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sldIdLst>
    <p:sldId id="257" r:id="rId2"/>
    <p:sldId id="302" r:id="rId3"/>
    <p:sldId id="303" r:id="rId4"/>
    <p:sldId id="304" r:id="rId5"/>
    <p:sldId id="305" r:id="rId6"/>
    <p:sldId id="451" r:id="rId7"/>
    <p:sldId id="453" r:id="rId8"/>
    <p:sldId id="456" r:id="rId9"/>
    <p:sldId id="454" r:id="rId10"/>
    <p:sldId id="264" r:id="rId11"/>
    <p:sldId id="457" r:id="rId12"/>
    <p:sldId id="458" r:id="rId13"/>
    <p:sldId id="308" r:id="rId14"/>
    <p:sldId id="459" r:id="rId15"/>
    <p:sldId id="364" r:id="rId16"/>
    <p:sldId id="374" r:id="rId17"/>
    <p:sldId id="379" r:id="rId18"/>
    <p:sldId id="376" r:id="rId19"/>
    <p:sldId id="378" r:id="rId20"/>
    <p:sldId id="282" r:id="rId21"/>
    <p:sldId id="460" r:id="rId22"/>
    <p:sldId id="461" r:id="rId23"/>
    <p:sldId id="381" r:id="rId24"/>
    <p:sldId id="382" r:id="rId25"/>
    <p:sldId id="287" r:id="rId26"/>
    <p:sldId id="380" r:id="rId27"/>
    <p:sldId id="462" r:id="rId28"/>
    <p:sldId id="392" r:id="rId29"/>
    <p:sldId id="393" r:id="rId30"/>
    <p:sldId id="463" r:id="rId31"/>
    <p:sldId id="394" r:id="rId32"/>
    <p:sldId id="388" r:id="rId33"/>
    <p:sldId id="395" r:id="rId34"/>
    <p:sldId id="389" r:id="rId35"/>
    <p:sldId id="396" r:id="rId36"/>
    <p:sldId id="464" r:id="rId37"/>
    <p:sldId id="465" r:id="rId38"/>
    <p:sldId id="399" r:id="rId39"/>
    <p:sldId id="292" r:id="rId40"/>
    <p:sldId id="467" r:id="rId41"/>
    <p:sldId id="385" r:id="rId42"/>
    <p:sldId id="386" r:id="rId43"/>
    <p:sldId id="468" r:id="rId44"/>
    <p:sldId id="469" r:id="rId45"/>
    <p:sldId id="470" r:id="rId46"/>
    <p:sldId id="471" r:id="rId47"/>
    <p:sldId id="294" r:id="rId48"/>
    <p:sldId id="402" r:id="rId49"/>
    <p:sldId id="295" r:id="rId50"/>
    <p:sldId id="531" r:id="rId51"/>
    <p:sldId id="472" r:id="rId52"/>
    <p:sldId id="271" r:id="rId53"/>
    <p:sldId id="401" r:id="rId54"/>
    <p:sldId id="473" r:id="rId55"/>
    <p:sldId id="532" r:id="rId56"/>
    <p:sldId id="474" r:id="rId57"/>
    <p:sldId id="297" r:id="rId58"/>
    <p:sldId id="405" r:id="rId59"/>
    <p:sldId id="406" r:id="rId60"/>
    <p:sldId id="407" r:id="rId61"/>
    <p:sldId id="408" r:id="rId62"/>
    <p:sldId id="298" r:id="rId63"/>
    <p:sldId id="439" r:id="rId64"/>
    <p:sldId id="440" r:id="rId65"/>
    <p:sldId id="442" r:id="rId66"/>
    <p:sldId id="441" r:id="rId67"/>
    <p:sldId id="443" r:id="rId68"/>
    <p:sldId id="299" r:id="rId69"/>
    <p:sldId id="444" r:id="rId70"/>
    <p:sldId id="445" r:id="rId71"/>
    <p:sldId id="446" r:id="rId72"/>
    <p:sldId id="447" r:id="rId73"/>
    <p:sldId id="448" r:id="rId74"/>
    <p:sldId id="449" r:id="rId75"/>
    <p:sldId id="410" r:id="rId76"/>
    <p:sldId id="411" r:id="rId77"/>
    <p:sldId id="412" r:id="rId78"/>
    <p:sldId id="413" r:id="rId79"/>
    <p:sldId id="450" r:id="rId80"/>
    <p:sldId id="300" r:id="rId81"/>
    <p:sldId id="414" r:id="rId82"/>
    <p:sldId id="415" r:id="rId83"/>
    <p:sldId id="416" r:id="rId84"/>
    <p:sldId id="417" r:id="rId85"/>
    <p:sldId id="418" r:id="rId86"/>
    <p:sldId id="419" r:id="rId87"/>
    <p:sldId id="420" r:id="rId88"/>
    <p:sldId id="421" r:id="rId89"/>
    <p:sldId id="422" r:id="rId90"/>
    <p:sldId id="423" r:id="rId91"/>
    <p:sldId id="424" r:id="rId92"/>
    <p:sldId id="409" r:id="rId93"/>
    <p:sldId id="340" r:id="rId94"/>
    <p:sldId id="425" r:id="rId95"/>
    <p:sldId id="475" r:id="rId96"/>
    <p:sldId id="347" r:id="rId97"/>
    <p:sldId id="476" r:id="rId98"/>
    <p:sldId id="524" r:id="rId99"/>
    <p:sldId id="525" r:id="rId100"/>
    <p:sldId id="526" r:id="rId101"/>
    <p:sldId id="527" r:id="rId102"/>
    <p:sldId id="528" r:id="rId103"/>
    <p:sldId id="529" r:id="rId104"/>
    <p:sldId id="432" r:id="rId105"/>
    <p:sldId id="530" r:id="rId106"/>
    <p:sldId id="466" r:id="rId107"/>
    <p:sldId id="433" r:id="rId108"/>
    <p:sldId id="434" r:id="rId109"/>
    <p:sldId id="435" r:id="rId110"/>
    <p:sldId id="436" r:id="rId111"/>
    <p:sldId id="437" r:id="rId112"/>
    <p:sldId id="301" r:id="rId1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69E2D0-C7E5-44BC-8559-959D8F8DB735}" v="3" dt="2023-07-16T11:11:42.4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5B69E2D0-C7E5-44BC-8559-959D8F8DB735}"/>
    <pc:docChg chg="undo custSel addSld delSld modSld">
      <pc:chgData name="Manish Sharma" userId="b799adb9ba789c8f" providerId="LiveId" clId="{5B69E2D0-C7E5-44BC-8559-959D8F8DB735}" dt="2023-07-17T04:30:20.389" v="187" actId="20577"/>
      <pc:docMkLst>
        <pc:docMk/>
      </pc:docMkLst>
      <pc:sldChg chg="add del">
        <pc:chgData name="Manish Sharma" userId="b799adb9ba789c8f" providerId="LiveId" clId="{5B69E2D0-C7E5-44BC-8559-959D8F8DB735}" dt="2023-07-15T06:01:50.986" v="33" actId="47"/>
        <pc:sldMkLst>
          <pc:docMk/>
          <pc:sldMk cId="2868707546" sldId="282"/>
        </pc:sldMkLst>
      </pc:sldChg>
      <pc:sldChg chg="addSp delSp mod">
        <pc:chgData name="Manish Sharma" userId="b799adb9ba789c8f" providerId="LiveId" clId="{5B69E2D0-C7E5-44BC-8559-959D8F8DB735}" dt="2023-07-15T04:07:31.405" v="1" actId="21"/>
        <pc:sldMkLst>
          <pc:docMk/>
          <pc:sldMk cId="2316762286" sldId="304"/>
        </pc:sldMkLst>
        <pc:spChg chg="add del">
          <ac:chgData name="Manish Sharma" userId="b799adb9ba789c8f" providerId="LiveId" clId="{5B69E2D0-C7E5-44BC-8559-959D8F8DB735}" dt="2023-07-15T04:07:31.405" v="1" actId="21"/>
          <ac:spMkLst>
            <pc:docMk/>
            <pc:sldMk cId="2316762286" sldId="304"/>
            <ac:spMk id="2" creationId="{345D3705-506E-7079-96AB-095AA8A6F4D6}"/>
          </ac:spMkLst>
        </pc:spChg>
      </pc:sldChg>
      <pc:sldChg chg="modSp mod">
        <pc:chgData name="Manish Sharma" userId="b799adb9ba789c8f" providerId="LiveId" clId="{5B69E2D0-C7E5-44BC-8559-959D8F8DB735}" dt="2023-07-15T05:07:28.125" v="24" actId="20577"/>
        <pc:sldMkLst>
          <pc:docMk/>
          <pc:sldMk cId="3302700364" sldId="308"/>
        </pc:sldMkLst>
        <pc:spChg chg="mod">
          <ac:chgData name="Manish Sharma" userId="b799adb9ba789c8f" providerId="LiveId" clId="{5B69E2D0-C7E5-44BC-8559-959D8F8DB735}" dt="2023-07-15T05:07:28.125" v="24" actId="20577"/>
          <ac:spMkLst>
            <pc:docMk/>
            <pc:sldMk cId="3302700364" sldId="308"/>
            <ac:spMk id="3" creationId="{88403AD5-25D2-42DC-B34F-269E4104BA9F}"/>
          </ac:spMkLst>
        </pc:spChg>
      </pc:sldChg>
      <pc:sldChg chg="add del">
        <pc:chgData name="Manish Sharma" userId="b799adb9ba789c8f" providerId="LiveId" clId="{5B69E2D0-C7E5-44BC-8559-959D8F8DB735}" dt="2023-07-15T06:01:51.630" v="34" actId="47"/>
        <pc:sldMkLst>
          <pc:docMk/>
          <pc:sldMk cId="1490411443" sldId="378"/>
        </pc:sldMkLst>
      </pc:sldChg>
      <pc:sldChg chg="modSp add del mod">
        <pc:chgData name="Manish Sharma" userId="b799adb9ba789c8f" providerId="LiveId" clId="{5B69E2D0-C7E5-44BC-8559-959D8F8DB735}" dt="2023-07-15T06:47:46.255" v="63" actId="20577"/>
        <pc:sldMkLst>
          <pc:docMk/>
          <pc:sldMk cId="4072476581" sldId="381"/>
        </pc:sldMkLst>
        <pc:spChg chg="mod">
          <ac:chgData name="Manish Sharma" userId="b799adb9ba789c8f" providerId="LiveId" clId="{5B69E2D0-C7E5-44BC-8559-959D8F8DB735}" dt="2023-07-15T06:47:46.255" v="63" actId="20577"/>
          <ac:spMkLst>
            <pc:docMk/>
            <pc:sldMk cId="4072476581" sldId="381"/>
            <ac:spMk id="3" creationId="{95BC6F0F-F6C2-BE81-BE75-007355A979D3}"/>
          </ac:spMkLst>
        </pc:spChg>
      </pc:sldChg>
      <pc:sldChg chg="add del">
        <pc:chgData name="Manish Sharma" userId="b799adb9ba789c8f" providerId="LiveId" clId="{5B69E2D0-C7E5-44BC-8559-959D8F8DB735}" dt="2023-07-15T06:01:50.337" v="32" actId="47"/>
        <pc:sldMkLst>
          <pc:docMk/>
          <pc:sldMk cId="2078831676" sldId="460"/>
        </pc:sldMkLst>
      </pc:sldChg>
      <pc:sldChg chg="modSp add del mod">
        <pc:chgData name="Manish Sharma" userId="b799adb9ba789c8f" providerId="LiveId" clId="{5B69E2D0-C7E5-44BC-8559-959D8F8DB735}" dt="2023-07-15T06:52:37.243" v="65" actId="20577"/>
        <pc:sldMkLst>
          <pc:docMk/>
          <pc:sldMk cId="989726719" sldId="461"/>
        </pc:sldMkLst>
        <pc:spChg chg="mod">
          <ac:chgData name="Manish Sharma" userId="b799adb9ba789c8f" providerId="LiveId" clId="{5B69E2D0-C7E5-44BC-8559-959D8F8DB735}" dt="2023-07-15T06:52:37.243" v="65" actId="20577"/>
          <ac:spMkLst>
            <pc:docMk/>
            <pc:sldMk cId="989726719" sldId="461"/>
            <ac:spMk id="5" creationId="{88A651BF-86CC-D6D1-05D8-0F2F5ABE0095}"/>
          </ac:spMkLst>
        </pc:spChg>
      </pc:sldChg>
      <pc:sldChg chg="modSp mod">
        <pc:chgData name="Manish Sharma" userId="b799adb9ba789c8f" providerId="LiveId" clId="{5B69E2D0-C7E5-44BC-8559-959D8F8DB735}" dt="2023-07-15T10:20:11.851" v="68"/>
        <pc:sldMkLst>
          <pc:docMk/>
          <pc:sldMk cId="751880767" sldId="464"/>
        </pc:sldMkLst>
        <pc:spChg chg="mod">
          <ac:chgData name="Manish Sharma" userId="b799adb9ba789c8f" providerId="LiveId" clId="{5B69E2D0-C7E5-44BC-8559-959D8F8DB735}" dt="2023-07-15T10:20:11.851" v="68"/>
          <ac:spMkLst>
            <pc:docMk/>
            <pc:sldMk cId="751880767" sldId="464"/>
            <ac:spMk id="3" creationId="{BA4FF408-0739-B959-BF51-9BB1F01E8C71}"/>
          </ac:spMkLst>
        </pc:spChg>
      </pc:sldChg>
      <pc:sldChg chg="modSp mod">
        <pc:chgData name="Manish Sharma" userId="b799adb9ba789c8f" providerId="LiveId" clId="{5B69E2D0-C7E5-44BC-8559-959D8F8DB735}" dt="2023-07-15T10:20:39.292" v="75" actId="20577"/>
        <pc:sldMkLst>
          <pc:docMk/>
          <pc:sldMk cId="1880444606" sldId="465"/>
        </pc:sldMkLst>
        <pc:spChg chg="mod">
          <ac:chgData name="Manish Sharma" userId="b799adb9ba789c8f" providerId="LiveId" clId="{5B69E2D0-C7E5-44BC-8559-959D8F8DB735}" dt="2023-07-15T10:20:39.292" v="75" actId="20577"/>
          <ac:spMkLst>
            <pc:docMk/>
            <pc:sldMk cId="1880444606" sldId="465"/>
            <ac:spMk id="3" creationId="{F5AA41E1-B553-1E24-AB63-674355A82509}"/>
          </ac:spMkLst>
        </pc:spChg>
      </pc:sldChg>
      <pc:sldChg chg="modSp mod">
        <pc:chgData name="Manish Sharma" userId="b799adb9ba789c8f" providerId="LiveId" clId="{5B69E2D0-C7E5-44BC-8559-959D8F8DB735}" dt="2023-07-16T05:49:12.717" v="89" actId="20577"/>
        <pc:sldMkLst>
          <pc:docMk/>
          <pc:sldMk cId="3316005675" sldId="470"/>
        </pc:sldMkLst>
        <pc:spChg chg="mod">
          <ac:chgData name="Manish Sharma" userId="b799adb9ba789c8f" providerId="LiveId" clId="{5B69E2D0-C7E5-44BC-8559-959D8F8DB735}" dt="2023-07-16T05:49:12.717" v="89" actId="20577"/>
          <ac:spMkLst>
            <pc:docMk/>
            <pc:sldMk cId="3316005675" sldId="470"/>
            <ac:spMk id="3" creationId="{07A1CFC4-71F1-02C5-6718-CA8A926348A1}"/>
          </ac:spMkLst>
        </pc:spChg>
      </pc:sldChg>
      <pc:sldChg chg="modSp new mod">
        <pc:chgData name="Manish Sharma" userId="b799adb9ba789c8f" providerId="LiveId" clId="{5B69E2D0-C7E5-44BC-8559-959D8F8DB735}" dt="2023-07-16T08:12:59.744" v="127" actId="27636"/>
        <pc:sldMkLst>
          <pc:docMk/>
          <pc:sldMk cId="4164199530" sldId="531"/>
        </pc:sldMkLst>
        <pc:spChg chg="mod">
          <ac:chgData name="Manish Sharma" userId="b799adb9ba789c8f" providerId="LiveId" clId="{5B69E2D0-C7E5-44BC-8559-959D8F8DB735}" dt="2023-07-16T08:10:53.677" v="100" actId="20577"/>
          <ac:spMkLst>
            <pc:docMk/>
            <pc:sldMk cId="4164199530" sldId="531"/>
            <ac:spMk id="2" creationId="{00C5824B-DA73-8394-1029-EEAB4205054E}"/>
          </ac:spMkLst>
        </pc:spChg>
        <pc:spChg chg="mod">
          <ac:chgData name="Manish Sharma" userId="b799adb9ba789c8f" providerId="LiveId" clId="{5B69E2D0-C7E5-44BC-8559-959D8F8DB735}" dt="2023-07-16T08:12:59.744" v="127" actId="27636"/>
          <ac:spMkLst>
            <pc:docMk/>
            <pc:sldMk cId="4164199530" sldId="531"/>
            <ac:spMk id="3" creationId="{45351C42-9555-6BF5-DE5F-1FAC8C53A0E3}"/>
          </ac:spMkLst>
        </pc:spChg>
      </pc:sldChg>
      <pc:sldChg chg="modSp new mod">
        <pc:chgData name="Manish Sharma" userId="b799adb9ba789c8f" providerId="LiveId" clId="{5B69E2D0-C7E5-44BC-8559-959D8F8DB735}" dt="2023-07-17T04:30:20.389" v="187" actId="20577"/>
        <pc:sldMkLst>
          <pc:docMk/>
          <pc:sldMk cId="830816686" sldId="532"/>
        </pc:sldMkLst>
        <pc:spChg chg="mod">
          <ac:chgData name="Manish Sharma" userId="b799adb9ba789c8f" providerId="LiveId" clId="{5B69E2D0-C7E5-44BC-8559-959D8F8DB735}" dt="2023-07-16T11:10:04.912" v="141" actId="20577"/>
          <ac:spMkLst>
            <pc:docMk/>
            <pc:sldMk cId="830816686" sldId="532"/>
            <ac:spMk id="2" creationId="{6FC99580-1831-EA25-9355-6F40043D948E}"/>
          </ac:spMkLst>
        </pc:spChg>
        <pc:spChg chg="mod">
          <ac:chgData name="Manish Sharma" userId="b799adb9ba789c8f" providerId="LiveId" clId="{5B69E2D0-C7E5-44BC-8559-959D8F8DB735}" dt="2023-07-17T04:30:20.389" v="187" actId="20577"/>
          <ac:spMkLst>
            <pc:docMk/>
            <pc:sldMk cId="830816686" sldId="532"/>
            <ac:spMk id="3" creationId="{5645D720-6632-689C-AE1D-FF64BBCE146A}"/>
          </ac:spMkLst>
        </pc:spChg>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docChgLst>
    <pc:chgData name="Manish Sharma" userId="b799adb9ba789c8f" providerId="LiveId" clId="{EEFAAE56-0119-48FE-A0D8-19D30C7618FF}"/>
    <pc:docChg chg="undo custSel addSld delSld modSld">
      <pc:chgData name="Manish Sharma" userId="b799adb9ba789c8f" providerId="LiveId" clId="{EEFAAE56-0119-48FE-A0D8-19D30C7618FF}" dt="2022-11-12T10:01:56.850" v="62" actId="20577"/>
      <pc:docMkLst>
        <pc:docMk/>
      </pc:docMkLst>
      <pc:sldChg chg="addSp modSp">
        <pc:chgData name="Manish Sharma" userId="b799adb9ba789c8f" providerId="LiveId" clId="{EEFAAE56-0119-48FE-A0D8-19D30C7618FF}" dt="2022-11-12T03:56:41.541" v="0" actId="164"/>
        <pc:sldMkLst>
          <pc:docMk/>
          <pc:sldMk cId="4142261549" sldId="304"/>
        </pc:sldMkLst>
        <pc:spChg chg="mod">
          <ac:chgData name="Manish Sharma" userId="b799adb9ba789c8f" providerId="LiveId" clId="{EEFAAE56-0119-48FE-A0D8-19D30C7618FF}" dt="2022-11-12T03:56:41.541" v="0" actId="164"/>
          <ac:spMkLst>
            <pc:docMk/>
            <pc:sldMk cId="4142261549" sldId="304"/>
            <ac:spMk id="26" creationId="{F0EBE0DD-0859-88D5-82D1-0C484B1D0785}"/>
          </ac:spMkLst>
        </pc:spChg>
        <pc:spChg chg="mod">
          <ac:chgData name="Manish Sharma" userId="b799adb9ba789c8f" providerId="LiveId" clId="{EEFAAE56-0119-48FE-A0D8-19D30C7618FF}" dt="2022-11-12T03:56:41.541" v="0" actId="164"/>
          <ac:spMkLst>
            <pc:docMk/>
            <pc:sldMk cId="4142261549" sldId="304"/>
            <ac:spMk id="27" creationId="{6815E762-AC5C-490D-E9BB-6F13CAA7F42D}"/>
          </ac:spMkLst>
        </pc:spChg>
        <pc:grpChg chg="add mod">
          <ac:chgData name="Manish Sharma" userId="b799adb9ba789c8f" providerId="LiveId" clId="{EEFAAE56-0119-48FE-A0D8-19D30C7618FF}" dt="2022-11-12T03:56:41.541" v="0" actId="164"/>
          <ac:grpSpMkLst>
            <pc:docMk/>
            <pc:sldMk cId="4142261549" sldId="304"/>
            <ac:grpSpMk id="25" creationId="{FC514C07-74A4-94C5-429F-6BB9369B3B81}"/>
          </ac:grpSpMkLst>
        </pc:grpChg>
      </pc:sldChg>
      <pc:sldChg chg="modSp mod">
        <pc:chgData name="Manish Sharma" userId="b799adb9ba789c8f" providerId="LiveId" clId="{EEFAAE56-0119-48FE-A0D8-19D30C7618FF}" dt="2022-11-12T04:39:11.335" v="5" actId="20577"/>
        <pc:sldMkLst>
          <pc:docMk/>
          <pc:sldMk cId="3302700364" sldId="308"/>
        </pc:sldMkLst>
        <pc:spChg chg="mod">
          <ac:chgData name="Manish Sharma" userId="b799adb9ba789c8f" providerId="LiveId" clId="{EEFAAE56-0119-48FE-A0D8-19D30C7618FF}" dt="2022-11-12T04:39:11.335" v="5" actId="20577"/>
          <ac:spMkLst>
            <pc:docMk/>
            <pc:sldMk cId="3302700364" sldId="308"/>
            <ac:spMk id="3" creationId="{88403AD5-25D2-42DC-B34F-269E4104BA9F}"/>
          </ac:spMkLst>
        </pc:spChg>
      </pc:sldChg>
      <pc:sldChg chg="modSp mod">
        <pc:chgData name="Manish Sharma" userId="b799adb9ba789c8f" providerId="LiveId" clId="{EEFAAE56-0119-48FE-A0D8-19D30C7618FF}" dt="2022-11-12T04:56:09.004" v="16" actId="20577"/>
        <pc:sldMkLst>
          <pc:docMk/>
          <pc:sldMk cId="493138841" sldId="364"/>
        </pc:sldMkLst>
        <pc:spChg chg="mod">
          <ac:chgData name="Manish Sharma" userId="b799adb9ba789c8f" providerId="LiveId" clId="{EEFAAE56-0119-48FE-A0D8-19D30C7618FF}" dt="2022-11-12T04:56:09.004" v="16" actId="20577"/>
          <ac:spMkLst>
            <pc:docMk/>
            <pc:sldMk cId="493138841" sldId="364"/>
            <ac:spMk id="3" creationId="{00D03CB7-7F7A-4376-9693-4163852D9499}"/>
          </ac:spMkLst>
        </pc:spChg>
      </pc:sldChg>
      <pc:sldChg chg="modSp mod">
        <pc:chgData name="Manish Sharma" userId="b799adb9ba789c8f" providerId="LiveId" clId="{EEFAAE56-0119-48FE-A0D8-19D30C7618FF}" dt="2022-11-12T06:30:23.843" v="18" actId="20577"/>
        <pc:sldMkLst>
          <pc:docMk/>
          <pc:sldMk cId="240020791" sldId="383"/>
        </pc:sldMkLst>
        <pc:spChg chg="mod">
          <ac:chgData name="Manish Sharma" userId="b799adb9ba789c8f" providerId="LiveId" clId="{EEFAAE56-0119-48FE-A0D8-19D30C7618FF}" dt="2022-11-12T06:30:23.843" v="18" actId="20577"/>
          <ac:spMkLst>
            <pc:docMk/>
            <pc:sldMk cId="240020791" sldId="383"/>
            <ac:spMk id="5" creationId="{93772D5C-A23D-AA27-56E2-A89AA2DC632B}"/>
          </ac:spMkLst>
        </pc:spChg>
      </pc:sldChg>
      <pc:sldChg chg="modSp mod">
        <pc:chgData name="Manish Sharma" userId="b799adb9ba789c8f" providerId="LiveId" clId="{EEFAAE56-0119-48FE-A0D8-19D30C7618FF}" dt="2022-11-12T10:01:56.850" v="62" actId="20577"/>
        <pc:sldMkLst>
          <pc:docMk/>
          <pc:sldMk cId="3094113067" sldId="397"/>
        </pc:sldMkLst>
        <pc:spChg chg="mod">
          <ac:chgData name="Manish Sharma" userId="b799adb9ba789c8f" providerId="LiveId" clId="{EEFAAE56-0119-48FE-A0D8-19D30C7618FF}" dt="2022-11-12T10:01:56.850" v="62" actId="20577"/>
          <ac:spMkLst>
            <pc:docMk/>
            <pc:sldMk cId="3094113067" sldId="397"/>
            <ac:spMk id="3" creationId="{D39C7051-71B4-021D-F3E7-5DC2F513075A}"/>
          </ac:spMkLst>
        </pc:spChg>
      </pc:sldChg>
      <pc:sldChg chg="modSp mod">
        <pc:chgData name="Manish Sharma" userId="b799adb9ba789c8f" providerId="LiveId" clId="{EEFAAE56-0119-48FE-A0D8-19D30C7618FF}" dt="2022-11-12T10:01:56.177" v="61" actId="20577"/>
        <pc:sldMkLst>
          <pc:docMk/>
          <pc:sldMk cId="3064370140" sldId="398"/>
        </pc:sldMkLst>
        <pc:spChg chg="mod">
          <ac:chgData name="Manish Sharma" userId="b799adb9ba789c8f" providerId="LiveId" clId="{EEFAAE56-0119-48FE-A0D8-19D30C7618FF}" dt="2022-11-12T10:01:56.177" v="61" actId="20577"/>
          <ac:spMkLst>
            <pc:docMk/>
            <pc:sldMk cId="3064370140" sldId="398"/>
            <ac:spMk id="3" creationId="{86612EDE-F75A-91F9-4A1A-4F5DF8832EAE}"/>
          </ac:spMkLst>
        </pc:spChg>
      </pc:sldChg>
      <pc:sldChg chg="add del">
        <pc:chgData name="Manish Sharma" userId="b799adb9ba789c8f" providerId="LiveId" clId="{EEFAAE56-0119-48FE-A0D8-19D30C7618FF}" dt="2022-11-12T04:54:39.521" v="7"/>
        <pc:sldMkLst>
          <pc:docMk/>
          <pc:sldMk cId="3471218498" sldId="452"/>
        </pc:sldMkLst>
      </pc:sldChg>
    </pc:docChg>
  </pc:docChgLst>
  <pc:docChgLst>
    <pc:chgData name="Manish Sharma" userId="b799adb9ba789c8f" providerId="LiveId" clId="{D01A2B7F-BD4A-471C-84FC-CD26F8AF7E14}"/>
    <pc:docChg chg="undo redo custSel addSld delSld modSld sldOrd">
      <pc:chgData name="Manish Sharma" userId="b799adb9ba789c8f" providerId="LiveId" clId="{D01A2B7F-BD4A-471C-84FC-CD26F8AF7E14}" dt="2023-03-26T10:34:43.020" v="596"/>
      <pc:docMkLst>
        <pc:docMk/>
      </pc:docMkLst>
      <pc:sldChg chg="add del">
        <pc:chgData name="Manish Sharma" userId="b799adb9ba789c8f" providerId="LiveId" clId="{D01A2B7F-BD4A-471C-84FC-CD26F8AF7E14}" dt="2023-03-18T04:34:35.859" v="65"/>
        <pc:sldMkLst>
          <pc:docMk/>
          <pc:sldMk cId="2807569457" sldId="264"/>
        </pc:sldMkLst>
      </pc:sldChg>
      <pc:sldChg chg="addSp delSp modSp add del mod setBg delDesignElem">
        <pc:chgData name="Manish Sharma" userId="b799adb9ba789c8f" providerId="LiveId" clId="{D01A2B7F-BD4A-471C-84FC-CD26F8AF7E14}" dt="2023-03-19T10:28:03.164" v="517" actId="26606"/>
        <pc:sldMkLst>
          <pc:docMk/>
          <pc:sldMk cId="255127609" sldId="271"/>
        </pc:sldMkLst>
        <pc:spChg chg="mod">
          <ac:chgData name="Manish Sharma" userId="b799adb9ba789c8f" providerId="LiveId" clId="{D01A2B7F-BD4A-471C-84FC-CD26F8AF7E14}" dt="2023-03-19T10:28:03.164" v="517" actId="26606"/>
          <ac:spMkLst>
            <pc:docMk/>
            <pc:sldMk cId="255127609" sldId="271"/>
            <ac:spMk id="2" creationId="{6372D7F5-A484-4014-8819-BA4481E6DD76}"/>
          </ac:spMkLst>
        </pc:spChg>
        <pc:spChg chg="del">
          <ac:chgData name="Manish Sharma" userId="b799adb9ba789c8f" providerId="LiveId" clId="{D01A2B7F-BD4A-471C-84FC-CD26F8AF7E14}" dt="2023-03-19T10:27:54.330" v="514"/>
          <ac:spMkLst>
            <pc:docMk/>
            <pc:sldMk cId="255127609" sldId="271"/>
            <ac:spMk id="1029" creationId="{A8384FB5-9ADC-4DDC-881B-597D56F5B15D}"/>
          </ac:spMkLst>
        </pc:spChg>
        <pc:spChg chg="del">
          <ac:chgData name="Manish Sharma" userId="b799adb9ba789c8f" providerId="LiveId" clId="{D01A2B7F-BD4A-471C-84FC-CD26F8AF7E14}" dt="2023-03-19T10:27:54.330" v="514"/>
          <ac:spMkLst>
            <pc:docMk/>
            <pc:sldMk cId="255127609" sldId="271"/>
            <ac:spMk id="1030" creationId="{91E5A9A7-95C6-4F4F-B00E-C82E07FE62EF}"/>
          </ac:spMkLst>
        </pc:spChg>
        <pc:spChg chg="del">
          <ac:chgData name="Manish Sharma" userId="b799adb9ba789c8f" providerId="LiveId" clId="{D01A2B7F-BD4A-471C-84FC-CD26F8AF7E14}" dt="2023-03-19T10:27:54.330" v="514"/>
          <ac:spMkLst>
            <pc:docMk/>
            <pc:sldMk cId="255127609" sldId="271"/>
            <ac:spMk id="1032" creationId="{D07DD2DE-F619-49DD-B5E7-03A290FF4ED1}"/>
          </ac:spMkLst>
        </pc:spChg>
        <pc:spChg chg="del">
          <ac:chgData name="Manish Sharma" userId="b799adb9ba789c8f" providerId="LiveId" clId="{D01A2B7F-BD4A-471C-84FC-CD26F8AF7E14}" dt="2023-03-19T10:27:54.330" v="514"/>
          <ac:spMkLst>
            <pc:docMk/>
            <pc:sldMk cId="255127609" sldId="271"/>
            <ac:spMk id="1034" creationId="{85149191-5F60-4A28-AAFF-039F96B0F3EC}"/>
          </ac:spMkLst>
        </pc:spChg>
        <pc:spChg chg="del">
          <ac:chgData name="Manish Sharma" userId="b799adb9ba789c8f" providerId="LiveId" clId="{D01A2B7F-BD4A-471C-84FC-CD26F8AF7E14}" dt="2023-03-19T10:27:54.330" v="514"/>
          <ac:spMkLst>
            <pc:docMk/>
            <pc:sldMk cId="255127609" sldId="271"/>
            <ac:spMk id="1036" creationId="{F8260ED5-17F7-4158-B241-D51DD4CF1B7E}"/>
          </ac:spMkLst>
        </pc:spChg>
        <pc:spChg chg="add del">
          <ac:chgData name="Manish Sharma" userId="b799adb9ba789c8f" providerId="LiveId" clId="{D01A2B7F-BD4A-471C-84FC-CD26F8AF7E14}" dt="2023-03-19T10:28:03.160" v="516" actId="26606"/>
          <ac:spMkLst>
            <pc:docMk/>
            <pc:sldMk cId="255127609" sldId="271"/>
            <ac:spMk id="1038" creationId="{A4E37431-20F0-4DD6-84A9-ED2B644943A2}"/>
          </ac:spMkLst>
        </pc:spChg>
        <pc:spChg chg="add del">
          <ac:chgData name="Manish Sharma" userId="b799adb9ba789c8f" providerId="LiveId" clId="{D01A2B7F-BD4A-471C-84FC-CD26F8AF7E14}" dt="2023-03-19T10:28:03.160" v="516" actId="26606"/>
          <ac:spMkLst>
            <pc:docMk/>
            <pc:sldMk cId="255127609" sldId="271"/>
            <ac:spMk id="1040" creationId="{0AE98B72-66C6-4AB4-AF0D-BA830DE86393}"/>
          </ac:spMkLst>
        </pc:spChg>
        <pc:spChg chg="add del">
          <ac:chgData name="Manish Sharma" userId="b799adb9ba789c8f" providerId="LiveId" clId="{D01A2B7F-BD4A-471C-84FC-CD26F8AF7E14}" dt="2023-03-19T10:28:03.160" v="516" actId="26606"/>
          <ac:spMkLst>
            <pc:docMk/>
            <pc:sldMk cId="255127609" sldId="271"/>
            <ac:spMk id="1041" creationId="{767334AB-16BD-4EC7-8C6B-4B5171600933}"/>
          </ac:spMkLst>
        </pc:spChg>
        <pc:spChg chg="add del">
          <ac:chgData name="Manish Sharma" userId="b799adb9ba789c8f" providerId="LiveId" clId="{D01A2B7F-BD4A-471C-84FC-CD26F8AF7E14}" dt="2023-03-19T10:28:03.160" v="516" actId="26606"/>
          <ac:spMkLst>
            <pc:docMk/>
            <pc:sldMk cId="255127609" sldId="271"/>
            <ac:spMk id="1042" creationId="{407EAFC6-733F-403D-BB4D-05A3A28742F1}"/>
          </ac:spMkLst>
        </pc:spChg>
        <pc:spChg chg="add del">
          <ac:chgData name="Manish Sharma" userId="b799adb9ba789c8f" providerId="LiveId" clId="{D01A2B7F-BD4A-471C-84FC-CD26F8AF7E14}" dt="2023-03-19T10:28:03.160" v="516" actId="26606"/>
          <ac:spMkLst>
            <pc:docMk/>
            <pc:sldMk cId="255127609" sldId="271"/>
            <ac:spMk id="1043" creationId="{17A36730-4CB0-4F61-AD11-A44C9765833F}"/>
          </ac:spMkLst>
        </pc:spChg>
        <pc:spChg chg="add del">
          <ac:chgData name="Manish Sharma" userId="b799adb9ba789c8f" providerId="LiveId" clId="{D01A2B7F-BD4A-471C-84FC-CD26F8AF7E14}" dt="2023-03-19T10:28:03.160" v="516" actId="26606"/>
          <ac:spMkLst>
            <pc:docMk/>
            <pc:sldMk cId="255127609" sldId="271"/>
            <ac:spMk id="1044" creationId="{C69C79E1-F916-4929-A4F3-DE763D4BFA57}"/>
          </ac:spMkLst>
        </pc:spChg>
        <pc:spChg chg="add">
          <ac:chgData name="Manish Sharma" userId="b799adb9ba789c8f" providerId="LiveId" clId="{D01A2B7F-BD4A-471C-84FC-CD26F8AF7E14}" dt="2023-03-19T10:28:03.164" v="517" actId="26606"/>
          <ac:spMkLst>
            <pc:docMk/>
            <pc:sldMk cId="255127609" sldId="271"/>
            <ac:spMk id="1046" creationId="{D4771268-CB57-404A-9271-370EB28F6090}"/>
          </ac:spMkLst>
        </pc:spChg>
        <pc:picChg chg="mod">
          <ac:chgData name="Manish Sharma" userId="b799adb9ba789c8f" providerId="LiveId" clId="{D01A2B7F-BD4A-471C-84FC-CD26F8AF7E14}" dt="2023-03-19T10:28:03.164" v="517" actId="26606"/>
          <ac:picMkLst>
            <pc:docMk/>
            <pc:sldMk cId="255127609" sldId="271"/>
            <ac:picMk id="1026" creationId="{89EBD3EA-A90F-46D1-A541-97E336D9C186}"/>
          </ac:picMkLst>
        </pc:picChg>
      </pc:sldChg>
      <pc:sldChg chg="add del">
        <pc:chgData name="Manish Sharma" userId="b799adb9ba789c8f" providerId="LiveId" clId="{D01A2B7F-BD4A-471C-84FC-CD26F8AF7E14}" dt="2023-03-18T06:03:48.367" v="234"/>
        <pc:sldMkLst>
          <pc:docMk/>
          <pc:sldMk cId="2868707546" sldId="282"/>
        </pc:sldMkLst>
      </pc:sldChg>
      <pc:sldChg chg="add del">
        <pc:chgData name="Manish Sharma" userId="b799adb9ba789c8f" providerId="LiveId" clId="{D01A2B7F-BD4A-471C-84FC-CD26F8AF7E14}" dt="2023-03-18T06:44:03.704" v="244"/>
        <pc:sldMkLst>
          <pc:docMk/>
          <pc:sldMk cId="3166340807" sldId="287"/>
        </pc:sldMkLst>
      </pc:sldChg>
      <pc:sldChg chg="add del">
        <pc:chgData name="Manish Sharma" userId="b799adb9ba789c8f" providerId="LiveId" clId="{D01A2B7F-BD4A-471C-84FC-CD26F8AF7E14}" dt="2023-03-19T03:26:18.814" v="434"/>
        <pc:sldMkLst>
          <pc:docMk/>
          <pc:sldMk cId="4049329401" sldId="292"/>
        </pc:sldMkLst>
      </pc:sldChg>
      <pc:sldChg chg="add del">
        <pc:chgData name="Manish Sharma" userId="b799adb9ba789c8f" providerId="LiveId" clId="{D01A2B7F-BD4A-471C-84FC-CD26F8AF7E14}" dt="2023-03-19T10:27:54.330" v="514"/>
        <pc:sldMkLst>
          <pc:docMk/>
          <pc:sldMk cId="1018331093" sldId="294"/>
        </pc:sldMkLst>
      </pc:sldChg>
      <pc:sldChg chg="add del">
        <pc:chgData name="Manish Sharma" userId="b799adb9ba789c8f" providerId="LiveId" clId="{D01A2B7F-BD4A-471C-84FC-CD26F8AF7E14}" dt="2023-03-19T10:27:54.330" v="514"/>
        <pc:sldMkLst>
          <pc:docMk/>
          <pc:sldMk cId="2791508209" sldId="295"/>
        </pc:sldMkLst>
      </pc:sldChg>
      <pc:sldChg chg="add del">
        <pc:chgData name="Manish Sharma" userId="b799adb9ba789c8f" providerId="LiveId" clId="{D01A2B7F-BD4A-471C-84FC-CD26F8AF7E14}" dt="2023-03-25T04:35:26.221" v="567"/>
        <pc:sldMkLst>
          <pc:docMk/>
          <pc:sldMk cId="3655672511" sldId="297"/>
        </pc:sldMkLst>
      </pc:sldChg>
      <pc:sldChg chg="add del">
        <pc:chgData name="Manish Sharma" userId="b799adb9ba789c8f" providerId="LiveId" clId="{D01A2B7F-BD4A-471C-84FC-CD26F8AF7E14}" dt="2023-03-25T04:36:03.807" v="568"/>
        <pc:sldMkLst>
          <pc:docMk/>
          <pc:sldMk cId="2048991383" sldId="298"/>
        </pc:sldMkLst>
      </pc:sldChg>
      <pc:sldChg chg="add del">
        <pc:chgData name="Manish Sharma" userId="b799adb9ba789c8f" providerId="LiveId" clId="{D01A2B7F-BD4A-471C-84FC-CD26F8AF7E14}" dt="2023-03-25T07:12:58.196" v="574"/>
        <pc:sldMkLst>
          <pc:docMk/>
          <pc:sldMk cId="2680455687" sldId="299"/>
        </pc:sldMkLst>
      </pc:sldChg>
      <pc:sldChg chg="add del">
        <pc:chgData name="Manish Sharma" userId="b799adb9ba789c8f" providerId="LiveId" clId="{D01A2B7F-BD4A-471C-84FC-CD26F8AF7E14}" dt="2023-03-25T09:57:50.272" v="576"/>
        <pc:sldMkLst>
          <pc:docMk/>
          <pc:sldMk cId="551039886" sldId="300"/>
        </pc:sldMkLst>
      </pc:sldChg>
      <pc:sldChg chg="del">
        <pc:chgData name="Manish Sharma" userId="b799adb9ba789c8f" providerId="LiveId" clId="{D01A2B7F-BD4A-471C-84FC-CD26F8AF7E14}" dt="2023-03-18T03:28:09.800" v="0" actId="47"/>
        <pc:sldMkLst>
          <pc:docMk/>
          <pc:sldMk cId="1506044839" sldId="302"/>
        </pc:sldMkLst>
      </pc:sldChg>
      <pc:sldChg chg="addSp modSp new">
        <pc:chgData name="Manish Sharma" userId="b799adb9ba789c8f" providerId="LiveId" clId="{D01A2B7F-BD4A-471C-84FC-CD26F8AF7E14}" dt="2023-03-18T03:53:42.495" v="7"/>
        <pc:sldMkLst>
          <pc:docMk/>
          <pc:sldMk cId="4047311229" sldId="302"/>
        </pc:sldMkLst>
        <pc:spChg chg="add mod">
          <ac:chgData name="Manish Sharma" userId="b799adb9ba789c8f" providerId="LiveId" clId="{D01A2B7F-BD4A-471C-84FC-CD26F8AF7E14}" dt="2023-03-18T03:52:30.350" v="2"/>
          <ac:spMkLst>
            <pc:docMk/>
            <pc:sldMk cId="4047311229" sldId="302"/>
            <ac:spMk id="2" creationId="{7E9AA2A9-FDF6-7D68-4A8F-EF8844DB9807}"/>
          </ac:spMkLst>
        </pc:spChg>
        <pc:spChg chg="add mod">
          <ac:chgData name="Manish Sharma" userId="b799adb9ba789c8f" providerId="LiveId" clId="{D01A2B7F-BD4A-471C-84FC-CD26F8AF7E14}" dt="2023-03-18T03:52:30.350" v="2"/>
          <ac:spMkLst>
            <pc:docMk/>
            <pc:sldMk cId="4047311229" sldId="302"/>
            <ac:spMk id="3" creationId="{68E5643B-666E-2771-2877-C822E7034B84}"/>
          </ac:spMkLst>
        </pc:spChg>
        <pc:spChg chg="mod">
          <ac:chgData name="Manish Sharma" userId="b799adb9ba789c8f" providerId="LiveId" clId="{D01A2B7F-BD4A-471C-84FC-CD26F8AF7E14}" dt="2023-03-18T03:52:39.898" v="3"/>
          <ac:spMkLst>
            <pc:docMk/>
            <pc:sldMk cId="4047311229" sldId="302"/>
            <ac:spMk id="5" creationId="{E7B57925-C750-03F5-ABD2-DAA89D39DB8A}"/>
          </ac:spMkLst>
        </pc:spChg>
        <pc:spChg chg="mod">
          <ac:chgData name="Manish Sharma" userId="b799adb9ba789c8f" providerId="LiveId" clId="{D01A2B7F-BD4A-471C-84FC-CD26F8AF7E14}" dt="2023-03-18T03:52:39.898" v="3"/>
          <ac:spMkLst>
            <pc:docMk/>
            <pc:sldMk cId="4047311229" sldId="302"/>
            <ac:spMk id="6" creationId="{CA225D92-8698-AA39-6ECA-B44DBC621E52}"/>
          </ac:spMkLst>
        </pc:spChg>
        <pc:spChg chg="mod">
          <ac:chgData name="Manish Sharma" userId="b799adb9ba789c8f" providerId="LiveId" clId="{D01A2B7F-BD4A-471C-84FC-CD26F8AF7E14}" dt="2023-03-18T03:52:39.898" v="3"/>
          <ac:spMkLst>
            <pc:docMk/>
            <pc:sldMk cId="4047311229" sldId="302"/>
            <ac:spMk id="8" creationId="{79B1B77A-F478-3E8E-56DE-E8BF99F6A9B9}"/>
          </ac:spMkLst>
        </pc:spChg>
        <pc:spChg chg="mod">
          <ac:chgData name="Manish Sharma" userId="b799adb9ba789c8f" providerId="LiveId" clId="{D01A2B7F-BD4A-471C-84FC-CD26F8AF7E14}" dt="2023-03-18T03:52:39.898" v="3"/>
          <ac:spMkLst>
            <pc:docMk/>
            <pc:sldMk cId="4047311229" sldId="302"/>
            <ac:spMk id="9" creationId="{63DD8E98-6634-A255-78D0-68A78645628C}"/>
          </ac:spMkLst>
        </pc:spChg>
        <pc:spChg chg="add mod">
          <ac:chgData name="Manish Sharma" userId="b799adb9ba789c8f" providerId="LiveId" clId="{D01A2B7F-BD4A-471C-84FC-CD26F8AF7E14}" dt="2023-03-18T03:52:47.684" v="4"/>
          <ac:spMkLst>
            <pc:docMk/>
            <pc:sldMk cId="4047311229" sldId="302"/>
            <ac:spMk id="11" creationId="{0C3D84FC-152A-D974-37CE-140F9FF95022}"/>
          </ac:spMkLst>
        </pc:spChg>
        <pc:spChg chg="add mod">
          <ac:chgData name="Manish Sharma" userId="b799adb9ba789c8f" providerId="LiveId" clId="{D01A2B7F-BD4A-471C-84FC-CD26F8AF7E14}" dt="2023-03-18T03:52:47.684" v="4"/>
          <ac:spMkLst>
            <pc:docMk/>
            <pc:sldMk cId="4047311229" sldId="302"/>
            <ac:spMk id="13" creationId="{F01CE23B-3AD6-B3F5-AB5C-58CCD8C5D728}"/>
          </ac:spMkLst>
        </pc:spChg>
        <pc:spChg chg="add mod">
          <ac:chgData name="Manish Sharma" userId="b799adb9ba789c8f" providerId="LiveId" clId="{D01A2B7F-BD4A-471C-84FC-CD26F8AF7E14}" dt="2023-03-18T03:53:02.850" v="5"/>
          <ac:spMkLst>
            <pc:docMk/>
            <pc:sldMk cId="4047311229" sldId="302"/>
            <ac:spMk id="14" creationId="{B3C240ED-4697-800B-414F-E5A3FA4DB668}"/>
          </ac:spMkLst>
        </pc:spChg>
        <pc:spChg chg="add mod">
          <ac:chgData name="Manish Sharma" userId="b799adb9ba789c8f" providerId="LiveId" clId="{D01A2B7F-BD4A-471C-84FC-CD26F8AF7E14}" dt="2023-03-18T03:53:02.850" v="5"/>
          <ac:spMkLst>
            <pc:docMk/>
            <pc:sldMk cId="4047311229" sldId="302"/>
            <ac:spMk id="15" creationId="{8376728F-596F-A4E4-7BFF-27C90E839CF4}"/>
          </ac:spMkLst>
        </pc:spChg>
        <pc:spChg chg="add mod">
          <ac:chgData name="Manish Sharma" userId="b799adb9ba789c8f" providerId="LiveId" clId="{D01A2B7F-BD4A-471C-84FC-CD26F8AF7E14}" dt="2023-03-18T03:53:02.850" v="5"/>
          <ac:spMkLst>
            <pc:docMk/>
            <pc:sldMk cId="4047311229" sldId="302"/>
            <ac:spMk id="16" creationId="{7147DDEC-6921-35EF-4D2D-FC5186AF22CD}"/>
          </ac:spMkLst>
        </pc:spChg>
        <pc:spChg chg="add mod">
          <ac:chgData name="Manish Sharma" userId="b799adb9ba789c8f" providerId="LiveId" clId="{D01A2B7F-BD4A-471C-84FC-CD26F8AF7E14}" dt="2023-03-18T03:53:02.850" v="5"/>
          <ac:spMkLst>
            <pc:docMk/>
            <pc:sldMk cId="4047311229" sldId="302"/>
            <ac:spMk id="17" creationId="{7DE92039-F4DB-E39C-C8E3-40FDEEAE4080}"/>
          </ac:spMkLst>
        </pc:spChg>
        <pc:spChg chg="add mod">
          <ac:chgData name="Manish Sharma" userId="b799adb9ba789c8f" providerId="LiveId" clId="{D01A2B7F-BD4A-471C-84FC-CD26F8AF7E14}" dt="2023-03-18T03:53:02.850" v="5"/>
          <ac:spMkLst>
            <pc:docMk/>
            <pc:sldMk cId="4047311229" sldId="302"/>
            <ac:spMk id="18" creationId="{D7185835-8D67-3325-1B61-30891B42F51D}"/>
          </ac:spMkLst>
        </pc:spChg>
        <pc:spChg chg="add mod">
          <ac:chgData name="Manish Sharma" userId="b799adb9ba789c8f" providerId="LiveId" clId="{D01A2B7F-BD4A-471C-84FC-CD26F8AF7E14}" dt="2023-03-18T03:53:36.936" v="6"/>
          <ac:spMkLst>
            <pc:docMk/>
            <pc:sldMk cId="4047311229" sldId="302"/>
            <ac:spMk id="21" creationId="{D5D1E55C-1F6F-F7A1-BAAF-BA685BC049A9}"/>
          </ac:spMkLst>
        </pc:spChg>
        <pc:spChg chg="add mod">
          <ac:chgData name="Manish Sharma" userId="b799adb9ba789c8f" providerId="LiveId" clId="{D01A2B7F-BD4A-471C-84FC-CD26F8AF7E14}" dt="2023-03-18T03:53:36.936" v="6"/>
          <ac:spMkLst>
            <pc:docMk/>
            <pc:sldMk cId="4047311229" sldId="302"/>
            <ac:spMk id="22" creationId="{F6C5DCA4-C2FC-FE14-D6B5-D8A31B98A6E8}"/>
          </ac:spMkLst>
        </pc:spChg>
        <pc:spChg chg="mod">
          <ac:chgData name="Manish Sharma" userId="b799adb9ba789c8f" providerId="LiveId" clId="{D01A2B7F-BD4A-471C-84FC-CD26F8AF7E14}" dt="2023-03-18T03:53:42.495" v="7"/>
          <ac:spMkLst>
            <pc:docMk/>
            <pc:sldMk cId="4047311229" sldId="302"/>
            <ac:spMk id="24" creationId="{389E0382-1245-E5AB-ABE9-814F627111FC}"/>
          </ac:spMkLst>
        </pc:spChg>
        <pc:spChg chg="mod">
          <ac:chgData name="Manish Sharma" userId="b799adb9ba789c8f" providerId="LiveId" clId="{D01A2B7F-BD4A-471C-84FC-CD26F8AF7E14}" dt="2023-03-18T03:53:42.495" v="7"/>
          <ac:spMkLst>
            <pc:docMk/>
            <pc:sldMk cId="4047311229" sldId="302"/>
            <ac:spMk id="25" creationId="{23355D73-BD60-8221-52C4-B8E8E900DFB9}"/>
          </ac:spMkLst>
        </pc:spChg>
        <pc:grpChg chg="add mod">
          <ac:chgData name="Manish Sharma" userId="b799adb9ba789c8f" providerId="LiveId" clId="{D01A2B7F-BD4A-471C-84FC-CD26F8AF7E14}" dt="2023-03-18T03:52:39.898" v="3"/>
          <ac:grpSpMkLst>
            <pc:docMk/>
            <pc:sldMk cId="4047311229" sldId="302"/>
            <ac:grpSpMk id="4" creationId="{C35B19EC-D5C8-A44E-FDB8-BBAA419629B2}"/>
          </ac:grpSpMkLst>
        </pc:grpChg>
        <pc:grpChg chg="add mod">
          <ac:chgData name="Manish Sharma" userId="b799adb9ba789c8f" providerId="LiveId" clId="{D01A2B7F-BD4A-471C-84FC-CD26F8AF7E14}" dt="2023-03-18T03:52:39.898" v="3"/>
          <ac:grpSpMkLst>
            <pc:docMk/>
            <pc:sldMk cId="4047311229" sldId="302"/>
            <ac:grpSpMk id="7" creationId="{44920914-8491-BE46-6D71-F54634E41499}"/>
          </ac:grpSpMkLst>
        </pc:grpChg>
        <pc:grpChg chg="add mod">
          <ac:chgData name="Manish Sharma" userId="b799adb9ba789c8f" providerId="LiveId" clId="{D01A2B7F-BD4A-471C-84FC-CD26F8AF7E14}" dt="2023-03-18T03:53:42.495" v="7"/>
          <ac:grpSpMkLst>
            <pc:docMk/>
            <pc:sldMk cId="4047311229" sldId="302"/>
            <ac:grpSpMk id="23" creationId="{832F7E7F-E8CD-A315-2DB7-AE61224D2E0B}"/>
          </ac:grpSpMkLst>
        </pc:grpChg>
        <pc:cxnChg chg="add mod">
          <ac:chgData name="Manish Sharma" userId="b799adb9ba789c8f" providerId="LiveId" clId="{D01A2B7F-BD4A-471C-84FC-CD26F8AF7E14}" dt="2023-03-18T03:52:47.684" v="4"/>
          <ac:cxnSpMkLst>
            <pc:docMk/>
            <pc:sldMk cId="4047311229" sldId="302"/>
            <ac:cxnSpMk id="10" creationId="{32734C2C-B535-474F-1721-0B1D8D9A103B}"/>
          </ac:cxnSpMkLst>
        </pc:cxnChg>
        <pc:cxnChg chg="add mod">
          <ac:chgData name="Manish Sharma" userId="b799adb9ba789c8f" providerId="LiveId" clId="{D01A2B7F-BD4A-471C-84FC-CD26F8AF7E14}" dt="2023-03-18T03:52:47.684" v="4"/>
          <ac:cxnSpMkLst>
            <pc:docMk/>
            <pc:sldMk cId="4047311229" sldId="302"/>
            <ac:cxnSpMk id="12" creationId="{751ABE24-6D4D-2374-AB57-1E7C290DEEB7}"/>
          </ac:cxnSpMkLst>
        </pc:cxnChg>
        <pc:cxnChg chg="add mod">
          <ac:chgData name="Manish Sharma" userId="b799adb9ba789c8f" providerId="LiveId" clId="{D01A2B7F-BD4A-471C-84FC-CD26F8AF7E14}" dt="2023-03-18T03:53:36.936" v="6"/>
          <ac:cxnSpMkLst>
            <pc:docMk/>
            <pc:sldMk cId="4047311229" sldId="302"/>
            <ac:cxnSpMk id="19" creationId="{4BBC40DA-2324-3E47-82AA-683093ED7917}"/>
          </ac:cxnSpMkLst>
        </pc:cxnChg>
        <pc:cxnChg chg="add mod">
          <ac:chgData name="Manish Sharma" userId="b799adb9ba789c8f" providerId="LiveId" clId="{D01A2B7F-BD4A-471C-84FC-CD26F8AF7E14}" dt="2023-03-18T03:53:36.936" v="6"/>
          <ac:cxnSpMkLst>
            <pc:docMk/>
            <pc:sldMk cId="4047311229" sldId="302"/>
            <ac:cxnSpMk id="20" creationId="{9C3102CE-CEAA-68B4-42B3-E3364BE33CB6}"/>
          </ac:cxnSpMkLst>
        </pc:cxnChg>
      </pc:sldChg>
      <pc:sldChg chg="addSp modSp new">
        <pc:chgData name="Manish Sharma" userId="b799adb9ba789c8f" providerId="LiveId" clId="{D01A2B7F-BD4A-471C-84FC-CD26F8AF7E14}" dt="2023-03-18T03:56:09.779" v="13"/>
        <pc:sldMkLst>
          <pc:docMk/>
          <pc:sldMk cId="2501048459" sldId="303"/>
        </pc:sldMkLst>
        <pc:spChg chg="add mod">
          <ac:chgData name="Manish Sharma" userId="b799adb9ba789c8f" providerId="LiveId" clId="{D01A2B7F-BD4A-471C-84FC-CD26F8AF7E14}" dt="2023-03-18T03:54:37.048" v="9"/>
          <ac:spMkLst>
            <pc:docMk/>
            <pc:sldMk cId="2501048459" sldId="303"/>
            <ac:spMk id="2" creationId="{8994A1B5-13D8-4B5E-1499-4BC99AB3984F}"/>
          </ac:spMkLst>
        </pc:spChg>
        <pc:spChg chg="add mod">
          <ac:chgData name="Manish Sharma" userId="b799adb9ba789c8f" providerId="LiveId" clId="{D01A2B7F-BD4A-471C-84FC-CD26F8AF7E14}" dt="2023-03-18T03:54:37.048" v="9"/>
          <ac:spMkLst>
            <pc:docMk/>
            <pc:sldMk cId="2501048459" sldId="303"/>
            <ac:spMk id="5" creationId="{83CE0406-1977-ACD3-E96C-6931852264C6}"/>
          </ac:spMkLst>
        </pc:spChg>
        <pc:spChg chg="mod">
          <ac:chgData name="Manish Sharma" userId="b799adb9ba789c8f" providerId="LiveId" clId="{D01A2B7F-BD4A-471C-84FC-CD26F8AF7E14}" dt="2023-03-18T03:55:02.717" v="10"/>
          <ac:spMkLst>
            <pc:docMk/>
            <pc:sldMk cId="2501048459" sldId="303"/>
            <ac:spMk id="7" creationId="{0C16BF61-B835-0435-04FC-07452B031527}"/>
          </ac:spMkLst>
        </pc:spChg>
        <pc:spChg chg="mod">
          <ac:chgData name="Manish Sharma" userId="b799adb9ba789c8f" providerId="LiveId" clId="{D01A2B7F-BD4A-471C-84FC-CD26F8AF7E14}" dt="2023-03-18T03:55:02.717" v="10"/>
          <ac:spMkLst>
            <pc:docMk/>
            <pc:sldMk cId="2501048459" sldId="303"/>
            <ac:spMk id="8" creationId="{23F07FBA-1DA5-38DD-2860-109D63C6FEA0}"/>
          </ac:spMkLst>
        </pc:spChg>
        <pc:spChg chg="mod">
          <ac:chgData name="Manish Sharma" userId="b799adb9ba789c8f" providerId="LiveId" clId="{D01A2B7F-BD4A-471C-84FC-CD26F8AF7E14}" dt="2023-03-18T03:55:02.717" v="10"/>
          <ac:spMkLst>
            <pc:docMk/>
            <pc:sldMk cId="2501048459" sldId="303"/>
            <ac:spMk id="10" creationId="{2260F307-4966-0554-A3A3-EC54628E80B8}"/>
          </ac:spMkLst>
        </pc:spChg>
        <pc:spChg chg="mod">
          <ac:chgData name="Manish Sharma" userId="b799adb9ba789c8f" providerId="LiveId" clId="{D01A2B7F-BD4A-471C-84FC-CD26F8AF7E14}" dt="2023-03-18T03:55:02.717" v="10"/>
          <ac:spMkLst>
            <pc:docMk/>
            <pc:sldMk cId="2501048459" sldId="303"/>
            <ac:spMk id="11" creationId="{1EEF2F4E-7072-FDE1-A0C2-58CC12C62A0A}"/>
          </ac:spMkLst>
        </pc:spChg>
        <pc:spChg chg="add mod">
          <ac:chgData name="Manish Sharma" userId="b799adb9ba789c8f" providerId="LiveId" clId="{D01A2B7F-BD4A-471C-84FC-CD26F8AF7E14}" dt="2023-03-18T03:55:02.717" v="10"/>
          <ac:spMkLst>
            <pc:docMk/>
            <pc:sldMk cId="2501048459" sldId="303"/>
            <ac:spMk id="13" creationId="{E7438824-E9B4-AEA7-9CEC-39C4183FAAAF}"/>
          </ac:spMkLst>
        </pc:spChg>
        <pc:spChg chg="add mod">
          <ac:chgData name="Manish Sharma" userId="b799adb9ba789c8f" providerId="LiveId" clId="{D01A2B7F-BD4A-471C-84FC-CD26F8AF7E14}" dt="2023-03-18T03:55:25.123" v="11"/>
          <ac:spMkLst>
            <pc:docMk/>
            <pc:sldMk cId="2501048459" sldId="303"/>
            <ac:spMk id="14" creationId="{AD066BC7-13AA-6D9F-5B68-F927C08C2D21}"/>
          </ac:spMkLst>
        </pc:spChg>
        <pc:spChg chg="add mod">
          <ac:chgData name="Manish Sharma" userId="b799adb9ba789c8f" providerId="LiveId" clId="{D01A2B7F-BD4A-471C-84FC-CD26F8AF7E14}" dt="2023-03-18T03:55:25.123" v="11"/>
          <ac:spMkLst>
            <pc:docMk/>
            <pc:sldMk cId="2501048459" sldId="303"/>
            <ac:spMk id="16" creationId="{FFBAD72E-6218-BDB7-B061-6EA2EDED62AE}"/>
          </ac:spMkLst>
        </pc:spChg>
        <pc:spChg chg="add mod">
          <ac:chgData name="Manish Sharma" userId="b799adb9ba789c8f" providerId="LiveId" clId="{D01A2B7F-BD4A-471C-84FC-CD26F8AF7E14}" dt="2023-03-18T03:55:25.123" v="11"/>
          <ac:spMkLst>
            <pc:docMk/>
            <pc:sldMk cId="2501048459" sldId="303"/>
            <ac:spMk id="18" creationId="{1169F2F3-F1FF-F945-6C92-87A5EAE937EF}"/>
          </ac:spMkLst>
        </pc:spChg>
        <pc:spChg chg="add mod">
          <ac:chgData name="Manish Sharma" userId="b799adb9ba789c8f" providerId="LiveId" clId="{D01A2B7F-BD4A-471C-84FC-CD26F8AF7E14}" dt="2023-03-18T03:55:52.402" v="12"/>
          <ac:spMkLst>
            <pc:docMk/>
            <pc:sldMk cId="2501048459" sldId="303"/>
            <ac:spMk id="19" creationId="{4B17DCE0-51F6-2B57-3470-3559061454BB}"/>
          </ac:spMkLst>
        </pc:spChg>
        <pc:spChg chg="add mod">
          <ac:chgData name="Manish Sharma" userId="b799adb9ba789c8f" providerId="LiveId" clId="{D01A2B7F-BD4A-471C-84FC-CD26F8AF7E14}" dt="2023-03-18T03:55:52.402" v="12"/>
          <ac:spMkLst>
            <pc:docMk/>
            <pc:sldMk cId="2501048459" sldId="303"/>
            <ac:spMk id="20" creationId="{56D52F40-3FA9-7B0C-B4C1-D674D8B03207}"/>
          </ac:spMkLst>
        </pc:spChg>
        <pc:spChg chg="add mod">
          <ac:chgData name="Manish Sharma" userId="b799adb9ba789c8f" providerId="LiveId" clId="{D01A2B7F-BD4A-471C-84FC-CD26F8AF7E14}" dt="2023-03-18T03:55:52.402" v="12"/>
          <ac:spMkLst>
            <pc:docMk/>
            <pc:sldMk cId="2501048459" sldId="303"/>
            <ac:spMk id="21" creationId="{D4C6C288-0E9F-4CBE-8C3D-B5AD3CCCC60F}"/>
          </ac:spMkLst>
        </pc:spChg>
        <pc:spChg chg="add mod">
          <ac:chgData name="Manish Sharma" userId="b799adb9ba789c8f" providerId="LiveId" clId="{D01A2B7F-BD4A-471C-84FC-CD26F8AF7E14}" dt="2023-03-18T03:55:52.402" v="12"/>
          <ac:spMkLst>
            <pc:docMk/>
            <pc:sldMk cId="2501048459" sldId="303"/>
            <ac:spMk id="22" creationId="{AF159E17-9C3A-01C1-899F-2C57DFC2D955}"/>
          </ac:spMkLst>
        </pc:spChg>
        <pc:spChg chg="add mod">
          <ac:chgData name="Manish Sharma" userId="b799adb9ba789c8f" providerId="LiveId" clId="{D01A2B7F-BD4A-471C-84FC-CD26F8AF7E14}" dt="2023-03-18T03:55:52.402" v="12"/>
          <ac:spMkLst>
            <pc:docMk/>
            <pc:sldMk cId="2501048459" sldId="303"/>
            <ac:spMk id="23" creationId="{083BFA66-5E48-4E1F-114E-467E4877A5CF}"/>
          </ac:spMkLst>
        </pc:spChg>
        <pc:spChg chg="add mod">
          <ac:chgData name="Manish Sharma" userId="b799adb9ba789c8f" providerId="LiveId" clId="{D01A2B7F-BD4A-471C-84FC-CD26F8AF7E14}" dt="2023-03-18T03:56:09.779" v="13"/>
          <ac:spMkLst>
            <pc:docMk/>
            <pc:sldMk cId="2501048459" sldId="303"/>
            <ac:spMk id="25" creationId="{4478CFAD-8BF0-89A9-C636-0031DFF39CBD}"/>
          </ac:spMkLst>
        </pc:spChg>
        <pc:spChg chg="add mod">
          <ac:chgData name="Manish Sharma" userId="b799adb9ba789c8f" providerId="LiveId" clId="{D01A2B7F-BD4A-471C-84FC-CD26F8AF7E14}" dt="2023-03-18T03:56:09.779" v="13"/>
          <ac:spMkLst>
            <pc:docMk/>
            <pc:sldMk cId="2501048459" sldId="303"/>
            <ac:spMk id="26" creationId="{08B01D8A-D052-B614-33D5-F94CBA92CBAF}"/>
          </ac:spMkLst>
        </pc:spChg>
        <pc:spChg chg="mod">
          <ac:chgData name="Manish Sharma" userId="b799adb9ba789c8f" providerId="LiveId" clId="{D01A2B7F-BD4A-471C-84FC-CD26F8AF7E14}" dt="2023-03-18T03:56:09.779" v="13"/>
          <ac:spMkLst>
            <pc:docMk/>
            <pc:sldMk cId="2501048459" sldId="303"/>
            <ac:spMk id="28" creationId="{D462291E-F51C-3859-666F-6AE93655E2DD}"/>
          </ac:spMkLst>
        </pc:spChg>
        <pc:spChg chg="mod">
          <ac:chgData name="Manish Sharma" userId="b799adb9ba789c8f" providerId="LiveId" clId="{D01A2B7F-BD4A-471C-84FC-CD26F8AF7E14}" dt="2023-03-18T03:56:09.779" v="13"/>
          <ac:spMkLst>
            <pc:docMk/>
            <pc:sldMk cId="2501048459" sldId="303"/>
            <ac:spMk id="29" creationId="{9BA34E1C-C7B8-380C-6C24-B5ABABB9770E}"/>
          </ac:spMkLst>
        </pc:spChg>
        <pc:grpChg chg="add mod">
          <ac:chgData name="Manish Sharma" userId="b799adb9ba789c8f" providerId="LiveId" clId="{D01A2B7F-BD4A-471C-84FC-CD26F8AF7E14}" dt="2023-03-18T03:55:02.717" v="10"/>
          <ac:grpSpMkLst>
            <pc:docMk/>
            <pc:sldMk cId="2501048459" sldId="303"/>
            <ac:grpSpMk id="6" creationId="{9B652917-E07D-0BD9-1B87-C979A623F6B1}"/>
          </ac:grpSpMkLst>
        </pc:grpChg>
        <pc:grpChg chg="add mod">
          <ac:chgData name="Manish Sharma" userId="b799adb9ba789c8f" providerId="LiveId" clId="{D01A2B7F-BD4A-471C-84FC-CD26F8AF7E14}" dt="2023-03-18T03:55:02.717" v="10"/>
          <ac:grpSpMkLst>
            <pc:docMk/>
            <pc:sldMk cId="2501048459" sldId="303"/>
            <ac:grpSpMk id="9" creationId="{3CD51877-AE8A-81BC-EFDF-A14712C0D981}"/>
          </ac:grpSpMkLst>
        </pc:grpChg>
        <pc:grpChg chg="add mod">
          <ac:chgData name="Manish Sharma" userId="b799adb9ba789c8f" providerId="LiveId" clId="{D01A2B7F-BD4A-471C-84FC-CD26F8AF7E14}" dt="2023-03-18T03:56:09.779" v="13"/>
          <ac:grpSpMkLst>
            <pc:docMk/>
            <pc:sldMk cId="2501048459" sldId="303"/>
            <ac:grpSpMk id="27" creationId="{925E5245-A813-773B-C231-830B5770BC71}"/>
          </ac:grpSpMkLst>
        </pc:grpChg>
        <pc:cxnChg chg="add mod">
          <ac:chgData name="Manish Sharma" userId="b799adb9ba789c8f" providerId="LiveId" clId="{D01A2B7F-BD4A-471C-84FC-CD26F8AF7E14}" dt="2023-03-18T03:54:37.048" v="9"/>
          <ac:cxnSpMkLst>
            <pc:docMk/>
            <pc:sldMk cId="2501048459" sldId="303"/>
            <ac:cxnSpMk id="3" creationId="{1F5C0379-8B4F-3643-CC3D-B573C0978956}"/>
          </ac:cxnSpMkLst>
        </pc:cxnChg>
        <pc:cxnChg chg="add mod">
          <ac:chgData name="Manish Sharma" userId="b799adb9ba789c8f" providerId="LiveId" clId="{D01A2B7F-BD4A-471C-84FC-CD26F8AF7E14}" dt="2023-03-18T03:54:37.048" v="9"/>
          <ac:cxnSpMkLst>
            <pc:docMk/>
            <pc:sldMk cId="2501048459" sldId="303"/>
            <ac:cxnSpMk id="4" creationId="{46FBFF05-798D-81A4-5C92-E8FB66DFB1EE}"/>
          </ac:cxnSpMkLst>
        </pc:cxnChg>
        <pc:cxnChg chg="add mod">
          <ac:chgData name="Manish Sharma" userId="b799adb9ba789c8f" providerId="LiveId" clId="{D01A2B7F-BD4A-471C-84FC-CD26F8AF7E14}" dt="2023-03-18T03:55:02.717" v="10"/>
          <ac:cxnSpMkLst>
            <pc:docMk/>
            <pc:sldMk cId="2501048459" sldId="303"/>
            <ac:cxnSpMk id="12" creationId="{339940D3-419E-E98B-71B4-E7B910CBB518}"/>
          </ac:cxnSpMkLst>
        </pc:cxnChg>
        <pc:cxnChg chg="add mod">
          <ac:chgData name="Manish Sharma" userId="b799adb9ba789c8f" providerId="LiveId" clId="{D01A2B7F-BD4A-471C-84FC-CD26F8AF7E14}" dt="2023-03-18T03:55:25.123" v="11"/>
          <ac:cxnSpMkLst>
            <pc:docMk/>
            <pc:sldMk cId="2501048459" sldId="303"/>
            <ac:cxnSpMk id="15" creationId="{5A2720BE-6419-A022-6066-478137941694}"/>
          </ac:cxnSpMkLst>
        </pc:cxnChg>
        <pc:cxnChg chg="add mod">
          <ac:chgData name="Manish Sharma" userId="b799adb9ba789c8f" providerId="LiveId" clId="{D01A2B7F-BD4A-471C-84FC-CD26F8AF7E14}" dt="2023-03-18T03:55:25.123" v="11"/>
          <ac:cxnSpMkLst>
            <pc:docMk/>
            <pc:sldMk cId="2501048459" sldId="303"/>
            <ac:cxnSpMk id="17" creationId="{5B9A1A08-0E8D-EDCF-5C40-628096BB9CC6}"/>
          </ac:cxnSpMkLst>
        </pc:cxnChg>
        <pc:cxnChg chg="add mod">
          <ac:chgData name="Manish Sharma" userId="b799adb9ba789c8f" providerId="LiveId" clId="{D01A2B7F-BD4A-471C-84FC-CD26F8AF7E14}" dt="2023-03-18T03:56:09.779" v="13"/>
          <ac:cxnSpMkLst>
            <pc:docMk/>
            <pc:sldMk cId="2501048459" sldId="303"/>
            <ac:cxnSpMk id="24" creationId="{A96FAA77-5547-14F3-F9D4-4032430CD61A}"/>
          </ac:cxnSpMkLst>
        </pc:cxnChg>
        <pc:cxnChg chg="add mod">
          <ac:chgData name="Manish Sharma" userId="b799adb9ba789c8f" providerId="LiveId" clId="{D01A2B7F-BD4A-471C-84FC-CD26F8AF7E14}" dt="2023-03-18T03:56:09.779" v="13"/>
          <ac:cxnSpMkLst>
            <pc:docMk/>
            <pc:sldMk cId="2501048459" sldId="303"/>
            <ac:cxnSpMk id="30" creationId="{2C69BD89-C82E-5BCE-DA6B-0CAAD72730CB}"/>
          </ac:cxnSpMkLst>
        </pc:cxnChg>
      </pc:sldChg>
      <pc:sldChg chg="del">
        <pc:chgData name="Manish Sharma" userId="b799adb9ba789c8f" providerId="LiveId" clId="{D01A2B7F-BD4A-471C-84FC-CD26F8AF7E14}" dt="2023-03-18T03:28:09.800" v="0" actId="47"/>
        <pc:sldMkLst>
          <pc:docMk/>
          <pc:sldMk cId="3569700014" sldId="303"/>
        </pc:sldMkLst>
      </pc:sldChg>
      <pc:sldChg chg="addSp modSp new mod">
        <pc:chgData name="Manish Sharma" userId="b799adb9ba789c8f" providerId="LiveId" clId="{D01A2B7F-BD4A-471C-84FC-CD26F8AF7E14}" dt="2023-03-18T03:59:14.014" v="45"/>
        <pc:sldMkLst>
          <pc:docMk/>
          <pc:sldMk cId="3620799127" sldId="304"/>
        </pc:sldMkLst>
        <pc:spChg chg="add mod">
          <ac:chgData name="Manish Sharma" userId="b799adb9ba789c8f" providerId="LiveId" clId="{D01A2B7F-BD4A-471C-84FC-CD26F8AF7E14}" dt="2023-03-18T03:57:05.208" v="15"/>
          <ac:spMkLst>
            <pc:docMk/>
            <pc:sldMk cId="3620799127" sldId="304"/>
            <ac:spMk id="2" creationId="{7597B463-2902-EB46-01E9-CDA8F0290F74}"/>
          </ac:spMkLst>
        </pc:spChg>
        <pc:spChg chg="add mod">
          <ac:chgData name="Manish Sharma" userId="b799adb9ba789c8f" providerId="LiveId" clId="{D01A2B7F-BD4A-471C-84FC-CD26F8AF7E14}" dt="2023-03-18T03:57:05.208" v="15"/>
          <ac:spMkLst>
            <pc:docMk/>
            <pc:sldMk cId="3620799127" sldId="304"/>
            <ac:spMk id="5" creationId="{65958931-CBC9-4488-8D95-2FE854925DDB}"/>
          </ac:spMkLst>
        </pc:spChg>
        <pc:spChg chg="add mod">
          <ac:chgData name="Manish Sharma" userId="b799adb9ba789c8f" providerId="LiveId" clId="{D01A2B7F-BD4A-471C-84FC-CD26F8AF7E14}" dt="2023-03-18T03:57:05.208" v="15"/>
          <ac:spMkLst>
            <pc:docMk/>
            <pc:sldMk cId="3620799127" sldId="304"/>
            <ac:spMk id="7" creationId="{7E80E2C2-2021-E4A4-C822-24C0CBB3FD37}"/>
          </ac:spMkLst>
        </pc:spChg>
        <pc:spChg chg="add mod">
          <ac:chgData name="Manish Sharma" userId="b799adb9ba789c8f" providerId="LiveId" clId="{D01A2B7F-BD4A-471C-84FC-CD26F8AF7E14}" dt="2023-03-18T03:57:05.208" v="15"/>
          <ac:spMkLst>
            <pc:docMk/>
            <pc:sldMk cId="3620799127" sldId="304"/>
            <ac:spMk id="9" creationId="{1EE0D6AD-35FA-AF14-9E62-D327EF89A332}"/>
          </ac:spMkLst>
        </pc:spChg>
        <pc:spChg chg="mod">
          <ac:chgData name="Manish Sharma" userId="b799adb9ba789c8f" providerId="LiveId" clId="{D01A2B7F-BD4A-471C-84FC-CD26F8AF7E14}" dt="2023-03-18T03:57:16.707" v="16"/>
          <ac:spMkLst>
            <pc:docMk/>
            <pc:sldMk cId="3620799127" sldId="304"/>
            <ac:spMk id="11" creationId="{1E753580-6D02-D8DF-94A6-D137B6D0F11A}"/>
          </ac:spMkLst>
        </pc:spChg>
        <pc:spChg chg="mod">
          <ac:chgData name="Manish Sharma" userId="b799adb9ba789c8f" providerId="LiveId" clId="{D01A2B7F-BD4A-471C-84FC-CD26F8AF7E14}" dt="2023-03-18T03:57:16.707" v="16"/>
          <ac:spMkLst>
            <pc:docMk/>
            <pc:sldMk cId="3620799127" sldId="304"/>
            <ac:spMk id="12" creationId="{0D9B53CA-3782-EAF2-E00C-86C14242693A}"/>
          </ac:spMkLst>
        </pc:spChg>
        <pc:spChg chg="mod">
          <ac:chgData name="Manish Sharma" userId="b799adb9ba789c8f" providerId="LiveId" clId="{D01A2B7F-BD4A-471C-84FC-CD26F8AF7E14}" dt="2023-03-18T03:57:16.707" v="16"/>
          <ac:spMkLst>
            <pc:docMk/>
            <pc:sldMk cId="3620799127" sldId="304"/>
            <ac:spMk id="14" creationId="{4E9A10C2-0D50-F9E5-1C5D-C6B9E2F1E50D}"/>
          </ac:spMkLst>
        </pc:spChg>
        <pc:spChg chg="mod">
          <ac:chgData name="Manish Sharma" userId="b799adb9ba789c8f" providerId="LiveId" clId="{D01A2B7F-BD4A-471C-84FC-CD26F8AF7E14}" dt="2023-03-18T03:57:16.707" v="16"/>
          <ac:spMkLst>
            <pc:docMk/>
            <pc:sldMk cId="3620799127" sldId="304"/>
            <ac:spMk id="15" creationId="{87BE0CD4-8FCD-1BEF-FEFA-1506D04BBC4C}"/>
          </ac:spMkLst>
        </pc:spChg>
        <pc:spChg chg="mod">
          <ac:chgData name="Manish Sharma" userId="b799adb9ba789c8f" providerId="LiveId" clId="{D01A2B7F-BD4A-471C-84FC-CD26F8AF7E14}" dt="2023-03-18T03:57:16.707" v="16"/>
          <ac:spMkLst>
            <pc:docMk/>
            <pc:sldMk cId="3620799127" sldId="304"/>
            <ac:spMk id="17" creationId="{90C4CE94-B319-54DC-8A45-7F1289F14192}"/>
          </ac:spMkLst>
        </pc:spChg>
        <pc:spChg chg="mod">
          <ac:chgData name="Manish Sharma" userId="b799adb9ba789c8f" providerId="LiveId" clId="{D01A2B7F-BD4A-471C-84FC-CD26F8AF7E14}" dt="2023-03-18T03:57:16.707" v="16"/>
          <ac:spMkLst>
            <pc:docMk/>
            <pc:sldMk cId="3620799127" sldId="304"/>
            <ac:spMk id="18" creationId="{BF32011B-56F8-C854-C6B2-73FDE9BAD35B}"/>
          </ac:spMkLst>
        </pc:spChg>
        <pc:spChg chg="add mod">
          <ac:chgData name="Manish Sharma" userId="b799adb9ba789c8f" providerId="LiveId" clId="{D01A2B7F-BD4A-471C-84FC-CD26F8AF7E14}" dt="2023-03-18T03:57:30.494" v="17"/>
          <ac:spMkLst>
            <pc:docMk/>
            <pc:sldMk cId="3620799127" sldId="304"/>
            <ac:spMk id="19" creationId="{F5837CD2-8891-1FF6-36D5-0B6A0D397B5C}"/>
          </ac:spMkLst>
        </pc:spChg>
        <pc:spChg chg="add mod">
          <ac:chgData name="Manish Sharma" userId="b799adb9ba789c8f" providerId="LiveId" clId="{D01A2B7F-BD4A-471C-84FC-CD26F8AF7E14}" dt="2023-03-18T03:57:41.297" v="18"/>
          <ac:spMkLst>
            <pc:docMk/>
            <pc:sldMk cId="3620799127" sldId="304"/>
            <ac:spMk id="20" creationId="{5BF86908-388E-3C56-AED2-C40B73B33231}"/>
          </ac:spMkLst>
        </pc:spChg>
        <pc:spChg chg="add mod">
          <ac:chgData name="Manish Sharma" userId="b799adb9ba789c8f" providerId="LiveId" clId="{D01A2B7F-BD4A-471C-84FC-CD26F8AF7E14}" dt="2023-03-18T03:57:41.297" v="18"/>
          <ac:spMkLst>
            <pc:docMk/>
            <pc:sldMk cId="3620799127" sldId="304"/>
            <ac:spMk id="21" creationId="{22D89D47-61AA-6885-195A-7D7A8D6DAB0E}"/>
          </ac:spMkLst>
        </pc:spChg>
        <pc:spChg chg="add mod">
          <ac:chgData name="Manish Sharma" userId="b799adb9ba789c8f" providerId="LiveId" clId="{D01A2B7F-BD4A-471C-84FC-CD26F8AF7E14}" dt="2023-03-18T03:57:41.297" v="18"/>
          <ac:spMkLst>
            <pc:docMk/>
            <pc:sldMk cId="3620799127" sldId="304"/>
            <ac:spMk id="22" creationId="{4C23CEB5-D021-11A7-EF4B-77BB82B5C2A9}"/>
          </ac:spMkLst>
        </pc:spChg>
        <pc:spChg chg="add mod">
          <ac:chgData name="Manish Sharma" userId="b799adb9ba789c8f" providerId="LiveId" clId="{D01A2B7F-BD4A-471C-84FC-CD26F8AF7E14}" dt="2023-03-18T03:57:41.297" v="18"/>
          <ac:spMkLst>
            <pc:docMk/>
            <pc:sldMk cId="3620799127" sldId="304"/>
            <ac:spMk id="23" creationId="{0EAB9F15-2363-DD02-9D99-4DB5C5E6B50C}"/>
          </ac:spMkLst>
        </pc:spChg>
        <pc:spChg chg="add mod">
          <ac:chgData name="Manish Sharma" userId="b799adb9ba789c8f" providerId="LiveId" clId="{D01A2B7F-BD4A-471C-84FC-CD26F8AF7E14}" dt="2023-03-18T03:57:41.297" v="18"/>
          <ac:spMkLst>
            <pc:docMk/>
            <pc:sldMk cId="3620799127" sldId="304"/>
            <ac:spMk id="24" creationId="{368956CA-08DC-1DC7-B68B-869ACF0CDE4B}"/>
          </ac:spMkLst>
        </pc:spChg>
        <pc:spChg chg="add mod">
          <ac:chgData name="Manish Sharma" userId="b799adb9ba789c8f" providerId="LiveId" clId="{D01A2B7F-BD4A-471C-84FC-CD26F8AF7E14}" dt="2023-03-18T03:58:05.079" v="31" actId="1076"/>
          <ac:spMkLst>
            <pc:docMk/>
            <pc:sldMk cId="3620799127" sldId="304"/>
            <ac:spMk id="26" creationId="{99FD6E7F-79DA-055B-4E28-56D2078BB84D}"/>
          </ac:spMkLst>
        </pc:spChg>
        <pc:spChg chg="add mod">
          <ac:chgData name="Manish Sharma" userId="b799adb9ba789c8f" providerId="LiveId" clId="{D01A2B7F-BD4A-471C-84FC-CD26F8AF7E14}" dt="2023-03-18T03:58:29.780" v="42" actId="20577"/>
          <ac:spMkLst>
            <pc:docMk/>
            <pc:sldMk cId="3620799127" sldId="304"/>
            <ac:spMk id="27" creationId="{F40B5490-27FA-8B40-94E7-7334ACCFCF0F}"/>
          </ac:spMkLst>
        </pc:spChg>
        <pc:spChg chg="add mod">
          <ac:chgData name="Manish Sharma" userId="b799adb9ba789c8f" providerId="LiveId" clId="{D01A2B7F-BD4A-471C-84FC-CD26F8AF7E14}" dt="2023-03-18T03:58:46.898" v="43"/>
          <ac:spMkLst>
            <pc:docMk/>
            <pc:sldMk cId="3620799127" sldId="304"/>
            <ac:spMk id="30" creationId="{091D2024-EA5C-D2F8-4B02-30187D618BC1}"/>
          </ac:spMkLst>
        </pc:spChg>
        <pc:spChg chg="add mod">
          <ac:chgData name="Manish Sharma" userId="b799adb9ba789c8f" providerId="LiveId" clId="{D01A2B7F-BD4A-471C-84FC-CD26F8AF7E14}" dt="2023-03-18T03:58:46.898" v="43"/>
          <ac:spMkLst>
            <pc:docMk/>
            <pc:sldMk cId="3620799127" sldId="304"/>
            <ac:spMk id="31" creationId="{391A0AFD-50E4-2A10-8F17-6AD733168D01}"/>
          </ac:spMkLst>
        </pc:spChg>
        <pc:spChg chg="add mod">
          <ac:chgData name="Manish Sharma" userId="b799adb9ba789c8f" providerId="LiveId" clId="{D01A2B7F-BD4A-471C-84FC-CD26F8AF7E14}" dt="2023-03-18T03:59:03.155" v="44"/>
          <ac:spMkLst>
            <pc:docMk/>
            <pc:sldMk cId="3620799127" sldId="304"/>
            <ac:spMk id="32" creationId="{7BBC0EEB-50BE-4501-E4F3-68A133C78A13}"/>
          </ac:spMkLst>
        </pc:spChg>
        <pc:spChg chg="mod">
          <ac:chgData name="Manish Sharma" userId="b799adb9ba789c8f" providerId="LiveId" clId="{D01A2B7F-BD4A-471C-84FC-CD26F8AF7E14}" dt="2023-03-18T03:59:03.155" v="44"/>
          <ac:spMkLst>
            <pc:docMk/>
            <pc:sldMk cId="3620799127" sldId="304"/>
            <ac:spMk id="34" creationId="{52B3CFF7-5722-7CBA-D548-37EFBA01F93B}"/>
          </ac:spMkLst>
        </pc:spChg>
        <pc:spChg chg="mod">
          <ac:chgData name="Manish Sharma" userId="b799adb9ba789c8f" providerId="LiveId" clId="{D01A2B7F-BD4A-471C-84FC-CD26F8AF7E14}" dt="2023-03-18T03:59:03.155" v="44"/>
          <ac:spMkLst>
            <pc:docMk/>
            <pc:sldMk cId="3620799127" sldId="304"/>
            <ac:spMk id="35" creationId="{40B2D00B-4103-E73E-2B85-4BE74E37FD39}"/>
          </ac:spMkLst>
        </pc:spChg>
        <pc:spChg chg="mod">
          <ac:chgData name="Manish Sharma" userId="b799adb9ba789c8f" providerId="LiveId" clId="{D01A2B7F-BD4A-471C-84FC-CD26F8AF7E14}" dt="2023-03-18T03:59:14.014" v="45"/>
          <ac:spMkLst>
            <pc:docMk/>
            <pc:sldMk cId="3620799127" sldId="304"/>
            <ac:spMk id="37" creationId="{94C9E88B-081B-0AD1-364C-4116A33BB831}"/>
          </ac:spMkLst>
        </pc:spChg>
        <pc:spChg chg="mod">
          <ac:chgData name="Manish Sharma" userId="b799adb9ba789c8f" providerId="LiveId" clId="{D01A2B7F-BD4A-471C-84FC-CD26F8AF7E14}" dt="2023-03-18T03:59:14.014" v="45"/>
          <ac:spMkLst>
            <pc:docMk/>
            <pc:sldMk cId="3620799127" sldId="304"/>
            <ac:spMk id="38" creationId="{DA68E48F-D23C-77A0-7B4B-D959287486C3}"/>
          </ac:spMkLst>
        </pc:spChg>
        <pc:grpChg chg="add mod">
          <ac:chgData name="Manish Sharma" userId="b799adb9ba789c8f" providerId="LiveId" clId="{D01A2B7F-BD4A-471C-84FC-CD26F8AF7E14}" dt="2023-03-18T03:57:16.707" v="16"/>
          <ac:grpSpMkLst>
            <pc:docMk/>
            <pc:sldMk cId="3620799127" sldId="304"/>
            <ac:grpSpMk id="10" creationId="{F3B63407-C2C6-B2DF-B1C7-FC4690D18B69}"/>
          </ac:grpSpMkLst>
        </pc:grpChg>
        <pc:grpChg chg="add mod">
          <ac:chgData name="Manish Sharma" userId="b799adb9ba789c8f" providerId="LiveId" clId="{D01A2B7F-BD4A-471C-84FC-CD26F8AF7E14}" dt="2023-03-18T03:57:16.707" v="16"/>
          <ac:grpSpMkLst>
            <pc:docMk/>
            <pc:sldMk cId="3620799127" sldId="304"/>
            <ac:grpSpMk id="13" creationId="{2DFC8B70-D81C-2BD7-D335-F1B502BE7B45}"/>
          </ac:grpSpMkLst>
        </pc:grpChg>
        <pc:grpChg chg="add mod">
          <ac:chgData name="Manish Sharma" userId="b799adb9ba789c8f" providerId="LiveId" clId="{D01A2B7F-BD4A-471C-84FC-CD26F8AF7E14}" dt="2023-03-18T03:57:16.707" v="16"/>
          <ac:grpSpMkLst>
            <pc:docMk/>
            <pc:sldMk cId="3620799127" sldId="304"/>
            <ac:grpSpMk id="16" creationId="{74EF117C-DF35-9C6D-7F30-01679B5AA408}"/>
          </ac:grpSpMkLst>
        </pc:grpChg>
        <pc:grpChg chg="add mod">
          <ac:chgData name="Manish Sharma" userId="b799adb9ba789c8f" providerId="LiveId" clId="{D01A2B7F-BD4A-471C-84FC-CD26F8AF7E14}" dt="2023-03-18T03:59:03.155" v="44"/>
          <ac:grpSpMkLst>
            <pc:docMk/>
            <pc:sldMk cId="3620799127" sldId="304"/>
            <ac:grpSpMk id="33" creationId="{D338819D-82D3-49B5-F3DF-A7AD1F54D5D3}"/>
          </ac:grpSpMkLst>
        </pc:grpChg>
        <pc:grpChg chg="add mod">
          <ac:chgData name="Manish Sharma" userId="b799adb9ba789c8f" providerId="LiveId" clId="{D01A2B7F-BD4A-471C-84FC-CD26F8AF7E14}" dt="2023-03-18T03:59:14.014" v="45"/>
          <ac:grpSpMkLst>
            <pc:docMk/>
            <pc:sldMk cId="3620799127" sldId="304"/>
            <ac:grpSpMk id="36" creationId="{BB7ED867-5DBD-2F20-8F8D-AB6B6268B126}"/>
          </ac:grpSpMkLst>
        </pc:grpChg>
        <pc:cxnChg chg="add mod">
          <ac:chgData name="Manish Sharma" userId="b799adb9ba789c8f" providerId="LiveId" clId="{D01A2B7F-BD4A-471C-84FC-CD26F8AF7E14}" dt="2023-03-18T03:57:05.208" v="15"/>
          <ac:cxnSpMkLst>
            <pc:docMk/>
            <pc:sldMk cId="3620799127" sldId="304"/>
            <ac:cxnSpMk id="3" creationId="{F41170CD-DAC0-D116-9E2D-E0A2BDA2A8E9}"/>
          </ac:cxnSpMkLst>
        </pc:cxnChg>
        <pc:cxnChg chg="add mod">
          <ac:chgData name="Manish Sharma" userId="b799adb9ba789c8f" providerId="LiveId" clId="{D01A2B7F-BD4A-471C-84FC-CD26F8AF7E14}" dt="2023-03-18T03:57:05.208" v="15"/>
          <ac:cxnSpMkLst>
            <pc:docMk/>
            <pc:sldMk cId="3620799127" sldId="304"/>
            <ac:cxnSpMk id="4" creationId="{1187D356-6827-04C6-FCDA-C01ADF221690}"/>
          </ac:cxnSpMkLst>
        </pc:cxnChg>
        <pc:cxnChg chg="add mod">
          <ac:chgData name="Manish Sharma" userId="b799adb9ba789c8f" providerId="LiveId" clId="{D01A2B7F-BD4A-471C-84FC-CD26F8AF7E14}" dt="2023-03-18T03:57:05.208" v="15"/>
          <ac:cxnSpMkLst>
            <pc:docMk/>
            <pc:sldMk cId="3620799127" sldId="304"/>
            <ac:cxnSpMk id="6" creationId="{0799803D-5920-1B82-B378-37AE8C90EDDC}"/>
          </ac:cxnSpMkLst>
        </pc:cxnChg>
        <pc:cxnChg chg="add mod">
          <ac:chgData name="Manish Sharma" userId="b799adb9ba789c8f" providerId="LiveId" clId="{D01A2B7F-BD4A-471C-84FC-CD26F8AF7E14}" dt="2023-03-18T03:57:05.208" v="15"/>
          <ac:cxnSpMkLst>
            <pc:docMk/>
            <pc:sldMk cId="3620799127" sldId="304"/>
            <ac:cxnSpMk id="8" creationId="{1E806EC3-9EDA-67D5-25E5-51A37F9C356B}"/>
          </ac:cxnSpMkLst>
        </pc:cxnChg>
        <pc:cxnChg chg="add mod">
          <ac:chgData name="Manish Sharma" userId="b799adb9ba789c8f" providerId="LiveId" clId="{D01A2B7F-BD4A-471C-84FC-CD26F8AF7E14}" dt="2023-03-18T03:57:49.669" v="19"/>
          <ac:cxnSpMkLst>
            <pc:docMk/>
            <pc:sldMk cId="3620799127" sldId="304"/>
            <ac:cxnSpMk id="25" creationId="{96E7D6F6-6F78-C360-58C0-1A469F893DE2}"/>
          </ac:cxnSpMkLst>
        </pc:cxnChg>
        <pc:cxnChg chg="add mod">
          <ac:chgData name="Manish Sharma" userId="b799adb9ba789c8f" providerId="LiveId" clId="{D01A2B7F-BD4A-471C-84FC-CD26F8AF7E14}" dt="2023-03-18T03:58:46.898" v="43"/>
          <ac:cxnSpMkLst>
            <pc:docMk/>
            <pc:sldMk cId="3620799127" sldId="304"/>
            <ac:cxnSpMk id="28" creationId="{7FC7AD43-A67D-F809-9710-5C7CB283F07D}"/>
          </ac:cxnSpMkLst>
        </pc:cxnChg>
        <pc:cxnChg chg="add mod">
          <ac:chgData name="Manish Sharma" userId="b799adb9ba789c8f" providerId="LiveId" clId="{D01A2B7F-BD4A-471C-84FC-CD26F8AF7E14}" dt="2023-03-18T03:58:46.898" v="43"/>
          <ac:cxnSpMkLst>
            <pc:docMk/>
            <pc:sldMk cId="3620799127" sldId="304"/>
            <ac:cxnSpMk id="29" creationId="{3BB9F2DE-F6A1-7EC4-8207-3C475C5A01C7}"/>
          </ac:cxnSpMkLst>
        </pc:cxnChg>
      </pc:sldChg>
      <pc:sldChg chg="del">
        <pc:chgData name="Manish Sharma" userId="b799adb9ba789c8f" providerId="LiveId" clId="{D01A2B7F-BD4A-471C-84FC-CD26F8AF7E14}" dt="2023-03-18T03:28:09.800" v="0" actId="47"/>
        <pc:sldMkLst>
          <pc:docMk/>
          <pc:sldMk cId="4142261549" sldId="304"/>
        </pc:sldMkLst>
      </pc:sldChg>
      <pc:sldChg chg="addSp modSp new mod">
        <pc:chgData name="Manish Sharma" userId="b799adb9ba789c8f" providerId="LiveId" clId="{D01A2B7F-BD4A-471C-84FC-CD26F8AF7E14}" dt="2023-03-18T04:13:05.351" v="59"/>
        <pc:sldMkLst>
          <pc:docMk/>
          <pc:sldMk cId="1922626131" sldId="305"/>
        </pc:sldMkLst>
        <pc:spChg chg="add mod">
          <ac:chgData name="Manish Sharma" userId="b799adb9ba789c8f" providerId="LiveId" clId="{D01A2B7F-BD4A-471C-84FC-CD26F8AF7E14}" dt="2023-03-18T04:07:51.830" v="47"/>
          <ac:spMkLst>
            <pc:docMk/>
            <pc:sldMk cId="1922626131" sldId="305"/>
            <ac:spMk id="2" creationId="{D0E01306-E730-3C52-D74F-D427B8B7AEBD}"/>
          </ac:spMkLst>
        </pc:spChg>
        <pc:spChg chg="add mod">
          <ac:chgData name="Manish Sharma" userId="b799adb9ba789c8f" providerId="LiveId" clId="{D01A2B7F-BD4A-471C-84FC-CD26F8AF7E14}" dt="2023-03-18T04:07:51.830" v="47"/>
          <ac:spMkLst>
            <pc:docMk/>
            <pc:sldMk cId="1922626131" sldId="305"/>
            <ac:spMk id="3" creationId="{AAC2F0E6-0AF8-32E4-4D77-EC4763F94CDC}"/>
          </ac:spMkLst>
        </pc:spChg>
        <pc:spChg chg="add mod">
          <ac:chgData name="Manish Sharma" userId="b799adb9ba789c8f" providerId="LiveId" clId="{D01A2B7F-BD4A-471C-84FC-CD26F8AF7E14}" dt="2023-03-18T04:07:51.830" v="47"/>
          <ac:spMkLst>
            <pc:docMk/>
            <pc:sldMk cId="1922626131" sldId="305"/>
            <ac:spMk id="4" creationId="{86FEB2FE-316A-2B6E-D9DA-92290E41D37F}"/>
          </ac:spMkLst>
        </pc:spChg>
        <pc:spChg chg="mod">
          <ac:chgData name="Manish Sharma" userId="b799adb9ba789c8f" providerId="LiveId" clId="{D01A2B7F-BD4A-471C-84FC-CD26F8AF7E14}" dt="2023-03-18T04:07:51.830" v="47"/>
          <ac:spMkLst>
            <pc:docMk/>
            <pc:sldMk cId="1922626131" sldId="305"/>
            <ac:spMk id="7" creationId="{9A23087C-546A-18BF-2FF8-442853A461B1}"/>
          </ac:spMkLst>
        </pc:spChg>
        <pc:spChg chg="mod">
          <ac:chgData name="Manish Sharma" userId="b799adb9ba789c8f" providerId="LiveId" clId="{D01A2B7F-BD4A-471C-84FC-CD26F8AF7E14}" dt="2023-03-18T04:07:51.830" v="47"/>
          <ac:spMkLst>
            <pc:docMk/>
            <pc:sldMk cId="1922626131" sldId="305"/>
            <ac:spMk id="8" creationId="{75252802-22D6-57B9-4F63-CC947B62E18D}"/>
          </ac:spMkLst>
        </pc:spChg>
        <pc:spChg chg="mod">
          <ac:chgData name="Manish Sharma" userId="b799adb9ba789c8f" providerId="LiveId" clId="{D01A2B7F-BD4A-471C-84FC-CD26F8AF7E14}" dt="2023-03-18T04:07:51.830" v="47"/>
          <ac:spMkLst>
            <pc:docMk/>
            <pc:sldMk cId="1922626131" sldId="305"/>
            <ac:spMk id="10" creationId="{0FC1A567-94EB-BE3E-B5E4-ACB4B2ADBBB1}"/>
          </ac:spMkLst>
        </pc:spChg>
        <pc:spChg chg="mod">
          <ac:chgData name="Manish Sharma" userId="b799adb9ba789c8f" providerId="LiveId" clId="{D01A2B7F-BD4A-471C-84FC-CD26F8AF7E14}" dt="2023-03-18T04:07:51.830" v="47"/>
          <ac:spMkLst>
            <pc:docMk/>
            <pc:sldMk cId="1922626131" sldId="305"/>
            <ac:spMk id="11" creationId="{19FC0AA7-4C1A-BDA3-59F9-52B79DD98673}"/>
          </ac:spMkLst>
        </pc:spChg>
        <pc:spChg chg="add mod">
          <ac:chgData name="Manish Sharma" userId="b799adb9ba789c8f" providerId="LiveId" clId="{D01A2B7F-BD4A-471C-84FC-CD26F8AF7E14}" dt="2023-03-18T04:07:51.830" v="47"/>
          <ac:spMkLst>
            <pc:docMk/>
            <pc:sldMk cId="1922626131" sldId="305"/>
            <ac:spMk id="12" creationId="{C3D080E0-1198-0457-E96B-C61A2CB18480}"/>
          </ac:spMkLst>
        </pc:spChg>
        <pc:spChg chg="add mod">
          <ac:chgData name="Manish Sharma" userId="b799adb9ba789c8f" providerId="LiveId" clId="{D01A2B7F-BD4A-471C-84FC-CD26F8AF7E14}" dt="2023-03-18T04:08:09.307" v="48"/>
          <ac:spMkLst>
            <pc:docMk/>
            <pc:sldMk cId="1922626131" sldId="305"/>
            <ac:spMk id="13" creationId="{D7F493B3-9D6F-AE2C-CE2A-B79DD4FEFBA7}"/>
          </ac:spMkLst>
        </pc:spChg>
        <pc:spChg chg="add mod">
          <ac:chgData name="Manish Sharma" userId="b799adb9ba789c8f" providerId="LiveId" clId="{D01A2B7F-BD4A-471C-84FC-CD26F8AF7E14}" dt="2023-03-18T04:08:09.307" v="48"/>
          <ac:spMkLst>
            <pc:docMk/>
            <pc:sldMk cId="1922626131" sldId="305"/>
            <ac:spMk id="15" creationId="{464432F0-DDA2-CF82-8C45-EAE30618CA2C}"/>
          </ac:spMkLst>
        </pc:spChg>
        <pc:spChg chg="add mod">
          <ac:chgData name="Manish Sharma" userId="b799adb9ba789c8f" providerId="LiveId" clId="{D01A2B7F-BD4A-471C-84FC-CD26F8AF7E14}" dt="2023-03-18T04:08:09.307" v="48"/>
          <ac:spMkLst>
            <pc:docMk/>
            <pc:sldMk cId="1922626131" sldId="305"/>
            <ac:spMk id="16" creationId="{4EE7AAE0-C046-8037-2476-C767ADE240FE}"/>
          </ac:spMkLst>
        </pc:spChg>
        <pc:spChg chg="add mod">
          <ac:chgData name="Manish Sharma" userId="b799adb9ba789c8f" providerId="LiveId" clId="{D01A2B7F-BD4A-471C-84FC-CD26F8AF7E14}" dt="2023-03-18T04:08:09.307" v="48"/>
          <ac:spMkLst>
            <pc:docMk/>
            <pc:sldMk cId="1922626131" sldId="305"/>
            <ac:spMk id="18" creationId="{FF0A962E-0320-BC7D-41B1-39A074101E7C}"/>
          </ac:spMkLst>
        </pc:spChg>
        <pc:spChg chg="add mod">
          <ac:chgData name="Manish Sharma" userId="b799adb9ba789c8f" providerId="LiveId" clId="{D01A2B7F-BD4A-471C-84FC-CD26F8AF7E14}" dt="2023-03-18T04:08:09.307" v="48"/>
          <ac:spMkLst>
            <pc:docMk/>
            <pc:sldMk cId="1922626131" sldId="305"/>
            <ac:spMk id="19" creationId="{BA274E1B-1B06-4206-CBEC-B55BEAC2DF6A}"/>
          </ac:spMkLst>
        </pc:spChg>
        <pc:spChg chg="add mod">
          <ac:chgData name="Manish Sharma" userId="b799adb9ba789c8f" providerId="LiveId" clId="{D01A2B7F-BD4A-471C-84FC-CD26F8AF7E14}" dt="2023-03-18T04:08:09.307" v="48"/>
          <ac:spMkLst>
            <pc:docMk/>
            <pc:sldMk cId="1922626131" sldId="305"/>
            <ac:spMk id="20" creationId="{A24F370B-4548-C2B7-E07F-8AB213167AE6}"/>
          </ac:spMkLst>
        </pc:spChg>
        <pc:spChg chg="add mod">
          <ac:chgData name="Manish Sharma" userId="b799adb9ba789c8f" providerId="LiveId" clId="{D01A2B7F-BD4A-471C-84FC-CD26F8AF7E14}" dt="2023-03-18T04:08:09.307" v="48"/>
          <ac:spMkLst>
            <pc:docMk/>
            <pc:sldMk cId="1922626131" sldId="305"/>
            <ac:spMk id="21" creationId="{01700B30-04E6-D1C2-7845-F061403598A6}"/>
          </ac:spMkLst>
        </pc:spChg>
        <pc:spChg chg="add mod">
          <ac:chgData name="Manish Sharma" userId="b799adb9ba789c8f" providerId="LiveId" clId="{D01A2B7F-BD4A-471C-84FC-CD26F8AF7E14}" dt="2023-03-18T04:08:09.307" v="48"/>
          <ac:spMkLst>
            <pc:docMk/>
            <pc:sldMk cId="1922626131" sldId="305"/>
            <ac:spMk id="22" creationId="{82FD3B3C-A005-2A60-7671-C489614D3E34}"/>
          </ac:spMkLst>
        </pc:spChg>
        <pc:spChg chg="add mod">
          <ac:chgData name="Manish Sharma" userId="b799adb9ba789c8f" providerId="LiveId" clId="{D01A2B7F-BD4A-471C-84FC-CD26F8AF7E14}" dt="2023-03-18T04:08:29.290" v="49"/>
          <ac:spMkLst>
            <pc:docMk/>
            <pc:sldMk cId="1922626131" sldId="305"/>
            <ac:spMk id="23" creationId="{DE03B07B-3FA1-7F9F-FE58-9863EB6BBA19}"/>
          </ac:spMkLst>
        </pc:spChg>
        <pc:spChg chg="add mod">
          <ac:chgData name="Manish Sharma" userId="b799adb9ba789c8f" providerId="LiveId" clId="{D01A2B7F-BD4A-471C-84FC-CD26F8AF7E14}" dt="2023-03-18T04:08:29.290" v="49"/>
          <ac:spMkLst>
            <pc:docMk/>
            <pc:sldMk cId="1922626131" sldId="305"/>
            <ac:spMk id="26" creationId="{94517566-DDEF-E3DE-DB0F-E7ED862E4172}"/>
          </ac:spMkLst>
        </pc:spChg>
        <pc:spChg chg="add mod">
          <ac:chgData name="Manish Sharma" userId="b799adb9ba789c8f" providerId="LiveId" clId="{D01A2B7F-BD4A-471C-84FC-CD26F8AF7E14}" dt="2023-03-18T04:08:29.290" v="49"/>
          <ac:spMkLst>
            <pc:docMk/>
            <pc:sldMk cId="1922626131" sldId="305"/>
            <ac:spMk id="27" creationId="{850C20E1-97E2-1023-C8BD-70118A12E9D6}"/>
          </ac:spMkLst>
        </pc:spChg>
        <pc:spChg chg="add mod">
          <ac:chgData name="Manish Sharma" userId="b799adb9ba789c8f" providerId="LiveId" clId="{D01A2B7F-BD4A-471C-84FC-CD26F8AF7E14}" dt="2023-03-18T04:08:39.762" v="50"/>
          <ac:spMkLst>
            <pc:docMk/>
            <pc:sldMk cId="1922626131" sldId="305"/>
            <ac:spMk id="28" creationId="{D71A479D-A990-4FA9-6C31-5D6E7E7AEB09}"/>
          </ac:spMkLst>
        </pc:spChg>
        <pc:spChg chg="add mod">
          <ac:chgData name="Manish Sharma" userId="b799adb9ba789c8f" providerId="LiveId" clId="{D01A2B7F-BD4A-471C-84FC-CD26F8AF7E14}" dt="2023-03-18T04:08:51.044" v="51" actId="1076"/>
          <ac:spMkLst>
            <pc:docMk/>
            <pc:sldMk cId="1922626131" sldId="305"/>
            <ac:spMk id="31" creationId="{3087D62B-318F-CBB2-A31A-79F18FE3141E}"/>
          </ac:spMkLst>
        </pc:spChg>
        <pc:spChg chg="add mod">
          <ac:chgData name="Manish Sharma" userId="b799adb9ba789c8f" providerId="LiveId" clId="{D01A2B7F-BD4A-471C-84FC-CD26F8AF7E14}" dt="2023-03-18T04:09:50.097" v="52"/>
          <ac:spMkLst>
            <pc:docMk/>
            <pc:sldMk cId="1922626131" sldId="305"/>
            <ac:spMk id="32" creationId="{F1BDB47E-9CD4-F8F4-7267-0DF5E7C9559B}"/>
          </ac:spMkLst>
        </pc:spChg>
        <pc:spChg chg="add mod">
          <ac:chgData name="Manish Sharma" userId="b799adb9ba789c8f" providerId="LiveId" clId="{D01A2B7F-BD4A-471C-84FC-CD26F8AF7E14}" dt="2023-03-18T04:10:02.987" v="53"/>
          <ac:spMkLst>
            <pc:docMk/>
            <pc:sldMk cId="1922626131" sldId="305"/>
            <ac:spMk id="33" creationId="{65F1BDE0-D784-F1D7-9944-4241DC9DCD3C}"/>
          </ac:spMkLst>
        </pc:spChg>
        <pc:spChg chg="mod">
          <ac:chgData name="Manish Sharma" userId="b799adb9ba789c8f" providerId="LiveId" clId="{D01A2B7F-BD4A-471C-84FC-CD26F8AF7E14}" dt="2023-03-18T04:10:10.411" v="54"/>
          <ac:spMkLst>
            <pc:docMk/>
            <pc:sldMk cId="1922626131" sldId="305"/>
            <ac:spMk id="35" creationId="{3A9BDAB2-6999-7B8E-3A5E-A169492248EA}"/>
          </ac:spMkLst>
        </pc:spChg>
        <pc:spChg chg="mod">
          <ac:chgData name="Manish Sharma" userId="b799adb9ba789c8f" providerId="LiveId" clId="{D01A2B7F-BD4A-471C-84FC-CD26F8AF7E14}" dt="2023-03-18T04:10:10.411" v="54"/>
          <ac:spMkLst>
            <pc:docMk/>
            <pc:sldMk cId="1922626131" sldId="305"/>
            <ac:spMk id="36" creationId="{668C1033-E86D-E3C8-4F49-5BE2C2162742}"/>
          </ac:spMkLst>
        </pc:spChg>
        <pc:spChg chg="add mod">
          <ac:chgData name="Manish Sharma" userId="b799adb9ba789c8f" providerId="LiveId" clId="{D01A2B7F-BD4A-471C-84FC-CD26F8AF7E14}" dt="2023-03-18T04:10:28.932" v="57"/>
          <ac:spMkLst>
            <pc:docMk/>
            <pc:sldMk cId="1922626131" sldId="305"/>
            <ac:spMk id="37" creationId="{D0BCF873-FC33-71FA-5AB5-64C895CC7FE8}"/>
          </ac:spMkLst>
        </pc:spChg>
        <pc:spChg chg="add mod">
          <ac:chgData name="Manish Sharma" userId="b799adb9ba789c8f" providerId="LiveId" clId="{D01A2B7F-BD4A-471C-84FC-CD26F8AF7E14}" dt="2023-03-18T04:12:52.976" v="58"/>
          <ac:spMkLst>
            <pc:docMk/>
            <pc:sldMk cId="1922626131" sldId="305"/>
            <ac:spMk id="38" creationId="{AB075099-E1F5-2E6D-3CD6-F90E55001222}"/>
          </ac:spMkLst>
        </pc:spChg>
        <pc:spChg chg="add mod">
          <ac:chgData name="Manish Sharma" userId="b799adb9ba789c8f" providerId="LiveId" clId="{D01A2B7F-BD4A-471C-84FC-CD26F8AF7E14}" dt="2023-03-18T04:13:05.351" v="59"/>
          <ac:spMkLst>
            <pc:docMk/>
            <pc:sldMk cId="1922626131" sldId="305"/>
            <ac:spMk id="39" creationId="{50F68389-D798-479D-70B7-A92B6392EE71}"/>
          </ac:spMkLst>
        </pc:spChg>
        <pc:grpChg chg="add mod">
          <ac:chgData name="Manish Sharma" userId="b799adb9ba789c8f" providerId="LiveId" clId="{D01A2B7F-BD4A-471C-84FC-CD26F8AF7E14}" dt="2023-03-18T04:07:51.830" v="47"/>
          <ac:grpSpMkLst>
            <pc:docMk/>
            <pc:sldMk cId="1922626131" sldId="305"/>
            <ac:grpSpMk id="6" creationId="{16C6BCFE-8593-FF4B-41CF-2B8D5F56295C}"/>
          </ac:grpSpMkLst>
        </pc:grpChg>
        <pc:grpChg chg="add mod">
          <ac:chgData name="Manish Sharma" userId="b799adb9ba789c8f" providerId="LiveId" clId="{D01A2B7F-BD4A-471C-84FC-CD26F8AF7E14}" dt="2023-03-18T04:07:51.830" v="47"/>
          <ac:grpSpMkLst>
            <pc:docMk/>
            <pc:sldMk cId="1922626131" sldId="305"/>
            <ac:grpSpMk id="9" creationId="{3D0EA744-0A48-EE6F-DF36-B7466BE05D6D}"/>
          </ac:grpSpMkLst>
        </pc:grpChg>
        <pc:grpChg chg="add mod">
          <ac:chgData name="Manish Sharma" userId="b799adb9ba789c8f" providerId="LiveId" clId="{D01A2B7F-BD4A-471C-84FC-CD26F8AF7E14}" dt="2023-03-18T04:10:16.731" v="56" actId="1076"/>
          <ac:grpSpMkLst>
            <pc:docMk/>
            <pc:sldMk cId="1922626131" sldId="305"/>
            <ac:grpSpMk id="34" creationId="{3A136660-6192-51AC-5DD5-0F7B38D4ADB8}"/>
          </ac:grpSpMkLst>
        </pc:grpChg>
        <pc:cxnChg chg="add mod">
          <ac:chgData name="Manish Sharma" userId="b799adb9ba789c8f" providerId="LiveId" clId="{D01A2B7F-BD4A-471C-84FC-CD26F8AF7E14}" dt="2023-03-18T04:07:51.830" v="47"/>
          <ac:cxnSpMkLst>
            <pc:docMk/>
            <pc:sldMk cId="1922626131" sldId="305"/>
            <ac:cxnSpMk id="5" creationId="{54B4EFF0-96D6-EBFF-D3DE-03A19BE95366}"/>
          </ac:cxnSpMkLst>
        </pc:cxnChg>
        <pc:cxnChg chg="add mod">
          <ac:chgData name="Manish Sharma" userId="b799adb9ba789c8f" providerId="LiveId" clId="{D01A2B7F-BD4A-471C-84FC-CD26F8AF7E14}" dt="2023-03-18T04:08:09.307" v="48"/>
          <ac:cxnSpMkLst>
            <pc:docMk/>
            <pc:sldMk cId="1922626131" sldId="305"/>
            <ac:cxnSpMk id="14" creationId="{FE890719-A61F-B05D-6DE8-08F8F82D0AAD}"/>
          </ac:cxnSpMkLst>
        </pc:cxnChg>
        <pc:cxnChg chg="add mod">
          <ac:chgData name="Manish Sharma" userId="b799adb9ba789c8f" providerId="LiveId" clId="{D01A2B7F-BD4A-471C-84FC-CD26F8AF7E14}" dt="2023-03-18T04:08:09.307" v="48"/>
          <ac:cxnSpMkLst>
            <pc:docMk/>
            <pc:sldMk cId="1922626131" sldId="305"/>
            <ac:cxnSpMk id="17" creationId="{1D6C4A7D-B7C4-BBFB-2941-A08F69A3EA69}"/>
          </ac:cxnSpMkLst>
        </pc:cxnChg>
        <pc:cxnChg chg="add mod">
          <ac:chgData name="Manish Sharma" userId="b799adb9ba789c8f" providerId="LiveId" clId="{D01A2B7F-BD4A-471C-84FC-CD26F8AF7E14}" dt="2023-03-18T04:08:29.290" v="49"/>
          <ac:cxnSpMkLst>
            <pc:docMk/>
            <pc:sldMk cId="1922626131" sldId="305"/>
            <ac:cxnSpMk id="24" creationId="{C6E96DA1-59D5-D8D0-910B-1CF3E892CD1D}"/>
          </ac:cxnSpMkLst>
        </pc:cxnChg>
        <pc:cxnChg chg="add mod">
          <ac:chgData name="Manish Sharma" userId="b799adb9ba789c8f" providerId="LiveId" clId="{D01A2B7F-BD4A-471C-84FC-CD26F8AF7E14}" dt="2023-03-18T04:08:29.290" v="49"/>
          <ac:cxnSpMkLst>
            <pc:docMk/>
            <pc:sldMk cId="1922626131" sldId="305"/>
            <ac:cxnSpMk id="25" creationId="{80ECD16C-A83B-A6B2-49D6-1F31C96002DD}"/>
          </ac:cxnSpMkLst>
        </pc:cxnChg>
        <pc:cxnChg chg="add mod">
          <ac:chgData name="Manish Sharma" userId="b799adb9ba789c8f" providerId="LiveId" clId="{D01A2B7F-BD4A-471C-84FC-CD26F8AF7E14}" dt="2023-03-18T04:08:39.762" v="50"/>
          <ac:cxnSpMkLst>
            <pc:docMk/>
            <pc:sldMk cId="1922626131" sldId="305"/>
            <ac:cxnSpMk id="29" creationId="{61F785DE-ADC9-DB00-B6B1-F8A5A8DD14A4}"/>
          </ac:cxnSpMkLst>
        </pc:cxnChg>
        <pc:cxnChg chg="add mod">
          <ac:chgData name="Manish Sharma" userId="b799adb9ba789c8f" providerId="LiveId" clId="{D01A2B7F-BD4A-471C-84FC-CD26F8AF7E14}" dt="2023-03-18T04:08:39.762" v="50"/>
          <ac:cxnSpMkLst>
            <pc:docMk/>
            <pc:sldMk cId="1922626131" sldId="305"/>
            <ac:cxnSpMk id="30" creationId="{EBDE6D1D-F201-63D7-5F17-CE36E81AC667}"/>
          </ac:cxnSpMkLst>
        </pc:cxnChg>
      </pc:sldChg>
      <pc:sldChg chg="del">
        <pc:chgData name="Manish Sharma" userId="b799adb9ba789c8f" providerId="LiveId" clId="{D01A2B7F-BD4A-471C-84FC-CD26F8AF7E14}" dt="2023-03-18T03:28:09.800" v="0" actId="47"/>
        <pc:sldMkLst>
          <pc:docMk/>
          <pc:sldMk cId="3105450706" sldId="305"/>
        </pc:sldMkLst>
      </pc:sldChg>
      <pc:sldChg chg="del">
        <pc:chgData name="Manish Sharma" userId="b799adb9ba789c8f" providerId="LiveId" clId="{D01A2B7F-BD4A-471C-84FC-CD26F8AF7E14}" dt="2023-03-18T03:28:09.800" v="0" actId="47"/>
        <pc:sldMkLst>
          <pc:docMk/>
          <pc:sldMk cId="740726726" sldId="306"/>
        </pc:sldMkLst>
      </pc:sldChg>
      <pc:sldChg chg="add del">
        <pc:chgData name="Manish Sharma" userId="b799adb9ba789c8f" providerId="LiveId" clId="{D01A2B7F-BD4A-471C-84FC-CD26F8AF7E14}" dt="2023-03-18T04:44:19.754" v="182"/>
        <pc:sldMkLst>
          <pc:docMk/>
          <pc:sldMk cId="3302700364" sldId="308"/>
        </pc:sldMkLst>
      </pc:sldChg>
      <pc:sldChg chg="del">
        <pc:chgData name="Manish Sharma" userId="b799adb9ba789c8f" providerId="LiveId" clId="{D01A2B7F-BD4A-471C-84FC-CD26F8AF7E14}" dt="2023-03-18T03:28:09.800" v="0" actId="47"/>
        <pc:sldMkLst>
          <pc:docMk/>
          <pc:sldMk cId="308422758" sldId="309"/>
        </pc:sldMkLst>
      </pc:sldChg>
      <pc:sldChg chg="add">
        <pc:chgData name="Manish Sharma" userId="b799adb9ba789c8f" providerId="LiveId" clId="{D01A2B7F-BD4A-471C-84FC-CD26F8AF7E14}" dt="2023-03-25T11:07:34.342" v="587"/>
        <pc:sldMkLst>
          <pc:docMk/>
          <pc:sldMk cId="2737212266" sldId="340"/>
        </pc:sldMkLst>
      </pc:sldChg>
      <pc:sldChg chg="add del">
        <pc:chgData name="Manish Sharma" userId="b799adb9ba789c8f" providerId="LiveId" clId="{D01A2B7F-BD4A-471C-84FC-CD26F8AF7E14}" dt="2023-03-26T07:57:07.960" v="589"/>
        <pc:sldMkLst>
          <pc:docMk/>
          <pc:sldMk cId="2986602669" sldId="347"/>
        </pc:sldMkLst>
      </pc:sldChg>
      <pc:sldChg chg="add del">
        <pc:chgData name="Manish Sharma" userId="b799adb9ba789c8f" providerId="LiveId" clId="{D01A2B7F-BD4A-471C-84FC-CD26F8AF7E14}" dt="2023-03-18T05:11:43.288" v="194"/>
        <pc:sldMkLst>
          <pc:docMk/>
          <pc:sldMk cId="493138841" sldId="364"/>
        </pc:sldMkLst>
      </pc:sldChg>
      <pc:sldChg chg="add del">
        <pc:chgData name="Manish Sharma" userId="b799adb9ba789c8f" providerId="LiveId" clId="{D01A2B7F-BD4A-471C-84FC-CD26F8AF7E14}" dt="2023-03-18T05:11:43.288" v="194"/>
        <pc:sldMkLst>
          <pc:docMk/>
          <pc:sldMk cId="1828995850" sldId="374"/>
        </pc:sldMkLst>
      </pc:sldChg>
      <pc:sldChg chg="del">
        <pc:chgData name="Manish Sharma" userId="b799adb9ba789c8f" providerId="LiveId" clId="{D01A2B7F-BD4A-471C-84FC-CD26F8AF7E14}" dt="2023-03-18T03:28:09.800" v="0" actId="47"/>
        <pc:sldMkLst>
          <pc:docMk/>
          <pc:sldMk cId="716680754" sldId="375"/>
        </pc:sldMkLst>
      </pc:sldChg>
      <pc:sldChg chg="add del">
        <pc:chgData name="Manish Sharma" userId="b799adb9ba789c8f" providerId="LiveId" clId="{D01A2B7F-BD4A-471C-84FC-CD26F8AF7E14}" dt="2023-03-18T05:37:49.610" v="232"/>
        <pc:sldMkLst>
          <pc:docMk/>
          <pc:sldMk cId="1122893291" sldId="376"/>
        </pc:sldMkLst>
      </pc:sldChg>
      <pc:sldChg chg="del">
        <pc:chgData name="Manish Sharma" userId="b799adb9ba789c8f" providerId="LiveId" clId="{D01A2B7F-BD4A-471C-84FC-CD26F8AF7E14}" dt="2023-03-18T03:28:09.800" v="0" actId="47"/>
        <pc:sldMkLst>
          <pc:docMk/>
          <pc:sldMk cId="3138982183" sldId="377"/>
        </pc:sldMkLst>
      </pc:sldChg>
      <pc:sldChg chg="add del">
        <pc:chgData name="Manish Sharma" userId="b799adb9ba789c8f" providerId="LiveId" clId="{D01A2B7F-BD4A-471C-84FC-CD26F8AF7E14}" dt="2023-03-18T06:00:20.348" v="233"/>
        <pc:sldMkLst>
          <pc:docMk/>
          <pc:sldMk cId="1490411443" sldId="378"/>
        </pc:sldMkLst>
      </pc:sldChg>
      <pc:sldChg chg="add del">
        <pc:chgData name="Manish Sharma" userId="b799adb9ba789c8f" providerId="LiveId" clId="{D01A2B7F-BD4A-471C-84FC-CD26F8AF7E14}" dt="2023-03-18T05:18:57.443" v="195"/>
        <pc:sldMkLst>
          <pc:docMk/>
          <pc:sldMk cId="3298109447" sldId="379"/>
        </pc:sldMkLst>
      </pc:sldChg>
      <pc:sldChg chg="add del">
        <pc:chgData name="Manish Sharma" userId="b799adb9ba789c8f" providerId="LiveId" clId="{D01A2B7F-BD4A-471C-84FC-CD26F8AF7E14}" dt="2023-03-18T06:40:51.822" v="235"/>
        <pc:sldMkLst>
          <pc:docMk/>
          <pc:sldMk cId="2235251600" sldId="380"/>
        </pc:sldMkLst>
      </pc:sldChg>
      <pc:sldChg chg="add del">
        <pc:chgData name="Manish Sharma" userId="b799adb9ba789c8f" providerId="LiveId" clId="{D01A2B7F-BD4A-471C-84FC-CD26F8AF7E14}" dt="2023-03-18T07:09:24.168" v="402"/>
        <pc:sldMkLst>
          <pc:docMk/>
          <pc:sldMk cId="4072476581" sldId="381"/>
        </pc:sldMkLst>
      </pc:sldChg>
      <pc:sldChg chg="add del">
        <pc:chgData name="Manish Sharma" userId="b799adb9ba789c8f" providerId="LiveId" clId="{D01A2B7F-BD4A-471C-84FC-CD26F8AF7E14}" dt="2023-03-18T06:44:03.704" v="244"/>
        <pc:sldMkLst>
          <pc:docMk/>
          <pc:sldMk cId="3222575608" sldId="382"/>
        </pc:sldMkLst>
      </pc:sldChg>
      <pc:sldChg chg="del">
        <pc:chgData name="Manish Sharma" userId="b799adb9ba789c8f" providerId="LiveId" clId="{D01A2B7F-BD4A-471C-84FC-CD26F8AF7E14}" dt="2023-03-18T03:28:09.800" v="0" actId="47"/>
        <pc:sldMkLst>
          <pc:docMk/>
          <pc:sldMk cId="240020791" sldId="383"/>
        </pc:sldMkLst>
      </pc:sldChg>
      <pc:sldChg chg="del">
        <pc:chgData name="Manish Sharma" userId="b799adb9ba789c8f" providerId="LiveId" clId="{D01A2B7F-BD4A-471C-84FC-CD26F8AF7E14}" dt="2023-03-18T03:28:09.800" v="0" actId="47"/>
        <pc:sldMkLst>
          <pc:docMk/>
          <pc:sldMk cId="3516998776" sldId="384"/>
        </pc:sldMkLst>
      </pc:sldChg>
      <pc:sldChg chg="add del">
        <pc:chgData name="Manish Sharma" userId="b799adb9ba789c8f" providerId="LiveId" clId="{D01A2B7F-BD4A-471C-84FC-CD26F8AF7E14}" dt="2023-03-19T04:01:40.951" v="435"/>
        <pc:sldMkLst>
          <pc:docMk/>
          <pc:sldMk cId="3344806649" sldId="385"/>
        </pc:sldMkLst>
      </pc:sldChg>
      <pc:sldChg chg="add del">
        <pc:chgData name="Manish Sharma" userId="b799adb9ba789c8f" providerId="LiveId" clId="{D01A2B7F-BD4A-471C-84FC-CD26F8AF7E14}" dt="2023-03-19T04:01:40.951" v="435"/>
        <pc:sldMkLst>
          <pc:docMk/>
          <pc:sldMk cId="3925259308" sldId="386"/>
        </pc:sldMkLst>
      </pc:sldChg>
      <pc:sldChg chg="add del">
        <pc:chgData name="Manish Sharma" userId="b799adb9ba789c8f" providerId="LiveId" clId="{D01A2B7F-BD4A-471C-84FC-CD26F8AF7E14}" dt="2023-03-18T09:19:00.217" v="411"/>
        <pc:sldMkLst>
          <pc:docMk/>
          <pc:sldMk cId="4262467837" sldId="388"/>
        </pc:sldMkLst>
      </pc:sldChg>
      <pc:sldChg chg="add del">
        <pc:chgData name="Manish Sharma" userId="b799adb9ba789c8f" providerId="LiveId" clId="{D01A2B7F-BD4A-471C-84FC-CD26F8AF7E14}" dt="2023-03-18T09:19:00.217" v="411"/>
        <pc:sldMkLst>
          <pc:docMk/>
          <pc:sldMk cId="2791342229" sldId="389"/>
        </pc:sldMkLst>
      </pc:sldChg>
      <pc:sldChg chg="add del">
        <pc:chgData name="Manish Sharma" userId="b799adb9ba789c8f" providerId="LiveId" clId="{D01A2B7F-BD4A-471C-84FC-CD26F8AF7E14}" dt="2023-03-18T07:39:19.359" v="403"/>
        <pc:sldMkLst>
          <pc:docMk/>
          <pc:sldMk cId="3346829864" sldId="392"/>
        </pc:sldMkLst>
      </pc:sldChg>
      <pc:sldChg chg="add del">
        <pc:chgData name="Manish Sharma" userId="b799adb9ba789c8f" providerId="LiveId" clId="{D01A2B7F-BD4A-471C-84FC-CD26F8AF7E14}" dt="2023-03-18T07:39:19.359" v="403"/>
        <pc:sldMkLst>
          <pc:docMk/>
          <pc:sldMk cId="768182514" sldId="393"/>
        </pc:sldMkLst>
      </pc:sldChg>
      <pc:sldChg chg="add del">
        <pc:chgData name="Manish Sharma" userId="b799adb9ba789c8f" providerId="LiveId" clId="{D01A2B7F-BD4A-471C-84FC-CD26F8AF7E14}" dt="2023-03-18T09:19:00.217" v="411"/>
        <pc:sldMkLst>
          <pc:docMk/>
          <pc:sldMk cId="2390603842" sldId="394"/>
        </pc:sldMkLst>
      </pc:sldChg>
      <pc:sldChg chg="add del">
        <pc:chgData name="Manish Sharma" userId="b799adb9ba789c8f" providerId="LiveId" clId="{D01A2B7F-BD4A-471C-84FC-CD26F8AF7E14}" dt="2023-03-18T09:19:00.217" v="411"/>
        <pc:sldMkLst>
          <pc:docMk/>
          <pc:sldMk cId="3841044751" sldId="395"/>
        </pc:sldMkLst>
      </pc:sldChg>
      <pc:sldChg chg="add del">
        <pc:chgData name="Manish Sharma" userId="b799adb9ba789c8f" providerId="LiveId" clId="{D01A2B7F-BD4A-471C-84FC-CD26F8AF7E14}" dt="2023-03-18T09:51:23.795" v="412"/>
        <pc:sldMkLst>
          <pc:docMk/>
          <pc:sldMk cId="882040305" sldId="396"/>
        </pc:sldMkLst>
      </pc:sldChg>
      <pc:sldChg chg="modSp add del mod">
        <pc:chgData name="Manish Sharma" userId="b799adb9ba789c8f" providerId="LiveId" clId="{D01A2B7F-BD4A-471C-84FC-CD26F8AF7E14}" dt="2023-03-18T09:51:40.344" v="418"/>
        <pc:sldMkLst>
          <pc:docMk/>
          <pc:sldMk cId="3094113067" sldId="397"/>
        </pc:sldMkLst>
        <pc:spChg chg="mod">
          <ac:chgData name="Manish Sharma" userId="b799adb9ba789c8f" providerId="LiveId" clId="{D01A2B7F-BD4A-471C-84FC-CD26F8AF7E14}" dt="2023-03-18T09:51:40.344" v="418"/>
          <ac:spMkLst>
            <pc:docMk/>
            <pc:sldMk cId="3094113067" sldId="397"/>
            <ac:spMk id="3" creationId="{D39C7051-71B4-021D-F3E7-5DC2F513075A}"/>
          </ac:spMkLst>
        </pc:spChg>
      </pc:sldChg>
      <pc:sldChg chg="modSp add del mod">
        <pc:chgData name="Manish Sharma" userId="b799adb9ba789c8f" providerId="LiveId" clId="{D01A2B7F-BD4A-471C-84FC-CD26F8AF7E14}" dt="2023-03-18T09:52:53.243" v="433"/>
        <pc:sldMkLst>
          <pc:docMk/>
          <pc:sldMk cId="3064370140" sldId="398"/>
        </pc:sldMkLst>
        <pc:spChg chg="mod">
          <ac:chgData name="Manish Sharma" userId="b799adb9ba789c8f" providerId="LiveId" clId="{D01A2B7F-BD4A-471C-84FC-CD26F8AF7E14}" dt="2023-03-18T09:52:53.243" v="433"/>
          <ac:spMkLst>
            <pc:docMk/>
            <pc:sldMk cId="3064370140" sldId="398"/>
            <ac:spMk id="3" creationId="{86612EDE-F75A-91F9-4A1A-4F5DF8832EAE}"/>
          </ac:spMkLst>
        </pc:spChg>
      </pc:sldChg>
      <pc:sldChg chg="add del">
        <pc:chgData name="Manish Sharma" userId="b799adb9ba789c8f" providerId="LiveId" clId="{D01A2B7F-BD4A-471C-84FC-CD26F8AF7E14}" dt="2023-03-19T03:26:18.814" v="434"/>
        <pc:sldMkLst>
          <pc:docMk/>
          <pc:sldMk cId="1302610745" sldId="399"/>
        </pc:sldMkLst>
      </pc:sldChg>
      <pc:sldChg chg="del">
        <pc:chgData name="Manish Sharma" userId="b799adb9ba789c8f" providerId="LiveId" clId="{D01A2B7F-BD4A-471C-84FC-CD26F8AF7E14}" dt="2023-03-18T03:28:09.800" v="0" actId="47"/>
        <pc:sldMkLst>
          <pc:docMk/>
          <pc:sldMk cId="2810858033" sldId="400"/>
        </pc:sldMkLst>
      </pc:sldChg>
      <pc:sldChg chg="add del">
        <pc:chgData name="Manish Sharma" userId="b799adb9ba789c8f" providerId="LiveId" clId="{D01A2B7F-BD4A-471C-84FC-CD26F8AF7E14}" dt="2023-03-19T10:27:54.330" v="514"/>
        <pc:sldMkLst>
          <pc:docMk/>
          <pc:sldMk cId="1176937191" sldId="401"/>
        </pc:sldMkLst>
      </pc:sldChg>
      <pc:sldChg chg="add del">
        <pc:chgData name="Manish Sharma" userId="b799adb9ba789c8f" providerId="LiveId" clId="{D01A2B7F-BD4A-471C-84FC-CD26F8AF7E14}" dt="2023-03-19T10:27:54.330" v="514"/>
        <pc:sldMkLst>
          <pc:docMk/>
          <pc:sldMk cId="3982515735" sldId="402"/>
        </pc:sldMkLst>
      </pc:sldChg>
      <pc:sldChg chg="del">
        <pc:chgData name="Manish Sharma" userId="b799adb9ba789c8f" providerId="LiveId" clId="{D01A2B7F-BD4A-471C-84FC-CD26F8AF7E14}" dt="2023-03-18T03:28:09.800" v="0" actId="47"/>
        <pc:sldMkLst>
          <pc:docMk/>
          <pc:sldMk cId="3500408034" sldId="403"/>
        </pc:sldMkLst>
      </pc:sldChg>
      <pc:sldChg chg="add del">
        <pc:chgData name="Manish Sharma" userId="b799adb9ba789c8f" providerId="LiveId" clId="{D01A2B7F-BD4A-471C-84FC-CD26F8AF7E14}" dt="2023-03-25T04:35:26.221" v="567"/>
        <pc:sldMkLst>
          <pc:docMk/>
          <pc:sldMk cId="1951104242" sldId="404"/>
        </pc:sldMkLst>
      </pc:sldChg>
      <pc:sldChg chg="add del">
        <pc:chgData name="Manish Sharma" userId="b799adb9ba789c8f" providerId="LiveId" clId="{D01A2B7F-BD4A-471C-84FC-CD26F8AF7E14}" dt="2023-03-25T04:35:26.221" v="567"/>
        <pc:sldMkLst>
          <pc:docMk/>
          <pc:sldMk cId="4077754674" sldId="405"/>
        </pc:sldMkLst>
      </pc:sldChg>
      <pc:sldChg chg="add del">
        <pc:chgData name="Manish Sharma" userId="b799adb9ba789c8f" providerId="LiveId" clId="{D01A2B7F-BD4A-471C-84FC-CD26F8AF7E14}" dt="2023-03-25T04:36:03.807" v="568"/>
        <pc:sldMkLst>
          <pc:docMk/>
          <pc:sldMk cId="2384314681" sldId="406"/>
        </pc:sldMkLst>
      </pc:sldChg>
      <pc:sldChg chg="add del">
        <pc:chgData name="Manish Sharma" userId="b799adb9ba789c8f" providerId="LiveId" clId="{D01A2B7F-BD4A-471C-84FC-CD26F8AF7E14}" dt="2023-03-25T04:36:03.807" v="568"/>
        <pc:sldMkLst>
          <pc:docMk/>
          <pc:sldMk cId="3578060852" sldId="407"/>
        </pc:sldMkLst>
      </pc:sldChg>
      <pc:sldChg chg="add del">
        <pc:chgData name="Manish Sharma" userId="b799adb9ba789c8f" providerId="LiveId" clId="{D01A2B7F-BD4A-471C-84FC-CD26F8AF7E14}" dt="2023-03-25T04:36:03.807" v="568"/>
        <pc:sldMkLst>
          <pc:docMk/>
          <pc:sldMk cId="2021387729" sldId="408"/>
        </pc:sldMkLst>
      </pc:sldChg>
      <pc:sldChg chg="modSp add del mod">
        <pc:chgData name="Manish Sharma" userId="b799adb9ba789c8f" providerId="LiveId" clId="{D01A2B7F-BD4A-471C-84FC-CD26F8AF7E14}" dt="2023-03-25T11:07:23.096" v="586" actId="207"/>
        <pc:sldMkLst>
          <pc:docMk/>
          <pc:sldMk cId="3075251065" sldId="409"/>
        </pc:sldMkLst>
        <pc:spChg chg="mod">
          <ac:chgData name="Manish Sharma" userId="b799adb9ba789c8f" providerId="LiveId" clId="{D01A2B7F-BD4A-471C-84FC-CD26F8AF7E14}" dt="2023-03-25T11:07:23.096" v="586" actId="207"/>
          <ac:spMkLst>
            <pc:docMk/>
            <pc:sldMk cId="3075251065" sldId="409"/>
            <ac:spMk id="3" creationId="{34443B4A-3A34-D82D-FD9B-5309D5CAB961}"/>
          </ac:spMkLst>
        </pc:spChg>
      </pc:sldChg>
      <pc:sldChg chg="add del">
        <pc:chgData name="Manish Sharma" userId="b799adb9ba789c8f" providerId="LiveId" clId="{D01A2B7F-BD4A-471C-84FC-CD26F8AF7E14}" dt="2023-03-25T07:34:18.066" v="575"/>
        <pc:sldMkLst>
          <pc:docMk/>
          <pc:sldMk cId="4247937068" sldId="410"/>
        </pc:sldMkLst>
      </pc:sldChg>
      <pc:sldChg chg="add del">
        <pc:chgData name="Manish Sharma" userId="b799adb9ba789c8f" providerId="LiveId" clId="{D01A2B7F-BD4A-471C-84FC-CD26F8AF7E14}" dt="2023-03-25T07:34:18.066" v="575"/>
        <pc:sldMkLst>
          <pc:docMk/>
          <pc:sldMk cId="745396596" sldId="411"/>
        </pc:sldMkLst>
      </pc:sldChg>
      <pc:sldChg chg="add del">
        <pc:chgData name="Manish Sharma" userId="b799adb9ba789c8f" providerId="LiveId" clId="{D01A2B7F-BD4A-471C-84FC-CD26F8AF7E14}" dt="2023-03-25T07:34:18.066" v="575"/>
        <pc:sldMkLst>
          <pc:docMk/>
          <pc:sldMk cId="503224813" sldId="412"/>
        </pc:sldMkLst>
      </pc:sldChg>
      <pc:sldChg chg="add del">
        <pc:chgData name="Manish Sharma" userId="b799adb9ba789c8f" providerId="LiveId" clId="{D01A2B7F-BD4A-471C-84FC-CD26F8AF7E14}" dt="2023-03-25T07:34:18.066" v="575"/>
        <pc:sldMkLst>
          <pc:docMk/>
          <pc:sldMk cId="2716841137" sldId="413"/>
        </pc:sldMkLst>
      </pc:sldChg>
      <pc:sldChg chg="add del">
        <pc:chgData name="Manish Sharma" userId="b799adb9ba789c8f" providerId="LiveId" clId="{D01A2B7F-BD4A-471C-84FC-CD26F8AF7E14}" dt="2023-03-25T09:57:50.272" v="576"/>
        <pc:sldMkLst>
          <pc:docMk/>
          <pc:sldMk cId="2503257329" sldId="414"/>
        </pc:sldMkLst>
      </pc:sldChg>
      <pc:sldChg chg="add del">
        <pc:chgData name="Manish Sharma" userId="b799adb9ba789c8f" providerId="LiveId" clId="{D01A2B7F-BD4A-471C-84FC-CD26F8AF7E14}" dt="2023-03-25T09:57:50.272" v="576"/>
        <pc:sldMkLst>
          <pc:docMk/>
          <pc:sldMk cId="3625819302" sldId="415"/>
        </pc:sldMkLst>
      </pc:sldChg>
      <pc:sldChg chg="add del">
        <pc:chgData name="Manish Sharma" userId="b799adb9ba789c8f" providerId="LiveId" clId="{D01A2B7F-BD4A-471C-84FC-CD26F8AF7E14}" dt="2023-03-25T09:57:50.272" v="576"/>
        <pc:sldMkLst>
          <pc:docMk/>
          <pc:sldMk cId="593562158" sldId="416"/>
        </pc:sldMkLst>
      </pc:sldChg>
      <pc:sldChg chg="add del">
        <pc:chgData name="Manish Sharma" userId="b799adb9ba789c8f" providerId="LiveId" clId="{D01A2B7F-BD4A-471C-84FC-CD26F8AF7E14}" dt="2023-03-25T09:59:26.520" v="577"/>
        <pc:sldMkLst>
          <pc:docMk/>
          <pc:sldMk cId="3287422598" sldId="417"/>
        </pc:sldMkLst>
      </pc:sldChg>
      <pc:sldChg chg="add del">
        <pc:chgData name="Manish Sharma" userId="b799adb9ba789c8f" providerId="LiveId" clId="{D01A2B7F-BD4A-471C-84FC-CD26F8AF7E14}" dt="2023-03-25T09:59:26.520" v="577"/>
        <pc:sldMkLst>
          <pc:docMk/>
          <pc:sldMk cId="2825204980" sldId="418"/>
        </pc:sldMkLst>
      </pc:sldChg>
      <pc:sldChg chg="add del">
        <pc:chgData name="Manish Sharma" userId="b799adb9ba789c8f" providerId="LiveId" clId="{D01A2B7F-BD4A-471C-84FC-CD26F8AF7E14}" dt="2023-03-25T09:59:26.520" v="577"/>
        <pc:sldMkLst>
          <pc:docMk/>
          <pc:sldMk cId="2489027455" sldId="419"/>
        </pc:sldMkLst>
      </pc:sldChg>
      <pc:sldChg chg="add del">
        <pc:chgData name="Manish Sharma" userId="b799adb9ba789c8f" providerId="LiveId" clId="{D01A2B7F-BD4A-471C-84FC-CD26F8AF7E14}" dt="2023-03-25T09:59:26.520" v="577"/>
        <pc:sldMkLst>
          <pc:docMk/>
          <pc:sldMk cId="634653430" sldId="420"/>
        </pc:sldMkLst>
      </pc:sldChg>
      <pc:sldChg chg="add del">
        <pc:chgData name="Manish Sharma" userId="b799adb9ba789c8f" providerId="LiveId" clId="{D01A2B7F-BD4A-471C-84FC-CD26F8AF7E14}" dt="2023-03-25T09:59:26.520" v="577"/>
        <pc:sldMkLst>
          <pc:docMk/>
          <pc:sldMk cId="2024206920" sldId="421"/>
        </pc:sldMkLst>
      </pc:sldChg>
      <pc:sldChg chg="add del">
        <pc:chgData name="Manish Sharma" userId="b799adb9ba789c8f" providerId="LiveId" clId="{D01A2B7F-BD4A-471C-84FC-CD26F8AF7E14}" dt="2023-03-25T09:59:26.520" v="577"/>
        <pc:sldMkLst>
          <pc:docMk/>
          <pc:sldMk cId="363106514" sldId="422"/>
        </pc:sldMkLst>
      </pc:sldChg>
      <pc:sldChg chg="add del">
        <pc:chgData name="Manish Sharma" userId="b799adb9ba789c8f" providerId="LiveId" clId="{D01A2B7F-BD4A-471C-84FC-CD26F8AF7E14}" dt="2023-03-25T09:59:26.520" v="577"/>
        <pc:sldMkLst>
          <pc:docMk/>
          <pc:sldMk cId="2853759004" sldId="423"/>
        </pc:sldMkLst>
      </pc:sldChg>
      <pc:sldChg chg="add del">
        <pc:chgData name="Manish Sharma" userId="b799adb9ba789c8f" providerId="LiveId" clId="{D01A2B7F-BD4A-471C-84FC-CD26F8AF7E14}" dt="2023-03-25T09:59:26.520" v="577"/>
        <pc:sldMkLst>
          <pc:docMk/>
          <pc:sldMk cId="757705804" sldId="424"/>
        </pc:sldMkLst>
      </pc:sldChg>
      <pc:sldChg chg="add del">
        <pc:chgData name="Manish Sharma" userId="b799adb9ba789c8f" providerId="LiveId" clId="{D01A2B7F-BD4A-471C-84FC-CD26F8AF7E14}" dt="2023-03-26T03:43:23.243" v="588"/>
        <pc:sldMkLst>
          <pc:docMk/>
          <pc:sldMk cId="959263370" sldId="425"/>
        </pc:sldMkLst>
      </pc:sldChg>
      <pc:sldChg chg="del">
        <pc:chgData name="Manish Sharma" userId="b799adb9ba789c8f" providerId="LiveId" clId="{D01A2B7F-BD4A-471C-84FC-CD26F8AF7E14}" dt="2023-03-18T03:28:09.800" v="0" actId="47"/>
        <pc:sldMkLst>
          <pc:docMk/>
          <pc:sldMk cId="1148178458" sldId="426"/>
        </pc:sldMkLst>
      </pc:sldChg>
      <pc:sldChg chg="del">
        <pc:chgData name="Manish Sharma" userId="b799adb9ba789c8f" providerId="LiveId" clId="{D01A2B7F-BD4A-471C-84FC-CD26F8AF7E14}" dt="2023-03-18T03:28:09.800" v="0" actId="47"/>
        <pc:sldMkLst>
          <pc:docMk/>
          <pc:sldMk cId="313141964" sldId="427"/>
        </pc:sldMkLst>
      </pc:sldChg>
      <pc:sldChg chg="del">
        <pc:chgData name="Manish Sharma" userId="b799adb9ba789c8f" providerId="LiveId" clId="{D01A2B7F-BD4A-471C-84FC-CD26F8AF7E14}" dt="2023-03-18T03:28:09.800" v="0" actId="47"/>
        <pc:sldMkLst>
          <pc:docMk/>
          <pc:sldMk cId="498877505" sldId="428"/>
        </pc:sldMkLst>
      </pc:sldChg>
      <pc:sldChg chg="del">
        <pc:chgData name="Manish Sharma" userId="b799adb9ba789c8f" providerId="LiveId" clId="{D01A2B7F-BD4A-471C-84FC-CD26F8AF7E14}" dt="2023-03-18T03:28:09.800" v="0" actId="47"/>
        <pc:sldMkLst>
          <pc:docMk/>
          <pc:sldMk cId="3581351146" sldId="429"/>
        </pc:sldMkLst>
      </pc:sldChg>
      <pc:sldChg chg="del">
        <pc:chgData name="Manish Sharma" userId="b799adb9ba789c8f" providerId="LiveId" clId="{D01A2B7F-BD4A-471C-84FC-CD26F8AF7E14}" dt="2023-03-18T03:28:09.800" v="0" actId="47"/>
        <pc:sldMkLst>
          <pc:docMk/>
          <pc:sldMk cId="41877520" sldId="430"/>
        </pc:sldMkLst>
      </pc:sldChg>
      <pc:sldChg chg="add del">
        <pc:chgData name="Manish Sharma" userId="b799adb9ba789c8f" providerId="LiveId" clId="{D01A2B7F-BD4A-471C-84FC-CD26F8AF7E14}" dt="2023-03-26T09:39:26.442" v="590"/>
        <pc:sldMkLst>
          <pc:docMk/>
          <pc:sldMk cId="2817809417" sldId="432"/>
        </pc:sldMkLst>
      </pc:sldChg>
      <pc:sldChg chg="addSp delSp add del setBg delDesignElem">
        <pc:chgData name="Manish Sharma" userId="b799adb9ba789c8f" providerId="LiveId" clId="{D01A2B7F-BD4A-471C-84FC-CD26F8AF7E14}" dt="2023-03-26T09:39:41.410" v="594"/>
        <pc:sldMkLst>
          <pc:docMk/>
          <pc:sldMk cId="1565417734" sldId="433"/>
        </pc:sldMkLst>
        <pc:spChg chg="add del">
          <ac:chgData name="Manish Sharma" userId="b799adb9ba789c8f" providerId="LiveId" clId="{D01A2B7F-BD4A-471C-84FC-CD26F8AF7E14}" dt="2023-03-26T09:39:41.331" v="593"/>
          <ac:spMkLst>
            <pc:docMk/>
            <pc:sldMk cId="1565417734" sldId="433"/>
            <ac:spMk id="26" creationId="{09588DA8-065E-4F6F-8EFD-43104AB2E0CF}"/>
          </ac:spMkLst>
        </pc:spChg>
        <pc:spChg chg="add del">
          <ac:chgData name="Manish Sharma" userId="b799adb9ba789c8f" providerId="LiveId" clId="{D01A2B7F-BD4A-471C-84FC-CD26F8AF7E14}" dt="2023-03-26T09:39:41.331" v="593"/>
          <ac:spMkLst>
            <pc:docMk/>
            <pc:sldMk cId="1565417734" sldId="433"/>
            <ac:spMk id="27" creationId="{C4285719-470E-454C-AF62-8323075F1F5B}"/>
          </ac:spMkLst>
        </pc:spChg>
        <pc:spChg chg="add del">
          <ac:chgData name="Manish Sharma" userId="b799adb9ba789c8f" providerId="LiveId" clId="{D01A2B7F-BD4A-471C-84FC-CD26F8AF7E14}" dt="2023-03-26T09:39:41.331" v="593"/>
          <ac:spMkLst>
            <pc:docMk/>
            <pc:sldMk cId="1565417734" sldId="433"/>
            <ac:spMk id="28" creationId="{CD9FE4EF-C4D8-49A0-B2FF-81D8DB7D8A24}"/>
          </ac:spMkLst>
        </pc:spChg>
        <pc:spChg chg="add del">
          <ac:chgData name="Manish Sharma" userId="b799adb9ba789c8f" providerId="LiveId" clId="{D01A2B7F-BD4A-471C-84FC-CD26F8AF7E14}" dt="2023-03-26T09:39:41.331" v="593"/>
          <ac:spMkLst>
            <pc:docMk/>
            <pc:sldMk cId="1565417734" sldId="433"/>
            <ac:spMk id="29" creationId="{4300840D-0A0B-4512-BACA-B439D5B9C57C}"/>
          </ac:spMkLst>
        </pc:spChg>
        <pc:spChg chg="add del">
          <ac:chgData name="Manish Sharma" userId="b799adb9ba789c8f" providerId="LiveId" clId="{D01A2B7F-BD4A-471C-84FC-CD26F8AF7E14}" dt="2023-03-26T09:39:41.331" v="593"/>
          <ac:spMkLst>
            <pc:docMk/>
            <pc:sldMk cId="1565417734" sldId="433"/>
            <ac:spMk id="30" creationId="{D2B78728-A580-49A7-84F9-6EF6F583ADE0}"/>
          </ac:spMkLst>
        </pc:spChg>
        <pc:spChg chg="add del">
          <ac:chgData name="Manish Sharma" userId="b799adb9ba789c8f" providerId="LiveId" clId="{D01A2B7F-BD4A-471C-84FC-CD26F8AF7E14}" dt="2023-03-26T09:39:41.331" v="593"/>
          <ac:spMkLst>
            <pc:docMk/>
            <pc:sldMk cId="1565417734" sldId="433"/>
            <ac:spMk id="31" creationId="{38FAA1A1-D861-433F-88FA-1E9D6FD31D11}"/>
          </ac:spMkLst>
        </pc:spChg>
        <pc:spChg chg="add del">
          <ac:chgData name="Manish Sharma" userId="b799adb9ba789c8f" providerId="LiveId" clId="{D01A2B7F-BD4A-471C-84FC-CD26F8AF7E14}" dt="2023-03-26T09:39:41.331" v="593"/>
          <ac:spMkLst>
            <pc:docMk/>
            <pc:sldMk cId="1565417734" sldId="433"/>
            <ac:spMk id="32" creationId="{8D71EDA1-87BF-4D5D-AB79-F346FD19278A}"/>
          </ac:spMkLst>
        </pc:spChg>
      </pc:sldChg>
      <pc:sldChg chg="add del">
        <pc:chgData name="Manish Sharma" userId="b799adb9ba789c8f" providerId="LiveId" clId="{D01A2B7F-BD4A-471C-84FC-CD26F8AF7E14}" dt="2023-03-26T09:49:27.996" v="595"/>
        <pc:sldMkLst>
          <pc:docMk/>
          <pc:sldMk cId="1795810273" sldId="434"/>
        </pc:sldMkLst>
      </pc:sldChg>
      <pc:sldChg chg="add del">
        <pc:chgData name="Manish Sharma" userId="b799adb9ba789c8f" providerId="LiveId" clId="{D01A2B7F-BD4A-471C-84FC-CD26F8AF7E14}" dt="2023-03-26T09:49:27.996" v="595"/>
        <pc:sldMkLst>
          <pc:docMk/>
          <pc:sldMk cId="3656162023" sldId="435"/>
        </pc:sldMkLst>
      </pc:sldChg>
      <pc:sldChg chg="add del">
        <pc:chgData name="Manish Sharma" userId="b799adb9ba789c8f" providerId="LiveId" clId="{D01A2B7F-BD4A-471C-84FC-CD26F8AF7E14}" dt="2023-03-26T09:49:27.996" v="595"/>
        <pc:sldMkLst>
          <pc:docMk/>
          <pc:sldMk cId="2381066136" sldId="436"/>
        </pc:sldMkLst>
      </pc:sldChg>
      <pc:sldChg chg="add del">
        <pc:chgData name="Manish Sharma" userId="b799adb9ba789c8f" providerId="LiveId" clId="{D01A2B7F-BD4A-471C-84FC-CD26F8AF7E14}" dt="2023-03-26T10:34:43.020" v="596"/>
        <pc:sldMkLst>
          <pc:docMk/>
          <pc:sldMk cId="2495799992" sldId="437"/>
        </pc:sldMkLst>
      </pc:sldChg>
      <pc:sldChg chg="del">
        <pc:chgData name="Manish Sharma" userId="b799adb9ba789c8f" providerId="LiveId" clId="{D01A2B7F-BD4A-471C-84FC-CD26F8AF7E14}" dt="2023-03-18T03:28:09.800" v="0" actId="47"/>
        <pc:sldMkLst>
          <pc:docMk/>
          <pc:sldMk cId="220428449" sldId="438"/>
        </pc:sldMkLst>
      </pc:sldChg>
      <pc:sldChg chg="add del">
        <pc:chgData name="Manish Sharma" userId="b799adb9ba789c8f" providerId="LiveId" clId="{D01A2B7F-BD4A-471C-84FC-CD26F8AF7E14}" dt="2023-03-25T06:44:25.874" v="569"/>
        <pc:sldMkLst>
          <pc:docMk/>
          <pc:sldMk cId="2339964951" sldId="439"/>
        </pc:sldMkLst>
      </pc:sldChg>
      <pc:sldChg chg="add del">
        <pc:chgData name="Manish Sharma" userId="b799adb9ba789c8f" providerId="LiveId" clId="{D01A2B7F-BD4A-471C-84FC-CD26F8AF7E14}" dt="2023-03-25T06:44:25.874" v="569"/>
        <pc:sldMkLst>
          <pc:docMk/>
          <pc:sldMk cId="3293002024" sldId="440"/>
        </pc:sldMkLst>
      </pc:sldChg>
      <pc:sldChg chg="add del ord">
        <pc:chgData name="Manish Sharma" userId="b799adb9ba789c8f" providerId="LiveId" clId="{D01A2B7F-BD4A-471C-84FC-CD26F8AF7E14}" dt="2023-03-25T06:45:39.500" v="571"/>
        <pc:sldMkLst>
          <pc:docMk/>
          <pc:sldMk cId="201721731" sldId="441"/>
        </pc:sldMkLst>
      </pc:sldChg>
      <pc:sldChg chg="modSp add del mod">
        <pc:chgData name="Manish Sharma" userId="b799adb9ba789c8f" providerId="LiveId" clId="{D01A2B7F-BD4A-471C-84FC-CD26F8AF7E14}" dt="2023-03-25T06:50:26.796" v="573" actId="14734"/>
        <pc:sldMkLst>
          <pc:docMk/>
          <pc:sldMk cId="1558293216" sldId="442"/>
        </pc:sldMkLst>
        <pc:graphicFrameChg chg="modGraphic">
          <ac:chgData name="Manish Sharma" userId="b799adb9ba789c8f" providerId="LiveId" clId="{D01A2B7F-BD4A-471C-84FC-CD26F8AF7E14}" dt="2023-03-25T06:50:26.796" v="573" actId="14734"/>
          <ac:graphicFrameMkLst>
            <pc:docMk/>
            <pc:sldMk cId="1558293216" sldId="442"/>
            <ac:graphicFrameMk id="4" creationId="{9332A238-4F48-4FCB-86A9-B57A5B23FBEF}"/>
          </ac:graphicFrameMkLst>
        </pc:graphicFrameChg>
      </pc:sldChg>
      <pc:sldChg chg="add del">
        <pc:chgData name="Manish Sharma" userId="b799adb9ba789c8f" providerId="LiveId" clId="{D01A2B7F-BD4A-471C-84FC-CD26F8AF7E14}" dt="2023-03-25T07:12:58.196" v="574"/>
        <pc:sldMkLst>
          <pc:docMk/>
          <pc:sldMk cId="2894626958" sldId="443"/>
        </pc:sldMkLst>
      </pc:sldChg>
      <pc:sldChg chg="add del">
        <pc:chgData name="Manish Sharma" userId="b799adb9ba789c8f" providerId="LiveId" clId="{D01A2B7F-BD4A-471C-84FC-CD26F8AF7E14}" dt="2023-03-25T07:34:18.066" v="575"/>
        <pc:sldMkLst>
          <pc:docMk/>
          <pc:sldMk cId="3501379099" sldId="444"/>
        </pc:sldMkLst>
      </pc:sldChg>
      <pc:sldChg chg="add del">
        <pc:chgData name="Manish Sharma" userId="b799adb9ba789c8f" providerId="LiveId" clId="{D01A2B7F-BD4A-471C-84FC-CD26F8AF7E14}" dt="2023-03-25T07:34:18.066" v="575"/>
        <pc:sldMkLst>
          <pc:docMk/>
          <pc:sldMk cId="4010599673" sldId="445"/>
        </pc:sldMkLst>
      </pc:sldChg>
      <pc:sldChg chg="add del">
        <pc:chgData name="Manish Sharma" userId="b799adb9ba789c8f" providerId="LiveId" clId="{D01A2B7F-BD4A-471C-84FC-CD26F8AF7E14}" dt="2023-03-25T07:34:18.066" v="575"/>
        <pc:sldMkLst>
          <pc:docMk/>
          <pc:sldMk cId="33911187" sldId="446"/>
        </pc:sldMkLst>
      </pc:sldChg>
      <pc:sldChg chg="add del">
        <pc:chgData name="Manish Sharma" userId="b799adb9ba789c8f" providerId="LiveId" clId="{D01A2B7F-BD4A-471C-84FC-CD26F8AF7E14}" dt="2023-03-25T07:34:18.066" v="575"/>
        <pc:sldMkLst>
          <pc:docMk/>
          <pc:sldMk cId="957610491" sldId="447"/>
        </pc:sldMkLst>
      </pc:sldChg>
      <pc:sldChg chg="add del">
        <pc:chgData name="Manish Sharma" userId="b799adb9ba789c8f" providerId="LiveId" clId="{D01A2B7F-BD4A-471C-84FC-CD26F8AF7E14}" dt="2023-03-25T07:34:18.066" v="575"/>
        <pc:sldMkLst>
          <pc:docMk/>
          <pc:sldMk cId="2340989941" sldId="448"/>
        </pc:sldMkLst>
      </pc:sldChg>
      <pc:sldChg chg="add del">
        <pc:chgData name="Manish Sharma" userId="b799adb9ba789c8f" providerId="LiveId" clId="{D01A2B7F-BD4A-471C-84FC-CD26F8AF7E14}" dt="2023-03-25T07:34:18.066" v="575"/>
        <pc:sldMkLst>
          <pc:docMk/>
          <pc:sldMk cId="1308915854" sldId="449"/>
        </pc:sldMkLst>
      </pc:sldChg>
      <pc:sldChg chg="add del">
        <pc:chgData name="Manish Sharma" userId="b799adb9ba789c8f" providerId="LiveId" clId="{D01A2B7F-BD4A-471C-84FC-CD26F8AF7E14}" dt="2023-03-25T07:34:18.066" v="575"/>
        <pc:sldMkLst>
          <pc:docMk/>
          <pc:sldMk cId="1018253915" sldId="450"/>
        </pc:sldMkLst>
      </pc:sldChg>
      <pc:sldChg chg="add">
        <pc:chgData name="Manish Sharma" userId="b799adb9ba789c8f" providerId="LiveId" clId="{D01A2B7F-BD4A-471C-84FC-CD26F8AF7E14}" dt="2023-03-18T04:13:32.497" v="60"/>
        <pc:sldMkLst>
          <pc:docMk/>
          <pc:sldMk cId="2232520977" sldId="451"/>
        </pc:sldMkLst>
      </pc:sldChg>
      <pc:sldChg chg="del">
        <pc:chgData name="Manish Sharma" userId="b799adb9ba789c8f" providerId="LiveId" clId="{D01A2B7F-BD4A-471C-84FC-CD26F8AF7E14}" dt="2023-03-18T03:28:09.800" v="0" actId="47"/>
        <pc:sldMkLst>
          <pc:docMk/>
          <pc:sldMk cId="2572419874" sldId="451"/>
        </pc:sldMkLst>
      </pc:sldChg>
      <pc:sldChg chg="add">
        <pc:chgData name="Manish Sharma" userId="b799adb9ba789c8f" providerId="LiveId" clId="{D01A2B7F-BD4A-471C-84FC-CD26F8AF7E14}" dt="2023-03-18T04:14:17.993" v="61"/>
        <pc:sldMkLst>
          <pc:docMk/>
          <pc:sldMk cId="721619654" sldId="453"/>
        </pc:sldMkLst>
      </pc:sldChg>
      <pc:sldChg chg="add">
        <pc:chgData name="Manish Sharma" userId="b799adb9ba789c8f" providerId="LiveId" clId="{D01A2B7F-BD4A-471C-84FC-CD26F8AF7E14}" dt="2023-03-18T04:14:57.243" v="63"/>
        <pc:sldMkLst>
          <pc:docMk/>
          <pc:sldMk cId="778852520" sldId="454"/>
        </pc:sldMkLst>
      </pc:sldChg>
      <pc:sldChg chg="addSp delSp add mod setBg delDesignElem">
        <pc:chgData name="Manish Sharma" userId="b799adb9ba789c8f" providerId="LiveId" clId="{D01A2B7F-BD4A-471C-84FC-CD26F8AF7E14}" dt="2023-03-18T04:15:07.775" v="64" actId="26606"/>
        <pc:sldMkLst>
          <pc:docMk/>
          <pc:sldMk cId="2662589359" sldId="456"/>
        </pc:sldMkLst>
        <pc:spChg chg="del">
          <ac:chgData name="Manish Sharma" userId="b799adb9ba789c8f" providerId="LiveId" clId="{D01A2B7F-BD4A-471C-84FC-CD26F8AF7E14}" dt="2023-03-18T04:14:57.243" v="63"/>
          <ac:spMkLst>
            <pc:docMk/>
            <pc:sldMk cId="2662589359" sldId="456"/>
            <ac:spMk id="26" creationId="{907EF6B7-1338-4443-8C46-6A318D952DFD}"/>
          </ac:spMkLst>
        </pc:spChg>
        <pc:spChg chg="del">
          <ac:chgData name="Manish Sharma" userId="b799adb9ba789c8f" providerId="LiveId" clId="{D01A2B7F-BD4A-471C-84FC-CD26F8AF7E14}" dt="2023-03-18T04:14:57.243" v="63"/>
          <ac:spMkLst>
            <pc:docMk/>
            <pc:sldMk cId="2662589359" sldId="456"/>
            <ac:spMk id="27" creationId="{DAAE4CDD-124C-4DCF-9584-B6033B545DD5}"/>
          </ac:spMkLst>
        </pc:spChg>
        <pc:spChg chg="del">
          <ac:chgData name="Manish Sharma" userId="b799adb9ba789c8f" providerId="LiveId" clId="{D01A2B7F-BD4A-471C-84FC-CD26F8AF7E14}" dt="2023-03-18T04:14:57.243" v="63"/>
          <ac:spMkLst>
            <pc:docMk/>
            <pc:sldMk cId="2662589359" sldId="456"/>
            <ac:spMk id="28" creationId="{081E4A58-353D-44AE-B2FC-2A74E2E400F7}"/>
          </ac:spMkLst>
        </pc:spChg>
        <pc:spChg chg="add">
          <ac:chgData name="Manish Sharma" userId="b799adb9ba789c8f" providerId="LiveId" clId="{D01A2B7F-BD4A-471C-84FC-CD26F8AF7E14}" dt="2023-03-18T04:15:07.775" v="64" actId="26606"/>
          <ac:spMkLst>
            <pc:docMk/>
            <pc:sldMk cId="2662589359" sldId="456"/>
            <ac:spMk id="34" creationId="{907EF6B7-1338-4443-8C46-6A318D952DFD}"/>
          </ac:spMkLst>
        </pc:spChg>
        <pc:spChg chg="add">
          <ac:chgData name="Manish Sharma" userId="b799adb9ba789c8f" providerId="LiveId" clId="{D01A2B7F-BD4A-471C-84FC-CD26F8AF7E14}" dt="2023-03-18T04:15:07.775" v="64" actId="26606"/>
          <ac:spMkLst>
            <pc:docMk/>
            <pc:sldMk cId="2662589359" sldId="456"/>
            <ac:spMk id="36" creationId="{DAAE4CDD-124C-4DCF-9584-B6033B545DD5}"/>
          </ac:spMkLst>
        </pc:spChg>
        <pc:spChg chg="add">
          <ac:chgData name="Manish Sharma" userId="b799adb9ba789c8f" providerId="LiveId" clId="{D01A2B7F-BD4A-471C-84FC-CD26F8AF7E14}" dt="2023-03-18T04:15:07.775" v="64" actId="26606"/>
          <ac:spMkLst>
            <pc:docMk/>
            <pc:sldMk cId="2662589359" sldId="456"/>
            <ac:spMk id="38" creationId="{081E4A58-353D-44AE-B2FC-2A74E2E400F7}"/>
          </ac:spMkLst>
        </pc:spChg>
      </pc:sldChg>
      <pc:sldChg chg="addSp delSp modSp new mod">
        <pc:chgData name="Manish Sharma" userId="b799adb9ba789c8f" providerId="LiveId" clId="{D01A2B7F-BD4A-471C-84FC-CD26F8AF7E14}" dt="2023-03-18T04:35:22.467" v="74" actId="1076"/>
        <pc:sldMkLst>
          <pc:docMk/>
          <pc:sldMk cId="2599224975" sldId="457"/>
        </pc:sldMkLst>
        <pc:spChg chg="del mod">
          <ac:chgData name="Manish Sharma" userId="b799adb9ba789c8f" providerId="LiveId" clId="{D01A2B7F-BD4A-471C-84FC-CD26F8AF7E14}" dt="2023-03-18T04:35:10.009" v="70" actId="478"/>
          <ac:spMkLst>
            <pc:docMk/>
            <pc:sldMk cId="2599224975" sldId="457"/>
            <ac:spMk id="2" creationId="{D36959D7-654F-CCC5-43F2-2AAEB4B65A7A}"/>
          </ac:spMkLst>
        </pc:spChg>
        <pc:spChg chg="del">
          <ac:chgData name="Manish Sharma" userId="b799adb9ba789c8f" providerId="LiveId" clId="{D01A2B7F-BD4A-471C-84FC-CD26F8AF7E14}" dt="2023-03-18T04:35:07.258" v="67"/>
          <ac:spMkLst>
            <pc:docMk/>
            <pc:sldMk cId="2599224975" sldId="457"/>
            <ac:spMk id="3" creationId="{EB1EB7A5-F02C-0CC2-0909-BB0014EF98D0}"/>
          </ac:spMkLst>
        </pc:spChg>
        <pc:picChg chg="add mod">
          <ac:chgData name="Manish Sharma" userId="b799adb9ba789c8f" providerId="LiveId" clId="{D01A2B7F-BD4A-471C-84FC-CD26F8AF7E14}" dt="2023-03-18T04:35:22.467" v="74" actId="1076"/>
          <ac:picMkLst>
            <pc:docMk/>
            <pc:sldMk cId="2599224975" sldId="457"/>
            <ac:picMk id="5" creationId="{71CE3214-A9AB-36CD-F68F-A7F9DAA1C423}"/>
          </ac:picMkLst>
        </pc:picChg>
      </pc:sldChg>
      <pc:sldChg chg="addSp delSp modSp new mod">
        <pc:chgData name="Manish Sharma" userId="b799adb9ba789c8f" providerId="LiveId" clId="{D01A2B7F-BD4A-471C-84FC-CD26F8AF7E14}" dt="2023-03-18T04:43:33.063" v="181"/>
        <pc:sldMkLst>
          <pc:docMk/>
          <pc:sldMk cId="3433256417" sldId="458"/>
        </pc:sldMkLst>
        <pc:spChg chg="del">
          <ac:chgData name="Manish Sharma" userId="b799adb9ba789c8f" providerId="LiveId" clId="{D01A2B7F-BD4A-471C-84FC-CD26F8AF7E14}" dt="2023-03-18T04:35:57.078" v="76" actId="478"/>
          <ac:spMkLst>
            <pc:docMk/>
            <pc:sldMk cId="3433256417" sldId="458"/>
            <ac:spMk id="2" creationId="{3E48F5C3-FDA0-D41C-49EE-A1FA98D9EF39}"/>
          </ac:spMkLst>
        </pc:spChg>
        <pc:spChg chg="del">
          <ac:chgData name="Manish Sharma" userId="b799adb9ba789c8f" providerId="LiveId" clId="{D01A2B7F-BD4A-471C-84FC-CD26F8AF7E14}" dt="2023-03-18T04:35:57.078" v="76" actId="478"/>
          <ac:spMkLst>
            <pc:docMk/>
            <pc:sldMk cId="3433256417" sldId="458"/>
            <ac:spMk id="3" creationId="{10924DA2-26CF-0533-3E55-77820E785DBD}"/>
          </ac:spMkLst>
        </pc:spChg>
        <pc:spChg chg="add del mod">
          <ac:chgData name="Manish Sharma" userId="b799adb9ba789c8f" providerId="LiveId" clId="{D01A2B7F-BD4A-471C-84FC-CD26F8AF7E14}" dt="2023-03-18T04:39:44.483" v="171" actId="478"/>
          <ac:spMkLst>
            <pc:docMk/>
            <pc:sldMk cId="3433256417" sldId="458"/>
            <ac:spMk id="4" creationId="{A9BCA691-C2E6-6B34-91E7-F119C2B8C39A}"/>
          </ac:spMkLst>
        </pc:spChg>
        <pc:spChg chg="add del mod">
          <ac:chgData name="Manish Sharma" userId="b799adb9ba789c8f" providerId="LiveId" clId="{D01A2B7F-BD4A-471C-84FC-CD26F8AF7E14}" dt="2023-03-18T04:39:44.483" v="171" actId="478"/>
          <ac:spMkLst>
            <pc:docMk/>
            <pc:sldMk cId="3433256417" sldId="458"/>
            <ac:spMk id="5" creationId="{4B065AE5-B37A-91BA-B067-35BD0CAB2A38}"/>
          </ac:spMkLst>
        </pc:spChg>
        <pc:spChg chg="add mod">
          <ac:chgData name="Manish Sharma" userId="b799adb9ba789c8f" providerId="LiveId" clId="{D01A2B7F-BD4A-471C-84FC-CD26F8AF7E14}" dt="2023-03-18T04:39:50.689" v="172"/>
          <ac:spMkLst>
            <pc:docMk/>
            <pc:sldMk cId="3433256417" sldId="458"/>
            <ac:spMk id="6" creationId="{AC9D1270-112E-07D1-56B7-E5A0DFD80C71}"/>
          </ac:spMkLst>
        </pc:spChg>
        <pc:spChg chg="add mod">
          <ac:chgData name="Manish Sharma" userId="b799adb9ba789c8f" providerId="LiveId" clId="{D01A2B7F-BD4A-471C-84FC-CD26F8AF7E14}" dt="2023-03-18T04:39:57.012" v="173"/>
          <ac:spMkLst>
            <pc:docMk/>
            <pc:sldMk cId="3433256417" sldId="458"/>
            <ac:spMk id="7" creationId="{1AC760A4-FA25-A9FA-BA37-8BBF13A470A5}"/>
          </ac:spMkLst>
        </pc:spChg>
        <pc:spChg chg="add mod">
          <ac:chgData name="Manish Sharma" userId="b799adb9ba789c8f" providerId="LiveId" clId="{D01A2B7F-BD4A-471C-84FC-CD26F8AF7E14}" dt="2023-03-18T04:39:57.012" v="173"/>
          <ac:spMkLst>
            <pc:docMk/>
            <pc:sldMk cId="3433256417" sldId="458"/>
            <ac:spMk id="8" creationId="{54C371E3-7F04-1022-628B-40CF0BC03B45}"/>
          </ac:spMkLst>
        </pc:spChg>
        <pc:spChg chg="add mod">
          <ac:chgData name="Manish Sharma" userId="b799adb9ba789c8f" providerId="LiveId" clId="{D01A2B7F-BD4A-471C-84FC-CD26F8AF7E14}" dt="2023-03-18T04:39:57.012" v="173"/>
          <ac:spMkLst>
            <pc:docMk/>
            <pc:sldMk cId="3433256417" sldId="458"/>
            <ac:spMk id="9" creationId="{D6ADBA1A-C83D-2F86-720C-34D1EB5E1AAA}"/>
          </ac:spMkLst>
        </pc:spChg>
        <pc:spChg chg="add mod">
          <ac:chgData name="Manish Sharma" userId="b799adb9ba789c8f" providerId="LiveId" clId="{D01A2B7F-BD4A-471C-84FC-CD26F8AF7E14}" dt="2023-03-18T04:39:57.012" v="173"/>
          <ac:spMkLst>
            <pc:docMk/>
            <pc:sldMk cId="3433256417" sldId="458"/>
            <ac:spMk id="10" creationId="{28638B35-8C55-E49F-6E9D-76D4892B1A6F}"/>
          </ac:spMkLst>
        </pc:spChg>
        <pc:spChg chg="add mod">
          <ac:chgData name="Manish Sharma" userId="b799adb9ba789c8f" providerId="LiveId" clId="{D01A2B7F-BD4A-471C-84FC-CD26F8AF7E14}" dt="2023-03-18T04:40:18.414" v="174"/>
          <ac:spMkLst>
            <pc:docMk/>
            <pc:sldMk cId="3433256417" sldId="458"/>
            <ac:spMk id="11" creationId="{281FF345-F4F2-6951-5B62-64BDAE8F3F9C}"/>
          </ac:spMkLst>
        </pc:spChg>
        <pc:spChg chg="add mod">
          <ac:chgData name="Manish Sharma" userId="b799adb9ba789c8f" providerId="LiveId" clId="{D01A2B7F-BD4A-471C-84FC-CD26F8AF7E14}" dt="2023-03-18T04:40:53.404" v="175"/>
          <ac:spMkLst>
            <pc:docMk/>
            <pc:sldMk cId="3433256417" sldId="458"/>
            <ac:spMk id="13" creationId="{E653B2A8-32FE-AF15-F584-38097803082F}"/>
          </ac:spMkLst>
        </pc:spChg>
        <pc:spChg chg="add mod">
          <ac:chgData name="Manish Sharma" userId="b799adb9ba789c8f" providerId="LiveId" clId="{D01A2B7F-BD4A-471C-84FC-CD26F8AF7E14}" dt="2023-03-18T04:41:30.711" v="177" actId="1076"/>
          <ac:spMkLst>
            <pc:docMk/>
            <pc:sldMk cId="3433256417" sldId="458"/>
            <ac:spMk id="15" creationId="{79723E48-F8EA-613C-B6C4-61765022FCC6}"/>
          </ac:spMkLst>
        </pc:spChg>
        <pc:spChg chg="add mod">
          <ac:chgData name="Manish Sharma" userId="b799adb9ba789c8f" providerId="LiveId" clId="{D01A2B7F-BD4A-471C-84FC-CD26F8AF7E14}" dt="2023-03-18T04:41:30.711" v="177" actId="1076"/>
          <ac:spMkLst>
            <pc:docMk/>
            <pc:sldMk cId="3433256417" sldId="458"/>
            <ac:spMk id="16" creationId="{FE419A16-D962-6821-9EC4-99942EF52F19}"/>
          </ac:spMkLst>
        </pc:spChg>
        <pc:spChg chg="add mod">
          <ac:chgData name="Manish Sharma" userId="b799adb9ba789c8f" providerId="LiveId" clId="{D01A2B7F-BD4A-471C-84FC-CD26F8AF7E14}" dt="2023-03-18T04:41:30.711" v="177" actId="1076"/>
          <ac:spMkLst>
            <pc:docMk/>
            <pc:sldMk cId="3433256417" sldId="458"/>
            <ac:spMk id="17" creationId="{B2B2703C-9BF0-B6CB-E6D9-9C15F47D670B}"/>
          </ac:spMkLst>
        </pc:spChg>
        <pc:spChg chg="add mod">
          <ac:chgData name="Manish Sharma" userId="b799adb9ba789c8f" providerId="LiveId" clId="{D01A2B7F-BD4A-471C-84FC-CD26F8AF7E14}" dt="2023-03-18T04:41:30.711" v="177" actId="1076"/>
          <ac:spMkLst>
            <pc:docMk/>
            <pc:sldMk cId="3433256417" sldId="458"/>
            <ac:spMk id="18" creationId="{3EB7EC37-CDDF-D9CF-7E59-0A2E9FF4668A}"/>
          </ac:spMkLst>
        </pc:spChg>
        <pc:spChg chg="add mod">
          <ac:chgData name="Manish Sharma" userId="b799adb9ba789c8f" providerId="LiveId" clId="{D01A2B7F-BD4A-471C-84FC-CD26F8AF7E14}" dt="2023-03-18T04:41:30.711" v="177" actId="1076"/>
          <ac:spMkLst>
            <pc:docMk/>
            <pc:sldMk cId="3433256417" sldId="458"/>
            <ac:spMk id="19" creationId="{3586BFC8-23F7-E60D-0085-62DFAFD4874F}"/>
          </ac:spMkLst>
        </pc:spChg>
        <pc:spChg chg="add mod">
          <ac:chgData name="Manish Sharma" userId="b799adb9ba789c8f" providerId="LiveId" clId="{D01A2B7F-BD4A-471C-84FC-CD26F8AF7E14}" dt="2023-03-18T04:41:40.124" v="179" actId="20577"/>
          <ac:spMkLst>
            <pc:docMk/>
            <pc:sldMk cId="3433256417" sldId="458"/>
            <ac:spMk id="20" creationId="{882ED772-B5F2-5063-C5E6-5865CD8670AB}"/>
          </ac:spMkLst>
        </pc:spChg>
        <pc:spChg chg="add mod">
          <ac:chgData name="Manish Sharma" userId="b799adb9ba789c8f" providerId="LiveId" clId="{D01A2B7F-BD4A-471C-84FC-CD26F8AF7E14}" dt="2023-03-18T04:41:30.711" v="177" actId="1076"/>
          <ac:spMkLst>
            <pc:docMk/>
            <pc:sldMk cId="3433256417" sldId="458"/>
            <ac:spMk id="22" creationId="{DB916586-E1BC-A9EB-B521-C24EB93B11AF}"/>
          </ac:spMkLst>
        </pc:spChg>
        <pc:spChg chg="add mod">
          <ac:chgData name="Manish Sharma" userId="b799adb9ba789c8f" providerId="LiveId" clId="{D01A2B7F-BD4A-471C-84FC-CD26F8AF7E14}" dt="2023-03-18T04:42:22.609" v="180"/>
          <ac:spMkLst>
            <pc:docMk/>
            <pc:sldMk cId="3433256417" sldId="458"/>
            <ac:spMk id="25" creationId="{D0C31457-EC58-E2EF-3DD3-E6A2CA847BC3}"/>
          </ac:spMkLst>
        </pc:spChg>
        <pc:spChg chg="add mod">
          <ac:chgData name="Manish Sharma" userId="b799adb9ba789c8f" providerId="LiveId" clId="{D01A2B7F-BD4A-471C-84FC-CD26F8AF7E14}" dt="2023-03-18T04:42:22.609" v="180"/>
          <ac:spMkLst>
            <pc:docMk/>
            <pc:sldMk cId="3433256417" sldId="458"/>
            <ac:spMk id="26" creationId="{B840F4DE-966C-9014-4BDA-D5F734D111AF}"/>
          </ac:spMkLst>
        </pc:spChg>
        <pc:spChg chg="add mod">
          <ac:chgData name="Manish Sharma" userId="b799adb9ba789c8f" providerId="LiveId" clId="{D01A2B7F-BD4A-471C-84FC-CD26F8AF7E14}" dt="2023-03-18T04:43:33.063" v="181"/>
          <ac:spMkLst>
            <pc:docMk/>
            <pc:sldMk cId="3433256417" sldId="458"/>
            <ac:spMk id="27" creationId="{443FA7A4-F0E5-0EFE-CE37-F59B3996E32A}"/>
          </ac:spMkLst>
        </pc:spChg>
        <pc:cxnChg chg="add mod">
          <ac:chgData name="Manish Sharma" userId="b799adb9ba789c8f" providerId="LiveId" clId="{D01A2B7F-BD4A-471C-84FC-CD26F8AF7E14}" dt="2023-03-18T04:40:53.404" v="175"/>
          <ac:cxnSpMkLst>
            <pc:docMk/>
            <pc:sldMk cId="3433256417" sldId="458"/>
            <ac:cxnSpMk id="12" creationId="{E1B83DC4-EDC7-78D3-329B-30B49419EEC7}"/>
          </ac:cxnSpMkLst>
        </pc:cxnChg>
        <pc:cxnChg chg="add mod">
          <ac:chgData name="Manish Sharma" userId="b799adb9ba789c8f" providerId="LiveId" clId="{D01A2B7F-BD4A-471C-84FC-CD26F8AF7E14}" dt="2023-03-18T04:40:53.404" v="175"/>
          <ac:cxnSpMkLst>
            <pc:docMk/>
            <pc:sldMk cId="3433256417" sldId="458"/>
            <ac:cxnSpMk id="14" creationId="{F86E2750-7BBB-46D4-8A7A-A6FFB3F9FA1D}"/>
          </ac:cxnSpMkLst>
        </pc:cxnChg>
        <pc:cxnChg chg="add mod">
          <ac:chgData name="Manish Sharma" userId="b799adb9ba789c8f" providerId="LiveId" clId="{D01A2B7F-BD4A-471C-84FC-CD26F8AF7E14}" dt="2023-03-18T04:41:30.711" v="177" actId="1076"/>
          <ac:cxnSpMkLst>
            <pc:docMk/>
            <pc:sldMk cId="3433256417" sldId="458"/>
            <ac:cxnSpMk id="21" creationId="{64B8D8D9-764F-C4F9-0D83-7497591DE849}"/>
          </ac:cxnSpMkLst>
        </pc:cxnChg>
        <pc:cxnChg chg="add mod">
          <ac:chgData name="Manish Sharma" userId="b799adb9ba789c8f" providerId="LiveId" clId="{D01A2B7F-BD4A-471C-84FC-CD26F8AF7E14}" dt="2023-03-18T04:41:30.711" v="177" actId="1076"/>
          <ac:cxnSpMkLst>
            <pc:docMk/>
            <pc:sldMk cId="3433256417" sldId="458"/>
            <ac:cxnSpMk id="23" creationId="{3455ACD3-751B-81E9-BAD9-1AF1DC19E8CE}"/>
          </ac:cxnSpMkLst>
        </pc:cxnChg>
        <pc:cxnChg chg="add mod">
          <ac:chgData name="Manish Sharma" userId="b799adb9ba789c8f" providerId="LiveId" clId="{D01A2B7F-BD4A-471C-84FC-CD26F8AF7E14}" dt="2023-03-18T04:42:22.609" v="180"/>
          <ac:cxnSpMkLst>
            <pc:docMk/>
            <pc:sldMk cId="3433256417" sldId="458"/>
            <ac:cxnSpMk id="24" creationId="{69B60612-7759-A23B-7F23-C0BCD946BEAB}"/>
          </ac:cxnSpMkLst>
        </pc:cxnChg>
      </pc:sldChg>
      <pc:sldChg chg="addSp delSp modSp new mod">
        <pc:chgData name="Manish Sharma" userId="b799adb9ba789c8f" providerId="LiveId" clId="{D01A2B7F-BD4A-471C-84FC-CD26F8AF7E14}" dt="2023-03-18T05:34:46.626" v="231" actId="1076"/>
        <pc:sldMkLst>
          <pc:docMk/>
          <pc:sldMk cId="3706667690" sldId="459"/>
        </pc:sldMkLst>
        <pc:spChg chg="del">
          <ac:chgData name="Manish Sharma" userId="b799adb9ba789c8f" providerId="LiveId" clId="{D01A2B7F-BD4A-471C-84FC-CD26F8AF7E14}" dt="2023-03-18T05:05:25.773" v="184" actId="478"/>
          <ac:spMkLst>
            <pc:docMk/>
            <pc:sldMk cId="3706667690" sldId="459"/>
            <ac:spMk id="2" creationId="{16BC212F-519F-FFF7-D739-B23EB08123B7}"/>
          </ac:spMkLst>
        </pc:spChg>
        <pc:spChg chg="del">
          <ac:chgData name="Manish Sharma" userId="b799adb9ba789c8f" providerId="LiveId" clId="{D01A2B7F-BD4A-471C-84FC-CD26F8AF7E14}" dt="2023-03-18T05:05:25.773" v="184" actId="478"/>
          <ac:spMkLst>
            <pc:docMk/>
            <pc:sldMk cId="3706667690" sldId="459"/>
            <ac:spMk id="3" creationId="{7CB69D96-C589-F1D4-0522-366626879089}"/>
          </ac:spMkLst>
        </pc:spChg>
        <pc:spChg chg="add mod">
          <ac:chgData name="Manish Sharma" userId="b799adb9ba789c8f" providerId="LiveId" clId="{D01A2B7F-BD4A-471C-84FC-CD26F8AF7E14}" dt="2023-03-18T05:05:33.993" v="185"/>
          <ac:spMkLst>
            <pc:docMk/>
            <pc:sldMk cId="3706667690" sldId="459"/>
            <ac:spMk id="4" creationId="{B493DCFE-70E1-FB38-D566-9E2152407DF2}"/>
          </ac:spMkLst>
        </pc:spChg>
        <pc:spChg chg="add mod">
          <ac:chgData name="Manish Sharma" userId="b799adb9ba789c8f" providerId="LiveId" clId="{D01A2B7F-BD4A-471C-84FC-CD26F8AF7E14}" dt="2023-03-18T05:05:33.993" v="185"/>
          <ac:spMkLst>
            <pc:docMk/>
            <pc:sldMk cId="3706667690" sldId="459"/>
            <ac:spMk id="6" creationId="{B61E5762-9308-4782-F526-F541DC989505}"/>
          </ac:spMkLst>
        </pc:spChg>
        <pc:spChg chg="add mod">
          <ac:chgData name="Manish Sharma" userId="b799adb9ba789c8f" providerId="LiveId" clId="{D01A2B7F-BD4A-471C-84FC-CD26F8AF7E14}" dt="2023-03-18T05:05:44.053" v="186"/>
          <ac:spMkLst>
            <pc:docMk/>
            <pc:sldMk cId="3706667690" sldId="459"/>
            <ac:spMk id="7" creationId="{A3934668-73B5-C22A-CB16-5FA0BBFD4B3B}"/>
          </ac:spMkLst>
        </pc:spChg>
        <pc:spChg chg="add mod">
          <ac:chgData name="Manish Sharma" userId="b799adb9ba789c8f" providerId="LiveId" clId="{D01A2B7F-BD4A-471C-84FC-CD26F8AF7E14}" dt="2023-03-18T05:05:44.053" v="186"/>
          <ac:spMkLst>
            <pc:docMk/>
            <pc:sldMk cId="3706667690" sldId="459"/>
            <ac:spMk id="9" creationId="{313EE818-4463-4372-2CBB-F64550B0737D}"/>
          </ac:spMkLst>
        </pc:spChg>
        <pc:spChg chg="add mod">
          <ac:chgData name="Manish Sharma" userId="b799adb9ba789c8f" providerId="LiveId" clId="{D01A2B7F-BD4A-471C-84FC-CD26F8AF7E14}" dt="2023-03-18T05:05:55.123" v="187"/>
          <ac:spMkLst>
            <pc:docMk/>
            <pc:sldMk cId="3706667690" sldId="459"/>
            <ac:spMk id="10" creationId="{637523AA-7567-A000-BDFF-3A5846BB33E2}"/>
          </ac:spMkLst>
        </pc:spChg>
        <pc:spChg chg="add mod">
          <ac:chgData name="Manish Sharma" userId="b799adb9ba789c8f" providerId="LiveId" clId="{D01A2B7F-BD4A-471C-84FC-CD26F8AF7E14}" dt="2023-03-18T05:05:55.123" v="187"/>
          <ac:spMkLst>
            <pc:docMk/>
            <pc:sldMk cId="3706667690" sldId="459"/>
            <ac:spMk id="12" creationId="{D819F6E8-315E-0682-02D2-FE9A3EB59BC1}"/>
          </ac:spMkLst>
        </pc:spChg>
        <pc:spChg chg="add mod">
          <ac:chgData name="Manish Sharma" userId="b799adb9ba789c8f" providerId="LiveId" clId="{D01A2B7F-BD4A-471C-84FC-CD26F8AF7E14}" dt="2023-03-18T05:05:55.123" v="187"/>
          <ac:spMkLst>
            <pc:docMk/>
            <pc:sldMk cId="3706667690" sldId="459"/>
            <ac:spMk id="13" creationId="{B16EA7B3-31D3-9B3C-A17A-1A201CBAF331}"/>
          </ac:spMkLst>
        </pc:spChg>
        <pc:spChg chg="add mod">
          <ac:chgData name="Manish Sharma" userId="b799adb9ba789c8f" providerId="LiveId" clId="{D01A2B7F-BD4A-471C-84FC-CD26F8AF7E14}" dt="2023-03-18T05:06:18.077" v="188"/>
          <ac:spMkLst>
            <pc:docMk/>
            <pc:sldMk cId="3706667690" sldId="459"/>
            <ac:spMk id="14" creationId="{966879FF-561C-CFFE-D3B5-A02AB4162E6D}"/>
          </ac:spMkLst>
        </pc:spChg>
        <pc:spChg chg="add mod">
          <ac:chgData name="Manish Sharma" userId="b799adb9ba789c8f" providerId="LiveId" clId="{D01A2B7F-BD4A-471C-84FC-CD26F8AF7E14}" dt="2023-03-18T05:06:36.179" v="189"/>
          <ac:spMkLst>
            <pc:docMk/>
            <pc:sldMk cId="3706667690" sldId="459"/>
            <ac:spMk id="16" creationId="{CAD22E04-F59E-7A4C-BC0D-7F1943C34F39}"/>
          </ac:spMkLst>
        </pc:spChg>
        <pc:spChg chg="add mod">
          <ac:chgData name="Manish Sharma" userId="b799adb9ba789c8f" providerId="LiveId" clId="{D01A2B7F-BD4A-471C-84FC-CD26F8AF7E14}" dt="2023-03-18T05:34:46.626" v="231" actId="1076"/>
          <ac:spMkLst>
            <pc:docMk/>
            <pc:sldMk cId="3706667690" sldId="459"/>
            <ac:spMk id="17" creationId="{E3623710-B30D-0796-9B60-2B4E251EAD4D}"/>
          </ac:spMkLst>
        </pc:spChg>
        <pc:spChg chg="add mod">
          <ac:chgData name="Manish Sharma" userId="b799adb9ba789c8f" providerId="LiveId" clId="{D01A2B7F-BD4A-471C-84FC-CD26F8AF7E14}" dt="2023-03-18T05:06:45.740" v="190"/>
          <ac:spMkLst>
            <pc:docMk/>
            <pc:sldMk cId="3706667690" sldId="459"/>
            <ac:spMk id="18" creationId="{CC1D95BC-9906-6C4B-0F94-AB1842BBAD52}"/>
          </ac:spMkLst>
        </pc:spChg>
        <pc:spChg chg="add mod">
          <ac:chgData name="Manish Sharma" userId="b799adb9ba789c8f" providerId="LiveId" clId="{D01A2B7F-BD4A-471C-84FC-CD26F8AF7E14}" dt="2023-03-18T05:06:45.740" v="190"/>
          <ac:spMkLst>
            <pc:docMk/>
            <pc:sldMk cId="3706667690" sldId="459"/>
            <ac:spMk id="19" creationId="{A38C53EE-2F80-4D7C-4BB8-A43D47F51859}"/>
          </ac:spMkLst>
        </pc:spChg>
        <pc:spChg chg="add mod">
          <ac:chgData name="Manish Sharma" userId="b799adb9ba789c8f" providerId="LiveId" clId="{D01A2B7F-BD4A-471C-84FC-CD26F8AF7E14}" dt="2023-03-18T05:07:00.899" v="191"/>
          <ac:spMkLst>
            <pc:docMk/>
            <pc:sldMk cId="3706667690" sldId="459"/>
            <ac:spMk id="22" creationId="{1E0C68A0-8F8E-D017-2840-ED06BA1FF63F}"/>
          </ac:spMkLst>
        </pc:spChg>
        <pc:spChg chg="add mod">
          <ac:chgData name="Manish Sharma" userId="b799adb9ba789c8f" providerId="LiveId" clId="{D01A2B7F-BD4A-471C-84FC-CD26F8AF7E14}" dt="2023-03-18T05:34:29.435" v="215" actId="1076"/>
          <ac:spMkLst>
            <pc:docMk/>
            <pc:sldMk cId="3706667690" sldId="459"/>
            <ac:spMk id="23" creationId="{7F474003-4738-F174-D438-CCC05D4AE13E}"/>
          </ac:spMkLst>
        </pc:spChg>
        <pc:spChg chg="add mod">
          <ac:chgData name="Manish Sharma" userId="b799adb9ba789c8f" providerId="LiveId" clId="{D01A2B7F-BD4A-471C-84FC-CD26F8AF7E14}" dt="2023-03-18T05:07:10.494" v="192"/>
          <ac:spMkLst>
            <pc:docMk/>
            <pc:sldMk cId="3706667690" sldId="459"/>
            <ac:spMk id="24" creationId="{5A2857D8-4433-0E74-B561-683E13888301}"/>
          </ac:spMkLst>
        </pc:spChg>
        <pc:spChg chg="add mod">
          <ac:chgData name="Manish Sharma" userId="b799adb9ba789c8f" providerId="LiveId" clId="{D01A2B7F-BD4A-471C-84FC-CD26F8AF7E14}" dt="2023-03-18T05:07:50.174" v="193"/>
          <ac:spMkLst>
            <pc:docMk/>
            <pc:sldMk cId="3706667690" sldId="459"/>
            <ac:spMk id="28" creationId="{C9F4F002-4963-3FA5-B44E-ECD862271B65}"/>
          </ac:spMkLst>
        </pc:spChg>
        <pc:spChg chg="add mod">
          <ac:chgData name="Manish Sharma" userId="b799adb9ba789c8f" providerId="LiveId" clId="{D01A2B7F-BD4A-471C-84FC-CD26F8AF7E14}" dt="2023-03-18T05:07:50.174" v="193"/>
          <ac:spMkLst>
            <pc:docMk/>
            <pc:sldMk cId="3706667690" sldId="459"/>
            <ac:spMk id="29" creationId="{12E66B38-E443-EC1B-7F1A-0744D9CBA946}"/>
          </ac:spMkLst>
        </pc:spChg>
        <pc:spChg chg="add mod ord">
          <ac:chgData name="Manish Sharma" userId="b799adb9ba789c8f" providerId="LiveId" clId="{D01A2B7F-BD4A-471C-84FC-CD26F8AF7E14}" dt="2023-03-18T05:34:43.878" v="230" actId="1076"/>
          <ac:spMkLst>
            <pc:docMk/>
            <pc:sldMk cId="3706667690" sldId="459"/>
            <ac:spMk id="30" creationId="{53C953C8-E952-79F6-CBB4-0A2D5AD6F7D0}"/>
          </ac:spMkLst>
        </pc:spChg>
        <pc:spChg chg="add mod">
          <ac:chgData name="Manish Sharma" userId="b799adb9ba789c8f" providerId="LiveId" clId="{D01A2B7F-BD4A-471C-84FC-CD26F8AF7E14}" dt="2023-03-18T05:34:04.829" v="202" actId="1076"/>
          <ac:spMkLst>
            <pc:docMk/>
            <pc:sldMk cId="3706667690" sldId="459"/>
            <ac:spMk id="31" creationId="{D37BAC8A-8BEF-94C4-FB10-6F4F89F282B0}"/>
          </ac:spMkLst>
        </pc:spChg>
        <pc:cxnChg chg="add mod">
          <ac:chgData name="Manish Sharma" userId="b799adb9ba789c8f" providerId="LiveId" clId="{D01A2B7F-BD4A-471C-84FC-CD26F8AF7E14}" dt="2023-03-18T05:05:33.993" v="185"/>
          <ac:cxnSpMkLst>
            <pc:docMk/>
            <pc:sldMk cId="3706667690" sldId="459"/>
            <ac:cxnSpMk id="5" creationId="{EDF70293-EF9A-7A92-F015-3C507E61B08C}"/>
          </ac:cxnSpMkLst>
        </pc:cxnChg>
        <pc:cxnChg chg="add mod">
          <ac:chgData name="Manish Sharma" userId="b799adb9ba789c8f" providerId="LiveId" clId="{D01A2B7F-BD4A-471C-84FC-CD26F8AF7E14}" dt="2023-03-18T05:05:44.053" v="186"/>
          <ac:cxnSpMkLst>
            <pc:docMk/>
            <pc:sldMk cId="3706667690" sldId="459"/>
            <ac:cxnSpMk id="8" creationId="{C8635811-D1A9-42DB-4F34-B8B65AC5A048}"/>
          </ac:cxnSpMkLst>
        </pc:cxnChg>
        <pc:cxnChg chg="add mod">
          <ac:chgData name="Manish Sharma" userId="b799adb9ba789c8f" providerId="LiveId" clId="{D01A2B7F-BD4A-471C-84FC-CD26F8AF7E14}" dt="2023-03-18T05:05:55.123" v="187"/>
          <ac:cxnSpMkLst>
            <pc:docMk/>
            <pc:sldMk cId="3706667690" sldId="459"/>
            <ac:cxnSpMk id="11" creationId="{A0C6B6A5-50F7-5844-E0C2-78AA7016546A}"/>
          </ac:cxnSpMkLst>
        </pc:cxnChg>
        <pc:cxnChg chg="add mod">
          <ac:chgData name="Manish Sharma" userId="b799adb9ba789c8f" providerId="LiveId" clId="{D01A2B7F-BD4A-471C-84FC-CD26F8AF7E14}" dt="2023-03-18T05:06:18.077" v="188"/>
          <ac:cxnSpMkLst>
            <pc:docMk/>
            <pc:sldMk cId="3706667690" sldId="459"/>
            <ac:cxnSpMk id="15" creationId="{202F3245-B2DE-9F70-5854-8C47A1FD9A80}"/>
          </ac:cxnSpMkLst>
        </pc:cxnChg>
        <pc:cxnChg chg="add mod">
          <ac:chgData name="Manish Sharma" userId="b799adb9ba789c8f" providerId="LiveId" clId="{D01A2B7F-BD4A-471C-84FC-CD26F8AF7E14}" dt="2023-03-18T05:06:45.740" v="190"/>
          <ac:cxnSpMkLst>
            <pc:docMk/>
            <pc:sldMk cId="3706667690" sldId="459"/>
            <ac:cxnSpMk id="20" creationId="{AAA7B202-CBBD-11AD-D5C9-519EEB1C8F04}"/>
          </ac:cxnSpMkLst>
        </pc:cxnChg>
        <pc:cxnChg chg="add mod">
          <ac:chgData name="Manish Sharma" userId="b799adb9ba789c8f" providerId="LiveId" clId="{D01A2B7F-BD4A-471C-84FC-CD26F8AF7E14}" dt="2023-03-18T05:07:00.899" v="191"/>
          <ac:cxnSpMkLst>
            <pc:docMk/>
            <pc:sldMk cId="3706667690" sldId="459"/>
            <ac:cxnSpMk id="21" creationId="{77953D43-60EC-B9CF-4D82-05DA97AC9CF4}"/>
          </ac:cxnSpMkLst>
        </pc:cxnChg>
        <pc:cxnChg chg="add mod">
          <ac:chgData name="Manish Sharma" userId="b799adb9ba789c8f" providerId="LiveId" clId="{D01A2B7F-BD4A-471C-84FC-CD26F8AF7E14}" dt="2023-03-18T05:07:10.494" v="192"/>
          <ac:cxnSpMkLst>
            <pc:docMk/>
            <pc:sldMk cId="3706667690" sldId="459"/>
            <ac:cxnSpMk id="25" creationId="{417AD124-EF0F-AC3F-EB4B-4AA6B09B2BB5}"/>
          </ac:cxnSpMkLst>
        </pc:cxnChg>
        <pc:cxnChg chg="add mod">
          <ac:chgData name="Manish Sharma" userId="b799adb9ba789c8f" providerId="LiveId" clId="{D01A2B7F-BD4A-471C-84FC-CD26F8AF7E14}" dt="2023-03-18T05:07:10.494" v="192"/>
          <ac:cxnSpMkLst>
            <pc:docMk/>
            <pc:sldMk cId="3706667690" sldId="459"/>
            <ac:cxnSpMk id="26" creationId="{B4C93D91-B502-A82F-5CE4-4B4E5104FEE6}"/>
          </ac:cxnSpMkLst>
        </pc:cxnChg>
        <pc:cxnChg chg="add mod">
          <ac:chgData name="Manish Sharma" userId="b799adb9ba789c8f" providerId="LiveId" clId="{D01A2B7F-BD4A-471C-84FC-CD26F8AF7E14}" dt="2023-03-18T05:07:50.174" v="193"/>
          <ac:cxnSpMkLst>
            <pc:docMk/>
            <pc:sldMk cId="3706667690" sldId="459"/>
            <ac:cxnSpMk id="27" creationId="{ED704449-DDA3-4941-CE3D-47DD03454D5B}"/>
          </ac:cxnSpMkLst>
        </pc:cxnChg>
      </pc:sldChg>
      <pc:sldChg chg="addSp delSp modSp new mod">
        <pc:chgData name="Manish Sharma" userId="b799adb9ba789c8f" providerId="LiveId" clId="{D01A2B7F-BD4A-471C-84FC-CD26F8AF7E14}" dt="2023-03-18T06:41:42.676" v="243"/>
        <pc:sldMkLst>
          <pc:docMk/>
          <pc:sldMk cId="1135645340" sldId="460"/>
        </pc:sldMkLst>
        <pc:spChg chg="del">
          <ac:chgData name="Manish Sharma" userId="b799adb9ba789c8f" providerId="LiveId" clId="{D01A2B7F-BD4A-471C-84FC-CD26F8AF7E14}" dt="2023-03-18T06:41:11.771" v="237" actId="478"/>
          <ac:spMkLst>
            <pc:docMk/>
            <pc:sldMk cId="1135645340" sldId="460"/>
            <ac:spMk id="2" creationId="{EBC4CF6D-61EA-99BF-904E-34C106970B0C}"/>
          </ac:spMkLst>
        </pc:spChg>
        <pc:spChg chg="del">
          <ac:chgData name="Manish Sharma" userId="b799adb9ba789c8f" providerId="LiveId" clId="{D01A2B7F-BD4A-471C-84FC-CD26F8AF7E14}" dt="2023-03-18T06:41:11.771" v="237" actId="478"/>
          <ac:spMkLst>
            <pc:docMk/>
            <pc:sldMk cId="1135645340" sldId="460"/>
            <ac:spMk id="3" creationId="{38FAE018-58AB-AD74-9D11-2A181B5A37E0}"/>
          </ac:spMkLst>
        </pc:spChg>
        <pc:spChg chg="add mod">
          <ac:chgData name="Manish Sharma" userId="b799adb9ba789c8f" providerId="LiveId" clId="{D01A2B7F-BD4A-471C-84FC-CD26F8AF7E14}" dt="2023-03-18T06:41:12.475" v="238"/>
          <ac:spMkLst>
            <pc:docMk/>
            <pc:sldMk cId="1135645340" sldId="460"/>
            <ac:spMk id="4" creationId="{077023C9-D25F-83F4-FD0E-CD9D836DE085}"/>
          </ac:spMkLst>
        </pc:spChg>
        <pc:spChg chg="add mod">
          <ac:chgData name="Manish Sharma" userId="b799adb9ba789c8f" providerId="LiveId" clId="{D01A2B7F-BD4A-471C-84FC-CD26F8AF7E14}" dt="2023-03-18T06:41:17.108" v="239"/>
          <ac:spMkLst>
            <pc:docMk/>
            <pc:sldMk cId="1135645340" sldId="460"/>
            <ac:spMk id="5" creationId="{EF76C424-D3AE-AF87-DF46-E2ADA854A2E4}"/>
          </ac:spMkLst>
        </pc:spChg>
        <pc:spChg chg="add mod">
          <ac:chgData name="Manish Sharma" userId="b799adb9ba789c8f" providerId="LiveId" clId="{D01A2B7F-BD4A-471C-84FC-CD26F8AF7E14}" dt="2023-03-18T06:41:24.859" v="240"/>
          <ac:spMkLst>
            <pc:docMk/>
            <pc:sldMk cId="1135645340" sldId="460"/>
            <ac:spMk id="6" creationId="{43B9D27C-DD57-5AA1-4E97-1E50130C2A2D}"/>
          </ac:spMkLst>
        </pc:spChg>
        <pc:spChg chg="add mod">
          <ac:chgData name="Manish Sharma" userId="b799adb9ba789c8f" providerId="LiveId" clId="{D01A2B7F-BD4A-471C-84FC-CD26F8AF7E14}" dt="2023-03-18T06:41:29.460" v="241"/>
          <ac:spMkLst>
            <pc:docMk/>
            <pc:sldMk cId="1135645340" sldId="460"/>
            <ac:spMk id="7" creationId="{679AAF88-A797-90B1-BB30-1901502303D0}"/>
          </ac:spMkLst>
        </pc:spChg>
        <pc:spChg chg="add mod">
          <ac:chgData name="Manish Sharma" userId="b799adb9ba789c8f" providerId="LiveId" clId="{D01A2B7F-BD4A-471C-84FC-CD26F8AF7E14}" dt="2023-03-18T06:41:38.710" v="242"/>
          <ac:spMkLst>
            <pc:docMk/>
            <pc:sldMk cId="1135645340" sldId="460"/>
            <ac:spMk id="8" creationId="{9038F1E7-354B-8E52-3C9E-7F7B28AC8B52}"/>
          </ac:spMkLst>
        </pc:spChg>
        <pc:spChg chg="add mod">
          <ac:chgData name="Manish Sharma" userId="b799adb9ba789c8f" providerId="LiveId" clId="{D01A2B7F-BD4A-471C-84FC-CD26F8AF7E14}" dt="2023-03-18T06:41:42.676" v="243"/>
          <ac:spMkLst>
            <pc:docMk/>
            <pc:sldMk cId="1135645340" sldId="460"/>
            <ac:spMk id="9" creationId="{E20024EE-BF82-3F8B-FE95-B574F4272087}"/>
          </ac:spMkLst>
        </pc:spChg>
      </pc:sldChg>
      <pc:sldChg chg="addSp delSp modSp new mod">
        <pc:chgData name="Manish Sharma" userId="b799adb9ba789c8f" providerId="LiveId" clId="{D01A2B7F-BD4A-471C-84FC-CD26F8AF7E14}" dt="2023-03-18T06:46:10.242" v="401" actId="207"/>
        <pc:sldMkLst>
          <pc:docMk/>
          <pc:sldMk cId="1645526976" sldId="461"/>
        </pc:sldMkLst>
        <pc:spChg chg="del">
          <ac:chgData name="Manish Sharma" userId="b799adb9ba789c8f" providerId="LiveId" clId="{D01A2B7F-BD4A-471C-84FC-CD26F8AF7E14}" dt="2023-03-18T06:44:11.645" v="246" actId="478"/>
          <ac:spMkLst>
            <pc:docMk/>
            <pc:sldMk cId="1645526976" sldId="461"/>
            <ac:spMk id="2" creationId="{B9FAA6FC-8E59-F6D1-0507-69D2904F651D}"/>
          </ac:spMkLst>
        </pc:spChg>
        <pc:spChg chg="del">
          <ac:chgData name="Manish Sharma" userId="b799adb9ba789c8f" providerId="LiveId" clId="{D01A2B7F-BD4A-471C-84FC-CD26F8AF7E14}" dt="2023-03-18T06:44:11.645" v="246" actId="478"/>
          <ac:spMkLst>
            <pc:docMk/>
            <pc:sldMk cId="1645526976" sldId="461"/>
            <ac:spMk id="3" creationId="{598AD859-7703-3727-17D3-F77380DF9857}"/>
          </ac:spMkLst>
        </pc:spChg>
        <pc:spChg chg="add mod">
          <ac:chgData name="Manish Sharma" userId="b799adb9ba789c8f" providerId="LiveId" clId="{D01A2B7F-BD4A-471C-84FC-CD26F8AF7E14}" dt="2023-03-18T06:44:18.394" v="247"/>
          <ac:spMkLst>
            <pc:docMk/>
            <pc:sldMk cId="1645526976" sldId="461"/>
            <ac:spMk id="4" creationId="{8CFDE6B8-6C0C-3BAE-29E5-57C93068F979}"/>
          </ac:spMkLst>
        </pc:spChg>
        <pc:spChg chg="add mod">
          <ac:chgData name="Manish Sharma" userId="b799adb9ba789c8f" providerId="LiveId" clId="{D01A2B7F-BD4A-471C-84FC-CD26F8AF7E14}" dt="2023-03-18T06:46:10.242" v="401" actId="207"/>
          <ac:spMkLst>
            <pc:docMk/>
            <pc:sldMk cId="1645526976" sldId="461"/>
            <ac:spMk id="5" creationId="{C2D3EEA2-BFB6-99CA-F7D7-C5824DDBDBE4}"/>
          </ac:spMkLst>
        </pc:spChg>
      </pc:sldChg>
      <pc:sldChg chg="addSp delSp modSp new mod">
        <pc:chgData name="Manish Sharma" userId="b799adb9ba789c8f" providerId="LiveId" clId="{D01A2B7F-BD4A-471C-84FC-CD26F8AF7E14}" dt="2023-03-18T08:10:10.333" v="410" actId="20577"/>
        <pc:sldMkLst>
          <pc:docMk/>
          <pc:sldMk cId="4025779652" sldId="462"/>
        </pc:sldMkLst>
        <pc:spChg chg="mod">
          <ac:chgData name="Manish Sharma" userId="b799adb9ba789c8f" providerId="LiveId" clId="{D01A2B7F-BD4A-471C-84FC-CD26F8AF7E14}" dt="2023-03-18T08:10:10.333" v="410" actId="20577"/>
          <ac:spMkLst>
            <pc:docMk/>
            <pc:sldMk cId="4025779652" sldId="462"/>
            <ac:spMk id="2" creationId="{2C5DA50A-4697-1264-BF53-C72CB1525E72}"/>
          </ac:spMkLst>
        </pc:spChg>
        <pc:spChg chg="del">
          <ac:chgData name="Manish Sharma" userId="b799adb9ba789c8f" providerId="LiveId" clId="{D01A2B7F-BD4A-471C-84FC-CD26F8AF7E14}" dt="2023-03-18T08:02:13.837" v="405" actId="478"/>
          <ac:spMkLst>
            <pc:docMk/>
            <pc:sldMk cId="4025779652" sldId="462"/>
            <ac:spMk id="3" creationId="{DB97DB04-54BE-A286-DCD9-AA96A91D187A}"/>
          </ac:spMkLst>
        </pc:spChg>
        <pc:spChg chg="add mod">
          <ac:chgData name="Manish Sharma" userId="b799adb9ba789c8f" providerId="LiveId" clId="{D01A2B7F-BD4A-471C-84FC-CD26F8AF7E14}" dt="2023-03-18T08:02:20.594" v="406"/>
          <ac:spMkLst>
            <pc:docMk/>
            <pc:sldMk cId="4025779652" sldId="462"/>
            <ac:spMk id="4" creationId="{9EEC3421-FE54-BCD3-489A-621C8D519A39}"/>
          </ac:spMkLst>
        </pc:spChg>
        <pc:spChg chg="add mod">
          <ac:chgData name="Manish Sharma" userId="b799adb9ba789c8f" providerId="LiveId" clId="{D01A2B7F-BD4A-471C-84FC-CD26F8AF7E14}" dt="2023-03-18T08:02:24.166" v="407"/>
          <ac:spMkLst>
            <pc:docMk/>
            <pc:sldMk cId="4025779652" sldId="462"/>
            <ac:spMk id="5" creationId="{3C8739C4-2F0A-7460-7818-301DD3137AA5}"/>
          </ac:spMkLst>
        </pc:spChg>
        <pc:spChg chg="add mod">
          <ac:chgData name="Manish Sharma" userId="b799adb9ba789c8f" providerId="LiveId" clId="{D01A2B7F-BD4A-471C-84FC-CD26F8AF7E14}" dt="2023-03-18T08:09:43.694" v="409"/>
          <ac:spMkLst>
            <pc:docMk/>
            <pc:sldMk cId="4025779652" sldId="462"/>
            <ac:spMk id="6" creationId="{39B9DCCC-18D2-18B7-E35A-BD4C432C5AD5}"/>
          </ac:spMkLst>
        </pc:spChg>
        <pc:spChg chg="add mod">
          <ac:chgData name="Manish Sharma" userId="b799adb9ba789c8f" providerId="LiveId" clId="{D01A2B7F-BD4A-471C-84FC-CD26F8AF7E14}" dt="2023-03-18T08:09:43.694" v="409"/>
          <ac:spMkLst>
            <pc:docMk/>
            <pc:sldMk cId="4025779652" sldId="462"/>
            <ac:spMk id="7" creationId="{B644F49C-3C73-F775-7399-E0C7F80CDFCA}"/>
          </ac:spMkLst>
        </pc:spChg>
        <pc:spChg chg="add mod">
          <ac:chgData name="Manish Sharma" userId="b799adb9ba789c8f" providerId="LiveId" clId="{D01A2B7F-BD4A-471C-84FC-CD26F8AF7E14}" dt="2023-03-18T08:09:43.694" v="409"/>
          <ac:spMkLst>
            <pc:docMk/>
            <pc:sldMk cId="4025779652" sldId="462"/>
            <ac:spMk id="8" creationId="{7ABF4FC0-F2B5-9FB2-21ED-A90BDED0D145}"/>
          </ac:spMkLst>
        </pc:spChg>
        <pc:spChg chg="add mod">
          <ac:chgData name="Manish Sharma" userId="b799adb9ba789c8f" providerId="LiveId" clId="{D01A2B7F-BD4A-471C-84FC-CD26F8AF7E14}" dt="2023-03-18T08:09:43.694" v="409"/>
          <ac:spMkLst>
            <pc:docMk/>
            <pc:sldMk cId="4025779652" sldId="462"/>
            <ac:spMk id="9" creationId="{CCE131C9-22C6-6F56-B34B-FB5039C6889D}"/>
          </ac:spMkLst>
        </pc:spChg>
        <pc:spChg chg="add mod">
          <ac:chgData name="Manish Sharma" userId="b799adb9ba789c8f" providerId="LiveId" clId="{D01A2B7F-BD4A-471C-84FC-CD26F8AF7E14}" dt="2023-03-18T08:09:43.694" v="409"/>
          <ac:spMkLst>
            <pc:docMk/>
            <pc:sldMk cId="4025779652" sldId="462"/>
            <ac:spMk id="10" creationId="{F812364E-823E-E6B2-717C-2123645597AE}"/>
          </ac:spMkLst>
        </pc:spChg>
      </pc:sldChg>
      <pc:sldChg chg="addSp delSp modSp new mod">
        <pc:chgData name="Manish Sharma" userId="b799adb9ba789c8f" providerId="LiveId" clId="{D01A2B7F-BD4A-471C-84FC-CD26F8AF7E14}" dt="2023-03-19T05:07:02.020" v="499"/>
        <pc:sldMkLst>
          <pc:docMk/>
          <pc:sldMk cId="16374785" sldId="463"/>
        </pc:sldMkLst>
        <pc:spChg chg="mod">
          <ac:chgData name="Manish Sharma" userId="b799adb9ba789c8f" providerId="LiveId" clId="{D01A2B7F-BD4A-471C-84FC-CD26F8AF7E14}" dt="2023-03-19T04:02:05.875" v="437"/>
          <ac:spMkLst>
            <pc:docMk/>
            <pc:sldMk cId="16374785" sldId="463"/>
            <ac:spMk id="2" creationId="{7CA51166-C04B-88AF-A454-2EEB7DC3C860}"/>
          </ac:spMkLst>
        </pc:spChg>
        <pc:spChg chg="del">
          <ac:chgData name="Manish Sharma" userId="b799adb9ba789c8f" providerId="LiveId" clId="{D01A2B7F-BD4A-471C-84FC-CD26F8AF7E14}" dt="2023-03-19T04:02:08.714" v="438" actId="478"/>
          <ac:spMkLst>
            <pc:docMk/>
            <pc:sldMk cId="16374785" sldId="463"/>
            <ac:spMk id="3" creationId="{020F9831-0D21-8C50-F14C-72BAEB486A51}"/>
          </ac:spMkLst>
        </pc:spChg>
        <pc:spChg chg="add mod">
          <ac:chgData name="Manish Sharma" userId="b799adb9ba789c8f" providerId="LiveId" clId="{D01A2B7F-BD4A-471C-84FC-CD26F8AF7E14}" dt="2023-03-19T04:02:14.550" v="439"/>
          <ac:spMkLst>
            <pc:docMk/>
            <pc:sldMk cId="16374785" sldId="463"/>
            <ac:spMk id="4" creationId="{7355C984-455B-10A4-008E-671D6AF94754}"/>
          </ac:spMkLst>
        </pc:spChg>
        <pc:spChg chg="add mod">
          <ac:chgData name="Manish Sharma" userId="b799adb9ba789c8f" providerId="LiveId" clId="{D01A2B7F-BD4A-471C-84FC-CD26F8AF7E14}" dt="2023-03-19T04:02:14.550" v="439"/>
          <ac:spMkLst>
            <pc:docMk/>
            <pc:sldMk cId="16374785" sldId="463"/>
            <ac:spMk id="5" creationId="{31CB2EFA-5109-02DA-D4EE-99A728A82D63}"/>
          </ac:spMkLst>
        </pc:spChg>
        <pc:spChg chg="add mod">
          <ac:chgData name="Manish Sharma" userId="b799adb9ba789c8f" providerId="LiveId" clId="{D01A2B7F-BD4A-471C-84FC-CD26F8AF7E14}" dt="2023-03-19T04:36:39.596" v="497"/>
          <ac:spMkLst>
            <pc:docMk/>
            <pc:sldMk cId="16374785" sldId="463"/>
            <ac:spMk id="7" creationId="{8EEECE35-BF08-91DA-5C14-71BDC0554E8A}"/>
          </ac:spMkLst>
        </pc:spChg>
        <pc:spChg chg="add mod">
          <ac:chgData name="Manish Sharma" userId="b799adb9ba789c8f" providerId="LiveId" clId="{D01A2B7F-BD4A-471C-84FC-CD26F8AF7E14}" dt="2023-03-19T04:47:32.081" v="498"/>
          <ac:spMkLst>
            <pc:docMk/>
            <pc:sldMk cId="16374785" sldId="463"/>
            <ac:spMk id="9" creationId="{CECF8F13-8695-20B6-BD98-99ED85D178CC}"/>
          </ac:spMkLst>
        </pc:spChg>
        <pc:spChg chg="add mod">
          <ac:chgData name="Manish Sharma" userId="b799adb9ba789c8f" providerId="LiveId" clId="{D01A2B7F-BD4A-471C-84FC-CD26F8AF7E14}" dt="2023-03-19T05:07:02.020" v="499"/>
          <ac:spMkLst>
            <pc:docMk/>
            <pc:sldMk cId="16374785" sldId="463"/>
            <ac:spMk id="12" creationId="{986FDFDD-D06B-2424-D5B6-947F99F18978}"/>
          </ac:spMkLst>
        </pc:spChg>
        <pc:cxnChg chg="add mod">
          <ac:chgData name="Manish Sharma" userId="b799adb9ba789c8f" providerId="LiveId" clId="{D01A2B7F-BD4A-471C-84FC-CD26F8AF7E14}" dt="2023-03-19T04:02:30.350" v="440"/>
          <ac:cxnSpMkLst>
            <pc:docMk/>
            <pc:sldMk cId="16374785" sldId="463"/>
            <ac:cxnSpMk id="6" creationId="{8FAA8B86-376D-19FF-F35D-8FCC15BF40FF}"/>
          </ac:cxnSpMkLst>
        </pc:cxnChg>
        <pc:cxnChg chg="add mod">
          <ac:chgData name="Manish Sharma" userId="b799adb9ba789c8f" providerId="LiveId" clId="{D01A2B7F-BD4A-471C-84FC-CD26F8AF7E14}" dt="2023-03-19T04:47:32.081" v="498"/>
          <ac:cxnSpMkLst>
            <pc:docMk/>
            <pc:sldMk cId="16374785" sldId="463"/>
            <ac:cxnSpMk id="8" creationId="{A10ED01A-9A00-C755-629E-2159F0C807C0}"/>
          </ac:cxnSpMkLst>
        </pc:cxnChg>
        <pc:cxnChg chg="add mod">
          <ac:chgData name="Manish Sharma" userId="b799adb9ba789c8f" providerId="LiveId" clId="{D01A2B7F-BD4A-471C-84FC-CD26F8AF7E14}" dt="2023-03-19T05:07:02.020" v="499"/>
          <ac:cxnSpMkLst>
            <pc:docMk/>
            <pc:sldMk cId="16374785" sldId="463"/>
            <ac:cxnSpMk id="10" creationId="{74C3700C-C354-9467-3B0E-697CB0D836ED}"/>
          </ac:cxnSpMkLst>
        </pc:cxnChg>
        <pc:cxnChg chg="add mod">
          <ac:chgData name="Manish Sharma" userId="b799adb9ba789c8f" providerId="LiveId" clId="{D01A2B7F-BD4A-471C-84FC-CD26F8AF7E14}" dt="2023-03-19T05:07:02.020" v="499"/>
          <ac:cxnSpMkLst>
            <pc:docMk/>
            <pc:sldMk cId="16374785" sldId="463"/>
            <ac:cxnSpMk id="11" creationId="{3353AECC-381D-6DED-9043-DD2D49F3897A}"/>
          </ac:cxnSpMkLst>
        </pc:cxnChg>
      </pc:sldChg>
      <pc:sldChg chg="add del">
        <pc:chgData name="Manish Sharma" userId="b799adb9ba789c8f" providerId="LiveId" clId="{D01A2B7F-BD4A-471C-84FC-CD26F8AF7E14}" dt="2023-03-18T09:52:00.562" v="421"/>
        <pc:sldMkLst>
          <pc:docMk/>
          <pc:sldMk cId="2342259920" sldId="463"/>
        </pc:sldMkLst>
      </pc:sldChg>
      <pc:sldChg chg="addSp delSp modSp new del mod">
        <pc:chgData name="Manish Sharma" userId="b799adb9ba789c8f" providerId="LiveId" clId="{D01A2B7F-BD4A-471C-84FC-CD26F8AF7E14}" dt="2023-03-19T04:36:31.723" v="496" actId="47"/>
        <pc:sldMkLst>
          <pc:docMk/>
          <pc:sldMk cId="2080844047" sldId="464"/>
        </pc:sldMkLst>
        <pc:spChg chg="del">
          <ac:chgData name="Manish Sharma" userId="b799adb9ba789c8f" providerId="LiveId" clId="{D01A2B7F-BD4A-471C-84FC-CD26F8AF7E14}" dt="2023-03-19T04:07:06.143" v="442" actId="478"/>
          <ac:spMkLst>
            <pc:docMk/>
            <pc:sldMk cId="2080844047" sldId="464"/>
            <ac:spMk id="2" creationId="{5CF95F00-CA95-0A19-219B-858295E72F63}"/>
          </ac:spMkLst>
        </pc:spChg>
        <pc:spChg chg="del">
          <ac:chgData name="Manish Sharma" userId="b799adb9ba789c8f" providerId="LiveId" clId="{D01A2B7F-BD4A-471C-84FC-CD26F8AF7E14}" dt="2023-03-19T04:07:06.143" v="442" actId="478"/>
          <ac:spMkLst>
            <pc:docMk/>
            <pc:sldMk cId="2080844047" sldId="464"/>
            <ac:spMk id="3" creationId="{DBF2EA71-0A10-61AC-F66A-20A4C7BBD732}"/>
          </ac:spMkLst>
        </pc:spChg>
        <pc:spChg chg="add">
          <ac:chgData name="Manish Sharma" userId="b799adb9ba789c8f" providerId="LiveId" clId="{D01A2B7F-BD4A-471C-84FC-CD26F8AF7E14}" dt="2023-03-19T04:07:31.790" v="443" actId="11529"/>
          <ac:spMkLst>
            <pc:docMk/>
            <pc:sldMk cId="2080844047" sldId="464"/>
            <ac:spMk id="4" creationId="{C52D924C-0D7F-B3B4-C2E3-3C8928E150AE}"/>
          </ac:spMkLst>
        </pc:spChg>
        <pc:spChg chg="add">
          <ac:chgData name="Manish Sharma" userId="b799adb9ba789c8f" providerId="LiveId" clId="{D01A2B7F-BD4A-471C-84FC-CD26F8AF7E14}" dt="2023-03-19T04:07:37.181" v="444" actId="11529"/>
          <ac:spMkLst>
            <pc:docMk/>
            <pc:sldMk cId="2080844047" sldId="464"/>
            <ac:spMk id="5" creationId="{CA80FDBC-B5C4-72FA-1452-0DDF83AE6A15}"/>
          </ac:spMkLst>
        </pc:spChg>
        <pc:spChg chg="add mod">
          <ac:chgData name="Manish Sharma" userId="b799adb9ba789c8f" providerId="LiveId" clId="{D01A2B7F-BD4A-471C-84FC-CD26F8AF7E14}" dt="2023-03-19T04:08:18.592" v="482" actId="20577"/>
          <ac:spMkLst>
            <pc:docMk/>
            <pc:sldMk cId="2080844047" sldId="464"/>
            <ac:spMk id="10" creationId="{A599BFC0-2D24-C193-3A9A-CCA79960EE61}"/>
          </ac:spMkLst>
        </pc:spChg>
        <pc:spChg chg="add mod">
          <ac:chgData name="Manish Sharma" userId="b799adb9ba789c8f" providerId="LiveId" clId="{D01A2B7F-BD4A-471C-84FC-CD26F8AF7E14}" dt="2023-03-19T04:08:52.276" v="495" actId="20577"/>
          <ac:spMkLst>
            <pc:docMk/>
            <pc:sldMk cId="2080844047" sldId="464"/>
            <ac:spMk id="11" creationId="{828DBB5F-5E51-E539-C792-2C772C6D22C6}"/>
          </ac:spMkLst>
        </pc:spChg>
        <pc:cxnChg chg="add">
          <ac:chgData name="Manish Sharma" userId="b799adb9ba789c8f" providerId="LiveId" clId="{D01A2B7F-BD4A-471C-84FC-CD26F8AF7E14}" dt="2023-03-19T04:07:42.349" v="445" actId="11529"/>
          <ac:cxnSpMkLst>
            <pc:docMk/>
            <pc:sldMk cId="2080844047" sldId="464"/>
            <ac:cxnSpMk id="7" creationId="{66932169-32C7-D437-E354-ABB19CE66F12}"/>
          </ac:cxnSpMkLst>
        </pc:cxnChg>
        <pc:cxnChg chg="add">
          <ac:chgData name="Manish Sharma" userId="b799adb9ba789c8f" providerId="LiveId" clId="{D01A2B7F-BD4A-471C-84FC-CD26F8AF7E14}" dt="2023-03-19T04:07:47.576" v="446" actId="11529"/>
          <ac:cxnSpMkLst>
            <pc:docMk/>
            <pc:sldMk cId="2080844047" sldId="464"/>
            <ac:cxnSpMk id="9" creationId="{BE993708-F74D-4AF1-D37F-D74B74C53F56}"/>
          </ac:cxnSpMkLst>
        </pc:cxnChg>
      </pc:sldChg>
      <pc:sldChg chg="addSp delSp modSp new mod">
        <pc:chgData name="Manish Sharma" userId="b799adb9ba789c8f" providerId="LiveId" clId="{D01A2B7F-BD4A-471C-84FC-CD26F8AF7E14}" dt="2023-03-19T10:27:09.036" v="512" actId="1076"/>
        <pc:sldMkLst>
          <pc:docMk/>
          <pc:sldMk cId="2111175558" sldId="464"/>
        </pc:sldMkLst>
        <pc:spChg chg="mod">
          <ac:chgData name="Manish Sharma" userId="b799adb9ba789c8f" providerId="LiveId" clId="{D01A2B7F-BD4A-471C-84FC-CD26F8AF7E14}" dt="2023-03-19T10:26:40.554" v="505"/>
          <ac:spMkLst>
            <pc:docMk/>
            <pc:sldMk cId="2111175558" sldId="464"/>
            <ac:spMk id="2" creationId="{0F466C92-BDD4-4D7F-4C63-049D6FB7FD33}"/>
          </ac:spMkLst>
        </pc:spChg>
        <pc:spChg chg="del">
          <ac:chgData name="Manish Sharma" userId="b799adb9ba789c8f" providerId="LiveId" clId="{D01A2B7F-BD4A-471C-84FC-CD26F8AF7E14}" dt="2023-03-19T10:26:30.412" v="503"/>
          <ac:spMkLst>
            <pc:docMk/>
            <pc:sldMk cId="2111175558" sldId="464"/>
            <ac:spMk id="3" creationId="{1A49475F-80AA-16F7-E7D0-4170F792E673}"/>
          </ac:spMkLst>
        </pc:spChg>
        <pc:spChg chg="add del mod">
          <ac:chgData name="Manish Sharma" userId="b799adb9ba789c8f" providerId="LiveId" clId="{D01A2B7F-BD4A-471C-84FC-CD26F8AF7E14}" dt="2023-03-19T10:26:30.363" v="502"/>
          <ac:spMkLst>
            <pc:docMk/>
            <pc:sldMk cId="2111175558" sldId="464"/>
            <ac:spMk id="4" creationId="{7893AD2D-C7DB-274D-65A2-F74999E1579F}"/>
          </ac:spMkLst>
        </pc:spChg>
        <pc:spChg chg="add del mod">
          <ac:chgData name="Manish Sharma" userId="b799adb9ba789c8f" providerId="LiveId" clId="{D01A2B7F-BD4A-471C-84FC-CD26F8AF7E14}" dt="2023-03-19T10:26:30.363" v="502"/>
          <ac:spMkLst>
            <pc:docMk/>
            <pc:sldMk cId="2111175558" sldId="464"/>
            <ac:spMk id="5" creationId="{364D0B51-25E0-99A5-BA29-65C5A11063E2}"/>
          </ac:spMkLst>
        </pc:spChg>
        <pc:spChg chg="add del mod">
          <ac:chgData name="Manish Sharma" userId="b799adb9ba789c8f" providerId="LiveId" clId="{D01A2B7F-BD4A-471C-84FC-CD26F8AF7E14}" dt="2023-03-19T10:26:30.363" v="502"/>
          <ac:spMkLst>
            <pc:docMk/>
            <pc:sldMk cId="2111175558" sldId="464"/>
            <ac:spMk id="7" creationId="{D6671AD5-266F-E163-4FF7-27EF063F4A47}"/>
          </ac:spMkLst>
        </pc:spChg>
        <pc:spChg chg="add del mod">
          <ac:chgData name="Manish Sharma" userId="b799adb9ba789c8f" providerId="LiveId" clId="{D01A2B7F-BD4A-471C-84FC-CD26F8AF7E14}" dt="2023-03-19T10:26:30.363" v="502"/>
          <ac:spMkLst>
            <pc:docMk/>
            <pc:sldMk cId="2111175558" sldId="464"/>
            <ac:spMk id="8" creationId="{9E2FB287-C935-74A1-BA21-E478289C7BDB}"/>
          </ac:spMkLst>
        </pc:spChg>
        <pc:spChg chg="add del mod">
          <ac:chgData name="Manish Sharma" userId="b799adb9ba789c8f" providerId="LiveId" clId="{D01A2B7F-BD4A-471C-84FC-CD26F8AF7E14}" dt="2023-03-19T10:26:30.363" v="502"/>
          <ac:spMkLst>
            <pc:docMk/>
            <pc:sldMk cId="2111175558" sldId="464"/>
            <ac:spMk id="10" creationId="{9A060B77-B8E6-BA49-3EEF-67F6A33AA648}"/>
          </ac:spMkLst>
        </pc:spChg>
        <pc:spChg chg="add del mod">
          <ac:chgData name="Manish Sharma" userId="b799adb9ba789c8f" providerId="LiveId" clId="{D01A2B7F-BD4A-471C-84FC-CD26F8AF7E14}" dt="2023-03-19T10:26:56.907" v="507"/>
          <ac:spMkLst>
            <pc:docMk/>
            <pc:sldMk cId="2111175558" sldId="464"/>
            <ac:spMk id="12" creationId="{75682DBE-7F1B-64AC-BA20-E106F80FE4A1}"/>
          </ac:spMkLst>
        </pc:spChg>
        <pc:spChg chg="add del mod">
          <ac:chgData name="Manish Sharma" userId="b799adb9ba789c8f" providerId="LiveId" clId="{D01A2B7F-BD4A-471C-84FC-CD26F8AF7E14}" dt="2023-03-19T10:26:56.907" v="507"/>
          <ac:spMkLst>
            <pc:docMk/>
            <pc:sldMk cId="2111175558" sldId="464"/>
            <ac:spMk id="13" creationId="{809F31ED-D078-231F-5524-CE5F1E2F1EEB}"/>
          </ac:spMkLst>
        </pc:spChg>
        <pc:spChg chg="add del mod">
          <ac:chgData name="Manish Sharma" userId="b799adb9ba789c8f" providerId="LiveId" clId="{D01A2B7F-BD4A-471C-84FC-CD26F8AF7E14}" dt="2023-03-19T10:26:56.907" v="507"/>
          <ac:spMkLst>
            <pc:docMk/>
            <pc:sldMk cId="2111175558" sldId="464"/>
            <ac:spMk id="14" creationId="{9BB1EFE2-486B-508D-ED98-4B275A84A8A4}"/>
          </ac:spMkLst>
        </pc:spChg>
        <pc:spChg chg="add del mod">
          <ac:chgData name="Manish Sharma" userId="b799adb9ba789c8f" providerId="LiveId" clId="{D01A2B7F-BD4A-471C-84FC-CD26F8AF7E14}" dt="2023-03-19T10:26:56.907" v="507"/>
          <ac:spMkLst>
            <pc:docMk/>
            <pc:sldMk cId="2111175558" sldId="464"/>
            <ac:spMk id="17" creationId="{4240F80A-A40B-50FC-6865-3D535D2EB545}"/>
          </ac:spMkLst>
        </pc:spChg>
        <pc:spChg chg="add del mod">
          <ac:chgData name="Manish Sharma" userId="b799adb9ba789c8f" providerId="LiveId" clId="{D01A2B7F-BD4A-471C-84FC-CD26F8AF7E14}" dt="2023-03-19T10:26:56.907" v="507"/>
          <ac:spMkLst>
            <pc:docMk/>
            <pc:sldMk cId="2111175558" sldId="464"/>
            <ac:spMk id="18" creationId="{BD61C0B2-1EE7-4AF1-AE20-EFA166EABF34}"/>
          </ac:spMkLst>
        </pc:spChg>
        <pc:picChg chg="add mod">
          <ac:chgData name="Manish Sharma" userId="b799adb9ba789c8f" providerId="LiveId" clId="{D01A2B7F-BD4A-471C-84FC-CD26F8AF7E14}" dt="2023-03-19T10:27:05.960" v="511" actId="1076"/>
          <ac:picMkLst>
            <pc:docMk/>
            <pc:sldMk cId="2111175558" sldId="464"/>
            <ac:picMk id="11" creationId="{B60B1B34-EAC3-6B6A-3476-3B0A9735C629}"/>
          </ac:picMkLst>
        </pc:picChg>
        <pc:picChg chg="add mod">
          <ac:chgData name="Manish Sharma" userId="b799adb9ba789c8f" providerId="LiveId" clId="{D01A2B7F-BD4A-471C-84FC-CD26F8AF7E14}" dt="2023-03-19T10:27:09.036" v="512" actId="1076"/>
          <ac:picMkLst>
            <pc:docMk/>
            <pc:sldMk cId="2111175558" sldId="464"/>
            <ac:picMk id="19" creationId="{3F87052F-B950-6B6E-5A67-37EF36222919}"/>
          </ac:picMkLst>
        </pc:picChg>
        <pc:cxnChg chg="add del mod">
          <ac:chgData name="Manish Sharma" userId="b799adb9ba789c8f" providerId="LiveId" clId="{D01A2B7F-BD4A-471C-84FC-CD26F8AF7E14}" dt="2023-03-19T10:26:30.363" v="502"/>
          <ac:cxnSpMkLst>
            <pc:docMk/>
            <pc:sldMk cId="2111175558" sldId="464"/>
            <ac:cxnSpMk id="6" creationId="{7A852E8E-5615-E034-B0A6-64B20BFFB589}"/>
          </ac:cxnSpMkLst>
        </pc:cxnChg>
        <pc:cxnChg chg="add del mod">
          <ac:chgData name="Manish Sharma" userId="b799adb9ba789c8f" providerId="LiveId" clId="{D01A2B7F-BD4A-471C-84FC-CD26F8AF7E14}" dt="2023-03-19T10:26:30.363" v="502"/>
          <ac:cxnSpMkLst>
            <pc:docMk/>
            <pc:sldMk cId="2111175558" sldId="464"/>
            <ac:cxnSpMk id="9" creationId="{B016ACA4-A483-995B-323E-B06CA0217DFD}"/>
          </ac:cxnSpMkLst>
        </pc:cxnChg>
        <pc:cxnChg chg="add del mod">
          <ac:chgData name="Manish Sharma" userId="b799adb9ba789c8f" providerId="LiveId" clId="{D01A2B7F-BD4A-471C-84FC-CD26F8AF7E14}" dt="2023-03-19T10:26:56.907" v="507"/>
          <ac:cxnSpMkLst>
            <pc:docMk/>
            <pc:sldMk cId="2111175558" sldId="464"/>
            <ac:cxnSpMk id="15" creationId="{A2A685CC-B74D-F9B1-8DC2-73636B42FADF}"/>
          </ac:cxnSpMkLst>
        </pc:cxnChg>
        <pc:cxnChg chg="add del mod">
          <ac:chgData name="Manish Sharma" userId="b799adb9ba789c8f" providerId="LiveId" clId="{D01A2B7F-BD4A-471C-84FC-CD26F8AF7E14}" dt="2023-03-19T10:26:56.907" v="507"/>
          <ac:cxnSpMkLst>
            <pc:docMk/>
            <pc:sldMk cId="2111175558" sldId="464"/>
            <ac:cxnSpMk id="16" creationId="{5B780070-9A61-3E89-A91C-805DAB0F8881}"/>
          </ac:cxnSpMkLst>
        </pc:cxnChg>
      </pc:sldChg>
      <pc:sldChg chg="addSp delSp modSp new mod">
        <pc:chgData name="Manish Sharma" userId="b799adb9ba789c8f" providerId="LiveId" clId="{D01A2B7F-BD4A-471C-84FC-CD26F8AF7E14}" dt="2023-03-19T10:59:43.295" v="566" actId="27636"/>
        <pc:sldMkLst>
          <pc:docMk/>
          <pc:sldMk cId="1950824934" sldId="465"/>
        </pc:sldMkLst>
        <pc:spChg chg="mod">
          <ac:chgData name="Manish Sharma" userId="b799adb9ba789c8f" providerId="LiveId" clId="{D01A2B7F-BD4A-471C-84FC-CD26F8AF7E14}" dt="2023-03-19T10:48:00.147" v="536" actId="20577"/>
          <ac:spMkLst>
            <pc:docMk/>
            <pc:sldMk cId="1950824934" sldId="465"/>
            <ac:spMk id="2" creationId="{6D1209C9-6E9F-6108-62BD-D38D23CB8F0E}"/>
          </ac:spMkLst>
        </pc:spChg>
        <pc:spChg chg="add del mod">
          <ac:chgData name="Manish Sharma" userId="b799adb9ba789c8f" providerId="LiveId" clId="{D01A2B7F-BD4A-471C-84FC-CD26F8AF7E14}" dt="2023-03-19T10:59:43.295" v="566" actId="27636"/>
          <ac:spMkLst>
            <pc:docMk/>
            <pc:sldMk cId="1950824934" sldId="465"/>
            <ac:spMk id="3" creationId="{3095A6ED-936D-5D46-A4A1-B350C7972391}"/>
          </ac:spMkLst>
        </pc:spChg>
        <pc:spChg chg="add del mod">
          <ac:chgData name="Manish Sharma" userId="b799adb9ba789c8f" providerId="LiveId" clId="{D01A2B7F-BD4A-471C-84FC-CD26F8AF7E14}" dt="2023-03-19T10:48:08.869" v="538"/>
          <ac:spMkLst>
            <pc:docMk/>
            <pc:sldMk cId="1950824934" sldId="465"/>
            <ac:spMk id="4" creationId="{C2A033A7-340C-F1C2-7C1B-99AEDDE600E9}"/>
          </ac:spMkLst>
        </pc:spChg>
      </pc:sldChg>
      <pc:sldChg chg="add del">
        <pc:chgData name="Manish Sharma" userId="b799adb9ba789c8f" providerId="LiveId" clId="{D01A2B7F-BD4A-471C-84FC-CD26F8AF7E14}" dt="2023-03-26T09:39:41.410" v="594"/>
        <pc:sldMkLst>
          <pc:docMk/>
          <pc:sldMk cId="2572419874" sldId="466"/>
        </pc:sldMkLst>
      </pc:sldChg>
    </pc:docChg>
  </pc:docChgLst>
  <pc:docChgLst>
    <pc:chgData name="Manish Sharma" userId="b799adb9ba789c8f" providerId="LiveId" clId="{5CF78E78-85FF-427A-A9EF-00EE9000A88C}"/>
    <pc:docChg chg="undo redo custSel addSld delSld modSld">
      <pc:chgData name="Manish Sharma" userId="b799adb9ba789c8f" providerId="LiveId" clId="{5CF78E78-85FF-427A-A9EF-00EE9000A88C}" dt="2022-08-25T03:15:21.394" v="1857" actId="26606"/>
      <pc:docMkLst>
        <pc:docMk/>
      </pc:docMkLst>
      <pc:sldChg chg="add">
        <pc:chgData name="Manish Sharma" userId="b799adb9ba789c8f" providerId="LiveId" clId="{5CF78E78-85FF-427A-A9EF-00EE9000A88C}" dt="2022-08-16T03:51:57.527" v="158"/>
        <pc:sldMkLst>
          <pc:docMk/>
          <pc:sldMk cId="0" sldId="260"/>
        </pc:sldMkLst>
      </pc:sldChg>
      <pc:sldChg chg="add">
        <pc:chgData name="Manish Sharma" userId="b799adb9ba789c8f" providerId="LiveId" clId="{5CF78E78-85FF-427A-A9EF-00EE9000A88C}" dt="2022-08-16T03:51:57.527" v="158"/>
        <pc:sldMkLst>
          <pc:docMk/>
          <pc:sldMk cId="0" sldId="261"/>
        </pc:sldMkLst>
      </pc:sldChg>
      <pc:sldChg chg="add del">
        <pc:chgData name="Manish Sharma" userId="b799adb9ba789c8f" providerId="LiveId" clId="{5CF78E78-85FF-427A-A9EF-00EE9000A88C}" dt="2022-08-16T03:15:28.224" v="138"/>
        <pc:sldMkLst>
          <pc:docMk/>
          <pc:sldMk cId="2807569457" sldId="264"/>
        </pc:sldMkLst>
      </pc:sldChg>
      <pc:sldChg chg="addSp delSp add del mod setBg delDesignElem">
        <pc:chgData name="Manish Sharma" userId="b799adb9ba789c8f" providerId="LiveId" clId="{5CF78E78-85FF-427A-A9EF-00EE9000A88C}" dt="2022-08-18T04:48:09.379" v="1353" actId="26606"/>
        <pc:sldMkLst>
          <pc:docMk/>
          <pc:sldMk cId="255127609" sldId="271"/>
        </pc:sldMkLst>
        <pc:spChg chg="del">
          <ac:chgData name="Manish Sharma" userId="b799adb9ba789c8f" providerId="LiveId" clId="{5CF78E78-85FF-427A-A9EF-00EE9000A88C}" dt="2022-08-18T04:48:01.404" v="1352"/>
          <ac:spMkLst>
            <pc:docMk/>
            <pc:sldMk cId="255127609" sldId="271"/>
            <ac:spMk id="71" creationId="{A8384FB5-9ADC-4DDC-881B-597D56F5B15D}"/>
          </ac:spMkLst>
        </pc:spChg>
        <pc:spChg chg="del">
          <ac:chgData name="Manish Sharma" userId="b799adb9ba789c8f" providerId="LiveId" clId="{5CF78E78-85FF-427A-A9EF-00EE9000A88C}" dt="2022-08-18T04:48:01.404" v="1352"/>
          <ac:spMkLst>
            <pc:docMk/>
            <pc:sldMk cId="255127609" sldId="271"/>
            <ac:spMk id="73" creationId="{91E5A9A7-95C6-4F4F-B00E-C82E07FE62EF}"/>
          </ac:spMkLst>
        </pc:spChg>
        <pc:spChg chg="del">
          <ac:chgData name="Manish Sharma" userId="b799adb9ba789c8f" providerId="LiveId" clId="{5CF78E78-85FF-427A-A9EF-00EE9000A88C}" dt="2022-08-18T04:48:01.404" v="1352"/>
          <ac:spMkLst>
            <pc:docMk/>
            <pc:sldMk cId="255127609" sldId="271"/>
            <ac:spMk id="75" creationId="{D07DD2DE-F619-49DD-B5E7-03A290FF4ED1}"/>
          </ac:spMkLst>
        </pc:spChg>
        <pc:spChg chg="del">
          <ac:chgData name="Manish Sharma" userId="b799adb9ba789c8f" providerId="LiveId" clId="{5CF78E78-85FF-427A-A9EF-00EE9000A88C}" dt="2022-08-18T04:48:01.404" v="1352"/>
          <ac:spMkLst>
            <pc:docMk/>
            <pc:sldMk cId="255127609" sldId="271"/>
            <ac:spMk id="77" creationId="{85149191-5F60-4A28-AAFF-039F96B0F3EC}"/>
          </ac:spMkLst>
        </pc:spChg>
        <pc:spChg chg="del">
          <ac:chgData name="Manish Sharma" userId="b799adb9ba789c8f" providerId="LiveId" clId="{5CF78E78-85FF-427A-A9EF-00EE9000A88C}" dt="2022-08-18T04:48:01.404" v="1352"/>
          <ac:spMkLst>
            <pc:docMk/>
            <pc:sldMk cId="255127609" sldId="271"/>
            <ac:spMk id="79" creationId="{F8260ED5-17F7-4158-B241-D51DD4CF1B7E}"/>
          </ac:spMkLst>
        </pc:spChg>
        <pc:spChg chg="add">
          <ac:chgData name="Manish Sharma" userId="b799adb9ba789c8f" providerId="LiveId" clId="{5CF78E78-85FF-427A-A9EF-00EE9000A88C}" dt="2022-08-18T04:48:09.379" v="1353" actId="26606"/>
          <ac:spMkLst>
            <pc:docMk/>
            <pc:sldMk cId="255127609" sldId="271"/>
            <ac:spMk id="1031" creationId="{A8384FB5-9ADC-4DDC-881B-597D56F5B15D}"/>
          </ac:spMkLst>
        </pc:spChg>
        <pc:spChg chg="add">
          <ac:chgData name="Manish Sharma" userId="b799adb9ba789c8f" providerId="LiveId" clId="{5CF78E78-85FF-427A-A9EF-00EE9000A88C}" dt="2022-08-18T04:48:09.379" v="1353" actId="26606"/>
          <ac:spMkLst>
            <pc:docMk/>
            <pc:sldMk cId="255127609" sldId="271"/>
            <ac:spMk id="1033" creationId="{91E5A9A7-95C6-4F4F-B00E-C82E07FE62EF}"/>
          </ac:spMkLst>
        </pc:spChg>
        <pc:spChg chg="add">
          <ac:chgData name="Manish Sharma" userId="b799adb9ba789c8f" providerId="LiveId" clId="{5CF78E78-85FF-427A-A9EF-00EE9000A88C}" dt="2022-08-18T04:48:09.379" v="1353" actId="26606"/>
          <ac:spMkLst>
            <pc:docMk/>
            <pc:sldMk cId="255127609" sldId="271"/>
            <ac:spMk id="1035" creationId="{D07DD2DE-F619-49DD-B5E7-03A290FF4ED1}"/>
          </ac:spMkLst>
        </pc:spChg>
        <pc:spChg chg="add">
          <ac:chgData name="Manish Sharma" userId="b799adb9ba789c8f" providerId="LiveId" clId="{5CF78E78-85FF-427A-A9EF-00EE9000A88C}" dt="2022-08-18T04:48:09.379" v="1353" actId="26606"/>
          <ac:spMkLst>
            <pc:docMk/>
            <pc:sldMk cId="255127609" sldId="271"/>
            <ac:spMk id="1037" creationId="{85149191-5F60-4A28-AAFF-039F96B0F3EC}"/>
          </ac:spMkLst>
        </pc:spChg>
        <pc:spChg chg="add">
          <ac:chgData name="Manish Sharma" userId="b799adb9ba789c8f" providerId="LiveId" clId="{5CF78E78-85FF-427A-A9EF-00EE9000A88C}" dt="2022-08-18T04:48:09.379" v="1353" actId="26606"/>
          <ac:spMkLst>
            <pc:docMk/>
            <pc:sldMk cId="255127609" sldId="271"/>
            <ac:spMk id="1039" creationId="{F8260ED5-17F7-4158-B241-D51DD4CF1B7E}"/>
          </ac:spMkLst>
        </pc:spChg>
      </pc:sldChg>
      <pc:sldChg chg="add del">
        <pc:chgData name="Manish Sharma" userId="b799adb9ba789c8f" providerId="LiveId" clId="{5CF78E78-85FF-427A-A9EF-00EE9000A88C}" dt="2022-08-16T05:14:32.253" v="194"/>
        <pc:sldMkLst>
          <pc:docMk/>
          <pc:sldMk cId="2868707546" sldId="282"/>
        </pc:sldMkLst>
      </pc:sldChg>
      <pc:sldChg chg="add del">
        <pc:chgData name="Manish Sharma" userId="b799adb9ba789c8f" providerId="LiveId" clId="{5CF78E78-85FF-427A-A9EF-00EE9000A88C}" dt="2022-08-17T03:16:52.124" v="195"/>
        <pc:sldMkLst>
          <pc:docMk/>
          <pc:sldMk cId="3166340807" sldId="287"/>
        </pc:sldMkLst>
      </pc:sldChg>
      <pc:sldChg chg="add del">
        <pc:chgData name="Manish Sharma" userId="b799adb9ba789c8f" providerId="LiveId" clId="{5CF78E78-85FF-427A-A9EF-00EE9000A88C}" dt="2022-08-18T03:05:03.096" v="1338"/>
        <pc:sldMkLst>
          <pc:docMk/>
          <pc:sldMk cId="4049329401" sldId="292"/>
        </pc:sldMkLst>
      </pc:sldChg>
      <pc:sldChg chg="add del">
        <pc:chgData name="Manish Sharma" userId="b799adb9ba789c8f" providerId="LiveId" clId="{5CF78E78-85FF-427A-A9EF-00EE9000A88C}" dt="2022-08-19T02:30:53.766" v="1355"/>
        <pc:sldMkLst>
          <pc:docMk/>
          <pc:sldMk cId="1018331093" sldId="294"/>
        </pc:sldMkLst>
      </pc:sldChg>
      <pc:sldChg chg="add del">
        <pc:chgData name="Manish Sharma" userId="b799adb9ba789c8f" providerId="LiveId" clId="{5CF78E78-85FF-427A-A9EF-00EE9000A88C}" dt="2022-08-19T02:43:36.089" v="1356"/>
        <pc:sldMkLst>
          <pc:docMk/>
          <pc:sldMk cId="2791508209" sldId="295"/>
        </pc:sldMkLst>
      </pc:sldChg>
      <pc:sldChg chg="add del">
        <pc:chgData name="Manish Sharma" userId="b799adb9ba789c8f" providerId="LiveId" clId="{5CF78E78-85FF-427A-A9EF-00EE9000A88C}" dt="2022-08-20T05:47:04.047" v="1365"/>
        <pc:sldMkLst>
          <pc:docMk/>
          <pc:sldMk cId="3655672511" sldId="297"/>
        </pc:sldMkLst>
      </pc:sldChg>
      <pc:sldChg chg="add del">
        <pc:chgData name="Manish Sharma" userId="b799adb9ba789c8f" providerId="LiveId" clId="{5CF78E78-85FF-427A-A9EF-00EE9000A88C}" dt="2022-08-20T06:51:17.427" v="1371"/>
        <pc:sldMkLst>
          <pc:docMk/>
          <pc:sldMk cId="2048991383" sldId="298"/>
        </pc:sldMkLst>
      </pc:sldChg>
      <pc:sldChg chg="add del">
        <pc:chgData name="Manish Sharma" userId="b799adb9ba789c8f" providerId="LiveId" clId="{5CF78E78-85FF-427A-A9EF-00EE9000A88C}" dt="2022-08-22T02:46:49.479" v="1446"/>
        <pc:sldMkLst>
          <pc:docMk/>
          <pc:sldMk cId="2680455687" sldId="299"/>
        </pc:sldMkLst>
      </pc:sldChg>
      <pc:sldChg chg="add del">
        <pc:chgData name="Manish Sharma" userId="b799adb9ba789c8f" providerId="LiveId" clId="{5CF78E78-85FF-427A-A9EF-00EE9000A88C}" dt="2022-08-24T02:32:25.142" v="1468"/>
        <pc:sldMkLst>
          <pc:docMk/>
          <pc:sldMk cId="551039886" sldId="300"/>
        </pc:sldMkLst>
      </pc:sldChg>
      <pc:sldChg chg="del">
        <pc:chgData name="Manish Sharma" userId="b799adb9ba789c8f" providerId="LiveId" clId="{5CF78E78-85FF-427A-A9EF-00EE9000A88C}" dt="2022-08-16T02:38:26.583" v="0" actId="47"/>
        <pc:sldMkLst>
          <pc:docMk/>
          <pc:sldMk cId="1998737686" sldId="302"/>
        </pc:sldMkLst>
      </pc:sldChg>
      <pc:sldChg chg="addSp modSp new">
        <pc:chgData name="Manish Sharma" userId="b799adb9ba789c8f" providerId="LiveId" clId="{5CF78E78-85FF-427A-A9EF-00EE9000A88C}" dt="2022-08-16T02:49:12.650" v="5"/>
        <pc:sldMkLst>
          <pc:docMk/>
          <pc:sldMk cId="2931250679" sldId="302"/>
        </pc:sldMkLst>
        <pc:spChg chg="add mod">
          <ac:chgData name="Manish Sharma" userId="b799adb9ba789c8f" providerId="LiveId" clId="{5CF78E78-85FF-427A-A9EF-00EE9000A88C}" dt="2022-08-16T02:48:18.344" v="2"/>
          <ac:spMkLst>
            <pc:docMk/>
            <pc:sldMk cId="2931250679" sldId="302"/>
            <ac:spMk id="2" creationId="{8BEC5DD2-967E-9C57-45F2-1B45F403DF74}"/>
          </ac:spMkLst>
        </pc:spChg>
        <pc:spChg chg="mod">
          <ac:chgData name="Manish Sharma" userId="b799adb9ba789c8f" providerId="LiveId" clId="{5CF78E78-85FF-427A-A9EF-00EE9000A88C}" dt="2022-08-16T02:48:18.344" v="2"/>
          <ac:spMkLst>
            <pc:docMk/>
            <pc:sldMk cId="2931250679" sldId="302"/>
            <ac:spMk id="4" creationId="{F7C16F5B-3D76-32C9-135A-FD32FF2AF16A}"/>
          </ac:spMkLst>
        </pc:spChg>
        <pc:spChg chg="mod">
          <ac:chgData name="Manish Sharma" userId="b799adb9ba789c8f" providerId="LiveId" clId="{5CF78E78-85FF-427A-A9EF-00EE9000A88C}" dt="2022-08-16T02:48:18.344" v="2"/>
          <ac:spMkLst>
            <pc:docMk/>
            <pc:sldMk cId="2931250679" sldId="302"/>
            <ac:spMk id="5" creationId="{20089C3B-FC0E-78F1-6D93-68559DAD0059}"/>
          </ac:spMkLst>
        </pc:spChg>
        <pc:spChg chg="mod">
          <ac:chgData name="Manish Sharma" userId="b799adb9ba789c8f" providerId="LiveId" clId="{5CF78E78-85FF-427A-A9EF-00EE9000A88C}" dt="2022-08-16T02:48:18.344" v="2"/>
          <ac:spMkLst>
            <pc:docMk/>
            <pc:sldMk cId="2931250679" sldId="302"/>
            <ac:spMk id="7" creationId="{E234D0F6-5745-DD57-6CB6-41C0BE504193}"/>
          </ac:spMkLst>
        </pc:spChg>
        <pc:spChg chg="mod">
          <ac:chgData name="Manish Sharma" userId="b799adb9ba789c8f" providerId="LiveId" clId="{5CF78E78-85FF-427A-A9EF-00EE9000A88C}" dt="2022-08-16T02:48:18.344" v="2"/>
          <ac:spMkLst>
            <pc:docMk/>
            <pc:sldMk cId="2931250679" sldId="302"/>
            <ac:spMk id="8" creationId="{E64FD035-870A-DD58-A1BA-14B3E0B436D4}"/>
          </ac:spMkLst>
        </pc:spChg>
        <pc:spChg chg="add mod">
          <ac:chgData name="Manish Sharma" userId="b799adb9ba789c8f" providerId="LiveId" clId="{5CF78E78-85FF-427A-A9EF-00EE9000A88C}" dt="2022-08-16T02:48:33.660" v="3"/>
          <ac:spMkLst>
            <pc:docMk/>
            <pc:sldMk cId="2931250679" sldId="302"/>
            <ac:spMk id="9" creationId="{FD40622D-6CAC-3E9F-312F-7CF1C816EA4C}"/>
          </ac:spMkLst>
        </pc:spChg>
        <pc:spChg chg="add mod">
          <ac:chgData name="Manish Sharma" userId="b799adb9ba789c8f" providerId="LiveId" clId="{5CF78E78-85FF-427A-A9EF-00EE9000A88C}" dt="2022-08-16T02:48:33.660" v="3"/>
          <ac:spMkLst>
            <pc:docMk/>
            <pc:sldMk cId="2931250679" sldId="302"/>
            <ac:spMk id="11" creationId="{412349AE-5593-126B-6F71-6EE4D682EA84}"/>
          </ac:spMkLst>
        </pc:spChg>
        <pc:spChg chg="add mod">
          <ac:chgData name="Manish Sharma" userId="b799adb9ba789c8f" providerId="LiveId" clId="{5CF78E78-85FF-427A-A9EF-00EE9000A88C}" dt="2022-08-16T02:48:33.660" v="3"/>
          <ac:spMkLst>
            <pc:docMk/>
            <pc:sldMk cId="2931250679" sldId="302"/>
            <ac:spMk id="13" creationId="{58240966-D80F-A4F3-2742-17F0E5B07807}"/>
          </ac:spMkLst>
        </pc:spChg>
        <pc:spChg chg="add mod">
          <ac:chgData name="Manish Sharma" userId="b799adb9ba789c8f" providerId="LiveId" clId="{5CF78E78-85FF-427A-A9EF-00EE9000A88C}" dt="2022-08-16T02:48:47.285" v="4"/>
          <ac:spMkLst>
            <pc:docMk/>
            <pc:sldMk cId="2931250679" sldId="302"/>
            <ac:spMk id="14" creationId="{E0F3B245-F46E-BF9E-F11F-AA9FFB98ED63}"/>
          </ac:spMkLst>
        </pc:spChg>
        <pc:spChg chg="add mod">
          <ac:chgData name="Manish Sharma" userId="b799adb9ba789c8f" providerId="LiveId" clId="{5CF78E78-85FF-427A-A9EF-00EE9000A88C}" dt="2022-08-16T02:48:47.285" v="4"/>
          <ac:spMkLst>
            <pc:docMk/>
            <pc:sldMk cId="2931250679" sldId="302"/>
            <ac:spMk id="15" creationId="{F0D9145A-33C2-41A9-D1B9-DF94C50A4658}"/>
          </ac:spMkLst>
        </pc:spChg>
        <pc:spChg chg="add mod">
          <ac:chgData name="Manish Sharma" userId="b799adb9ba789c8f" providerId="LiveId" clId="{5CF78E78-85FF-427A-A9EF-00EE9000A88C}" dt="2022-08-16T02:48:47.285" v="4"/>
          <ac:spMkLst>
            <pc:docMk/>
            <pc:sldMk cId="2931250679" sldId="302"/>
            <ac:spMk id="16" creationId="{580AC889-E261-0BCD-6602-086D1EECDA89}"/>
          </ac:spMkLst>
        </pc:spChg>
        <pc:spChg chg="add mod">
          <ac:chgData name="Manish Sharma" userId="b799adb9ba789c8f" providerId="LiveId" clId="{5CF78E78-85FF-427A-A9EF-00EE9000A88C}" dt="2022-08-16T02:48:47.285" v="4"/>
          <ac:spMkLst>
            <pc:docMk/>
            <pc:sldMk cId="2931250679" sldId="302"/>
            <ac:spMk id="17" creationId="{A841E789-7AA8-BE9A-9D4B-3CFDBFD606B9}"/>
          </ac:spMkLst>
        </pc:spChg>
        <pc:spChg chg="add mod">
          <ac:chgData name="Manish Sharma" userId="b799adb9ba789c8f" providerId="LiveId" clId="{5CF78E78-85FF-427A-A9EF-00EE9000A88C}" dt="2022-08-16T02:48:47.285" v="4"/>
          <ac:spMkLst>
            <pc:docMk/>
            <pc:sldMk cId="2931250679" sldId="302"/>
            <ac:spMk id="18" creationId="{3CE72C80-B77D-CF2F-C797-26C5B967CE93}"/>
          </ac:spMkLst>
        </pc:spChg>
        <pc:spChg chg="add mod">
          <ac:chgData name="Manish Sharma" userId="b799adb9ba789c8f" providerId="LiveId" clId="{5CF78E78-85FF-427A-A9EF-00EE9000A88C}" dt="2022-08-16T02:49:12.650" v="5"/>
          <ac:spMkLst>
            <pc:docMk/>
            <pc:sldMk cId="2931250679" sldId="302"/>
            <ac:spMk id="21" creationId="{6844B160-909A-493D-B1A5-82152884B812}"/>
          </ac:spMkLst>
        </pc:spChg>
        <pc:spChg chg="add mod">
          <ac:chgData name="Manish Sharma" userId="b799adb9ba789c8f" providerId="LiveId" clId="{5CF78E78-85FF-427A-A9EF-00EE9000A88C}" dt="2022-08-16T02:49:12.650" v="5"/>
          <ac:spMkLst>
            <pc:docMk/>
            <pc:sldMk cId="2931250679" sldId="302"/>
            <ac:spMk id="22" creationId="{4076C704-75CE-0495-DA8E-4C1996E2B90F}"/>
          </ac:spMkLst>
        </pc:spChg>
        <pc:spChg chg="mod">
          <ac:chgData name="Manish Sharma" userId="b799adb9ba789c8f" providerId="LiveId" clId="{5CF78E78-85FF-427A-A9EF-00EE9000A88C}" dt="2022-08-16T02:49:12.650" v="5"/>
          <ac:spMkLst>
            <pc:docMk/>
            <pc:sldMk cId="2931250679" sldId="302"/>
            <ac:spMk id="24" creationId="{E600F5F8-9944-9007-B4AB-5F7B0D8D2AD2}"/>
          </ac:spMkLst>
        </pc:spChg>
        <pc:spChg chg="mod">
          <ac:chgData name="Manish Sharma" userId="b799adb9ba789c8f" providerId="LiveId" clId="{5CF78E78-85FF-427A-A9EF-00EE9000A88C}" dt="2022-08-16T02:49:12.650" v="5"/>
          <ac:spMkLst>
            <pc:docMk/>
            <pc:sldMk cId="2931250679" sldId="302"/>
            <ac:spMk id="25" creationId="{8E52A9BB-CBE0-FF7B-42F6-933A05B3D95B}"/>
          </ac:spMkLst>
        </pc:spChg>
        <pc:grpChg chg="add mod">
          <ac:chgData name="Manish Sharma" userId="b799adb9ba789c8f" providerId="LiveId" clId="{5CF78E78-85FF-427A-A9EF-00EE9000A88C}" dt="2022-08-16T02:48:18.344" v="2"/>
          <ac:grpSpMkLst>
            <pc:docMk/>
            <pc:sldMk cId="2931250679" sldId="302"/>
            <ac:grpSpMk id="3" creationId="{6310E998-000F-7AE6-C845-1D268C2C4541}"/>
          </ac:grpSpMkLst>
        </pc:grpChg>
        <pc:grpChg chg="add mod">
          <ac:chgData name="Manish Sharma" userId="b799adb9ba789c8f" providerId="LiveId" clId="{5CF78E78-85FF-427A-A9EF-00EE9000A88C}" dt="2022-08-16T02:48:18.344" v="2"/>
          <ac:grpSpMkLst>
            <pc:docMk/>
            <pc:sldMk cId="2931250679" sldId="302"/>
            <ac:grpSpMk id="6" creationId="{03164EE6-A7F5-236E-FA47-0CD4A5DBBCB9}"/>
          </ac:grpSpMkLst>
        </pc:grpChg>
        <pc:grpChg chg="add mod">
          <ac:chgData name="Manish Sharma" userId="b799adb9ba789c8f" providerId="LiveId" clId="{5CF78E78-85FF-427A-A9EF-00EE9000A88C}" dt="2022-08-16T02:49:12.650" v="5"/>
          <ac:grpSpMkLst>
            <pc:docMk/>
            <pc:sldMk cId="2931250679" sldId="302"/>
            <ac:grpSpMk id="23" creationId="{B8A4B863-9EFC-B2B0-7E8A-7FD73BD81E94}"/>
          </ac:grpSpMkLst>
        </pc:grpChg>
        <pc:cxnChg chg="add mod">
          <ac:chgData name="Manish Sharma" userId="b799adb9ba789c8f" providerId="LiveId" clId="{5CF78E78-85FF-427A-A9EF-00EE9000A88C}" dt="2022-08-16T02:48:33.660" v="3"/>
          <ac:cxnSpMkLst>
            <pc:docMk/>
            <pc:sldMk cId="2931250679" sldId="302"/>
            <ac:cxnSpMk id="10" creationId="{B7A7BECC-84F4-B097-89EC-487FDF4E052B}"/>
          </ac:cxnSpMkLst>
        </pc:cxnChg>
        <pc:cxnChg chg="add mod">
          <ac:chgData name="Manish Sharma" userId="b799adb9ba789c8f" providerId="LiveId" clId="{5CF78E78-85FF-427A-A9EF-00EE9000A88C}" dt="2022-08-16T02:48:33.660" v="3"/>
          <ac:cxnSpMkLst>
            <pc:docMk/>
            <pc:sldMk cId="2931250679" sldId="302"/>
            <ac:cxnSpMk id="12" creationId="{58D771B2-2FD2-0A7B-79FC-68016234E82E}"/>
          </ac:cxnSpMkLst>
        </pc:cxnChg>
        <pc:cxnChg chg="add mod">
          <ac:chgData name="Manish Sharma" userId="b799adb9ba789c8f" providerId="LiveId" clId="{5CF78E78-85FF-427A-A9EF-00EE9000A88C}" dt="2022-08-16T02:49:12.650" v="5"/>
          <ac:cxnSpMkLst>
            <pc:docMk/>
            <pc:sldMk cId="2931250679" sldId="302"/>
            <ac:cxnSpMk id="19" creationId="{05AB07D3-F698-94AA-0990-3A128208E117}"/>
          </ac:cxnSpMkLst>
        </pc:cxnChg>
        <pc:cxnChg chg="add mod">
          <ac:chgData name="Manish Sharma" userId="b799adb9ba789c8f" providerId="LiveId" clId="{5CF78E78-85FF-427A-A9EF-00EE9000A88C}" dt="2022-08-16T02:49:12.650" v="5"/>
          <ac:cxnSpMkLst>
            <pc:docMk/>
            <pc:sldMk cId="2931250679" sldId="302"/>
            <ac:cxnSpMk id="20" creationId="{166E9FEA-A877-6558-04CC-1B0EC8254E18}"/>
          </ac:cxnSpMkLst>
        </pc:cxnChg>
      </pc:sldChg>
      <pc:sldChg chg="addSp modSp new">
        <pc:chgData name="Manish Sharma" userId="b799adb9ba789c8f" providerId="LiveId" clId="{5CF78E78-85FF-427A-A9EF-00EE9000A88C}" dt="2022-08-16T02:50:59.178" v="11"/>
        <pc:sldMkLst>
          <pc:docMk/>
          <pc:sldMk cId="15718374" sldId="303"/>
        </pc:sldMkLst>
        <pc:spChg chg="add mod">
          <ac:chgData name="Manish Sharma" userId="b799adb9ba789c8f" providerId="LiveId" clId="{5CF78E78-85FF-427A-A9EF-00EE9000A88C}" dt="2022-08-16T02:50:00.077" v="7"/>
          <ac:spMkLst>
            <pc:docMk/>
            <pc:sldMk cId="15718374" sldId="303"/>
            <ac:spMk id="2" creationId="{93BB215F-6191-B280-2CEB-766C3CE20612}"/>
          </ac:spMkLst>
        </pc:spChg>
        <pc:spChg chg="mod">
          <ac:chgData name="Manish Sharma" userId="b799adb9ba789c8f" providerId="LiveId" clId="{5CF78E78-85FF-427A-A9EF-00EE9000A88C}" dt="2022-08-16T02:50:00.077" v="7"/>
          <ac:spMkLst>
            <pc:docMk/>
            <pc:sldMk cId="15718374" sldId="303"/>
            <ac:spMk id="6" creationId="{ABE0A0B3-0806-D165-E889-18EF2344A396}"/>
          </ac:spMkLst>
        </pc:spChg>
        <pc:spChg chg="mod">
          <ac:chgData name="Manish Sharma" userId="b799adb9ba789c8f" providerId="LiveId" clId="{5CF78E78-85FF-427A-A9EF-00EE9000A88C}" dt="2022-08-16T02:50:00.077" v="7"/>
          <ac:spMkLst>
            <pc:docMk/>
            <pc:sldMk cId="15718374" sldId="303"/>
            <ac:spMk id="7" creationId="{907D304A-0427-FD23-DF54-F4D22E167556}"/>
          </ac:spMkLst>
        </pc:spChg>
        <pc:spChg chg="mod">
          <ac:chgData name="Manish Sharma" userId="b799adb9ba789c8f" providerId="LiveId" clId="{5CF78E78-85FF-427A-A9EF-00EE9000A88C}" dt="2022-08-16T02:50:00.077" v="7"/>
          <ac:spMkLst>
            <pc:docMk/>
            <pc:sldMk cId="15718374" sldId="303"/>
            <ac:spMk id="9" creationId="{FAEC076F-AD38-A4BB-D35A-FFE9BC75F247}"/>
          </ac:spMkLst>
        </pc:spChg>
        <pc:spChg chg="mod">
          <ac:chgData name="Manish Sharma" userId="b799adb9ba789c8f" providerId="LiveId" clId="{5CF78E78-85FF-427A-A9EF-00EE9000A88C}" dt="2022-08-16T02:50:00.077" v="7"/>
          <ac:spMkLst>
            <pc:docMk/>
            <pc:sldMk cId="15718374" sldId="303"/>
            <ac:spMk id="10" creationId="{012D7A72-1EE6-3F11-EA68-D1E57B9D6273}"/>
          </ac:spMkLst>
        </pc:spChg>
        <pc:spChg chg="add mod">
          <ac:chgData name="Manish Sharma" userId="b799adb9ba789c8f" providerId="LiveId" clId="{5CF78E78-85FF-427A-A9EF-00EE9000A88C}" dt="2022-08-16T02:50:00.077" v="7"/>
          <ac:spMkLst>
            <pc:docMk/>
            <pc:sldMk cId="15718374" sldId="303"/>
            <ac:spMk id="12" creationId="{B187817A-CE4C-2385-8CA6-F940849D3E25}"/>
          </ac:spMkLst>
        </pc:spChg>
        <pc:spChg chg="add mod">
          <ac:chgData name="Manish Sharma" userId="b799adb9ba789c8f" providerId="LiveId" clId="{5CF78E78-85FF-427A-A9EF-00EE9000A88C}" dt="2022-08-16T02:50:06.029" v="8"/>
          <ac:spMkLst>
            <pc:docMk/>
            <pc:sldMk cId="15718374" sldId="303"/>
            <ac:spMk id="13" creationId="{ECF614FF-E460-DA76-B5EE-97BC52CE2868}"/>
          </ac:spMkLst>
        </pc:spChg>
        <pc:spChg chg="add mod">
          <ac:chgData name="Manish Sharma" userId="b799adb9ba789c8f" providerId="LiveId" clId="{5CF78E78-85FF-427A-A9EF-00EE9000A88C}" dt="2022-08-16T02:50:27.181" v="9"/>
          <ac:spMkLst>
            <pc:docMk/>
            <pc:sldMk cId="15718374" sldId="303"/>
            <ac:spMk id="14" creationId="{946B1D51-39FB-D4AB-E229-694467EE7A68}"/>
          </ac:spMkLst>
        </pc:spChg>
        <pc:spChg chg="add mod">
          <ac:chgData name="Manish Sharma" userId="b799adb9ba789c8f" providerId="LiveId" clId="{5CF78E78-85FF-427A-A9EF-00EE9000A88C}" dt="2022-08-16T02:50:27.181" v="9"/>
          <ac:spMkLst>
            <pc:docMk/>
            <pc:sldMk cId="15718374" sldId="303"/>
            <ac:spMk id="16" creationId="{791C7EF8-994D-803D-7E65-AA2C98D465E2}"/>
          </ac:spMkLst>
        </pc:spChg>
        <pc:spChg chg="add mod">
          <ac:chgData name="Manish Sharma" userId="b799adb9ba789c8f" providerId="LiveId" clId="{5CF78E78-85FF-427A-A9EF-00EE9000A88C}" dt="2022-08-16T02:50:27.181" v="9"/>
          <ac:spMkLst>
            <pc:docMk/>
            <pc:sldMk cId="15718374" sldId="303"/>
            <ac:spMk id="18" creationId="{717F6504-D282-8B1E-F689-FD866EB601A1}"/>
          </ac:spMkLst>
        </pc:spChg>
        <pc:spChg chg="add mod">
          <ac:chgData name="Manish Sharma" userId="b799adb9ba789c8f" providerId="LiveId" clId="{5CF78E78-85FF-427A-A9EF-00EE9000A88C}" dt="2022-08-16T02:50:45.005" v="10"/>
          <ac:spMkLst>
            <pc:docMk/>
            <pc:sldMk cId="15718374" sldId="303"/>
            <ac:spMk id="19" creationId="{6494C414-C9C4-3C8A-AB86-AB97C97B1ED2}"/>
          </ac:spMkLst>
        </pc:spChg>
        <pc:spChg chg="add mod">
          <ac:chgData name="Manish Sharma" userId="b799adb9ba789c8f" providerId="LiveId" clId="{5CF78E78-85FF-427A-A9EF-00EE9000A88C}" dt="2022-08-16T02:50:45.005" v="10"/>
          <ac:spMkLst>
            <pc:docMk/>
            <pc:sldMk cId="15718374" sldId="303"/>
            <ac:spMk id="20" creationId="{D1C6597D-54F9-20F1-DB06-C0909A1F6170}"/>
          </ac:spMkLst>
        </pc:spChg>
        <pc:spChg chg="add mod">
          <ac:chgData name="Manish Sharma" userId="b799adb9ba789c8f" providerId="LiveId" clId="{5CF78E78-85FF-427A-A9EF-00EE9000A88C}" dt="2022-08-16T02:50:45.005" v="10"/>
          <ac:spMkLst>
            <pc:docMk/>
            <pc:sldMk cId="15718374" sldId="303"/>
            <ac:spMk id="21" creationId="{8167DE4D-AF79-9361-755C-30D1CB947CE3}"/>
          </ac:spMkLst>
        </pc:spChg>
        <pc:spChg chg="add mod">
          <ac:chgData name="Manish Sharma" userId="b799adb9ba789c8f" providerId="LiveId" clId="{5CF78E78-85FF-427A-A9EF-00EE9000A88C}" dt="2022-08-16T02:50:45.005" v="10"/>
          <ac:spMkLst>
            <pc:docMk/>
            <pc:sldMk cId="15718374" sldId="303"/>
            <ac:spMk id="22" creationId="{B3B615DF-6220-6DDC-298E-32D1B143E1FC}"/>
          </ac:spMkLst>
        </pc:spChg>
        <pc:spChg chg="add mod">
          <ac:chgData name="Manish Sharma" userId="b799adb9ba789c8f" providerId="LiveId" clId="{5CF78E78-85FF-427A-A9EF-00EE9000A88C}" dt="2022-08-16T02:50:45.005" v="10"/>
          <ac:spMkLst>
            <pc:docMk/>
            <pc:sldMk cId="15718374" sldId="303"/>
            <ac:spMk id="23" creationId="{32A4E526-07F6-DCA1-5113-E9E766E51B81}"/>
          </ac:spMkLst>
        </pc:spChg>
        <pc:spChg chg="add mod">
          <ac:chgData name="Manish Sharma" userId="b799adb9ba789c8f" providerId="LiveId" clId="{5CF78E78-85FF-427A-A9EF-00EE9000A88C}" dt="2022-08-16T02:50:59.178" v="11"/>
          <ac:spMkLst>
            <pc:docMk/>
            <pc:sldMk cId="15718374" sldId="303"/>
            <ac:spMk id="25" creationId="{D97495D9-12EA-F4E0-1555-B1E177DA7036}"/>
          </ac:spMkLst>
        </pc:spChg>
        <pc:spChg chg="add mod">
          <ac:chgData name="Manish Sharma" userId="b799adb9ba789c8f" providerId="LiveId" clId="{5CF78E78-85FF-427A-A9EF-00EE9000A88C}" dt="2022-08-16T02:50:59.178" v="11"/>
          <ac:spMkLst>
            <pc:docMk/>
            <pc:sldMk cId="15718374" sldId="303"/>
            <ac:spMk id="26" creationId="{C835CE02-4573-E6FB-7D83-11DFD0F7CBE8}"/>
          </ac:spMkLst>
        </pc:spChg>
        <pc:spChg chg="mod">
          <ac:chgData name="Manish Sharma" userId="b799adb9ba789c8f" providerId="LiveId" clId="{5CF78E78-85FF-427A-A9EF-00EE9000A88C}" dt="2022-08-16T02:50:59.178" v="11"/>
          <ac:spMkLst>
            <pc:docMk/>
            <pc:sldMk cId="15718374" sldId="303"/>
            <ac:spMk id="28" creationId="{E2CDC40E-1D30-0480-5ED3-8F30352D0007}"/>
          </ac:spMkLst>
        </pc:spChg>
        <pc:spChg chg="mod">
          <ac:chgData name="Manish Sharma" userId="b799adb9ba789c8f" providerId="LiveId" clId="{5CF78E78-85FF-427A-A9EF-00EE9000A88C}" dt="2022-08-16T02:50:59.178" v="11"/>
          <ac:spMkLst>
            <pc:docMk/>
            <pc:sldMk cId="15718374" sldId="303"/>
            <ac:spMk id="29" creationId="{DEBCA732-B2B8-638D-A18F-F04E1D76C2E6}"/>
          </ac:spMkLst>
        </pc:spChg>
        <pc:grpChg chg="add mod">
          <ac:chgData name="Manish Sharma" userId="b799adb9ba789c8f" providerId="LiveId" clId="{5CF78E78-85FF-427A-A9EF-00EE9000A88C}" dt="2022-08-16T02:50:00.077" v="7"/>
          <ac:grpSpMkLst>
            <pc:docMk/>
            <pc:sldMk cId="15718374" sldId="303"/>
            <ac:grpSpMk id="5" creationId="{FE116482-3940-2D16-2FA0-F1573496E6A9}"/>
          </ac:grpSpMkLst>
        </pc:grpChg>
        <pc:grpChg chg="add mod">
          <ac:chgData name="Manish Sharma" userId="b799adb9ba789c8f" providerId="LiveId" clId="{5CF78E78-85FF-427A-A9EF-00EE9000A88C}" dt="2022-08-16T02:50:00.077" v="7"/>
          <ac:grpSpMkLst>
            <pc:docMk/>
            <pc:sldMk cId="15718374" sldId="303"/>
            <ac:grpSpMk id="8" creationId="{DC126808-1483-8014-B34F-09AEA46402C4}"/>
          </ac:grpSpMkLst>
        </pc:grpChg>
        <pc:grpChg chg="add mod">
          <ac:chgData name="Manish Sharma" userId="b799adb9ba789c8f" providerId="LiveId" clId="{5CF78E78-85FF-427A-A9EF-00EE9000A88C}" dt="2022-08-16T02:50:59.178" v="11"/>
          <ac:grpSpMkLst>
            <pc:docMk/>
            <pc:sldMk cId="15718374" sldId="303"/>
            <ac:grpSpMk id="27" creationId="{5B0E1AD8-3D06-2695-1E1E-2055BABB419D}"/>
          </ac:grpSpMkLst>
        </pc:grpChg>
        <pc:cxnChg chg="add mod">
          <ac:chgData name="Manish Sharma" userId="b799adb9ba789c8f" providerId="LiveId" clId="{5CF78E78-85FF-427A-A9EF-00EE9000A88C}" dt="2022-08-16T02:50:00.077" v="7"/>
          <ac:cxnSpMkLst>
            <pc:docMk/>
            <pc:sldMk cId="15718374" sldId="303"/>
            <ac:cxnSpMk id="3" creationId="{EB326A08-0A83-F682-7EC4-CDFB2E96DD1A}"/>
          </ac:cxnSpMkLst>
        </pc:cxnChg>
        <pc:cxnChg chg="add mod">
          <ac:chgData name="Manish Sharma" userId="b799adb9ba789c8f" providerId="LiveId" clId="{5CF78E78-85FF-427A-A9EF-00EE9000A88C}" dt="2022-08-16T02:50:00.077" v="7"/>
          <ac:cxnSpMkLst>
            <pc:docMk/>
            <pc:sldMk cId="15718374" sldId="303"/>
            <ac:cxnSpMk id="4" creationId="{60A5CBE0-57CC-2788-9E02-849FA3804EB9}"/>
          </ac:cxnSpMkLst>
        </pc:cxnChg>
        <pc:cxnChg chg="add mod">
          <ac:chgData name="Manish Sharma" userId="b799adb9ba789c8f" providerId="LiveId" clId="{5CF78E78-85FF-427A-A9EF-00EE9000A88C}" dt="2022-08-16T02:50:00.077" v="7"/>
          <ac:cxnSpMkLst>
            <pc:docMk/>
            <pc:sldMk cId="15718374" sldId="303"/>
            <ac:cxnSpMk id="11" creationId="{A0986395-2509-CADD-E7B6-BCEB08316CCD}"/>
          </ac:cxnSpMkLst>
        </pc:cxnChg>
        <pc:cxnChg chg="add mod">
          <ac:chgData name="Manish Sharma" userId="b799adb9ba789c8f" providerId="LiveId" clId="{5CF78E78-85FF-427A-A9EF-00EE9000A88C}" dt="2022-08-16T02:50:27.181" v="9"/>
          <ac:cxnSpMkLst>
            <pc:docMk/>
            <pc:sldMk cId="15718374" sldId="303"/>
            <ac:cxnSpMk id="15" creationId="{9AFC577F-9866-695B-62BC-1F1F587A7150}"/>
          </ac:cxnSpMkLst>
        </pc:cxnChg>
        <pc:cxnChg chg="add mod">
          <ac:chgData name="Manish Sharma" userId="b799adb9ba789c8f" providerId="LiveId" clId="{5CF78E78-85FF-427A-A9EF-00EE9000A88C}" dt="2022-08-16T02:50:27.181" v="9"/>
          <ac:cxnSpMkLst>
            <pc:docMk/>
            <pc:sldMk cId="15718374" sldId="303"/>
            <ac:cxnSpMk id="17" creationId="{963A70D1-B55B-D97D-ECCA-A0D8272B1B63}"/>
          </ac:cxnSpMkLst>
        </pc:cxnChg>
        <pc:cxnChg chg="add mod">
          <ac:chgData name="Manish Sharma" userId="b799adb9ba789c8f" providerId="LiveId" clId="{5CF78E78-85FF-427A-A9EF-00EE9000A88C}" dt="2022-08-16T02:50:59.178" v="11"/>
          <ac:cxnSpMkLst>
            <pc:docMk/>
            <pc:sldMk cId="15718374" sldId="303"/>
            <ac:cxnSpMk id="24" creationId="{29AF7B4D-1B0A-B20E-464B-C469A1184633}"/>
          </ac:cxnSpMkLst>
        </pc:cxnChg>
        <pc:cxnChg chg="add mod">
          <ac:chgData name="Manish Sharma" userId="b799adb9ba789c8f" providerId="LiveId" clId="{5CF78E78-85FF-427A-A9EF-00EE9000A88C}" dt="2022-08-16T02:50:59.178" v="11"/>
          <ac:cxnSpMkLst>
            <pc:docMk/>
            <pc:sldMk cId="15718374" sldId="303"/>
            <ac:cxnSpMk id="30" creationId="{E22D9158-E2C8-E587-A9B8-8D63169C47CB}"/>
          </ac:cxnSpMkLst>
        </pc:cxnChg>
      </pc:sldChg>
      <pc:sldChg chg="del">
        <pc:chgData name="Manish Sharma" userId="b799adb9ba789c8f" providerId="LiveId" clId="{5CF78E78-85FF-427A-A9EF-00EE9000A88C}" dt="2022-08-16T02:38:26.583" v="0" actId="47"/>
        <pc:sldMkLst>
          <pc:docMk/>
          <pc:sldMk cId="3489219998" sldId="303"/>
        </pc:sldMkLst>
      </pc:sldChg>
      <pc:sldChg chg="addSp modSp new">
        <pc:chgData name="Manish Sharma" userId="b799adb9ba789c8f" providerId="LiveId" clId="{5CF78E78-85FF-427A-A9EF-00EE9000A88C}" dt="2022-08-16T02:53:08.344" v="18"/>
        <pc:sldMkLst>
          <pc:docMk/>
          <pc:sldMk cId="675711768" sldId="304"/>
        </pc:sldMkLst>
        <pc:spChg chg="add mod">
          <ac:chgData name="Manish Sharma" userId="b799adb9ba789c8f" providerId="LiveId" clId="{5CF78E78-85FF-427A-A9EF-00EE9000A88C}" dt="2022-08-16T02:51:53.056" v="13"/>
          <ac:spMkLst>
            <pc:docMk/>
            <pc:sldMk cId="675711768" sldId="304"/>
            <ac:spMk id="2" creationId="{D88E5CD0-E577-E7BD-A6CE-B1275AE3FD96}"/>
          </ac:spMkLst>
        </pc:spChg>
        <pc:spChg chg="mod">
          <ac:chgData name="Manish Sharma" userId="b799adb9ba789c8f" providerId="LiveId" clId="{5CF78E78-85FF-427A-A9EF-00EE9000A88C}" dt="2022-08-16T02:51:53.056" v="13"/>
          <ac:spMkLst>
            <pc:docMk/>
            <pc:sldMk cId="675711768" sldId="304"/>
            <ac:spMk id="6" creationId="{8D20FEEC-CE02-D862-8E03-74A866B33390}"/>
          </ac:spMkLst>
        </pc:spChg>
        <pc:spChg chg="mod">
          <ac:chgData name="Manish Sharma" userId="b799adb9ba789c8f" providerId="LiveId" clId="{5CF78E78-85FF-427A-A9EF-00EE9000A88C}" dt="2022-08-16T02:51:53.056" v="13"/>
          <ac:spMkLst>
            <pc:docMk/>
            <pc:sldMk cId="675711768" sldId="304"/>
            <ac:spMk id="7" creationId="{698566F1-1BD5-8174-D356-418BFF6596AF}"/>
          </ac:spMkLst>
        </pc:spChg>
        <pc:spChg chg="mod">
          <ac:chgData name="Manish Sharma" userId="b799adb9ba789c8f" providerId="LiveId" clId="{5CF78E78-85FF-427A-A9EF-00EE9000A88C}" dt="2022-08-16T02:51:53.056" v="13"/>
          <ac:spMkLst>
            <pc:docMk/>
            <pc:sldMk cId="675711768" sldId="304"/>
            <ac:spMk id="9" creationId="{8C1916A8-292D-E0ED-1086-56C15A0D62FF}"/>
          </ac:spMkLst>
        </pc:spChg>
        <pc:spChg chg="mod">
          <ac:chgData name="Manish Sharma" userId="b799adb9ba789c8f" providerId="LiveId" clId="{5CF78E78-85FF-427A-A9EF-00EE9000A88C}" dt="2022-08-16T02:51:53.056" v="13"/>
          <ac:spMkLst>
            <pc:docMk/>
            <pc:sldMk cId="675711768" sldId="304"/>
            <ac:spMk id="10" creationId="{083CE934-9727-3751-08F7-54C13219BB31}"/>
          </ac:spMkLst>
        </pc:spChg>
        <pc:spChg chg="mod">
          <ac:chgData name="Manish Sharma" userId="b799adb9ba789c8f" providerId="LiveId" clId="{5CF78E78-85FF-427A-A9EF-00EE9000A88C}" dt="2022-08-16T02:51:53.056" v="13"/>
          <ac:spMkLst>
            <pc:docMk/>
            <pc:sldMk cId="675711768" sldId="304"/>
            <ac:spMk id="13" creationId="{F5D27958-228A-1839-E382-1BD79414A2BC}"/>
          </ac:spMkLst>
        </pc:spChg>
        <pc:spChg chg="mod">
          <ac:chgData name="Manish Sharma" userId="b799adb9ba789c8f" providerId="LiveId" clId="{5CF78E78-85FF-427A-A9EF-00EE9000A88C}" dt="2022-08-16T02:51:53.056" v="13"/>
          <ac:spMkLst>
            <pc:docMk/>
            <pc:sldMk cId="675711768" sldId="304"/>
            <ac:spMk id="14" creationId="{62F40FEB-F9FD-D041-0424-5A53BC6D33D8}"/>
          </ac:spMkLst>
        </pc:spChg>
        <pc:spChg chg="add mod">
          <ac:chgData name="Manish Sharma" userId="b799adb9ba789c8f" providerId="LiveId" clId="{5CF78E78-85FF-427A-A9EF-00EE9000A88C}" dt="2022-08-16T02:51:53.056" v="13"/>
          <ac:spMkLst>
            <pc:docMk/>
            <pc:sldMk cId="675711768" sldId="304"/>
            <ac:spMk id="15" creationId="{1308B243-D606-117E-6AD4-2C62118B25E3}"/>
          </ac:spMkLst>
        </pc:spChg>
        <pc:spChg chg="add mod">
          <ac:chgData name="Manish Sharma" userId="b799adb9ba789c8f" providerId="LiveId" clId="{5CF78E78-85FF-427A-A9EF-00EE9000A88C}" dt="2022-08-16T02:51:53.056" v="13"/>
          <ac:spMkLst>
            <pc:docMk/>
            <pc:sldMk cId="675711768" sldId="304"/>
            <ac:spMk id="16" creationId="{22ED9609-385B-79AD-D3E3-9A986A350678}"/>
          </ac:spMkLst>
        </pc:spChg>
        <pc:spChg chg="add mod">
          <ac:chgData name="Manish Sharma" userId="b799adb9ba789c8f" providerId="LiveId" clId="{5CF78E78-85FF-427A-A9EF-00EE9000A88C}" dt="2022-08-16T02:51:53.056" v="13"/>
          <ac:spMkLst>
            <pc:docMk/>
            <pc:sldMk cId="675711768" sldId="304"/>
            <ac:spMk id="17" creationId="{456DF4F7-F984-8A04-4986-248AA4EEEC4E}"/>
          </ac:spMkLst>
        </pc:spChg>
        <pc:spChg chg="add mod">
          <ac:chgData name="Manish Sharma" userId="b799adb9ba789c8f" providerId="LiveId" clId="{5CF78E78-85FF-427A-A9EF-00EE9000A88C}" dt="2022-08-16T02:52:13.351" v="14"/>
          <ac:spMkLst>
            <pc:docMk/>
            <pc:sldMk cId="675711768" sldId="304"/>
            <ac:spMk id="18" creationId="{200B80B9-F5F9-5002-DC85-989589AC1BF3}"/>
          </ac:spMkLst>
        </pc:spChg>
        <pc:spChg chg="add mod">
          <ac:chgData name="Manish Sharma" userId="b799adb9ba789c8f" providerId="LiveId" clId="{5CF78E78-85FF-427A-A9EF-00EE9000A88C}" dt="2022-08-16T02:52:13.351" v="14"/>
          <ac:spMkLst>
            <pc:docMk/>
            <pc:sldMk cId="675711768" sldId="304"/>
            <ac:spMk id="20" creationId="{76AEA264-4960-1890-3583-744B7FACBD1C}"/>
          </ac:spMkLst>
        </pc:spChg>
        <pc:spChg chg="add mod">
          <ac:chgData name="Manish Sharma" userId="b799adb9ba789c8f" providerId="LiveId" clId="{5CF78E78-85FF-427A-A9EF-00EE9000A88C}" dt="2022-08-16T02:52:13.351" v="14"/>
          <ac:spMkLst>
            <pc:docMk/>
            <pc:sldMk cId="675711768" sldId="304"/>
            <ac:spMk id="22" creationId="{5C682171-9CA2-50DF-BC12-7753B13E87F6}"/>
          </ac:spMkLst>
        </pc:spChg>
        <pc:spChg chg="add mod">
          <ac:chgData name="Manish Sharma" userId="b799adb9ba789c8f" providerId="LiveId" clId="{5CF78E78-85FF-427A-A9EF-00EE9000A88C}" dt="2022-08-16T02:52:23.291" v="15"/>
          <ac:spMkLst>
            <pc:docMk/>
            <pc:sldMk cId="675711768" sldId="304"/>
            <ac:spMk id="23" creationId="{9439EF2B-481C-598B-D927-1201AD69D28B}"/>
          </ac:spMkLst>
        </pc:spChg>
        <pc:spChg chg="add mod">
          <ac:chgData name="Manish Sharma" userId="b799adb9ba789c8f" providerId="LiveId" clId="{5CF78E78-85FF-427A-A9EF-00EE9000A88C}" dt="2022-08-16T02:52:23.291" v="15"/>
          <ac:spMkLst>
            <pc:docMk/>
            <pc:sldMk cId="675711768" sldId="304"/>
            <ac:spMk id="24" creationId="{0F43D39B-A43D-CDF6-4C02-82B45171E91F}"/>
          </ac:spMkLst>
        </pc:spChg>
        <pc:spChg chg="add mod">
          <ac:chgData name="Manish Sharma" userId="b799adb9ba789c8f" providerId="LiveId" clId="{5CF78E78-85FF-427A-A9EF-00EE9000A88C}" dt="2022-08-16T02:52:23.291" v="15"/>
          <ac:spMkLst>
            <pc:docMk/>
            <pc:sldMk cId="675711768" sldId="304"/>
            <ac:spMk id="25" creationId="{98237E66-3D1B-B994-4F0B-D32680616D0C}"/>
          </ac:spMkLst>
        </pc:spChg>
        <pc:spChg chg="add mod">
          <ac:chgData name="Manish Sharma" userId="b799adb9ba789c8f" providerId="LiveId" clId="{5CF78E78-85FF-427A-A9EF-00EE9000A88C}" dt="2022-08-16T02:52:23.291" v="15"/>
          <ac:spMkLst>
            <pc:docMk/>
            <pc:sldMk cId="675711768" sldId="304"/>
            <ac:spMk id="26" creationId="{40E2BED4-1F72-4244-15B5-9A68DD45A158}"/>
          </ac:spMkLst>
        </pc:spChg>
        <pc:spChg chg="add mod">
          <ac:chgData name="Manish Sharma" userId="b799adb9ba789c8f" providerId="LiveId" clId="{5CF78E78-85FF-427A-A9EF-00EE9000A88C}" dt="2022-08-16T02:52:23.291" v="15"/>
          <ac:spMkLst>
            <pc:docMk/>
            <pc:sldMk cId="675711768" sldId="304"/>
            <ac:spMk id="27" creationId="{32CDFE45-9484-6BC1-8297-2EDA2A9CB920}"/>
          </ac:spMkLst>
        </pc:spChg>
        <pc:spChg chg="add mod">
          <ac:chgData name="Manish Sharma" userId="b799adb9ba789c8f" providerId="LiveId" clId="{5CF78E78-85FF-427A-A9EF-00EE9000A88C}" dt="2022-08-16T02:52:46.380" v="16"/>
          <ac:spMkLst>
            <pc:docMk/>
            <pc:sldMk cId="675711768" sldId="304"/>
            <ac:spMk id="30" creationId="{C1ED78C8-8198-4FFF-3CEE-120D10A6B75B}"/>
          </ac:spMkLst>
        </pc:spChg>
        <pc:spChg chg="add mod">
          <ac:chgData name="Manish Sharma" userId="b799adb9ba789c8f" providerId="LiveId" clId="{5CF78E78-85FF-427A-A9EF-00EE9000A88C}" dt="2022-08-16T02:52:46.380" v="16"/>
          <ac:spMkLst>
            <pc:docMk/>
            <pc:sldMk cId="675711768" sldId="304"/>
            <ac:spMk id="31" creationId="{DE742F2E-46A0-9F49-9FBD-428C138F5B18}"/>
          </ac:spMkLst>
        </pc:spChg>
        <pc:spChg chg="add mod">
          <ac:chgData name="Manish Sharma" userId="b799adb9ba789c8f" providerId="LiveId" clId="{5CF78E78-85FF-427A-A9EF-00EE9000A88C}" dt="2022-08-16T02:52:57.279" v="17"/>
          <ac:spMkLst>
            <pc:docMk/>
            <pc:sldMk cId="675711768" sldId="304"/>
            <ac:spMk id="32" creationId="{EF7806D4-A207-C14B-6385-EA80BC8FC395}"/>
          </ac:spMkLst>
        </pc:spChg>
        <pc:spChg chg="mod">
          <ac:chgData name="Manish Sharma" userId="b799adb9ba789c8f" providerId="LiveId" clId="{5CF78E78-85FF-427A-A9EF-00EE9000A88C}" dt="2022-08-16T02:53:08.344" v="18"/>
          <ac:spMkLst>
            <pc:docMk/>
            <pc:sldMk cId="675711768" sldId="304"/>
            <ac:spMk id="34" creationId="{CF5E9E6D-D71E-5EE9-8297-C8670641453F}"/>
          </ac:spMkLst>
        </pc:spChg>
        <pc:spChg chg="mod">
          <ac:chgData name="Manish Sharma" userId="b799adb9ba789c8f" providerId="LiveId" clId="{5CF78E78-85FF-427A-A9EF-00EE9000A88C}" dt="2022-08-16T02:53:08.344" v="18"/>
          <ac:spMkLst>
            <pc:docMk/>
            <pc:sldMk cId="675711768" sldId="304"/>
            <ac:spMk id="35" creationId="{229E47F6-705B-4CF1-C1B4-576CC31045DE}"/>
          </ac:spMkLst>
        </pc:spChg>
        <pc:grpChg chg="add mod">
          <ac:chgData name="Manish Sharma" userId="b799adb9ba789c8f" providerId="LiveId" clId="{5CF78E78-85FF-427A-A9EF-00EE9000A88C}" dt="2022-08-16T02:51:53.056" v="13"/>
          <ac:grpSpMkLst>
            <pc:docMk/>
            <pc:sldMk cId="675711768" sldId="304"/>
            <ac:grpSpMk id="5" creationId="{C9C3837E-3EC6-A19D-9597-C750428DF405}"/>
          </ac:grpSpMkLst>
        </pc:grpChg>
        <pc:grpChg chg="add mod">
          <ac:chgData name="Manish Sharma" userId="b799adb9ba789c8f" providerId="LiveId" clId="{5CF78E78-85FF-427A-A9EF-00EE9000A88C}" dt="2022-08-16T02:51:53.056" v="13"/>
          <ac:grpSpMkLst>
            <pc:docMk/>
            <pc:sldMk cId="675711768" sldId="304"/>
            <ac:grpSpMk id="8" creationId="{4789AAD2-B15E-8B50-7E05-0DF9EBB2B413}"/>
          </ac:grpSpMkLst>
        </pc:grpChg>
        <pc:grpChg chg="add mod">
          <ac:chgData name="Manish Sharma" userId="b799adb9ba789c8f" providerId="LiveId" clId="{5CF78E78-85FF-427A-A9EF-00EE9000A88C}" dt="2022-08-16T02:51:53.056" v="13"/>
          <ac:grpSpMkLst>
            <pc:docMk/>
            <pc:sldMk cId="675711768" sldId="304"/>
            <ac:grpSpMk id="12" creationId="{E0FC90CA-F926-5882-3218-7ABDE0DA1432}"/>
          </ac:grpSpMkLst>
        </pc:grpChg>
        <pc:grpChg chg="add mod">
          <ac:chgData name="Manish Sharma" userId="b799adb9ba789c8f" providerId="LiveId" clId="{5CF78E78-85FF-427A-A9EF-00EE9000A88C}" dt="2022-08-16T02:53:08.344" v="18"/>
          <ac:grpSpMkLst>
            <pc:docMk/>
            <pc:sldMk cId="675711768" sldId="304"/>
            <ac:grpSpMk id="33" creationId="{3C658B5A-79E2-4F5A-1EC8-737173D28A05}"/>
          </ac:grpSpMkLst>
        </pc:grpChg>
        <pc:cxnChg chg="add mod">
          <ac:chgData name="Manish Sharma" userId="b799adb9ba789c8f" providerId="LiveId" clId="{5CF78E78-85FF-427A-A9EF-00EE9000A88C}" dt="2022-08-16T02:51:53.056" v="13"/>
          <ac:cxnSpMkLst>
            <pc:docMk/>
            <pc:sldMk cId="675711768" sldId="304"/>
            <ac:cxnSpMk id="3" creationId="{067DFD9A-F265-8AEE-2F7B-15F075439023}"/>
          </ac:cxnSpMkLst>
        </pc:cxnChg>
        <pc:cxnChg chg="add mod">
          <ac:chgData name="Manish Sharma" userId="b799adb9ba789c8f" providerId="LiveId" clId="{5CF78E78-85FF-427A-A9EF-00EE9000A88C}" dt="2022-08-16T02:51:53.056" v="13"/>
          <ac:cxnSpMkLst>
            <pc:docMk/>
            <pc:sldMk cId="675711768" sldId="304"/>
            <ac:cxnSpMk id="4" creationId="{E42B1093-AC43-5DB3-6639-AFC2EE377577}"/>
          </ac:cxnSpMkLst>
        </pc:cxnChg>
        <pc:cxnChg chg="add mod">
          <ac:chgData name="Manish Sharma" userId="b799adb9ba789c8f" providerId="LiveId" clId="{5CF78E78-85FF-427A-A9EF-00EE9000A88C}" dt="2022-08-16T02:51:53.056" v="13"/>
          <ac:cxnSpMkLst>
            <pc:docMk/>
            <pc:sldMk cId="675711768" sldId="304"/>
            <ac:cxnSpMk id="11" creationId="{D659DF24-2480-219E-3D90-B85CD3A21DDF}"/>
          </ac:cxnSpMkLst>
        </pc:cxnChg>
        <pc:cxnChg chg="add mod">
          <ac:chgData name="Manish Sharma" userId="b799adb9ba789c8f" providerId="LiveId" clId="{5CF78E78-85FF-427A-A9EF-00EE9000A88C}" dt="2022-08-16T02:52:13.351" v="14"/>
          <ac:cxnSpMkLst>
            <pc:docMk/>
            <pc:sldMk cId="675711768" sldId="304"/>
            <ac:cxnSpMk id="19" creationId="{AC148E06-62F5-D1DC-0069-1AEE2B62AF23}"/>
          </ac:cxnSpMkLst>
        </pc:cxnChg>
        <pc:cxnChg chg="add mod">
          <ac:chgData name="Manish Sharma" userId="b799adb9ba789c8f" providerId="LiveId" clId="{5CF78E78-85FF-427A-A9EF-00EE9000A88C}" dt="2022-08-16T02:52:13.351" v="14"/>
          <ac:cxnSpMkLst>
            <pc:docMk/>
            <pc:sldMk cId="675711768" sldId="304"/>
            <ac:cxnSpMk id="21" creationId="{866B7A24-7A81-E5CD-1373-7066C4669737}"/>
          </ac:cxnSpMkLst>
        </pc:cxnChg>
        <pc:cxnChg chg="add mod">
          <ac:chgData name="Manish Sharma" userId="b799adb9ba789c8f" providerId="LiveId" clId="{5CF78E78-85FF-427A-A9EF-00EE9000A88C}" dt="2022-08-16T02:52:46.380" v="16"/>
          <ac:cxnSpMkLst>
            <pc:docMk/>
            <pc:sldMk cId="675711768" sldId="304"/>
            <ac:cxnSpMk id="28" creationId="{8709DAB8-D66E-41D7-C47B-BFAB6300537B}"/>
          </ac:cxnSpMkLst>
        </pc:cxnChg>
        <pc:cxnChg chg="add mod">
          <ac:chgData name="Manish Sharma" userId="b799adb9ba789c8f" providerId="LiveId" clId="{5CF78E78-85FF-427A-A9EF-00EE9000A88C}" dt="2022-08-16T02:52:46.380" v="16"/>
          <ac:cxnSpMkLst>
            <pc:docMk/>
            <pc:sldMk cId="675711768" sldId="304"/>
            <ac:cxnSpMk id="29" creationId="{EA14CDDC-3BF3-4CB2-60D1-81AB0D138775}"/>
          </ac:cxnSpMkLst>
        </pc:cxnChg>
      </pc:sldChg>
      <pc:sldChg chg="del">
        <pc:chgData name="Manish Sharma" userId="b799adb9ba789c8f" providerId="LiveId" clId="{5CF78E78-85FF-427A-A9EF-00EE9000A88C}" dt="2022-08-16T02:38:26.583" v="0" actId="47"/>
        <pc:sldMkLst>
          <pc:docMk/>
          <pc:sldMk cId="3313151872" sldId="304"/>
        </pc:sldMkLst>
      </pc:sldChg>
      <pc:sldChg chg="addSp modSp new mod">
        <pc:chgData name="Manish Sharma" userId="b799adb9ba789c8f" providerId="LiveId" clId="{5CF78E78-85FF-427A-A9EF-00EE9000A88C}" dt="2022-08-16T03:00:44.958" v="95" actId="5793"/>
        <pc:sldMkLst>
          <pc:docMk/>
          <pc:sldMk cId="914981438" sldId="305"/>
        </pc:sldMkLst>
        <pc:spChg chg="add mod">
          <ac:chgData name="Manish Sharma" userId="b799adb9ba789c8f" providerId="LiveId" clId="{5CF78E78-85FF-427A-A9EF-00EE9000A88C}" dt="2022-08-16T02:56:54.018" v="20"/>
          <ac:spMkLst>
            <pc:docMk/>
            <pc:sldMk cId="914981438" sldId="305"/>
            <ac:spMk id="2" creationId="{08583475-1278-1899-1D62-A266357D82C7}"/>
          </ac:spMkLst>
        </pc:spChg>
        <pc:spChg chg="add mod">
          <ac:chgData name="Manish Sharma" userId="b799adb9ba789c8f" providerId="LiveId" clId="{5CF78E78-85FF-427A-A9EF-00EE9000A88C}" dt="2022-08-16T02:56:54.018" v="20"/>
          <ac:spMkLst>
            <pc:docMk/>
            <pc:sldMk cId="914981438" sldId="305"/>
            <ac:spMk id="3" creationId="{ACDFB5CC-7DAB-118B-46D9-0C964CC3F1FC}"/>
          </ac:spMkLst>
        </pc:spChg>
        <pc:spChg chg="add mod">
          <ac:chgData name="Manish Sharma" userId="b799adb9ba789c8f" providerId="LiveId" clId="{5CF78E78-85FF-427A-A9EF-00EE9000A88C}" dt="2022-08-16T02:56:54.018" v="20"/>
          <ac:spMkLst>
            <pc:docMk/>
            <pc:sldMk cId="914981438" sldId="305"/>
            <ac:spMk id="4" creationId="{A96B1908-DEF8-3E6E-A25F-0E096EFB7C58}"/>
          </ac:spMkLst>
        </pc:spChg>
        <pc:spChg chg="mod">
          <ac:chgData name="Manish Sharma" userId="b799adb9ba789c8f" providerId="LiveId" clId="{5CF78E78-85FF-427A-A9EF-00EE9000A88C}" dt="2022-08-16T02:56:54.018" v="20"/>
          <ac:spMkLst>
            <pc:docMk/>
            <pc:sldMk cId="914981438" sldId="305"/>
            <ac:spMk id="7" creationId="{BEF8D7EB-AAB7-8F80-E36F-BCF0CA415ABC}"/>
          </ac:spMkLst>
        </pc:spChg>
        <pc:spChg chg="mod">
          <ac:chgData name="Manish Sharma" userId="b799adb9ba789c8f" providerId="LiveId" clId="{5CF78E78-85FF-427A-A9EF-00EE9000A88C}" dt="2022-08-16T02:56:54.018" v="20"/>
          <ac:spMkLst>
            <pc:docMk/>
            <pc:sldMk cId="914981438" sldId="305"/>
            <ac:spMk id="8" creationId="{69FD88B7-297F-4551-92DE-97B2242ED2FF}"/>
          </ac:spMkLst>
        </pc:spChg>
        <pc:spChg chg="mod">
          <ac:chgData name="Manish Sharma" userId="b799adb9ba789c8f" providerId="LiveId" clId="{5CF78E78-85FF-427A-A9EF-00EE9000A88C}" dt="2022-08-16T02:56:54.018" v="20"/>
          <ac:spMkLst>
            <pc:docMk/>
            <pc:sldMk cId="914981438" sldId="305"/>
            <ac:spMk id="10" creationId="{56A641DB-FA63-379A-3AF7-4F0A3380833B}"/>
          </ac:spMkLst>
        </pc:spChg>
        <pc:spChg chg="mod">
          <ac:chgData name="Manish Sharma" userId="b799adb9ba789c8f" providerId="LiveId" clId="{5CF78E78-85FF-427A-A9EF-00EE9000A88C}" dt="2022-08-16T02:56:54.018" v="20"/>
          <ac:spMkLst>
            <pc:docMk/>
            <pc:sldMk cId="914981438" sldId="305"/>
            <ac:spMk id="11" creationId="{8F6AFF44-C29A-BF98-8FE5-7B468DAFFD6C}"/>
          </ac:spMkLst>
        </pc:spChg>
        <pc:spChg chg="add mod">
          <ac:chgData name="Manish Sharma" userId="b799adb9ba789c8f" providerId="LiveId" clId="{5CF78E78-85FF-427A-A9EF-00EE9000A88C}" dt="2022-08-16T02:56:54.018" v="20"/>
          <ac:spMkLst>
            <pc:docMk/>
            <pc:sldMk cId="914981438" sldId="305"/>
            <ac:spMk id="12" creationId="{DFE01752-00CA-EE07-2184-41E0FFFC5F18}"/>
          </ac:spMkLst>
        </pc:spChg>
        <pc:spChg chg="add mod">
          <ac:chgData name="Manish Sharma" userId="b799adb9ba789c8f" providerId="LiveId" clId="{5CF78E78-85FF-427A-A9EF-00EE9000A88C}" dt="2022-08-16T02:57:02.315" v="21"/>
          <ac:spMkLst>
            <pc:docMk/>
            <pc:sldMk cId="914981438" sldId="305"/>
            <ac:spMk id="13" creationId="{20BE4B39-92FE-29E5-943E-13D225F0040E}"/>
          </ac:spMkLst>
        </pc:spChg>
        <pc:spChg chg="add mod">
          <ac:chgData name="Manish Sharma" userId="b799adb9ba789c8f" providerId="LiveId" clId="{5CF78E78-85FF-427A-A9EF-00EE9000A88C}" dt="2022-08-16T02:57:02.315" v="21"/>
          <ac:spMkLst>
            <pc:docMk/>
            <pc:sldMk cId="914981438" sldId="305"/>
            <ac:spMk id="15" creationId="{05FF5AC0-4871-6600-2692-7A86588691FD}"/>
          </ac:spMkLst>
        </pc:spChg>
        <pc:spChg chg="add mod">
          <ac:chgData name="Manish Sharma" userId="b799adb9ba789c8f" providerId="LiveId" clId="{5CF78E78-85FF-427A-A9EF-00EE9000A88C}" dt="2022-08-16T02:57:02.315" v="21"/>
          <ac:spMkLst>
            <pc:docMk/>
            <pc:sldMk cId="914981438" sldId="305"/>
            <ac:spMk id="16" creationId="{F09704FF-4633-998E-3A04-651B9EEB9237}"/>
          </ac:spMkLst>
        </pc:spChg>
        <pc:spChg chg="add mod">
          <ac:chgData name="Manish Sharma" userId="b799adb9ba789c8f" providerId="LiveId" clId="{5CF78E78-85FF-427A-A9EF-00EE9000A88C}" dt="2022-08-16T02:57:02.315" v="21"/>
          <ac:spMkLst>
            <pc:docMk/>
            <pc:sldMk cId="914981438" sldId="305"/>
            <ac:spMk id="18" creationId="{5A5827E8-C786-43AD-ADA6-72C382CBCEA8}"/>
          </ac:spMkLst>
        </pc:spChg>
        <pc:spChg chg="add mod">
          <ac:chgData name="Manish Sharma" userId="b799adb9ba789c8f" providerId="LiveId" clId="{5CF78E78-85FF-427A-A9EF-00EE9000A88C}" dt="2022-08-16T02:58:58.524" v="27" actId="1037"/>
          <ac:spMkLst>
            <pc:docMk/>
            <pc:sldMk cId="914981438" sldId="305"/>
            <ac:spMk id="19" creationId="{1690442E-565C-14F8-C7F1-CFD9F1B6F008}"/>
          </ac:spMkLst>
        </pc:spChg>
        <pc:spChg chg="add mod">
          <ac:chgData name="Manish Sharma" userId="b799adb9ba789c8f" providerId="LiveId" clId="{5CF78E78-85FF-427A-A9EF-00EE9000A88C}" dt="2022-08-16T02:58:58.524" v="27" actId="1037"/>
          <ac:spMkLst>
            <pc:docMk/>
            <pc:sldMk cId="914981438" sldId="305"/>
            <ac:spMk id="20" creationId="{500790E5-F88E-2E1E-229F-7381270ACAF0}"/>
          </ac:spMkLst>
        </pc:spChg>
        <pc:spChg chg="add mod">
          <ac:chgData name="Manish Sharma" userId="b799adb9ba789c8f" providerId="LiveId" clId="{5CF78E78-85FF-427A-A9EF-00EE9000A88C}" dt="2022-08-16T02:58:58.524" v="27" actId="1037"/>
          <ac:spMkLst>
            <pc:docMk/>
            <pc:sldMk cId="914981438" sldId="305"/>
            <ac:spMk id="21" creationId="{3D70ECDA-4C80-7E65-EA7A-71128C6CD29B}"/>
          </ac:spMkLst>
        </pc:spChg>
        <pc:spChg chg="add mod">
          <ac:chgData name="Manish Sharma" userId="b799adb9ba789c8f" providerId="LiveId" clId="{5CF78E78-85FF-427A-A9EF-00EE9000A88C}" dt="2022-08-16T02:58:58.524" v="27" actId="1037"/>
          <ac:spMkLst>
            <pc:docMk/>
            <pc:sldMk cId="914981438" sldId="305"/>
            <ac:spMk id="22" creationId="{988C28A2-E3C9-FFAA-5C37-05FA735B471C}"/>
          </ac:spMkLst>
        </pc:spChg>
        <pc:spChg chg="add mod">
          <ac:chgData name="Manish Sharma" userId="b799adb9ba789c8f" providerId="LiveId" clId="{5CF78E78-85FF-427A-A9EF-00EE9000A88C}" dt="2022-08-16T02:57:20.275" v="22"/>
          <ac:spMkLst>
            <pc:docMk/>
            <pc:sldMk cId="914981438" sldId="305"/>
            <ac:spMk id="23" creationId="{39E7B322-8BFB-D8A8-2F6D-1FA665EBBA71}"/>
          </ac:spMkLst>
        </pc:spChg>
        <pc:spChg chg="add mod">
          <ac:chgData name="Manish Sharma" userId="b799adb9ba789c8f" providerId="LiveId" clId="{5CF78E78-85FF-427A-A9EF-00EE9000A88C}" dt="2022-08-16T02:57:43.380" v="23"/>
          <ac:spMkLst>
            <pc:docMk/>
            <pc:sldMk cId="914981438" sldId="305"/>
            <ac:spMk id="24" creationId="{A35A1F72-09AF-5752-CE67-54CC4BD014F8}"/>
          </ac:spMkLst>
        </pc:spChg>
        <pc:spChg chg="add mod">
          <ac:chgData name="Manish Sharma" userId="b799adb9ba789c8f" providerId="LiveId" clId="{5CF78E78-85FF-427A-A9EF-00EE9000A88C}" dt="2022-08-16T02:57:43.380" v="23"/>
          <ac:spMkLst>
            <pc:docMk/>
            <pc:sldMk cId="914981438" sldId="305"/>
            <ac:spMk id="25" creationId="{56957E4E-77EF-7C28-0A84-5631E7764AF4}"/>
          </ac:spMkLst>
        </pc:spChg>
        <pc:spChg chg="add mod">
          <ac:chgData name="Manish Sharma" userId="b799adb9ba789c8f" providerId="LiveId" clId="{5CF78E78-85FF-427A-A9EF-00EE9000A88C}" dt="2022-08-16T02:57:43.380" v="23"/>
          <ac:spMkLst>
            <pc:docMk/>
            <pc:sldMk cId="914981438" sldId="305"/>
            <ac:spMk id="28" creationId="{FE451B73-E1C2-CB6C-44D2-B166938D07BC}"/>
          </ac:spMkLst>
        </pc:spChg>
        <pc:spChg chg="add mod">
          <ac:chgData name="Manish Sharma" userId="b799adb9ba789c8f" providerId="LiveId" clId="{5CF78E78-85FF-427A-A9EF-00EE9000A88C}" dt="2022-08-16T02:57:43.380" v="23"/>
          <ac:spMkLst>
            <pc:docMk/>
            <pc:sldMk cId="914981438" sldId="305"/>
            <ac:spMk id="31" creationId="{6053DEAF-CFB0-6128-3E54-FF7BAEF7BE5B}"/>
          </ac:spMkLst>
        </pc:spChg>
        <pc:spChg chg="add mod">
          <ac:chgData name="Manish Sharma" userId="b799adb9ba789c8f" providerId="LiveId" clId="{5CF78E78-85FF-427A-A9EF-00EE9000A88C}" dt="2022-08-16T02:57:43.380" v="23"/>
          <ac:spMkLst>
            <pc:docMk/>
            <pc:sldMk cId="914981438" sldId="305"/>
            <ac:spMk id="32" creationId="{6F11643C-12DF-BB18-C9BA-3FF73E8A21C3}"/>
          </ac:spMkLst>
        </pc:spChg>
        <pc:spChg chg="add mod">
          <ac:chgData name="Manish Sharma" userId="b799adb9ba789c8f" providerId="LiveId" clId="{5CF78E78-85FF-427A-A9EF-00EE9000A88C}" dt="2022-08-16T02:57:50.749" v="24"/>
          <ac:spMkLst>
            <pc:docMk/>
            <pc:sldMk cId="914981438" sldId="305"/>
            <ac:spMk id="33" creationId="{20F22C43-63CD-1A42-745E-E68B1C72226C}"/>
          </ac:spMkLst>
        </pc:spChg>
        <pc:spChg chg="add mod">
          <ac:chgData name="Manish Sharma" userId="b799adb9ba789c8f" providerId="LiveId" clId="{5CF78E78-85FF-427A-A9EF-00EE9000A88C}" dt="2022-08-16T02:59:05.226" v="28"/>
          <ac:spMkLst>
            <pc:docMk/>
            <pc:sldMk cId="914981438" sldId="305"/>
            <ac:spMk id="34" creationId="{12C0EAD6-0ECD-929C-2011-B5639EC42400}"/>
          </ac:spMkLst>
        </pc:spChg>
        <pc:spChg chg="add mod">
          <ac:chgData name="Manish Sharma" userId="b799adb9ba789c8f" providerId="LiveId" clId="{5CF78E78-85FF-427A-A9EF-00EE9000A88C}" dt="2022-08-16T03:00:01.951" v="91" actId="1076"/>
          <ac:spMkLst>
            <pc:docMk/>
            <pc:sldMk cId="914981438" sldId="305"/>
            <ac:spMk id="35" creationId="{41D1D70C-B56C-2007-D733-A11238922BE0}"/>
          </ac:spMkLst>
        </pc:spChg>
        <pc:spChg chg="add mod">
          <ac:chgData name="Manish Sharma" userId="b799adb9ba789c8f" providerId="LiveId" clId="{5CF78E78-85FF-427A-A9EF-00EE9000A88C}" dt="2022-08-16T03:00:14.364" v="92"/>
          <ac:spMkLst>
            <pc:docMk/>
            <pc:sldMk cId="914981438" sldId="305"/>
            <ac:spMk id="36" creationId="{6162059B-DBE1-A717-C238-7CECE98D6E21}"/>
          </ac:spMkLst>
        </pc:spChg>
        <pc:spChg chg="add mod">
          <ac:chgData name="Manish Sharma" userId="b799adb9ba789c8f" providerId="LiveId" clId="{5CF78E78-85FF-427A-A9EF-00EE9000A88C}" dt="2022-08-16T03:00:44.958" v="95" actId="5793"/>
          <ac:spMkLst>
            <pc:docMk/>
            <pc:sldMk cId="914981438" sldId="305"/>
            <ac:spMk id="37" creationId="{E8746BFB-19AF-C601-E517-DFE88F7DDA0F}"/>
          </ac:spMkLst>
        </pc:spChg>
        <pc:grpChg chg="add mod">
          <ac:chgData name="Manish Sharma" userId="b799adb9ba789c8f" providerId="LiveId" clId="{5CF78E78-85FF-427A-A9EF-00EE9000A88C}" dt="2022-08-16T02:56:54.018" v="20"/>
          <ac:grpSpMkLst>
            <pc:docMk/>
            <pc:sldMk cId="914981438" sldId="305"/>
            <ac:grpSpMk id="6" creationId="{54890B3C-5556-A92F-0DA0-9D35753C7103}"/>
          </ac:grpSpMkLst>
        </pc:grpChg>
        <pc:grpChg chg="add mod">
          <ac:chgData name="Manish Sharma" userId="b799adb9ba789c8f" providerId="LiveId" clId="{5CF78E78-85FF-427A-A9EF-00EE9000A88C}" dt="2022-08-16T02:56:54.018" v="20"/>
          <ac:grpSpMkLst>
            <pc:docMk/>
            <pc:sldMk cId="914981438" sldId="305"/>
            <ac:grpSpMk id="9" creationId="{A821B653-E6AB-F099-6FE6-6A4616EEAF52}"/>
          </ac:grpSpMkLst>
        </pc:grpChg>
        <pc:cxnChg chg="add mod">
          <ac:chgData name="Manish Sharma" userId="b799adb9ba789c8f" providerId="LiveId" clId="{5CF78E78-85FF-427A-A9EF-00EE9000A88C}" dt="2022-08-16T02:56:54.018" v="20"/>
          <ac:cxnSpMkLst>
            <pc:docMk/>
            <pc:sldMk cId="914981438" sldId="305"/>
            <ac:cxnSpMk id="5" creationId="{42778ACA-7B06-7E3A-4AB0-6C8F09B5F8F7}"/>
          </ac:cxnSpMkLst>
        </pc:cxnChg>
        <pc:cxnChg chg="add mod">
          <ac:chgData name="Manish Sharma" userId="b799adb9ba789c8f" providerId="LiveId" clId="{5CF78E78-85FF-427A-A9EF-00EE9000A88C}" dt="2022-08-16T02:57:02.315" v="21"/>
          <ac:cxnSpMkLst>
            <pc:docMk/>
            <pc:sldMk cId="914981438" sldId="305"/>
            <ac:cxnSpMk id="14" creationId="{288B4E4E-81C3-49C8-8AB3-F23E4DD11946}"/>
          </ac:cxnSpMkLst>
        </pc:cxnChg>
        <pc:cxnChg chg="add mod">
          <ac:chgData name="Manish Sharma" userId="b799adb9ba789c8f" providerId="LiveId" clId="{5CF78E78-85FF-427A-A9EF-00EE9000A88C}" dt="2022-08-16T02:57:02.315" v="21"/>
          <ac:cxnSpMkLst>
            <pc:docMk/>
            <pc:sldMk cId="914981438" sldId="305"/>
            <ac:cxnSpMk id="17" creationId="{BF99B62C-9DDF-4F32-830A-EFE88693147F}"/>
          </ac:cxnSpMkLst>
        </pc:cxnChg>
        <pc:cxnChg chg="add mod">
          <ac:chgData name="Manish Sharma" userId="b799adb9ba789c8f" providerId="LiveId" clId="{5CF78E78-85FF-427A-A9EF-00EE9000A88C}" dt="2022-08-16T02:57:43.380" v="23"/>
          <ac:cxnSpMkLst>
            <pc:docMk/>
            <pc:sldMk cId="914981438" sldId="305"/>
            <ac:cxnSpMk id="26" creationId="{6BE63E93-FA83-BA64-7625-97D197A17410}"/>
          </ac:cxnSpMkLst>
        </pc:cxnChg>
        <pc:cxnChg chg="add mod">
          <ac:chgData name="Manish Sharma" userId="b799adb9ba789c8f" providerId="LiveId" clId="{5CF78E78-85FF-427A-A9EF-00EE9000A88C}" dt="2022-08-16T02:57:43.380" v="23"/>
          <ac:cxnSpMkLst>
            <pc:docMk/>
            <pc:sldMk cId="914981438" sldId="305"/>
            <ac:cxnSpMk id="27" creationId="{CD6B191E-2384-C0B7-1EC9-8337D5EE1813}"/>
          </ac:cxnSpMkLst>
        </pc:cxnChg>
        <pc:cxnChg chg="add mod">
          <ac:chgData name="Manish Sharma" userId="b799adb9ba789c8f" providerId="LiveId" clId="{5CF78E78-85FF-427A-A9EF-00EE9000A88C}" dt="2022-08-16T02:57:43.380" v="23"/>
          <ac:cxnSpMkLst>
            <pc:docMk/>
            <pc:sldMk cId="914981438" sldId="305"/>
            <ac:cxnSpMk id="29" creationId="{C8E68A11-BD39-86D4-0894-EDA118D7EEC5}"/>
          </ac:cxnSpMkLst>
        </pc:cxnChg>
        <pc:cxnChg chg="add mod">
          <ac:chgData name="Manish Sharma" userId="b799adb9ba789c8f" providerId="LiveId" clId="{5CF78E78-85FF-427A-A9EF-00EE9000A88C}" dt="2022-08-16T02:57:43.380" v="23"/>
          <ac:cxnSpMkLst>
            <pc:docMk/>
            <pc:sldMk cId="914981438" sldId="305"/>
            <ac:cxnSpMk id="30" creationId="{D9E81778-9C9E-934A-9D7B-C96BF68E79F3}"/>
          </ac:cxnSpMkLst>
        </pc:cxnChg>
      </pc:sldChg>
      <pc:sldChg chg="del">
        <pc:chgData name="Manish Sharma" userId="b799adb9ba789c8f" providerId="LiveId" clId="{5CF78E78-85FF-427A-A9EF-00EE9000A88C}" dt="2022-08-16T02:38:26.583" v="0" actId="47"/>
        <pc:sldMkLst>
          <pc:docMk/>
          <pc:sldMk cId="2913268918" sldId="305"/>
        </pc:sldMkLst>
      </pc:sldChg>
      <pc:sldChg chg="addSp delSp modSp new mod modClrScheme chgLayout">
        <pc:chgData name="Manish Sharma" userId="b799adb9ba789c8f" providerId="LiveId" clId="{5CF78E78-85FF-427A-A9EF-00EE9000A88C}" dt="2022-08-16T03:11:08.912" v="137" actId="20577"/>
        <pc:sldMkLst>
          <pc:docMk/>
          <pc:sldMk cId="1215355755" sldId="306"/>
        </pc:sldMkLst>
        <pc:spChg chg="add mod">
          <ac:chgData name="Manish Sharma" userId="b799adb9ba789c8f" providerId="LiveId" clId="{5CF78E78-85FF-427A-A9EF-00EE9000A88C}" dt="2022-08-16T03:02:49.626" v="97"/>
          <ac:spMkLst>
            <pc:docMk/>
            <pc:sldMk cId="1215355755" sldId="306"/>
            <ac:spMk id="2" creationId="{F8655B16-BE5C-E6E8-E583-02CAAAC08762}"/>
          </ac:spMkLst>
        </pc:spChg>
        <pc:spChg chg="add mod">
          <ac:chgData name="Manish Sharma" userId="b799adb9ba789c8f" providerId="LiveId" clId="{5CF78E78-85FF-427A-A9EF-00EE9000A88C}" dt="2022-08-16T03:02:49.626" v="97"/>
          <ac:spMkLst>
            <pc:docMk/>
            <pc:sldMk cId="1215355755" sldId="306"/>
            <ac:spMk id="3" creationId="{24498409-2796-CBB5-1462-0E2D03FF42E9}"/>
          </ac:spMkLst>
        </pc:spChg>
        <pc:spChg chg="add mod">
          <ac:chgData name="Manish Sharma" userId="b799adb9ba789c8f" providerId="LiveId" clId="{5CF78E78-85FF-427A-A9EF-00EE9000A88C}" dt="2022-08-16T03:02:49.626" v="97"/>
          <ac:spMkLst>
            <pc:docMk/>
            <pc:sldMk cId="1215355755" sldId="306"/>
            <ac:spMk id="4" creationId="{599941D2-434B-D787-277E-C87EAC5CA719}"/>
          </ac:spMkLst>
        </pc:spChg>
        <pc:spChg chg="add mod">
          <ac:chgData name="Manish Sharma" userId="b799adb9ba789c8f" providerId="LiveId" clId="{5CF78E78-85FF-427A-A9EF-00EE9000A88C}" dt="2022-08-16T03:02:49.626" v="97"/>
          <ac:spMkLst>
            <pc:docMk/>
            <pc:sldMk cId="1215355755" sldId="306"/>
            <ac:spMk id="5" creationId="{BD672A21-D701-B8F4-742D-BDF3CF740D4E}"/>
          </ac:spMkLst>
        </pc:spChg>
        <pc:spChg chg="add mod">
          <ac:chgData name="Manish Sharma" userId="b799adb9ba789c8f" providerId="LiveId" clId="{5CF78E78-85FF-427A-A9EF-00EE9000A88C}" dt="2022-08-16T03:02:49.626" v="97"/>
          <ac:spMkLst>
            <pc:docMk/>
            <pc:sldMk cId="1215355755" sldId="306"/>
            <ac:spMk id="6" creationId="{0DC9C259-4374-A159-5B80-9C342D089DF2}"/>
          </ac:spMkLst>
        </pc:spChg>
        <pc:spChg chg="add mod">
          <ac:chgData name="Manish Sharma" userId="b799adb9ba789c8f" providerId="LiveId" clId="{5CF78E78-85FF-427A-A9EF-00EE9000A88C}" dt="2022-08-16T03:07:17.012" v="99" actId="1076"/>
          <ac:spMkLst>
            <pc:docMk/>
            <pc:sldMk cId="1215355755" sldId="306"/>
            <ac:spMk id="7" creationId="{6D509140-0BDF-10D6-CD39-E3EF54015592}"/>
          </ac:spMkLst>
        </pc:spChg>
        <pc:spChg chg="add mod">
          <ac:chgData name="Manish Sharma" userId="b799adb9ba789c8f" providerId="LiveId" clId="{5CF78E78-85FF-427A-A9EF-00EE9000A88C}" dt="2022-08-16T03:07:17.012" v="99" actId="1076"/>
          <ac:spMkLst>
            <pc:docMk/>
            <pc:sldMk cId="1215355755" sldId="306"/>
            <ac:spMk id="8" creationId="{A1392E2E-8D34-FB7F-B52C-69DC731AF896}"/>
          </ac:spMkLst>
        </pc:spChg>
        <pc:spChg chg="add mod">
          <ac:chgData name="Manish Sharma" userId="b799adb9ba789c8f" providerId="LiveId" clId="{5CF78E78-85FF-427A-A9EF-00EE9000A88C}" dt="2022-08-16T03:07:17.012" v="99" actId="1076"/>
          <ac:spMkLst>
            <pc:docMk/>
            <pc:sldMk cId="1215355755" sldId="306"/>
            <ac:spMk id="9" creationId="{723D6014-74C0-93BF-D9D8-4AAD416912A3}"/>
          </ac:spMkLst>
        </pc:spChg>
        <pc:spChg chg="add mod">
          <ac:chgData name="Manish Sharma" userId="b799adb9ba789c8f" providerId="LiveId" clId="{5CF78E78-85FF-427A-A9EF-00EE9000A88C}" dt="2022-08-16T03:07:17.012" v="99" actId="1076"/>
          <ac:spMkLst>
            <pc:docMk/>
            <pc:sldMk cId="1215355755" sldId="306"/>
            <ac:spMk id="10" creationId="{3ACFE5CD-4C14-E3B3-C95E-07C158C09BCD}"/>
          </ac:spMkLst>
        </pc:spChg>
        <pc:spChg chg="add mod">
          <ac:chgData name="Manish Sharma" userId="b799adb9ba789c8f" providerId="LiveId" clId="{5CF78E78-85FF-427A-A9EF-00EE9000A88C}" dt="2022-08-16T03:07:17.012" v="99" actId="1076"/>
          <ac:spMkLst>
            <pc:docMk/>
            <pc:sldMk cId="1215355755" sldId="306"/>
            <ac:spMk id="11" creationId="{49394130-A5EE-F006-1BA2-6CDD052CF17B}"/>
          </ac:spMkLst>
        </pc:spChg>
        <pc:spChg chg="add mod">
          <ac:chgData name="Manish Sharma" userId="b799adb9ba789c8f" providerId="LiveId" clId="{5CF78E78-85FF-427A-A9EF-00EE9000A88C}" dt="2022-08-16T03:07:39.402" v="100"/>
          <ac:spMkLst>
            <pc:docMk/>
            <pc:sldMk cId="1215355755" sldId="306"/>
            <ac:spMk id="12" creationId="{4E09A2DE-49A0-C12B-AE54-A0329C360F33}"/>
          </ac:spMkLst>
        </pc:spChg>
        <pc:spChg chg="add mod">
          <ac:chgData name="Manish Sharma" userId="b799adb9ba789c8f" providerId="LiveId" clId="{5CF78E78-85FF-427A-A9EF-00EE9000A88C}" dt="2022-08-16T03:08:00.319" v="101"/>
          <ac:spMkLst>
            <pc:docMk/>
            <pc:sldMk cId="1215355755" sldId="306"/>
            <ac:spMk id="14" creationId="{1D9D05CF-828E-DF71-3581-1D85DD90F80B}"/>
          </ac:spMkLst>
        </pc:spChg>
        <pc:spChg chg="add mod">
          <ac:chgData name="Manish Sharma" userId="b799adb9ba789c8f" providerId="LiveId" clId="{5CF78E78-85FF-427A-A9EF-00EE9000A88C}" dt="2022-08-16T03:09:30.151" v="103"/>
          <ac:spMkLst>
            <pc:docMk/>
            <pc:sldMk cId="1215355755" sldId="306"/>
            <ac:spMk id="19" creationId="{5E2494A1-231A-4BC3-0175-9452DCC9DCD9}"/>
          </ac:spMkLst>
        </pc:spChg>
        <pc:spChg chg="add mod">
          <ac:chgData name="Manish Sharma" userId="b799adb9ba789c8f" providerId="LiveId" clId="{5CF78E78-85FF-427A-A9EF-00EE9000A88C}" dt="2022-08-16T03:09:30.151" v="103"/>
          <ac:spMkLst>
            <pc:docMk/>
            <pc:sldMk cId="1215355755" sldId="306"/>
            <ac:spMk id="21" creationId="{74CF52B1-58B8-931A-296B-26A22F0BC6DB}"/>
          </ac:spMkLst>
        </pc:spChg>
        <pc:spChg chg="add mod">
          <ac:chgData name="Manish Sharma" userId="b799adb9ba789c8f" providerId="LiveId" clId="{5CF78E78-85FF-427A-A9EF-00EE9000A88C}" dt="2022-08-16T03:10:13.450" v="118" actId="1035"/>
          <ac:spMkLst>
            <pc:docMk/>
            <pc:sldMk cId="1215355755" sldId="306"/>
            <ac:spMk id="27" creationId="{C07CD908-9C5D-FDE0-05DC-D8BD6E1483F5}"/>
          </ac:spMkLst>
        </pc:spChg>
        <pc:spChg chg="add mod">
          <ac:chgData name="Manish Sharma" userId="b799adb9ba789c8f" providerId="LiveId" clId="{5CF78E78-85FF-427A-A9EF-00EE9000A88C}" dt="2022-08-16T03:10:31.096" v="130" actId="1076"/>
          <ac:spMkLst>
            <pc:docMk/>
            <pc:sldMk cId="1215355755" sldId="306"/>
            <ac:spMk id="28" creationId="{0551692C-FB55-FD8C-E322-8A940C973CDC}"/>
          </ac:spMkLst>
        </pc:spChg>
        <pc:spChg chg="add del mod">
          <ac:chgData name="Manish Sharma" userId="b799adb9ba789c8f" providerId="LiveId" clId="{5CF78E78-85FF-427A-A9EF-00EE9000A88C}" dt="2022-08-16T03:11:02.853" v="134" actId="478"/>
          <ac:spMkLst>
            <pc:docMk/>
            <pc:sldMk cId="1215355755" sldId="306"/>
            <ac:spMk id="29" creationId="{9A212C56-5A56-CE7C-3EA6-23F97C30ED55}"/>
          </ac:spMkLst>
        </pc:spChg>
        <pc:spChg chg="add del mod ord">
          <ac:chgData name="Manish Sharma" userId="b799adb9ba789c8f" providerId="LiveId" clId="{5CF78E78-85FF-427A-A9EF-00EE9000A88C}" dt="2022-08-16T03:10:58.531" v="133" actId="700"/>
          <ac:spMkLst>
            <pc:docMk/>
            <pc:sldMk cId="1215355755" sldId="306"/>
            <ac:spMk id="30" creationId="{D8031DA9-0D0B-2E5C-2EF6-74331B8B87E3}"/>
          </ac:spMkLst>
        </pc:spChg>
        <pc:spChg chg="add mod ord">
          <ac:chgData name="Manish Sharma" userId="b799adb9ba789c8f" providerId="LiveId" clId="{5CF78E78-85FF-427A-A9EF-00EE9000A88C}" dt="2022-08-16T03:11:08.912" v="137" actId="20577"/>
          <ac:spMkLst>
            <pc:docMk/>
            <pc:sldMk cId="1215355755" sldId="306"/>
            <ac:spMk id="31" creationId="{F75ECB0F-A11F-A375-8F60-BBEA42EA21BB}"/>
          </ac:spMkLst>
        </pc:spChg>
        <pc:cxnChg chg="add mod">
          <ac:chgData name="Manish Sharma" userId="b799adb9ba789c8f" providerId="LiveId" clId="{5CF78E78-85FF-427A-A9EF-00EE9000A88C}" dt="2022-08-16T03:08:00.319" v="101"/>
          <ac:cxnSpMkLst>
            <pc:docMk/>
            <pc:sldMk cId="1215355755" sldId="306"/>
            <ac:cxnSpMk id="13" creationId="{E5E99391-C795-FCA4-1C9C-025CF1F8FCF7}"/>
          </ac:cxnSpMkLst>
        </pc:cxnChg>
        <pc:cxnChg chg="add mod">
          <ac:chgData name="Manish Sharma" userId="b799adb9ba789c8f" providerId="LiveId" clId="{5CF78E78-85FF-427A-A9EF-00EE9000A88C}" dt="2022-08-16T03:08:00.319" v="101"/>
          <ac:cxnSpMkLst>
            <pc:docMk/>
            <pc:sldMk cId="1215355755" sldId="306"/>
            <ac:cxnSpMk id="15" creationId="{F7AB250E-81DD-A640-C0B8-3E2E1C76A858}"/>
          </ac:cxnSpMkLst>
        </pc:cxnChg>
        <pc:cxnChg chg="add mod">
          <ac:chgData name="Manish Sharma" userId="b799adb9ba789c8f" providerId="LiveId" clId="{5CF78E78-85FF-427A-A9EF-00EE9000A88C}" dt="2022-08-16T03:08:11.005" v="102"/>
          <ac:cxnSpMkLst>
            <pc:docMk/>
            <pc:sldMk cId="1215355755" sldId="306"/>
            <ac:cxnSpMk id="16" creationId="{3363AF0E-846B-7870-8201-7A4D1980DEC2}"/>
          </ac:cxnSpMkLst>
        </pc:cxnChg>
        <pc:cxnChg chg="add mod">
          <ac:chgData name="Manish Sharma" userId="b799adb9ba789c8f" providerId="LiveId" clId="{5CF78E78-85FF-427A-A9EF-00EE9000A88C}" dt="2022-08-16T03:08:11.005" v="102"/>
          <ac:cxnSpMkLst>
            <pc:docMk/>
            <pc:sldMk cId="1215355755" sldId="306"/>
            <ac:cxnSpMk id="17" creationId="{9590C239-F6E3-9B54-E054-C603DD5F60A6}"/>
          </ac:cxnSpMkLst>
        </pc:cxnChg>
        <pc:cxnChg chg="add mod">
          <ac:chgData name="Manish Sharma" userId="b799adb9ba789c8f" providerId="LiveId" clId="{5CF78E78-85FF-427A-A9EF-00EE9000A88C}" dt="2022-08-16T03:08:11.005" v="102"/>
          <ac:cxnSpMkLst>
            <pc:docMk/>
            <pc:sldMk cId="1215355755" sldId="306"/>
            <ac:cxnSpMk id="18" creationId="{24AE41BB-D0A3-3BE7-0C8D-9E7241B2C686}"/>
          </ac:cxnSpMkLst>
        </pc:cxnChg>
        <pc:cxnChg chg="add mod">
          <ac:chgData name="Manish Sharma" userId="b799adb9ba789c8f" providerId="LiveId" clId="{5CF78E78-85FF-427A-A9EF-00EE9000A88C}" dt="2022-08-16T03:09:30.151" v="103"/>
          <ac:cxnSpMkLst>
            <pc:docMk/>
            <pc:sldMk cId="1215355755" sldId="306"/>
            <ac:cxnSpMk id="20" creationId="{0A6AE53B-8F6C-A94E-4B26-DFCC2F753699}"/>
          </ac:cxnSpMkLst>
        </pc:cxnChg>
        <pc:cxnChg chg="add mod">
          <ac:chgData name="Manish Sharma" userId="b799adb9ba789c8f" providerId="LiveId" clId="{5CF78E78-85FF-427A-A9EF-00EE9000A88C}" dt="2022-08-16T03:09:30.151" v="103"/>
          <ac:cxnSpMkLst>
            <pc:docMk/>
            <pc:sldMk cId="1215355755" sldId="306"/>
            <ac:cxnSpMk id="22" creationId="{061D6DF7-E387-9555-D379-5791F621A4FC}"/>
          </ac:cxnSpMkLst>
        </pc:cxnChg>
        <pc:cxnChg chg="add mod">
          <ac:chgData name="Manish Sharma" userId="b799adb9ba789c8f" providerId="LiveId" clId="{5CF78E78-85FF-427A-A9EF-00EE9000A88C}" dt="2022-08-16T03:09:41.988" v="104"/>
          <ac:cxnSpMkLst>
            <pc:docMk/>
            <pc:sldMk cId="1215355755" sldId="306"/>
            <ac:cxnSpMk id="23" creationId="{D3CA64C3-B98B-45AF-3445-D5898691E5B0}"/>
          </ac:cxnSpMkLst>
        </pc:cxnChg>
        <pc:cxnChg chg="add mod">
          <ac:chgData name="Manish Sharma" userId="b799adb9ba789c8f" providerId="LiveId" clId="{5CF78E78-85FF-427A-A9EF-00EE9000A88C}" dt="2022-08-16T03:09:41.988" v="104"/>
          <ac:cxnSpMkLst>
            <pc:docMk/>
            <pc:sldMk cId="1215355755" sldId="306"/>
            <ac:cxnSpMk id="24" creationId="{78666611-9A52-FC4C-8C18-3F34468744CA}"/>
          </ac:cxnSpMkLst>
        </pc:cxnChg>
        <pc:cxnChg chg="add mod">
          <ac:chgData name="Manish Sharma" userId="b799adb9ba789c8f" providerId="LiveId" clId="{5CF78E78-85FF-427A-A9EF-00EE9000A88C}" dt="2022-08-16T03:09:41.988" v="104"/>
          <ac:cxnSpMkLst>
            <pc:docMk/>
            <pc:sldMk cId="1215355755" sldId="306"/>
            <ac:cxnSpMk id="25" creationId="{D729B238-92D3-96A5-6B87-50694FD177EC}"/>
          </ac:cxnSpMkLst>
        </pc:cxnChg>
        <pc:cxnChg chg="add mod">
          <ac:chgData name="Manish Sharma" userId="b799adb9ba789c8f" providerId="LiveId" clId="{5CF78E78-85FF-427A-A9EF-00EE9000A88C}" dt="2022-08-16T03:09:59.007" v="105"/>
          <ac:cxnSpMkLst>
            <pc:docMk/>
            <pc:sldMk cId="1215355755" sldId="306"/>
            <ac:cxnSpMk id="26" creationId="{80026DCA-A930-69E4-E037-3A01D4074EDC}"/>
          </ac:cxnSpMkLst>
        </pc:cxnChg>
      </pc:sldChg>
      <pc:sldChg chg="del">
        <pc:chgData name="Manish Sharma" userId="b799adb9ba789c8f" providerId="LiveId" clId="{5CF78E78-85FF-427A-A9EF-00EE9000A88C}" dt="2022-08-16T02:38:26.583" v="0" actId="47"/>
        <pc:sldMkLst>
          <pc:docMk/>
          <pc:sldMk cId="3730921031" sldId="306"/>
        </pc:sldMkLst>
      </pc:sldChg>
      <pc:sldChg chg="del">
        <pc:chgData name="Manish Sharma" userId="b799adb9ba789c8f" providerId="LiveId" clId="{5CF78E78-85FF-427A-A9EF-00EE9000A88C}" dt="2022-08-16T02:38:26.583" v="0" actId="47"/>
        <pc:sldMkLst>
          <pc:docMk/>
          <pc:sldMk cId="4012715993" sldId="307"/>
        </pc:sldMkLst>
      </pc:sldChg>
      <pc:sldChg chg="add del">
        <pc:chgData name="Manish Sharma" userId="b799adb9ba789c8f" providerId="LiveId" clId="{5CF78E78-85FF-427A-A9EF-00EE9000A88C}" dt="2022-08-16T03:19:17.835" v="139"/>
        <pc:sldMkLst>
          <pc:docMk/>
          <pc:sldMk cId="3302700364" sldId="308"/>
        </pc:sldMkLst>
      </pc:sldChg>
      <pc:sldChg chg="del">
        <pc:chgData name="Manish Sharma" userId="b799adb9ba789c8f" providerId="LiveId" clId="{5CF78E78-85FF-427A-A9EF-00EE9000A88C}" dt="2022-08-16T02:38:26.583" v="0" actId="47"/>
        <pc:sldMkLst>
          <pc:docMk/>
          <pc:sldMk cId="2602850610" sldId="309"/>
        </pc:sldMkLst>
      </pc:sldChg>
      <pc:sldChg chg="addSp delSp modSp new mod">
        <pc:chgData name="Manish Sharma" userId="b799adb9ba789c8f" providerId="LiveId" clId="{5CF78E78-85FF-427A-A9EF-00EE9000A88C}" dt="2022-08-16T03:51:25.554" v="157" actId="1076"/>
        <pc:sldMkLst>
          <pc:docMk/>
          <pc:sldMk cId="3931238638" sldId="309"/>
        </pc:sldMkLst>
        <pc:spChg chg="del">
          <ac:chgData name="Manish Sharma" userId="b799adb9ba789c8f" providerId="LiveId" clId="{5CF78E78-85FF-427A-A9EF-00EE9000A88C}" dt="2022-08-16T03:28:50.456" v="141" actId="478"/>
          <ac:spMkLst>
            <pc:docMk/>
            <pc:sldMk cId="3931238638" sldId="309"/>
            <ac:spMk id="2" creationId="{9A81DA6C-F486-A7EB-9299-5C9840CE620C}"/>
          </ac:spMkLst>
        </pc:spChg>
        <pc:spChg chg="del">
          <ac:chgData name="Manish Sharma" userId="b799adb9ba789c8f" providerId="LiveId" clId="{5CF78E78-85FF-427A-A9EF-00EE9000A88C}" dt="2022-08-16T03:28:50.456" v="141" actId="478"/>
          <ac:spMkLst>
            <pc:docMk/>
            <pc:sldMk cId="3931238638" sldId="309"/>
            <ac:spMk id="3" creationId="{01CD1E2F-AE4C-F174-B8F8-27734751110F}"/>
          </ac:spMkLst>
        </pc:spChg>
        <pc:spChg chg="add mod">
          <ac:chgData name="Manish Sharma" userId="b799adb9ba789c8f" providerId="LiveId" clId="{5CF78E78-85FF-427A-A9EF-00EE9000A88C}" dt="2022-08-16T03:29:08.792" v="142"/>
          <ac:spMkLst>
            <pc:docMk/>
            <pc:sldMk cId="3931238638" sldId="309"/>
            <ac:spMk id="4" creationId="{C57F2097-7DD1-F851-EDC0-4AE714ACC90D}"/>
          </ac:spMkLst>
        </pc:spChg>
        <pc:spChg chg="add mod">
          <ac:chgData name="Manish Sharma" userId="b799adb9ba789c8f" providerId="LiveId" clId="{5CF78E78-85FF-427A-A9EF-00EE9000A88C}" dt="2022-08-16T03:29:08.792" v="142"/>
          <ac:spMkLst>
            <pc:docMk/>
            <pc:sldMk cId="3931238638" sldId="309"/>
            <ac:spMk id="5" creationId="{2C6B1166-5C30-FB3A-D26F-9E9291EA4D37}"/>
          </ac:spMkLst>
        </pc:spChg>
        <pc:spChg chg="add mod">
          <ac:chgData name="Manish Sharma" userId="b799adb9ba789c8f" providerId="LiveId" clId="{5CF78E78-85FF-427A-A9EF-00EE9000A88C}" dt="2022-08-16T03:29:20.814" v="143"/>
          <ac:spMkLst>
            <pc:docMk/>
            <pc:sldMk cId="3931238638" sldId="309"/>
            <ac:spMk id="6" creationId="{EDCF442D-1DC8-A18C-4D86-0FB92969FCA7}"/>
          </ac:spMkLst>
        </pc:spChg>
        <pc:spChg chg="add mod">
          <ac:chgData name="Manish Sharma" userId="b799adb9ba789c8f" providerId="LiveId" clId="{5CF78E78-85FF-427A-A9EF-00EE9000A88C}" dt="2022-08-16T03:29:42.909" v="144"/>
          <ac:spMkLst>
            <pc:docMk/>
            <pc:sldMk cId="3931238638" sldId="309"/>
            <ac:spMk id="7" creationId="{EA6ECBA9-17B6-CE2B-D721-F64AB5E850EE}"/>
          </ac:spMkLst>
        </pc:spChg>
        <pc:spChg chg="add mod">
          <ac:chgData name="Manish Sharma" userId="b799adb9ba789c8f" providerId="LiveId" clId="{5CF78E78-85FF-427A-A9EF-00EE9000A88C}" dt="2022-08-16T03:29:42.909" v="144"/>
          <ac:spMkLst>
            <pc:docMk/>
            <pc:sldMk cId="3931238638" sldId="309"/>
            <ac:spMk id="8" creationId="{49A703DC-F24F-4BCB-CE41-DD45EDDC446C}"/>
          </ac:spMkLst>
        </pc:spChg>
        <pc:spChg chg="add mod">
          <ac:chgData name="Manish Sharma" userId="b799adb9ba789c8f" providerId="LiveId" clId="{5CF78E78-85FF-427A-A9EF-00EE9000A88C}" dt="2022-08-16T03:29:56.439" v="145"/>
          <ac:spMkLst>
            <pc:docMk/>
            <pc:sldMk cId="3931238638" sldId="309"/>
            <ac:spMk id="9" creationId="{E0591115-1511-3AB2-9CAB-6C3B57B63AE2}"/>
          </ac:spMkLst>
        </pc:spChg>
        <pc:spChg chg="add mod">
          <ac:chgData name="Manish Sharma" userId="b799adb9ba789c8f" providerId="LiveId" clId="{5CF78E78-85FF-427A-A9EF-00EE9000A88C}" dt="2022-08-16T03:51:25.554" v="157" actId="1076"/>
          <ac:spMkLst>
            <pc:docMk/>
            <pc:sldMk cId="3931238638" sldId="309"/>
            <ac:spMk id="10" creationId="{5CDE395A-D746-B8AD-FC0E-0804F17BAE49}"/>
          </ac:spMkLst>
        </pc:spChg>
        <pc:spChg chg="add mod">
          <ac:chgData name="Manish Sharma" userId="b799adb9ba789c8f" providerId="LiveId" clId="{5CF78E78-85FF-427A-A9EF-00EE9000A88C}" dt="2022-08-16T03:51:25.554" v="157" actId="1076"/>
          <ac:spMkLst>
            <pc:docMk/>
            <pc:sldMk cId="3931238638" sldId="309"/>
            <ac:spMk id="11" creationId="{7663A4BF-722C-CA5C-F728-30E6566F156C}"/>
          </ac:spMkLst>
        </pc:spChg>
        <pc:spChg chg="add mod">
          <ac:chgData name="Manish Sharma" userId="b799adb9ba789c8f" providerId="LiveId" clId="{5CF78E78-85FF-427A-A9EF-00EE9000A88C}" dt="2022-08-16T03:51:25.554" v="157" actId="1076"/>
          <ac:spMkLst>
            <pc:docMk/>
            <pc:sldMk cId="3931238638" sldId="309"/>
            <ac:spMk id="12" creationId="{E5AACA90-A57F-58CA-31EE-5F8025172EA0}"/>
          </ac:spMkLst>
        </pc:spChg>
        <pc:spChg chg="add mod">
          <ac:chgData name="Manish Sharma" userId="b799adb9ba789c8f" providerId="LiveId" clId="{5CF78E78-85FF-427A-A9EF-00EE9000A88C}" dt="2022-08-16T03:51:25.554" v="157" actId="1076"/>
          <ac:spMkLst>
            <pc:docMk/>
            <pc:sldMk cId="3931238638" sldId="309"/>
            <ac:spMk id="13" creationId="{D55764A6-4988-1B55-CBD2-448097F14A76}"/>
          </ac:spMkLst>
        </pc:spChg>
        <pc:spChg chg="add mod">
          <ac:chgData name="Manish Sharma" userId="b799adb9ba789c8f" providerId="LiveId" clId="{5CF78E78-85FF-427A-A9EF-00EE9000A88C}" dt="2022-08-16T03:50:52.656" v="149" actId="1076"/>
          <ac:spMkLst>
            <pc:docMk/>
            <pc:sldMk cId="3931238638" sldId="309"/>
            <ac:spMk id="14" creationId="{378C1945-3B91-F09C-1ABA-1EC046E199E9}"/>
          </ac:spMkLst>
        </pc:spChg>
        <pc:spChg chg="add mod">
          <ac:chgData name="Manish Sharma" userId="b799adb9ba789c8f" providerId="LiveId" clId="{5CF78E78-85FF-427A-A9EF-00EE9000A88C}" dt="2022-08-16T03:50:52.656" v="149" actId="1076"/>
          <ac:spMkLst>
            <pc:docMk/>
            <pc:sldMk cId="3931238638" sldId="309"/>
            <ac:spMk id="15" creationId="{F7CCE7A6-912C-17A7-B4B7-BBEA57A136EE}"/>
          </ac:spMkLst>
        </pc:spChg>
        <pc:spChg chg="add mod">
          <ac:chgData name="Manish Sharma" userId="b799adb9ba789c8f" providerId="LiveId" clId="{5CF78E78-85FF-427A-A9EF-00EE9000A88C}" dt="2022-08-16T03:50:52.656" v="149" actId="1076"/>
          <ac:spMkLst>
            <pc:docMk/>
            <pc:sldMk cId="3931238638" sldId="309"/>
            <ac:spMk id="16" creationId="{92AD0F90-C968-19A9-7973-1B4FBFA5B6E8}"/>
          </ac:spMkLst>
        </pc:spChg>
        <pc:spChg chg="add mod">
          <ac:chgData name="Manish Sharma" userId="b799adb9ba789c8f" providerId="LiveId" clId="{5CF78E78-85FF-427A-A9EF-00EE9000A88C}" dt="2022-08-16T03:50:52.656" v="149" actId="1076"/>
          <ac:spMkLst>
            <pc:docMk/>
            <pc:sldMk cId="3931238638" sldId="309"/>
            <ac:spMk id="17" creationId="{51020E63-90A9-E633-24C4-A2BF9455DD6E}"/>
          </ac:spMkLst>
        </pc:spChg>
        <pc:spChg chg="add mod">
          <ac:chgData name="Manish Sharma" userId="b799adb9ba789c8f" providerId="LiveId" clId="{5CF78E78-85FF-427A-A9EF-00EE9000A88C}" dt="2022-08-16T03:51:13.919" v="156" actId="20577"/>
          <ac:spMkLst>
            <pc:docMk/>
            <pc:sldMk cId="3931238638" sldId="309"/>
            <ac:spMk id="18" creationId="{B5CBE573-A228-0006-D1FE-81125E13FB9A}"/>
          </ac:spMkLst>
        </pc:spChg>
        <pc:spChg chg="add mod">
          <ac:chgData name="Manish Sharma" userId="b799adb9ba789c8f" providerId="LiveId" clId="{5CF78E78-85FF-427A-A9EF-00EE9000A88C}" dt="2022-08-16T03:51:09.098" v="154" actId="20577"/>
          <ac:spMkLst>
            <pc:docMk/>
            <pc:sldMk cId="3931238638" sldId="309"/>
            <ac:spMk id="19" creationId="{5C3026BB-CE3D-1267-D0E9-29ED13C03282}"/>
          </ac:spMkLst>
        </pc:spChg>
      </pc:sldChg>
      <pc:sldChg chg="modSp add del mod">
        <pc:chgData name="Manish Sharma" userId="b799adb9ba789c8f" providerId="LiveId" clId="{5CF78E78-85FF-427A-A9EF-00EE9000A88C}" dt="2022-08-24T04:57:52.879" v="1476" actId="20577"/>
        <pc:sldMkLst>
          <pc:docMk/>
          <pc:sldMk cId="2986602669" sldId="347"/>
        </pc:sldMkLst>
        <pc:spChg chg="mod">
          <ac:chgData name="Manish Sharma" userId="b799adb9ba789c8f" providerId="LiveId" clId="{5CF78E78-85FF-427A-A9EF-00EE9000A88C}" dt="2022-08-24T04:57:52.879" v="1476" actId="20577"/>
          <ac:spMkLst>
            <pc:docMk/>
            <pc:sldMk cId="2986602669" sldId="347"/>
            <ac:spMk id="6" creationId="{23E7895E-D929-4855-9EAF-892D4917DFE9}"/>
          </ac:spMkLst>
        </pc:spChg>
      </pc:sldChg>
      <pc:sldChg chg="add">
        <pc:chgData name="Manish Sharma" userId="b799adb9ba789c8f" providerId="LiveId" clId="{5CF78E78-85FF-427A-A9EF-00EE9000A88C}" dt="2022-08-16T03:55:53.743" v="159"/>
        <pc:sldMkLst>
          <pc:docMk/>
          <pc:sldMk cId="972214110" sldId="360"/>
        </pc:sldMkLst>
      </pc:sldChg>
      <pc:sldChg chg="addSp delSp modSp new mod">
        <pc:chgData name="Manish Sharma" userId="b799adb9ba789c8f" providerId="LiveId" clId="{5CF78E78-85FF-427A-A9EF-00EE9000A88C}" dt="2022-08-16T04:02:09.022" v="175"/>
        <pc:sldMkLst>
          <pc:docMk/>
          <pc:sldMk cId="1310457973" sldId="361"/>
        </pc:sldMkLst>
        <pc:spChg chg="del">
          <ac:chgData name="Manish Sharma" userId="b799adb9ba789c8f" providerId="LiveId" clId="{5CF78E78-85FF-427A-A9EF-00EE9000A88C}" dt="2022-08-16T03:56:28.019" v="161" actId="478"/>
          <ac:spMkLst>
            <pc:docMk/>
            <pc:sldMk cId="1310457973" sldId="361"/>
            <ac:spMk id="2" creationId="{CCAE0293-47A5-C0D9-D8B8-C0A4F0F00C9D}"/>
          </ac:spMkLst>
        </pc:spChg>
        <pc:spChg chg="del">
          <ac:chgData name="Manish Sharma" userId="b799adb9ba789c8f" providerId="LiveId" clId="{5CF78E78-85FF-427A-A9EF-00EE9000A88C}" dt="2022-08-16T03:56:28.019" v="161" actId="478"/>
          <ac:spMkLst>
            <pc:docMk/>
            <pc:sldMk cId="1310457973" sldId="361"/>
            <ac:spMk id="3" creationId="{791EBBB0-A1C5-535F-F9E8-7823C6302F87}"/>
          </ac:spMkLst>
        </pc:spChg>
        <pc:spChg chg="add mod">
          <ac:chgData name="Manish Sharma" userId="b799adb9ba789c8f" providerId="LiveId" clId="{5CF78E78-85FF-427A-A9EF-00EE9000A88C}" dt="2022-08-16T03:56:35.044" v="162"/>
          <ac:spMkLst>
            <pc:docMk/>
            <pc:sldMk cId="1310457973" sldId="361"/>
            <ac:spMk id="4" creationId="{E1AA1254-4841-41F0-A8EA-06D08612D21C}"/>
          </ac:spMkLst>
        </pc:spChg>
        <pc:spChg chg="add mod">
          <ac:chgData name="Manish Sharma" userId="b799adb9ba789c8f" providerId="LiveId" clId="{5CF78E78-85FF-427A-A9EF-00EE9000A88C}" dt="2022-08-16T03:56:35.044" v="162"/>
          <ac:spMkLst>
            <pc:docMk/>
            <pc:sldMk cId="1310457973" sldId="361"/>
            <ac:spMk id="6" creationId="{02CD96B4-B096-CB12-D33B-74A6EB516305}"/>
          </ac:spMkLst>
        </pc:spChg>
        <pc:spChg chg="add mod">
          <ac:chgData name="Manish Sharma" userId="b799adb9ba789c8f" providerId="LiveId" clId="{5CF78E78-85FF-427A-A9EF-00EE9000A88C}" dt="2022-08-16T03:56:46.357" v="163"/>
          <ac:spMkLst>
            <pc:docMk/>
            <pc:sldMk cId="1310457973" sldId="361"/>
            <ac:spMk id="7" creationId="{948B8A1B-00F5-2EA7-C345-9AEBE09B2587}"/>
          </ac:spMkLst>
        </pc:spChg>
        <pc:spChg chg="add mod">
          <ac:chgData name="Manish Sharma" userId="b799adb9ba789c8f" providerId="LiveId" clId="{5CF78E78-85FF-427A-A9EF-00EE9000A88C}" dt="2022-08-16T03:58:16.330" v="164"/>
          <ac:spMkLst>
            <pc:docMk/>
            <pc:sldMk cId="1310457973" sldId="361"/>
            <ac:spMk id="9" creationId="{2E9B66FA-4722-3F3C-6B8F-700CD0445F82}"/>
          </ac:spMkLst>
        </pc:spChg>
        <pc:spChg chg="add mod">
          <ac:chgData name="Manish Sharma" userId="b799adb9ba789c8f" providerId="LiveId" clId="{5CF78E78-85FF-427A-A9EF-00EE9000A88C}" dt="2022-08-16T03:58:29.227" v="166" actId="1076"/>
          <ac:spMkLst>
            <pc:docMk/>
            <pc:sldMk cId="1310457973" sldId="361"/>
            <ac:spMk id="10" creationId="{BEB0753B-C2F9-5818-CDF1-9CB544EB1393}"/>
          </ac:spMkLst>
        </pc:spChg>
        <pc:spChg chg="add mod">
          <ac:chgData name="Manish Sharma" userId="b799adb9ba789c8f" providerId="LiveId" clId="{5CF78E78-85FF-427A-A9EF-00EE9000A88C}" dt="2022-08-16T03:58:47.472" v="167"/>
          <ac:spMkLst>
            <pc:docMk/>
            <pc:sldMk cId="1310457973" sldId="361"/>
            <ac:spMk id="12" creationId="{62647B3E-6EB1-6E65-6E59-7BEA7B1551AB}"/>
          </ac:spMkLst>
        </pc:spChg>
        <pc:spChg chg="add mod">
          <ac:chgData name="Manish Sharma" userId="b799adb9ba789c8f" providerId="LiveId" clId="{5CF78E78-85FF-427A-A9EF-00EE9000A88C}" dt="2022-08-16T03:58:47.472" v="167"/>
          <ac:spMkLst>
            <pc:docMk/>
            <pc:sldMk cId="1310457973" sldId="361"/>
            <ac:spMk id="13" creationId="{DCF1038E-3D05-50FD-DA82-19A814EA45AD}"/>
          </ac:spMkLst>
        </pc:spChg>
        <pc:spChg chg="add mod">
          <ac:chgData name="Manish Sharma" userId="b799adb9ba789c8f" providerId="LiveId" clId="{5CF78E78-85FF-427A-A9EF-00EE9000A88C}" dt="2022-08-16T03:59:11.285" v="168"/>
          <ac:spMkLst>
            <pc:docMk/>
            <pc:sldMk cId="1310457973" sldId="361"/>
            <ac:spMk id="14" creationId="{ED3511F2-DBA4-FD07-B02C-9A672F16D389}"/>
          </ac:spMkLst>
        </pc:spChg>
        <pc:spChg chg="add mod">
          <ac:chgData name="Manish Sharma" userId="b799adb9ba789c8f" providerId="LiveId" clId="{5CF78E78-85FF-427A-A9EF-00EE9000A88C}" dt="2022-08-16T03:59:37.733" v="170" actId="1076"/>
          <ac:spMkLst>
            <pc:docMk/>
            <pc:sldMk cId="1310457973" sldId="361"/>
            <ac:spMk id="15" creationId="{B50FD795-353B-EBDA-92A5-9FBAC9243FD1}"/>
          </ac:spMkLst>
        </pc:spChg>
        <pc:spChg chg="add mod">
          <ac:chgData name="Manish Sharma" userId="b799adb9ba789c8f" providerId="LiveId" clId="{5CF78E78-85FF-427A-A9EF-00EE9000A88C}" dt="2022-08-16T03:59:32.227" v="169"/>
          <ac:spMkLst>
            <pc:docMk/>
            <pc:sldMk cId="1310457973" sldId="361"/>
            <ac:spMk id="16" creationId="{09287167-819D-9FA4-7A04-26C597C9BA72}"/>
          </ac:spMkLst>
        </pc:spChg>
        <pc:spChg chg="add mod">
          <ac:chgData name="Manish Sharma" userId="b799adb9ba789c8f" providerId="LiveId" clId="{5CF78E78-85FF-427A-A9EF-00EE9000A88C}" dt="2022-08-16T04:01:04.301" v="171"/>
          <ac:spMkLst>
            <pc:docMk/>
            <pc:sldMk cId="1310457973" sldId="361"/>
            <ac:spMk id="19" creationId="{A11F0572-FBE9-215A-5C07-13C4E442CE07}"/>
          </ac:spMkLst>
        </pc:spChg>
        <pc:spChg chg="add mod">
          <ac:chgData name="Manish Sharma" userId="b799adb9ba789c8f" providerId="LiveId" clId="{5CF78E78-85FF-427A-A9EF-00EE9000A88C}" dt="2022-08-16T04:01:04.301" v="171"/>
          <ac:spMkLst>
            <pc:docMk/>
            <pc:sldMk cId="1310457973" sldId="361"/>
            <ac:spMk id="20" creationId="{8FDAAAA5-1182-D200-CEF1-96544DEEBEA7}"/>
          </ac:spMkLst>
        </pc:spChg>
        <pc:spChg chg="add mod">
          <ac:chgData name="Manish Sharma" userId="b799adb9ba789c8f" providerId="LiveId" clId="{5CF78E78-85FF-427A-A9EF-00EE9000A88C}" dt="2022-08-16T04:01:16.621" v="172"/>
          <ac:spMkLst>
            <pc:docMk/>
            <pc:sldMk cId="1310457973" sldId="361"/>
            <ac:spMk id="21" creationId="{9F8D07CA-2D89-315E-7A17-319B8EA8D456}"/>
          </ac:spMkLst>
        </pc:spChg>
        <pc:spChg chg="add mod">
          <ac:chgData name="Manish Sharma" userId="b799adb9ba789c8f" providerId="LiveId" clId="{5CF78E78-85FF-427A-A9EF-00EE9000A88C}" dt="2022-08-16T04:01:16.621" v="172"/>
          <ac:spMkLst>
            <pc:docMk/>
            <pc:sldMk cId="1310457973" sldId="361"/>
            <ac:spMk id="22" creationId="{67064415-6869-758E-A55D-028345E648BE}"/>
          </ac:spMkLst>
        </pc:spChg>
        <pc:spChg chg="add mod">
          <ac:chgData name="Manish Sharma" userId="b799adb9ba789c8f" providerId="LiveId" clId="{5CF78E78-85FF-427A-A9EF-00EE9000A88C}" dt="2022-08-16T04:01:31.035" v="173"/>
          <ac:spMkLst>
            <pc:docMk/>
            <pc:sldMk cId="1310457973" sldId="361"/>
            <ac:spMk id="24" creationId="{232F7B60-B73F-4B3B-6A7E-538B2AC07B79}"/>
          </ac:spMkLst>
        </pc:spChg>
        <pc:spChg chg="add mod">
          <ac:chgData name="Manish Sharma" userId="b799adb9ba789c8f" providerId="LiveId" clId="{5CF78E78-85FF-427A-A9EF-00EE9000A88C}" dt="2022-08-16T04:01:48.553" v="174"/>
          <ac:spMkLst>
            <pc:docMk/>
            <pc:sldMk cId="1310457973" sldId="361"/>
            <ac:spMk id="28" creationId="{38EBB99B-0665-2255-1A52-16E168CC2D9F}"/>
          </ac:spMkLst>
        </pc:spChg>
        <pc:spChg chg="add mod">
          <ac:chgData name="Manish Sharma" userId="b799adb9ba789c8f" providerId="LiveId" clId="{5CF78E78-85FF-427A-A9EF-00EE9000A88C}" dt="2022-08-16T04:02:09.022" v="175"/>
          <ac:spMkLst>
            <pc:docMk/>
            <pc:sldMk cId="1310457973" sldId="361"/>
            <ac:spMk id="29" creationId="{313322F7-39D2-33B4-9305-938B48A7848C}"/>
          </ac:spMkLst>
        </pc:spChg>
        <pc:cxnChg chg="add mod">
          <ac:chgData name="Manish Sharma" userId="b799adb9ba789c8f" providerId="LiveId" clId="{5CF78E78-85FF-427A-A9EF-00EE9000A88C}" dt="2022-08-16T03:56:35.044" v="162"/>
          <ac:cxnSpMkLst>
            <pc:docMk/>
            <pc:sldMk cId="1310457973" sldId="361"/>
            <ac:cxnSpMk id="5" creationId="{9BC4B891-E6BF-1721-9727-D730F7B2E976}"/>
          </ac:cxnSpMkLst>
        </pc:cxnChg>
        <pc:cxnChg chg="add mod">
          <ac:chgData name="Manish Sharma" userId="b799adb9ba789c8f" providerId="LiveId" clId="{5CF78E78-85FF-427A-A9EF-00EE9000A88C}" dt="2022-08-16T03:58:16.330" v="164"/>
          <ac:cxnSpMkLst>
            <pc:docMk/>
            <pc:sldMk cId="1310457973" sldId="361"/>
            <ac:cxnSpMk id="8" creationId="{8310A58F-22BA-AA54-B556-1AA8DE005625}"/>
          </ac:cxnSpMkLst>
        </pc:cxnChg>
        <pc:cxnChg chg="add mod">
          <ac:chgData name="Manish Sharma" userId="b799adb9ba789c8f" providerId="LiveId" clId="{5CF78E78-85FF-427A-A9EF-00EE9000A88C}" dt="2022-08-16T03:58:47.472" v="167"/>
          <ac:cxnSpMkLst>
            <pc:docMk/>
            <pc:sldMk cId="1310457973" sldId="361"/>
            <ac:cxnSpMk id="11" creationId="{1C00D5B2-7275-5FE9-4D96-D54390922779}"/>
          </ac:cxnSpMkLst>
        </pc:cxnChg>
        <pc:cxnChg chg="add mod">
          <ac:chgData name="Manish Sharma" userId="b799adb9ba789c8f" providerId="LiveId" clId="{5CF78E78-85FF-427A-A9EF-00EE9000A88C}" dt="2022-08-16T03:59:32.227" v="169"/>
          <ac:cxnSpMkLst>
            <pc:docMk/>
            <pc:sldMk cId="1310457973" sldId="361"/>
            <ac:cxnSpMk id="17" creationId="{F0690E78-2E38-338C-F94D-BBAF8A5D5050}"/>
          </ac:cxnSpMkLst>
        </pc:cxnChg>
        <pc:cxnChg chg="add mod">
          <ac:chgData name="Manish Sharma" userId="b799adb9ba789c8f" providerId="LiveId" clId="{5CF78E78-85FF-427A-A9EF-00EE9000A88C}" dt="2022-08-16T04:01:04.301" v="171"/>
          <ac:cxnSpMkLst>
            <pc:docMk/>
            <pc:sldMk cId="1310457973" sldId="361"/>
            <ac:cxnSpMk id="18" creationId="{909E61BF-219E-AEB5-6389-F63FFE4F9453}"/>
          </ac:cxnSpMkLst>
        </pc:cxnChg>
        <pc:cxnChg chg="add mod">
          <ac:chgData name="Manish Sharma" userId="b799adb9ba789c8f" providerId="LiveId" clId="{5CF78E78-85FF-427A-A9EF-00EE9000A88C}" dt="2022-08-16T04:01:16.621" v="172"/>
          <ac:cxnSpMkLst>
            <pc:docMk/>
            <pc:sldMk cId="1310457973" sldId="361"/>
            <ac:cxnSpMk id="23" creationId="{ED69A41C-BB4B-3102-CE82-0798067033D7}"/>
          </ac:cxnSpMkLst>
        </pc:cxnChg>
        <pc:cxnChg chg="add mod">
          <ac:chgData name="Manish Sharma" userId="b799adb9ba789c8f" providerId="LiveId" clId="{5CF78E78-85FF-427A-A9EF-00EE9000A88C}" dt="2022-08-16T04:01:31.035" v="173"/>
          <ac:cxnSpMkLst>
            <pc:docMk/>
            <pc:sldMk cId="1310457973" sldId="361"/>
            <ac:cxnSpMk id="25" creationId="{C64CC988-2095-8A2F-A6A6-F37B6B6A65B9}"/>
          </ac:cxnSpMkLst>
        </pc:cxnChg>
        <pc:cxnChg chg="add mod">
          <ac:chgData name="Manish Sharma" userId="b799adb9ba789c8f" providerId="LiveId" clId="{5CF78E78-85FF-427A-A9EF-00EE9000A88C}" dt="2022-08-16T04:01:31.035" v="173"/>
          <ac:cxnSpMkLst>
            <pc:docMk/>
            <pc:sldMk cId="1310457973" sldId="361"/>
            <ac:cxnSpMk id="26" creationId="{41E1BD01-2860-85C3-58B6-5763A2D5B074}"/>
          </ac:cxnSpMkLst>
        </pc:cxnChg>
        <pc:cxnChg chg="add mod">
          <ac:chgData name="Manish Sharma" userId="b799adb9ba789c8f" providerId="LiveId" clId="{5CF78E78-85FF-427A-A9EF-00EE9000A88C}" dt="2022-08-16T04:01:31.035" v="173"/>
          <ac:cxnSpMkLst>
            <pc:docMk/>
            <pc:sldMk cId="1310457973" sldId="361"/>
            <ac:cxnSpMk id="27" creationId="{2E7C3846-6B0D-8E7A-823C-E9D7F1F9148B}"/>
          </ac:cxnSpMkLst>
        </pc:cxnChg>
      </pc:sldChg>
      <pc:sldChg chg="modSp add del mod">
        <pc:chgData name="Manish Sharma" userId="b799adb9ba789c8f" providerId="LiveId" clId="{5CF78E78-85FF-427A-A9EF-00EE9000A88C}" dt="2022-08-16T04:07:14.437" v="182" actId="20577"/>
        <pc:sldMkLst>
          <pc:docMk/>
          <pc:sldMk cId="493138841" sldId="364"/>
        </pc:sldMkLst>
        <pc:spChg chg="mod">
          <ac:chgData name="Manish Sharma" userId="b799adb9ba789c8f" providerId="LiveId" clId="{5CF78E78-85FF-427A-A9EF-00EE9000A88C}" dt="2022-08-16T04:07:14.437" v="182" actId="20577"/>
          <ac:spMkLst>
            <pc:docMk/>
            <pc:sldMk cId="493138841" sldId="364"/>
            <ac:spMk id="3" creationId="{00D03CB7-7F7A-4376-9693-4163852D9499}"/>
          </ac:spMkLst>
        </pc:spChg>
      </pc:sldChg>
      <pc:sldChg chg="add del">
        <pc:chgData name="Manish Sharma" userId="b799adb9ba789c8f" providerId="LiveId" clId="{5CF78E78-85FF-427A-A9EF-00EE9000A88C}" dt="2022-08-16T04:07:51.354" v="183"/>
        <pc:sldMkLst>
          <pc:docMk/>
          <pc:sldMk cId="1828995850" sldId="374"/>
        </pc:sldMkLst>
      </pc:sldChg>
      <pc:sldChg chg="add del">
        <pc:chgData name="Manish Sharma" userId="b799adb9ba789c8f" providerId="LiveId" clId="{5CF78E78-85FF-427A-A9EF-00EE9000A88C}" dt="2022-08-16T05:14:32.253" v="194"/>
        <pc:sldMkLst>
          <pc:docMk/>
          <pc:sldMk cId="3996413173" sldId="375"/>
        </pc:sldMkLst>
      </pc:sldChg>
      <pc:sldChg chg="add del">
        <pc:chgData name="Manish Sharma" userId="b799adb9ba789c8f" providerId="LiveId" clId="{5CF78E78-85FF-427A-A9EF-00EE9000A88C}" dt="2022-08-16T04:53:00.704" v="185"/>
        <pc:sldMkLst>
          <pc:docMk/>
          <pc:sldMk cId="1122893291" sldId="376"/>
        </pc:sldMkLst>
      </pc:sldChg>
      <pc:sldChg chg="add del">
        <pc:chgData name="Manish Sharma" userId="b799adb9ba789c8f" providerId="LiveId" clId="{5CF78E78-85FF-427A-A9EF-00EE9000A88C}" dt="2022-08-16T04:48:52.161" v="184"/>
        <pc:sldMkLst>
          <pc:docMk/>
          <pc:sldMk cId="2235251600" sldId="378"/>
        </pc:sldMkLst>
      </pc:sldChg>
      <pc:sldChg chg="del">
        <pc:chgData name="Manish Sharma" userId="b799adb9ba789c8f" providerId="LiveId" clId="{5CF78E78-85FF-427A-A9EF-00EE9000A88C}" dt="2022-08-16T02:38:26.583" v="0" actId="47"/>
        <pc:sldMkLst>
          <pc:docMk/>
          <pc:sldMk cId="2276966480" sldId="379"/>
        </pc:sldMkLst>
      </pc:sldChg>
      <pc:sldChg chg="addSp delSp modSp new mod">
        <pc:chgData name="Manish Sharma" userId="b799adb9ba789c8f" providerId="LiveId" clId="{5CF78E78-85FF-427A-A9EF-00EE9000A88C}" dt="2022-08-16T04:56:39.746" v="193"/>
        <pc:sldMkLst>
          <pc:docMk/>
          <pc:sldMk cId="2569840191" sldId="379"/>
        </pc:sldMkLst>
        <pc:spChg chg="del">
          <ac:chgData name="Manish Sharma" userId="b799adb9ba789c8f" providerId="LiveId" clId="{5CF78E78-85FF-427A-A9EF-00EE9000A88C}" dt="2022-08-16T04:53:38.315" v="187" actId="478"/>
          <ac:spMkLst>
            <pc:docMk/>
            <pc:sldMk cId="2569840191" sldId="379"/>
            <ac:spMk id="2" creationId="{B510B3F2-5162-E0F1-905B-5880411C9DDC}"/>
          </ac:spMkLst>
        </pc:spChg>
        <pc:spChg chg="del">
          <ac:chgData name="Manish Sharma" userId="b799adb9ba789c8f" providerId="LiveId" clId="{5CF78E78-85FF-427A-A9EF-00EE9000A88C}" dt="2022-08-16T04:53:38.315" v="187" actId="478"/>
          <ac:spMkLst>
            <pc:docMk/>
            <pc:sldMk cId="2569840191" sldId="379"/>
            <ac:spMk id="3" creationId="{44ACEDB2-B239-C2A8-AA49-4A8B7FFF06DA}"/>
          </ac:spMkLst>
        </pc:spChg>
        <pc:spChg chg="add mod">
          <ac:chgData name="Manish Sharma" userId="b799adb9ba789c8f" providerId="LiveId" clId="{5CF78E78-85FF-427A-A9EF-00EE9000A88C}" dt="2022-08-16T04:53:42.661" v="188"/>
          <ac:spMkLst>
            <pc:docMk/>
            <pc:sldMk cId="2569840191" sldId="379"/>
            <ac:spMk id="4" creationId="{E74C9A20-A950-0A49-C789-11C62E1BF552}"/>
          </ac:spMkLst>
        </pc:spChg>
        <pc:spChg chg="add mod">
          <ac:chgData name="Manish Sharma" userId="b799adb9ba789c8f" providerId="LiveId" clId="{5CF78E78-85FF-427A-A9EF-00EE9000A88C}" dt="2022-08-16T04:53:46.402" v="189"/>
          <ac:spMkLst>
            <pc:docMk/>
            <pc:sldMk cId="2569840191" sldId="379"/>
            <ac:spMk id="5" creationId="{B669B91F-6206-9396-B824-AE11C4DB66CD}"/>
          </ac:spMkLst>
        </pc:spChg>
        <pc:spChg chg="add mod">
          <ac:chgData name="Manish Sharma" userId="b799adb9ba789c8f" providerId="LiveId" clId="{5CF78E78-85FF-427A-A9EF-00EE9000A88C}" dt="2022-08-16T04:53:57.018" v="190"/>
          <ac:spMkLst>
            <pc:docMk/>
            <pc:sldMk cId="2569840191" sldId="379"/>
            <ac:spMk id="6" creationId="{8DB4217C-E036-6E07-58B4-DB2E15F50D31}"/>
          </ac:spMkLst>
        </pc:spChg>
        <pc:spChg chg="add mod">
          <ac:chgData name="Manish Sharma" userId="b799adb9ba789c8f" providerId="LiveId" clId="{5CF78E78-85FF-427A-A9EF-00EE9000A88C}" dt="2022-08-16T04:55:56.560" v="191"/>
          <ac:spMkLst>
            <pc:docMk/>
            <pc:sldMk cId="2569840191" sldId="379"/>
            <ac:spMk id="7" creationId="{D838F12E-2129-2D46-BED7-6D085E99D9ED}"/>
          </ac:spMkLst>
        </pc:spChg>
        <pc:spChg chg="add mod">
          <ac:chgData name="Manish Sharma" userId="b799adb9ba789c8f" providerId="LiveId" clId="{5CF78E78-85FF-427A-A9EF-00EE9000A88C}" dt="2022-08-16T04:56:26.699" v="192"/>
          <ac:spMkLst>
            <pc:docMk/>
            <pc:sldMk cId="2569840191" sldId="379"/>
            <ac:spMk id="8" creationId="{665BF84C-44DB-534B-F171-03B303ADBF6D}"/>
          </ac:spMkLst>
        </pc:spChg>
        <pc:spChg chg="add mod">
          <ac:chgData name="Manish Sharma" userId="b799adb9ba789c8f" providerId="LiveId" clId="{5CF78E78-85FF-427A-A9EF-00EE9000A88C}" dt="2022-08-16T04:56:39.746" v="193"/>
          <ac:spMkLst>
            <pc:docMk/>
            <pc:sldMk cId="2569840191" sldId="379"/>
            <ac:spMk id="9" creationId="{964BC299-544F-D140-0123-261E8280595A}"/>
          </ac:spMkLst>
        </pc:spChg>
      </pc:sldChg>
      <pc:sldChg chg="add del">
        <pc:chgData name="Manish Sharma" userId="b799adb9ba789c8f" providerId="LiveId" clId="{5CF78E78-85FF-427A-A9EF-00EE9000A88C}" dt="2022-08-17T03:16:52.124" v="195"/>
        <pc:sldMkLst>
          <pc:docMk/>
          <pc:sldMk cId="3222575608" sldId="380"/>
        </pc:sldMkLst>
      </pc:sldChg>
      <pc:sldChg chg="del">
        <pc:chgData name="Manish Sharma" userId="b799adb9ba789c8f" providerId="LiveId" clId="{5CF78E78-85FF-427A-A9EF-00EE9000A88C}" dt="2022-08-16T02:38:26.583" v="0" actId="47"/>
        <pc:sldMkLst>
          <pc:docMk/>
          <pc:sldMk cId="3275381845" sldId="381"/>
        </pc:sldMkLst>
      </pc:sldChg>
      <pc:sldChg chg="addSp delSp modSp new mod">
        <pc:chgData name="Manish Sharma" userId="b799adb9ba789c8f" providerId="LiveId" clId="{5CF78E78-85FF-427A-A9EF-00EE9000A88C}" dt="2022-08-17T03:25:03.445" v="415" actId="20577"/>
        <pc:sldMkLst>
          <pc:docMk/>
          <pc:sldMk cId="4240999695" sldId="381"/>
        </pc:sldMkLst>
        <pc:spChg chg="del">
          <ac:chgData name="Manish Sharma" userId="b799adb9ba789c8f" providerId="LiveId" clId="{5CF78E78-85FF-427A-A9EF-00EE9000A88C}" dt="2022-08-17T03:19:26.231" v="197" actId="478"/>
          <ac:spMkLst>
            <pc:docMk/>
            <pc:sldMk cId="4240999695" sldId="381"/>
            <ac:spMk id="2" creationId="{DFCBA776-A4B8-6088-B000-D158D42260C7}"/>
          </ac:spMkLst>
        </pc:spChg>
        <pc:spChg chg="del">
          <ac:chgData name="Manish Sharma" userId="b799adb9ba789c8f" providerId="LiveId" clId="{5CF78E78-85FF-427A-A9EF-00EE9000A88C}" dt="2022-08-17T03:19:26.231" v="197" actId="478"/>
          <ac:spMkLst>
            <pc:docMk/>
            <pc:sldMk cId="4240999695" sldId="381"/>
            <ac:spMk id="3" creationId="{921C5592-E4C0-47D5-1916-EC518CEE8B2B}"/>
          </ac:spMkLst>
        </pc:spChg>
        <pc:spChg chg="add mod">
          <ac:chgData name="Manish Sharma" userId="b799adb9ba789c8f" providerId="LiveId" clId="{5CF78E78-85FF-427A-A9EF-00EE9000A88C}" dt="2022-08-17T03:19:27.347" v="198"/>
          <ac:spMkLst>
            <pc:docMk/>
            <pc:sldMk cId="4240999695" sldId="381"/>
            <ac:spMk id="4" creationId="{B485C42E-42C1-7DFA-0A47-83E1748FEBCB}"/>
          </ac:spMkLst>
        </pc:spChg>
        <pc:spChg chg="add mod">
          <ac:chgData name="Manish Sharma" userId="b799adb9ba789c8f" providerId="LiveId" clId="{5CF78E78-85FF-427A-A9EF-00EE9000A88C}" dt="2022-08-17T03:21:46.913" v="319" actId="404"/>
          <ac:spMkLst>
            <pc:docMk/>
            <pc:sldMk cId="4240999695" sldId="381"/>
            <ac:spMk id="5" creationId="{CEF9811B-110A-91E7-87E0-E253D26AF77A}"/>
          </ac:spMkLst>
        </pc:spChg>
        <pc:spChg chg="add mod">
          <ac:chgData name="Manish Sharma" userId="b799adb9ba789c8f" providerId="LiveId" clId="{5CF78E78-85FF-427A-A9EF-00EE9000A88C}" dt="2022-08-17T03:23:09.826" v="325" actId="20577"/>
          <ac:spMkLst>
            <pc:docMk/>
            <pc:sldMk cId="4240999695" sldId="381"/>
            <ac:spMk id="6" creationId="{E0083FD4-5171-E3A2-7EE8-4811B6E979C0}"/>
          </ac:spMkLst>
        </pc:spChg>
        <pc:spChg chg="add mod">
          <ac:chgData name="Manish Sharma" userId="b799adb9ba789c8f" providerId="LiveId" clId="{5CF78E78-85FF-427A-A9EF-00EE9000A88C}" dt="2022-08-17T03:24:13.042" v="376" actId="1076"/>
          <ac:spMkLst>
            <pc:docMk/>
            <pc:sldMk cId="4240999695" sldId="381"/>
            <ac:spMk id="7" creationId="{8F0B11E9-C1BF-6D78-419F-DA3669FE3129}"/>
          </ac:spMkLst>
        </pc:spChg>
        <pc:spChg chg="add mod">
          <ac:chgData name="Manish Sharma" userId="b799adb9ba789c8f" providerId="LiveId" clId="{5CF78E78-85FF-427A-A9EF-00EE9000A88C}" dt="2022-08-17T03:24:42.789" v="407" actId="1076"/>
          <ac:spMkLst>
            <pc:docMk/>
            <pc:sldMk cId="4240999695" sldId="381"/>
            <ac:spMk id="8" creationId="{6D10ED53-E083-D9CC-1CDA-AD08240774E1}"/>
          </ac:spMkLst>
        </pc:spChg>
        <pc:spChg chg="add mod">
          <ac:chgData name="Manish Sharma" userId="b799adb9ba789c8f" providerId="LiveId" clId="{5CF78E78-85FF-427A-A9EF-00EE9000A88C}" dt="2022-08-17T03:25:03.445" v="415" actId="20577"/>
          <ac:spMkLst>
            <pc:docMk/>
            <pc:sldMk cId="4240999695" sldId="381"/>
            <ac:spMk id="9" creationId="{72FC6458-B2F4-E203-4C35-DE91D14A42BB}"/>
          </ac:spMkLst>
        </pc:spChg>
      </pc:sldChg>
      <pc:sldChg chg="del">
        <pc:chgData name="Manish Sharma" userId="b799adb9ba789c8f" providerId="LiveId" clId="{5CF78E78-85FF-427A-A9EF-00EE9000A88C}" dt="2022-08-16T02:38:26.583" v="0" actId="47"/>
        <pc:sldMkLst>
          <pc:docMk/>
          <pc:sldMk cId="451150365" sldId="382"/>
        </pc:sldMkLst>
      </pc:sldChg>
      <pc:sldChg chg="add del">
        <pc:chgData name="Manish Sharma" userId="b799adb9ba789c8f" providerId="LiveId" clId="{5CF78E78-85FF-427A-A9EF-00EE9000A88C}" dt="2022-08-17T04:24:03.742" v="777"/>
        <pc:sldMkLst>
          <pc:docMk/>
          <pc:sldMk cId="2390603842" sldId="383"/>
        </pc:sldMkLst>
      </pc:sldChg>
      <pc:sldChg chg="add del">
        <pc:chgData name="Manish Sharma" userId="b799adb9ba789c8f" providerId="LiveId" clId="{5CF78E78-85FF-427A-A9EF-00EE9000A88C}" dt="2022-08-18T03:05:03.096" v="1338"/>
        <pc:sldMkLst>
          <pc:docMk/>
          <pc:sldMk cId="1302610745" sldId="384"/>
        </pc:sldMkLst>
      </pc:sldChg>
      <pc:sldChg chg="add del">
        <pc:chgData name="Manish Sharma" userId="b799adb9ba789c8f" providerId="LiveId" clId="{5CF78E78-85FF-427A-A9EF-00EE9000A88C}" dt="2022-08-18T03:17:29.613" v="1339"/>
        <pc:sldMkLst>
          <pc:docMk/>
          <pc:sldMk cId="3344806649" sldId="385"/>
        </pc:sldMkLst>
      </pc:sldChg>
      <pc:sldChg chg="add del">
        <pc:chgData name="Manish Sharma" userId="b799adb9ba789c8f" providerId="LiveId" clId="{5CF78E78-85FF-427A-A9EF-00EE9000A88C}" dt="2022-08-18T03:17:29.613" v="1339"/>
        <pc:sldMkLst>
          <pc:docMk/>
          <pc:sldMk cId="3925259308" sldId="386"/>
        </pc:sldMkLst>
      </pc:sldChg>
      <pc:sldChg chg="modSp add del mod">
        <pc:chgData name="Manish Sharma" userId="b799adb9ba789c8f" providerId="LiveId" clId="{5CF78E78-85FF-427A-A9EF-00EE9000A88C}" dt="2022-08-17T04:56:58.168" v="781"/>
        <pc:sldMkLst>
          <pc:docMk/>
          <pc:sldMk cId="4262467837" sldId="388"/>
        </pc:sldMkLst>
        <pc:spChg chg="mod">
          <ac:chgData name="Manish Sharma" userId="b799adb9ba789c8f" providerId="LiveId" clId="{5CF78E78-85FF-427A-A9EF-00EE9000A88C}" dt="2022-08-17T04:56:58.168" v="781"/>
          <ac:spMkLst>
            <pc:docMk/>
            <pc:sldMk cId="4262467837" sldId="388"/>
            <ac:spMk id="3" creationId="{7FA4AB94-CA75-4D04-A33E-2B573ED699B9}"/>
          </ac:spMkLst>
        </pc:spChg>
      </pc:sldChg>
      <pc:sldChg chg="add del">
        <pc:chgData name="Manish Sharma" userId="b799adb9ba789c8f" providerId="LiveId" clId="{5CF78E78-85FF-427A-A9EF-00EE9000A88C}" dt="2022-08-17T04:54:37.547" v="778"/>
        <pc:sldMkLst>
          <pc:docMk/>
          <pc:sldMk cId="2791342229" sldId="389"/>
        </pc:sldMkLst>
      </pc:sldChg>
      <pc:sldChg chg="modSp add del mod">
        <pc:chgData name="Manish Sharma" userId="b799adb9ba789c8f" providerId="LiveId" clId="{5CF78E78-85FF-427A-A9EF-00EE9000A88C}" dt="2022-08-17T03:26:05.135" v="425" actId="20577"/>
        <pc:sldMkLst>
          <pc:docMk/>
          <pc:sldMk cId="3525173823" sldId="390"/>
        </pc:sldMkLst>
        <pc:spChg chg="mod">
          <ac:chgData name="Manish Sharma" userId="b799adb9ba789c8f" providerId="LiveId" clId="{5CF78E78-85FF-427A-A9EF-00EE9000A88C}" dt="2022-08-17T03:26:05.135" v="425" actId="20577"/>
          <ac:spMkLst>
            <pc:docMk/>
            <pc:sldMk cId="3525173823" sldId="390"/>
            <ac:spMk id="3" creationId="{BA95B9CE-65EB-4CA4-9477-50C0EBA3519B}"/>
          </ac:spMkLst>
        </pc:spChg>
      </pc:sldChg>
      <pc:sldChg chg="del">
        <pc:chgData name="Manish Sharma" userId="b799adb9ba789c8f" providerId="LiveId" clId="{5CF78E78-85FF-427A-A9EF-00EE9000A88C}" dt="2022-08-16T02:38:26.583" v="0" actId="47"/>
        <pc:sldMkLst>
          <pc:docMk/>
          <pc:sldMk cId="968565763" sldId="391"/>
        </pc:sldMkLst>
      </pc:sldChg>
      <pc:sldChg chg="addSp delSp modSp new mod">
        <pc:chgData name="Manish Sharma" userId="b799adb9ba789c8f" providerId="LiveId" clId="{5CF78E78-85FF-427A-A9EF-00EE9000A88C}" dt="2022-08-17T04:16:58.701" v="776" actId="1076"/>
        <pc:sldMkLst>
          <pc:docMk/>
          <pc:sldMk cId="2278710225" sldId="391"/>
        </pc:sldMkLst>
        <pc:spChg chg="mod">
          <ac:chgData name="Manish Sharma" userId="b799adb9ba789c8f" providerId="LiveId" clId="{5CF78E78-85FF-427A-A9EF-00EE9000A88C}" dt="2022-08-17T03:28:01.643" v="438" actId="20577"/>
          <ac:spMkLst>
            <pc:docMk/>
            <pc:sldMk cId="2278710225" sldId="391"/>
            <ac:spMk id="2" creationId="{47595E80-D0D7-0EC7-D4BE-561D9CBFFCC6}"/>
          </ac:spMkLst>
        </pc:spChg>
        <pc:spChg chg="del">
          <ac:chgData name="Manish Sharma" userId="b799adb9ba789c8f" providerId="LiveId" clId="{5CF78E78-85FF-427A-A9EF-00EE9000A88C}" dt="2022-08-17T03:28:15.334" v="439" actId="478"/>
          <ac:spMkLst>
            <pc:docMk/>
            <pc:sldMk cId="2278710225" sldId="391"/>
            <ac:spMk id="3" creationId="{000C68F2-D5B6-8223-5523-B53307236FAC}"/>
          </ac:spMkLst>
        </pc:spChg>
        <pc:spChg chg="add mod">
          <ac:chgData name="Manish Sharma" userId="b799adb9ba789c8f" providerId="LiveId" clId="{5CF78E78-85FF-427A-A9EF-00EE9000A88C}" dt="2022-08-17T04:16:58.701" v="776" actId="1076"/>
          <ac:spMkLst>
            <pc:docMk/>
            <pc:sldMk cId="2278710225" sldId="391"/>
            <ac:spMk id="4" creationId="{A81827CA-BC3F-71BB-9075-A2A1B3194C2B}"/>
          </ac:spMkLst>
        </pc:spChg>
        <pc:spChg chg="add mod">
          <ac:chgData name="Manish Sharma" userId="b799adb9ba789c8f" providerId="LiveId" clId="{5CF78E78-85FF-427A-A9EF-00EE9000A88C}" dt="2022-08-17T03:28:25.118" v="440"/>
          <ac:spMkLst>
            <pc:docMk/>
            <pc:sldMk cId="2278710225" sldId="391"/>
            <ac:spMk id="5" creationId="{42CB3168-9A8E-4551-D474-25A76A4305F9}"/>
          </ac:spMkLst>
        </pc:spChg>
        <pc:spChg chg="add mod">
          <ac:chgData name="Manish Sharma" userId="b799adb9ba789c8f" providerId="LiveId" clId="{5CF78E78-85FF-427A-A9EF-00EE9000A88C}" dt="2022-08-17T03:28:39.995" v="441"/>
          <ac:spMkLst>
            <pc:docMk/>
            <pc:sldMk cId="2278710225" sldId="391"/>
            <ac:spMk id="6" creationId="{4458CF15-5199-495B-16A6-D395A7FE4872}"/>
          </ac:spMkLst>
        </pc:spChg>
        <pc:spChg chg="add mod">
          <ac:chgData name="Manish Sharma" userId="b799adb9ba789c8f" providerId="LiveId" clId="{5CF78E78-85FF-427A-A9EF-00EE9000A88C}" dt="2022-08-17T03:28:46.763" v="442"/>
          <ac:spMkLst>
            <pc:docMk/>
            <pc:sldMk cId="2278710225" sldId="391"/>
            <ac:spMk id="7" creationId="{AEA21EC3-5C1D-5201-1160-77A4CA7BEF95}"/>
          </ac:spMkLst>
        </pc:spChg>
        <pc:spChg chg="add mod">
          <ac:chgData name="Manish Sharma" userId="b799adb9ba789c8f" providerId="LiveId" clId="{5CF78E78-85FF-427A-A9EF-00EE9000A88C}" dt="2022-08-17T03:28:54.874" v="443"/>
          <ac:spMkLst>
            <pc:docMk/>
            <pc:sldMk cId="2278710225" sldId="391"/>
            <ac:spMk id="8" creationId="{2913CE44-6B0D-5543-5002-86C2AC74ADA4}"/>
          </ac:spMkLst>
        </pc:spChg>
        <pc:spChg chg="add mod">
          <ac:chgData name="Manish Sharma" userId="b799adb9ba789c8f" providerId="LiveId" clId="{5CF78E78-85FF-427A-A9EF-00EE9000A88C}" dt="2022-08-17T03:28:54.874" v="443"/>
          <ac:spMkLst>
            <pc:docMk/>
            <pc:sldMk cId="2278710225" sldId="391"/>
            <ac:spMk id="9" creationId="{DA4EB9C4-54AA-C279-AA55-2F088A188A77}"/>
          </ac:spMkLst>
        </pc:spChg>
        <pc:spChg chg="add mod">
          <ac:chgData name="Manish Sharma" userId="b799adb9ba789c8f" providerId="LiveId" clId="{5CF78E78-85FF-427A-A9EF-00EE9000A88C}" dt="2022-08-17T03:29:01.053" v="444"/>
          <ac:spMkLst>
            <pc:docMk/>
            <pc:sldMk cId="2278710225" sldId="391"/>
            <ac:spMk id="10" creationId="{DCFF1A3B-82A5-FFC2-B3DB-E06CB28CBA74}"/>
          </ac:spMkLst>
        </pc:spChg>
      </pc:sldChg>
      <pc:sldChg chg="del">
        <pc:chgData name="Manish Sharma" userId="b799adb9ba789c8f" providerId="LiveId" clId="{5CF78E78-85FF-427A-A9EF-00EE9000A88C}" dt="2022-08-16T02:38:26.583" v="0" actId="47"/>
        <pc:sldMkLst>
          <pc:docMk/>
          <pc:sldMk cId="1176937191" sldId="392"/>
        </pc:sldMkLst>
      </pc:sldChg>
      <pc:sldChg chg="modSp new mod">
        <pc:chgData name="Manish Sharma" userId="b799adb9ba789c8f" providerId="LiveId" clId="{5CF78E78-85FF-427A-A9EF-00EE9000A88C}" dt="2022-08-17T03:45:58.248" v="615"/>
        <pc:sldMkLst>
          <pc:docMk/>
          <pc:sldMk cId="3346829864" sldId="392"/>
        </pc:sldMkLst>
        <pc:spChg chg="mod">
          <ac:chgData name="Manish Sharma" userId="b799adb9ba789c8f" providerId="LiveId" clId="{5CF78E78-85FF-427A-A9EF-00EE9000A88C}" dt="2022-08-17T03:44:04.345" v="461" actId="20577"/>
          <ac:spMkLst>
            <pc:docMk/>
            <pc:sldMk cId="3346829864" sldId="392"/>
            <ac:spMk id="2" creationId="{A09EE48C-AA02-C51C-2666-870A63665795}"/>
          </ac:spMkLst>
        </pc:spChg>
        <pc:spChg chg="mod">
          <ac:chgData name="Manish Sharma" userId="b799adb9ba789c8f" providerId="LiveId" clId="{5CF78E78-85FF-427A-A9EF-00EE9000A88C}" dt="2022-08-17T03:45:58.248" v="615"/>
          <ac:spMkLst>
            <pc:docMk/>
            <pc:sldMk cId="3346829864" sldId="392"/>
            <ac:spMk id="3" creationId="{923948FD-F05D-2202-30D0-EAA9D546CB60}"/>
          </ac:spMkLst>
        </pc:spChg>
      </pc:sldChg>
      <pc:sldChg chg="modSp new mod">
        <pc:chgData name="Manish Sharma" userId="b799adb9ba789c8f" providerId="LiveId" clId="{5CF78E78-85FF-427A-A9EF-00EE9000A88C}" dt="2022-08-17T03:53:44.365" v="774" actId="20577"/>
        <pc:sldMkLst>
          <pc:docMk/>
          <pc:sldMk cId="768182514" sldId="393"/>
        </pc:sldMkLst>
        <pc:spChg chg="mod">
          <ac:chgData name="Manish Sharma" userId="b799adb9ba789c8f" providerId="LiveId" clId="{5CF78E78-85FF-427A-A9EF-00EE9000A88C}" dt="2022-08-17T03:52:05.007" v="626" actId="20577"/>
          <ac:spMkLst>
            <pc:docMk/>
            <pc:sldMk cId="768182514" sldId="393"/>
            <ac:spMk id="2" creationId="{03474DEF-0E6D-D028-CF07-0F2CEC7A9B0E}"/>
          </ac:spMkLst>
        </pc:spChg>
        <pc:spChg chg="mod">
          <ac:chgData name="Manish Sharma" userId="b799adb9ba789c8f" providerId="LiveId" clId="{5CF78E78-85FF-427A-A9EF-00EE9000A88C}" dt="2022-08-17T03:53:44.365" v="774" actId="20577"/>
          <ac:spMkLst>
            <pc:docMk/>
            <pc:sldMk cId="768182514" sldId="393"/>
            <ac:spMk id="3" creationId="{6DF42FF1-19F3-E05F-0A02-AF56C129DEE3}"/>
          </ac:spMkLst>
        </pc:spChg>
      </pc:sldChg>
      <pc:sldChg chg="del">
        <pc:chgData name="Manish Sharma" userId="b799adb9ba789c8f" providerId="LiveId" clId="{5CF78E78-85FF-427A-A9EF-00EE9000A88C}" dt="2022-08-16T02:38:26.583" v="0" actId="47"/>
        <pc:sldMkLst>
          <pc:docMk/>
          <pc:sldMk cId="3982515735" sldId="393"/>
        </pc:sldMkLst>
      </pc:sldChg>
      <pc:sldChg chg="del">
        <pc:chgData name="Manish Sharma" userId="b799adb9ba789c8f" providerId="LiveId" clId="{5CF78E78-85FF-427A-A9EF-00EE9000A88C}" dt="2022-08-16T02:38:26.583" v="0" actId="47"/>
        <pc:sldMkLst>
          <pc:docMk/>
          <pc:sldMk cId="521042143" sldId="394"/>
        </pc:sldMkLst>
      </pc:sldChg>
      <pc:sldChg chg="modSp new mod">
        <pc:chgData name="Manish Sharma" userId="b799adb9ba789c8f" providerId="LiveId" clId="{5CF78E78-85FF-427A-A9EF-00EE9000A88C}" dt="2022-08-17T04:58:25.966" v="788"/>
        <pc:sldMkLst>
          <pc:docMk/>
          <pc:sldMk cId="3841044751" sldId="394"/>
        </pc:sldMkLst>
        <pc:spChg chg="mod">
          <ac:chgData name="Manish Sharma" userId="b799adb9ba789c8f" providerId="LiveId" clId="{5CF78E78-85FF-427A-A9EF-00EE9000A88C}" dt="2022-08-17T04:58:08.861" v="785"/>
          <ac:spMkLst>
            <pc:docMk/>
            <pc:sldMk cId="3841044751" sldId="394"/>
            <ac:spMk id="2" creationId="{DF8581F9-3EEB-1749-2B56-C9E49D98E605}"/>
          </ac:spMkLst>
        </pc:spChg>
        <pc:spChg chg="mod">
          <ac:chgData name="Manish Sharma" userId="b799adb9ba789c8f" providerId="LiveId" clId="{5CF78E78-85FF-427A-A9EF-00EE9000A88C}" dt="2022-08-17T04:58:25.966" v="788"/>
          <ac:spMkLst>
            <pc:docMk/>
            <pc:sldMk cId="3841044751" sldId="394"/>
            <ac:spMk id="3" creationId="{58210C36-C248-B4A5-0279-A700A45ECC45}"/>
          </ac:spMkLst>
        </pc:spChg>
      </pc:sldChg>
      <pc:sldChg chg="del">
        <pc:chgData name="Manish Sharma" userId="b799adb9ba789c8f" providerId="LiveId" clId="{5CF78E78-85FF-427A-A9EF-00EE9000A88C}" dt="2022-08-16T02:38:26.583" v="0" actId="47"/>
        <pc:sldMkLst>
          <pc:docMk/>
          <pc:sldMk cId="286721605" sldId="395"/>
        </pc:sldMkLst>
      </pc:sldChg>
      <pc:sldChg chg="addSp delSp modSp new mod">
        <pc:chgData name="Manish Sharma" userId="b799adb9ba789c8f" providerId="LiveId" clId="{5CF78E78-85FF-427A-A9EF-00EE9000A88C}" dt="2022-08-17T05:04:09.301" v="967" actId="20577"/>
        <pc:sldMkLst>
          <pc:docMk/>
          <pc:sldMk cId="882040305" sldId="395"/>
        </pc:sldMkLst>
        <pc:spChg chg="mod">
          <ac:chgData name="Manish Sharma" userId="b799adb9ba789c8f" providerId="LiveId" clId="{5CF78E78-85FF-427A-A9EF-00EE9000A88C}" dt="2022-08-17T04:59:16.612" v="816" actId="20577"/>
          <ac:spMkLst>
            <pc:docMk/>
            <pc:sldMk cId="882040305" sldId="395"/>
            <ac:spMk id="2" creationId="{197ABA56-8E57-C226-CE34-99A59B282F1A}"/>
          </ac:spMkLst>
        </pc:spChg>
        <pc:spChg chg="mod">
          <ac:chgData name="Manish Sharma" userId="b799adb9ba789c8f" providerId="LiveId" clId="{5CF78E78-85FF-427A-A9EF-00EE9000A88C}" dt="2022-08-17T05:04:09.301" v="967" actId="20577"/>
          <ac:spMkLst>
            <pc:docMk/>
            <pc:sldMk cId="882040305" sldId="395"/>
            <ac:spMk id="3" creationId="{8C961680-1D3A-ECBD-BD17-7B5C0460F182}"/>
          </ac:spMkLst>
        </pc:spChg>
        <pc:spChg chg="add del">
          <ac:chgData name="Manish Sharma" userId="b799adb9ba789c8f" providerId="LiveId" clId="{5CF78E78-85FF-427A-A9EF-00EE9000A88C}" dt="2022-08-17T05:01:19.754" v="915"/>
          <ac:spMkLst>
            <pc:docMk/>
            <pc:sldMk cId="882040305" sldId="395"/>
            <ac:spMk id="4" creationId="{5A9F36FC-3689-7752-8C36-E50846AA0302}"/>
          </ac:spMkLst>
        </pc:spChg>
      </pc:sldChg>
      <pc:sldChg chg="addSp delSp modSp new mod">
        <pc:chgData name="Manish Sharma" userId="b799adb9ba789c8f" providerId="LiveId" clId="{5CF78E78-85FF-427A-A9EF-00EE9000A88C}" dt="2022-08-17T05:24:45.464" v="1337" actId="20577"/>
        <pc:sldMkLst>
          <pc:docMk/>
          <pc:sldMk cId="1783579526" sldId="396"/>
        </pc:sldMkLst>
        <pc:spChg chg="mod">
          <ac:chgData name="Manish Sharma" userId="b799adb9ba789c8f" providerId="LiveId" clId="{5CF78E78-85FF-427A-A9EF-00EE9000A88C}" dt="2022-08-17T05:20:34.845" v="1005" actId="20577"/>
          <ac:spMkLst>
            <pc:docMk/>
            <pc:sldMk cId="1783579526" sldId="396"/>
            <ac:spMk id="2" creationId="{A3ABEFA4-0C14-02D6-C66C-24876F5664A1}"/>
          </ac:spMkLst>
        </pc:spChg>
        <pc:spChg chg="mod">
          <ac:chgData name="Manish Sharma" userId="b799adb9ba789c8f" providerId="LiveId" clId="{5CF78E78-85FF-427A-A9EF-00EE9000A88C}" dt="2022-08-17T05:24:45.464" v="1337" actId="20577"/>
          <ac:spMkLst>
            <pc:docMk/>
            <pc:sldMk cId="1783579526" sldId="396"/>
            <ac:spMk id="3" creationId="{7B57B80E-DD84-F075-C546-94924E15C0E2}"/>
          </ac:spMkLst>
        </pc:spChg>
        <pc:spChg chg="add del">
          <ac:chgData name="Manish Sharma" userId="b799adb9ba789c8f" providerId="LiveId" clId="{5CF78E78-85FF-427A-A9EF-00EE9000A88C}" dt="2022-08-17T05:21:05.963" v="1013"/>
          <ac:spMkLst>
            <pc:docMk/>
            <pc:sldMk cId="1783579526" sldId="396"/>
            <ac:spMk id="4" creationId="{A87C3036-2539-FCA3-7621-E4072642309F}"/>
          </ac:spMkLst>
        </pc:spChg>
      </pc:sldChg>
      <pc:sldChg chg="del">
        <pc:chgData name="Manish Sharma" userId="b799adb9ba789c8f" providerId="LiveId" clId="{5CF78E78-85FF-427A-A9EF-00EE9000A88C}" dt="2022-08-16T02:38:26.583" v="0" actId="47"/>
        <pc:sldMkLst>
          <pc:docMk/>
          <pc:sldMk cId="2384314681" sldId="396"/>
        </pc:sldMkLst>
      </pc:sldChg>
      <pc:sldChg chg="addSp delSp modSp new mod">
        <pc:chgData name="Manish Sharma" userId="b799adb9ba789c8f" providerId="LiveId" clId="{5CF78E78-85FF-427A-A9EF-00EE9000A88C}" dt="2022-08-18T04:47:55.119" v="1350" actId="22"/>
        <pc:sldMkLst>
          <pc:docMk/>
          <pc:sldMk cId="3574447149" sldId="397"/>
        </pc:sldMkLst>
        <pc:spChg chg="mod">
          <ac:chgData name="Manish Sharma" userId="b799adb9ba789c8f" providerId="LiveId" clId="{5CF78E78-85FF-427A-A9EF-00EE9000A88C}" dt="2022-08-18T03:18:27.541" v="1341"/>
          <ac:spMkLst>
            <pc:docMk/>
            <pc:sldMk cId="3574447149" sldId="397"/>
            <ac:spMk id="2" creationId="{13F55C71-73AC-FF77-666D-DB792BAC157B}"/>
          </ac:spMkLst>
        </pc:spChg>
        <pc:spChg chg="del">
          <ac:chgData name="Manish Sharma" userId="b799adb9ba789c8f" providerId="LiveId" clId="{5CF78E78-85FF-427A-A9EF-00EE9000A88C}" dt="2022-08-18T03:18:30.051" v="1342" actId="478"/>
          <ac:spMkLst>
            <pc:docMk/>
            <pc:sldMk cId="3574447149" sldId="397"/>
            <ac:spMk id="3" creationId="{1EC94160-909F-0B72-278C-E0FC70C85B70}"/>
          </ac:spMkLst>
        </pc:spChg>
        <pc:spChg chg="add mod">
          <ac:chgData name="Manish Sharma" userId="b799adb9ba789c8f" providerId="LiveId" clId="{5CF78E78-85FF-427A-A9EF-00EE9000A88C}" dt="2022-08-18T03:18:46.323" v="1343"/>
          <ac:spMkLst>
            <pc:docMk/>
            <pc:sldMk cId="3574447149" sldId="397"/>
            <ac:spMk id="4" creationId="{10B58D3E-AA4A-46D2-C344-B00E3DBD0B28}"/>
          </ac:spMkLst>
        </pc:spChg>
        <pc:spChg chg="add mod">
          <ac:chgData name="Manish Sharma" userId="b799adb9ba789c8f" providerId="LiveId" clId="{5CF78E78-85FF-427A-A9EF-00EE9000A88C}" dt="2022-08-18T03:19:06.396" v="1344"/>
          <ac:spMkLst>
            <pc:docMk/>
            <pc:sldMk cId="3574447149" sldId="397"/>
            <ac:spMk id="5" creationId="{E2FB1DD9-CE82-86E6-6FB2-330E425385BA}"/>
          </ac:spMkLst>
        </pc:spChg>
        <pc:spChg chg="add mod">
          <ac:chgData name="Manish Sharma" userId="b799adb9ba789c8f" providerId="LiveId" clId="{5CF78E78-85FF-427A-A9EF-00EE9000A88C}" dt="2022-08-18T03:56:19.901" v="1346"/>
          <ac:spMkLst>
            <pc:docMk/>
            <pc:sldMk cId="3574447149" sldId="397"/>
            <ac:spMk id="7" creationId="{E55A38CF-759C-7943-2905-349F651B26A4}"/>
          </ac:spMkLst>
        </pc:spChg>
        <pc:spChg chg="add mod">
          <ac:chgData name="Manish Sharma" userId="b799adb9ba789c8f" providerId="LiveId" clId="{5CF78E78-85FF-427A-A9EF-00EE9000A88C}" dt="2022-08-18T04:26:59.568" v="1347"/>
          <ac:spMkLst>
            <pc:docMk/>
            <pc:sldMk cId="3574447149" sldId="397"/>
            <ac:spMk id="9" creationId="{F10B3DD7-E774-F709-F571-DFB77FC87094}"/>
          </ac:spMkLst>
        </pc:spChg>
        <pc:spChg chg="add mod">
          <ac:chgData name="Manish Sharma" userId="b799adb9ba789c8f" providerId="LiveId" clId="{5CF78E78-85FF-427A-A9EF-00EE9000A88C}" dt="2022-08-18T04:27:07.884" v="1348"/>
          <ac:spMkLst>
            <pc:docMk/>
            <pc:sldMk cId="3574447149" sldId="397"/>
            <ac:spMk id="12" creationId="{D3A99716-77DA-FC5D-E3F7-86E61A02C6DC}"/>
          </ac:spMkLst>
        </pc:spChg>
        <pc:spChg chg="add del">
          <ac:chgData name="Manish Sharma" userId="b799adb9ba789c8f" providerId="LiveId" clId="{5CF78E78-85FF-427A-A9EF-00EE9000A88C}" dt="2022-08-18T04:47:55.119" v="1350" actId="22"/>
          <ac:spMkLst>
            <pc:docMk/>
            <pc:sldMk cId="3574447149" sldId="397"/>
            <ac:spMk id="14" creationId="{83CC06E2-257A-25C4-4FEB-7DC1A8B38B30}"/>
          </ac:spMkLst>
        </pc:spChg>
        <pc:cxnChg chg="add mod">
          <ac:chgData name="Manish Sharma" userId="b799adb9ba789c8f" providerId="LiveId" clId="{5CF78E78-85FF-427A-A9EF-00EE9000A88C}" dt="2022-08-18T03:56:14.161" v="1345"/>
          <ac:cxnSpMkLst>
            <pc:docMk/>
            <pc:sldMk cId="3574447149" sldId="397"/>
            <ac:cxnSpMk id="6" creationId="{C73C4264-8976-2B91-8135-9870D4089A85}"/>
          </ac:cxnSpMkLst>
        </pc:cxnChg>
        <pc:cxnChg chg="add mod">
          <ac:chgData name="Manish Sharma" userId="b799adb9ba789c8f" providerId="LiveId" clId="{5CF78E78-85FF-427A-A9EF-00EE9000A88C}" dt="2022-08-18T04:26:59.568" v="1347"/>
          <ac:cxnSpMkLst>
            <pc:docMk/>
            <pc:sldMk cId="3574447149" sldId="397"/>
            <ac:cxnSpMk id="8" creationId="{F1E0946F-4E4A-E61D-1F8B-150D0A37495A}"/>
          </ac:cxnSpMkLst>
        </pc:cxnChg>
        <pc:cxnChg chg="add mod">
          <ac:chgData name="Manish Sharma" userId="b799adb9ba789c8f" providerId="LiveId" clId="{5CF78E78-85FF-427A-A9EF-00EE9000A88C}" dt="2022-08-18T04:27:07.884" v="1348"/>
          <ac:cxnSpMkLst>
            <pc:docMk/>
            <pc:sldMk cId="3574447149" sldId="397"/>
            <ac:cxnSpMk id="10" creationId="{DAF6A94E-3123-2310-AB94-0571EC06493D}"/>
          </ac:cxnSpMkLst>
        </pc:cxnChg>
        <pc:cxnChg chg="add mod">
          <ac:chgData name="Manish Sharma" userId="b799adb9ba789c8f" providerId="LiveId" clId="{5CF78E78-85FF-427A-A9EF-00EE9000A88C}" dt="2022-08-18T04:27:07.884" v="1348"/>
          <ac:cxnSpMkLst>
            <pc:docMk/>
            <pc:sldMk cId="3574447149" sldId="397"/>
            <ac:cxnSpMk id="11" creationId="{4A8EBD5C-A919-3429-3973-36D919D67BE8}"/>
          </ac:cxnSpMkLst>
        </pc:cxnChg>
      </pc:sldChg>
      <pc:sldChg chg="del">
        <pc:chgData name="Manish Sharma" userId="b799adb9ba789c8f" providerId="LiveId" clId="{5CF78E78-85FF-427A-A9EF-00EE9000A88C}" dt="2022-08-16T02:38:26.583" v="0" actId="47"/>
        <pc:sldMkLst>
          <pc:docMk/>
          <pc:sldMk cId="3578060852" sldId="397"/>
        </pc:sldMkLst>
      </pc:sldChg>
      <pc:sldChg chg="add">
        <pc:chgData name="Manish Sharma" userId="b799adb9ba789c8f" providerId="LiveId" clId="{5CF78E78-85FF-427A-A9EF-00EE9000A88C}" dt="2022-08-18T04:48:38.340" v="1354"/>
        <pc:sldMkLst>
          <pc:docMk/>
          <pc:sldMk cId="1176937191" sldId="398"/>
        </pc:sldMkLst>
      </pc:sldChg>
      <pc:sldChg chg="del">
        <pc:chgData name="Manish Sharma" userId="b799adb9ba789c8f" providerId="LiveId" clId="{5CF78E78-85FF-427A-A9EF-00EE9000A88C}" dt="2022-08-16T02:38:26.583" v="0" actId="47"/>
        <pc:sldMkLst>
          <pc:docMk/>
          <pc:sldMk cId="2021387729" sldId="398"/>
        </pc:sldMkLst>
      </pc:sldChg>
      <pc:sldChg chg="del">
        <pc:chgData name="Manish Sharma" userId="b799adb9ba789c8f" providerId="LiveId" clId="{5CF78E78-85FF-427A-A9EF-00EE9000A88C}" dt="2022-08-16T02:38:26.583" v="0" actId="47"/>
        <pc:sldMkLst>
          <pc:docMk/>
          <pc:sldMk cId="2339964951" sldId="399"/>
        </pc:sldMkLst>
      </pc:sldChg>
      <pc:sldChg chg="add">
        <pc:chgData name="Manish Sharma" userId="b799adb9ba789c8f" providerId="LiveId" clId="{5CF78E78-85FF-427A-A9EF-00EE9000A88C}" dt="2022-08-19T02:30:53.766" v="1355"/>
        <pc:sldMkLst>
          <pc:docMk/>
          <pc:sldMk cId="3982515735" sldId="399"/>
        </pc:sldMkLst>
      </pc:sldChg>
      <pc:sldChg chg="addSp delSp modSp new mod">
        <pc:chgData name="Manish Sharma" userId="b799adb9ba789c8f" providerId="LiveId" clId="{5CF78E78-85FF-427A-A9EF-00EE9000A88C}" dt="2022-08-20T04:55:24.705" v="1364"/>
        <pc:sldMkLst>
          <pc:docMk/>
          <pc:sldMk cId="1346657712" sldId="400"/>
        </pc:sldMkLst>
        <pc:spChg chg="mod">
          <ac:chgData name="Manish Sharma" userId="b799adb9ba789c8f" providerId="LiveId" clId="{5CF78E78-85FF-427A-A9EF-00EE9000A88C}" dt="2022-08-19T04:55:16.967" v="1358"/>
          <ac:spMkLst>
            <pc:docMk/>
            <pc:sldMk cId="1346657712" sldId="400"/>
            <ac:spMk id="2" creationId="{29536021-628D-AACE-59D5-E22978A16FD0}"/>
          </ac:spMkLst>
        </pc:spChg>
        <pc:spChg chg="del">
          <ac:chgData name="Manish Sharma" userId="b799adb9ba789c8f" providerId="LiveId" clId="{5CF78E78-85FF-427A-A9EF-00EE9000A88C}" dt="2022-08-19T04:55:19.113" v="1359" actId="478"/>
          <ac:spMkLst>
            <pc:docMk/>
            <pc:sldMk cId="1346657712" sldId="400"/>
            <ac:spMk id="3" creationId="{A8E66651-74E4-53F7-A489-104C8CC7875A}"/>
          </ac:spMkLst>
        </pc:spChg>
        <pc:spChg chg="add mod">
          <ac:chgData name="Manish Sharma" userId="b799adb9ba789c8f" providerId="LiveId" clId="{5CF78E78-85FF-427A-A9EF-00EE9000A88C}" dt="2022-08-20T04:31:48.047" v="1362"/>
          <ac:spMkLst>
            <pc:docMk/>
            <pc:sldMk cId="1346657712" sldId="400"/>
            <ac:spMk id="3" creationId="{F0F7922B-BC63-0D81-A463-B21E99CEF12A}"/>
          </ac:spMkLst>
        </pc:spChg>
        <pc:spChg chg="add mod">
          <ac:chgData name="Manish Sharma" userId="b799adb9ba789c8f" providerId="LiveId" clId="{5CF78E78-85FF-427A-A9EF-00EE9000A88C}" dt="2022-08-19T04:55:23.893" v="1360"/>
          <ac:spMkLst>
            <pc:docMk/>
            <pc:sldMk cId="1346657712" sldId="400"/>
            <ac:spMk id="4" creationId="{B44B7201-8699-CC4B-FD1E-61347B6B4AF3}"/>
          </ac:spMkLst>
        </pc:spChg>
        <pc:spChg chg="add mod">
          <ac:chgData name="Manish Sharma" userId="b799adb9ba789c8f" providerId="LiveId" clId="{5CF78E78-85FF-427A-A9EF-00EE9000A88C}" dt="2022-08-19T04:55:23.893" v="1360"/>
          <ac:spMkLst>
            <pc:docMk/>
            <pc:sldMk cId="1346657712" sldId="400"/>
            <ac:spMk id="5" creationId="{77AA5BC3-4E71-5BAF-29ED-73A065C033EE}"/>
          </ac:spMkLst>
        </pc:spChg>
        <pc:spChg chg="add mod">
          <ac:chgData name="Manish Sharma" userId="b799adb9ba789c8f" providerId="LiveId" clId="{5CF78E78-85FF-427A-A9EF-00EE9000A88C}" dt="2022-08-19T04:55:29.244" v="1361"/>
          <ac:spMkLst>
            <pc:docMk/>
            <pc:sldMk cId="1346657712" sldId="400"/>
            <ac:spMk id="7" creationId="{08632EE2-16A5-D0FE-8E44-C29719EA75CE}"/>
          </ac:spMkLst>
        </pc:spChg>
        <pc:spChg chg="add mod">
          <ac:chgData name="Manish Sharma" userId="b799adb9ba789c8f" providerId="LiveId" clId="{5CF78E78-85FF-427A-A9EF-00EE9000A88C}" dt="2022-08-20T04:54:56.249" v="1363"/>
          <ac:spMkLst>
            <pc:docMk/>
            <pc:sldMk cId="1346657712" sldId="400"/>
            <ac:spMk id="9" creationId="{8DCB2DA3-BB80-2319-AC45-95238B015DB2}"/>
          </ac:spMkLst>
        </pc:spChg>
        <pc:spChg chg="add mod">
          <ac:chgData name="Manish Sharma" userId="b799adb9ba789c8f" providerId="LiveId" clId="{5CF78E78-85FF-427A-A9EF-00EE9000A88C}" dt="2022-08-20T04:55:24.705" v="1364"/>
          <ac:spMkLst>
            <pc:docMk/>
            <pc:sldMk cId="1346657712" sldId="400"/>
            <ac:spMk id="10" creationId="{C90FD92B-9295-5B46-975F-565B7A7ECC1C}"/>
          </ac:spMkLst>
        </pc:spChg>
        <pc:spChg chg="add mod">
          <ac:chgData name="Manish Sharma" userId="b799adb9ba789c8f" providerId="LiveId" clId="{5CF78E78-85FF-427A-A9EF-00EE9000A88C}" dt="2022-08-20T04:55:24.705" v="1364"/>
          <ac:spMkLst>
            <pc:docMk/>
            <pc:sldMk cId="1346657712" sldId="400"/>
            <ac:spMk id="11" creationId="{FDAAB750-E1C2-A563-AC8B-5072BB50FA52}"/>
          </ac:spMkLst>
        </pc:spChg>
        <pc:spChg chg="add mod">
          <ac:chgData name="Manish Sharma" userId="b799adb9ba789c8f" providerId="LiveId" clId="{5CF78E78-85FF-427A-A9EF-00EE9000A88C}" dt="2022-08-20T04:55:24.705" v="1364"/>
          <ac:spMkLst>
            <pc:docMk/>
            <pc:sldMk cId="1346657712" sldId="400"/>
            <ac:spMk id="12" creationId="{A3F4AB54-290D-828D-6F13-C94D2926651D}"/>
          </ac:spMkLst>
        </pc:spChg>
        <pc:spChg chg="add mod">
          <ac:chgData name="Manish Sharma" userId="b799adb9ba789c8f" providerId="LiveId" clId="{5CF78E78-85FF-427A-A9EF-00EE9000A88C}" dt="2022-08-20T04:55:24.705" v="1364"/>
          <ac:spMkLst>
            <pc:docMk/>
            <pc:sldMk cId="1346657712" sldId="400"/>
            <ac:spMk id="15" creationId="{98DA4B5E-410D-9D09-7B81-612BB221061C}"/>
          </ac:spMkLst>
        </pc:spChg>
        <pc:spChg chg="add mod">
          <ac:chgData name="Manish Sharma" userId="b799adb9ba789c8f" providerId="LiveId" clId="{5CF78E78-85FF-427A-A9EF-00EE9000A88C}" dt="2022-08-20T04:55:24.705" v="1364"/>
          <ac:spMkLst>
            <pc:docMk/>
            <pc:sldMk cId="1346657712" sldId="400"/>
            <ac:spMk id="16" creationId="{A59B0580-4E38-4C12-3BA5-D96DA1FFD002}"/>
          </ac:spMkLst>
        </pc:spChg>
        <pc:cxnChg chg="add mod">
          <ac:chgData name="Manish Sharma" userId="b799adb9ba789c8f" providerId="LiveId" clId="{5CF78E78-85FF-427A-A9EF-00EE9000A88C}" dt="2022-08-19T04:55:23.893" v="1360"/>
          <ac:cxnSpMkLst>
            <pc:docMk/>
            <pc:sldMk cId="1346657712" sldId="400"/>
            <ac:cxnSpMk id="6" creationId="{D11AF7D9-E144-EE82-2688-2D7294DD6251}"/>
          </ac:cxnSpMkLst>
        </pc:cxnChg>
        <pc:cxnChg chg="add mod">
          <ac:chgData name="Manish Sharma" userId="b799adb9ba789c8f" providerId="LiveId" clId="{5CF78E78-85FF-427A-A9EF-00EE9000A88C}" dt="2022-08-20T04:54:56.249" v="1363"/>
          <ac:cxnSpMkLst>
            <pc:docMk/>
            <pc:sldMk cId="1346657712" sldId="400"/>
            <ac:cxnSpMk id="8" creationId="{EC378820-CE8E-EF24-B1F3-69DA4A255759}"/>
          </ac:cxnSpMkLst>
        </pc:cxnChg>
        <pc:cxnChg chg="add mod">
          <ac:chgData name="Manish Sharma" userId="b799adb9ba789c8f" providerId="LiveId" clId="{5CF78E78-85FF-427A-A9EF-00EE9000A88C}" dt="2022-08-20T04:55:24.705" v="1364"/>
          <ac:cxnSpMkLst>
            <pc:docMk/>
            <pc:sldMk cId="1346657712" sldId="400"/>
            <ac:cxnSpMk id="13" creationId="{B051C9CB-81C9-038B-A865-608B1698C123}"/>
          </ac:cxnSpMkLst>
        </pc:cxnChg>
        <pc:cxnChg chg="add mod">
          <ac:chgData name="Manish Sharma" userId="b799adb9ba789c8f" providerId="LiveId" clId="{5CF78E78-85FF-427A-A9EF-00EE9000A88C}" dt="2022-08-20T04:55:24.705" v="1364"/>
          <ac:cxnSpMkLst>
            <pc:docMk/>
            <pc:sldMk cId="1346657712" sldId="400"/>
            <ac:cxnSpMk id="14" creationId="{0C348142-8580-9A94-F601-F7C3C910E2C3}"/>
          </ac:cxnSpMkLst>
        </pc:cxnChg>
      </pc:sldChg>
      <pc:sldChg chg="del">
        <pc:chgData name="Manish Sharma" userId="b799adb9ba789c8f" providerId="LiveId" clId="{5CF78E78-85FF-427A-A9EF-00EE9000A88C}" dt="2022-08-16T02:38:26.583" v="0" actId="47"/>
        <pc:sldMkLst>
          <pc:docMk/>
          <pc:sldMk cId="3293002024" sldId="400"/>
        </pc:sldMkLst>
      </pc:sldChg>
      <pc:sldChg chg="del">
        <pc:chgData name="Manish Sharma" userId="b799adb9ba789c8f" providerId="LiveId" clId="{5CF78E78-85FF-427A-A9EF-00EE9000A88C}" dt="2022-08-16T02:38:26.583" v="0" actId="47"/>
        <pc:sldMkLst>
          <pc:docMk/>
          <pc:sldMk cId="201721731" sldId="401"/>
        </pc:sldMkLst>
      </pc:sldChg>
      <pc:sldChg chg="modSp new mod">
        <pc:chgData name="Manish Sharma" userId="b799adb9ba789c8f" providerId="LiveId" clId="{5CF78E78-85FF-427A-A9EF-00EE9000A88C}" dt="2022-08-20T06:52:07.345" v="1443" actId="20577"/>
        <pc:sldMkLst>
          <pc:docMk/>
          <pc:sldMk cId="1951104242" sldId="401"/>
        </pc:sldMkLst>
        <pc:spChg chg="mod">
          <ac:chgData name="Manish Sharma" userId="b799adb9ba789c8f" providerId="LiveId" clId="{5CF78E78-85FF-427A-A9EF-00EE9000A88C}" dt="2022-08-20T06:25:01.991" v="1370"/>
          <ac:spMkLst>
            <pc:docMk/>
            <pc:sldMk cId="1951104242" sldId="401"/>
            <ac:spMk id="2" creationId="{1EF3E49F-BEA7-4BD2-CE4B-B4365A15D571}"/>
          </ac:spMkLst>
        </pc:spChg>
        <pc:spChg chg="mod">
          <ac:chgData name="Manish Sharma" userId="b799adb9ba789c8f" providerId="LiveId" clId="{5CF78E78-85FF-427A-A9EF-00EE9000A88C}" dt="2022-08-20T06:52:07.345" v="1443" actId="20577"/>
          <ac:spMkLst>
            <pc:docMk/>
            <pc:sldMk cId="1951104242" sldId="401"/>
            <ac:spMk id="3" creationId="{889E1A10-EADD-6A9E-F2F3-0D8DEF25C453}"/>
          </ac:spMkLst>
        </pc:spChg>
      </pc:sldChg>
      <pc:sldChg chg="del">
        <pc:chgData name="Manish Sharma" userId="b799adb9ba789c8f" providerId="LiveId" clId="{5CF78E78-85FF-427A-A9EF-00EE9000A88C}" dt="2022-08-16T02:38:26.583" v="0" actId="47"/>
        <pc:sldMkLst>
          <pc:docMk/>
          <pc:sldMk cId="1558293216" sldId="402"/>
        </pc:sldMkLst>
      </pc:sldChg>
      <pc:sldChg chg="add">
        <pc:chgData name="Manish Sharma" userId="b799adb9ba789c8f" providerId="LiveId" clId="{5CF78E78-85FF-427A-A9EF-00EE9000A88C}" dt="2022-08-20T06:51:17.427" v="1371"/>
        <pc:sldMkLst>
          <pc:docMk/>
          <pc:sldMk cId="2384314681" sldId="402"/>
        </pc:sldMkLst>
      </pc:sldChg>
      <pc:sldChg chg="del">
        <pc:chgData name="Manish Sharma" userId="b799adb9ba789c8f" providerId="LiveId" clId="{5CF78E78-85FF-427A-A9EF-00EE9000A88C}" dt="2022-08-16T02:38:26.583" v="0" actId="47"/>
        <pc:sldMkLst>
          <pc:docMk/>
          <pc:sldMk cId="2894626958" sldId="403"/>
        </pc:sldMkLst>
      </pc:sldChg>
      <pc:sldChg chg="add">
        <pc:chgData name="Manish Sharma" userId="b799adb9ba789c8f" providerId="LiveId" clId="{5CF78E78-85FF-427A-A9EF-00EE9000A88C}" dt="2022-08-20T06:51:17.427" v="1371"/>
        <pc:sldMkLst>
          <pc:docMk/>
          <pc:sldMk cId="3578060852" sldId="403"/>
        </pc:sldMkLst>
      </pc:sldChg>
      <pc:sldChg chg="add">
        <pc:chgData name="Manish Sharma" userId="b799adb9ba789c8f" providerId="LiveId" clId="{5CF78E78-85FF-427A-A9EF-00EE9000A88C}" dt="2022-08-20T06:51:17.427" v="1371"/>
        <pc:sldMkLst>
          <pc:docMk/>
          <pc:sldMk cId="2021387729" sldId="404"/>
        </pc:sldMkLst>
      </pc:sldChg>
      <pc:sldChg chg="del">
        <pc:chgData name="Manish Sharma" userId="b799adb9ba789c8f" providerId="LiveId" clId="{5CF78E78-85FF-427A-A9EF-00EE9000A88C}" dt="2022-08-16T02:38:26.583" v="0" actId="47"/>
        <pc:sldMkLst>
          <pc:docMk/>
          <pc:sldMk cId="3501379099" sldId="404"/>
        </pc:sldMkLst>
      </pc:sldChg>
      <pc:sldChg chg="add del">
        <pc:chgData name="Manish Sharma" userId="b799adb9ba789c8f" providerId="LiveId" clId="{5CF78E78-85FF-427A-A9EF-00EE9000A88C}" dt="2022-08-22T03:00:30.466" v="1447"/>
        <pc:sldMkLst>
          <pc:docMk/>
          <pc:sldMk cId="4010599673" sldId="405"/>
        </pc:sldMkLst>
      </pc:sldChg>
      <pc:sldChg chg="add del">
        <pc:chgData name="Manish Sharma" userId="b799adb9ba789c8f" providerId="LiveId" clId="{5CF78E78-85FF-427A-A9EF-00EE9000A88C}" dt="2022-08-22T03:00:30.466" v="1447"/>
        <pc:sldMkLst>
          <pc:docMk/>
          <pc:sldMk cId="33911187" sldId="406"/>
        </pc:sldMkLst>
      </pc:sldChg>
      <pc:sldChg chg="add del">
        <pc:chgData name="Manish Sharma" userId="b799adb9ba789c8f" providerId="LiveId" clId="{5CF78E78-85FF-427A-A9EF-00EE9000A88C}" dt="2022-08-22T03:00:30.466" v="1447"/>
        <pc:sldMkLst>
          <pc:docMk/>
          <pc:sldMk cId="957610491" sldId="407"/>
        </pc:sldMkLst>
      </pc:sldChg>
      <pc:sldChg chg="add del">
        <pc:chgData name="Manish Sharma" userId="b799adb9ba789c8f" providerId="LiveId" clId="{5CF78E78-85FF-427A-A9EF-00EE9000A88C}" dt="2022-08-22T03:00:30.466" v="1447"/>
        <pc:sldMkLst>
          <pc:docMk/>
          <pc:sldMk cId="2340989941" sldId="408"/>
        </pc:sldMkLst>
      </pc:sldChg>
      <pc:sldChg chg="add del">
        <pc:chgData name="Manish Sharma" userId="b799adb9ba789c8f" providerId="LiveId" clId="{5CF78E78-85FF-427A-A9EF-00EE9000A88C}" dt="2022-08-22T03:00:30.466" v="1447"/>
        <pc:sldMkLst>
          <pc:docMk/>
          <pc:sldMk cId="1308915854" sldId="409"/>
        </pc:sldMkLst>
      </pc:sldChg>
      <pc:sldChg chg="add del">
        <pc:chgData name="Manish Sharma" userId="b799adb9ba789c8f" providerId="LiveId" clId="{5CF78E78-85FF-427A-A9EF-00EE9000A88C}" dt="2022-08-22T03:00:30.466" v="1447"/>
        <pc:sldMkLst>
          <pc:docMk/>
          <pc:sldMk cId="4247937068" sldId="410"/>
        </pc:sldMkLst>
      </pc:sldChg>
      <pc:sldChg chg="add del">
        <pc:chgData name="Manish Sharma" userId="b799adb9ba789c8f" providerId="LiveId" clId="{5CF78E78-85FF-427A-A9EF-00EE9000A88C}" dt="2022-08-22T03:00:30.466" v="1447"/>
        <pc:sldMkLst>
          <pc:docMk/>
          <pc:sldMk cId="745396596" sldId="411"/>
        </pc:sldMkLst>
      </pc:sldChg>
      <pc:sldChg chg="add del">
        <pc:chgData name="Manish Sharma" userId="b799adb9ba789c8f" providerId="LiveId" clId="{5CF78E78-85FF-427A-A9EF-00EE9000A88C}" dt="2022-08-22T03:00:30.466" v="1447"/>
        <pc:sldMkLst>
          <pc:docMk/>
          <pc:sldMk cId="503224813" sldId="412"/>
        </pc:sldMkLst>
      </pc:sldChg>
      <pc:sldChg chg="add del">
        <pc:chgData name="Manish Sharma" userId="b799adb9ba789c8f" providerId="LiveId" clId="{5CF78E78-85FF-427A-A9EF-00EE9000A88C}" dt="2022-08-22T03:00:30.466" v="1447"/>
        <pc:sldMkLst>
          <pc:docMk/>
          <pc:sldMk cId="2716841137" sldId="413"/>
        </pc:sldMkLst>
      </pc:sldChg>
      <pc:sldChg chg="add del">
        <pc:chgData name="Manish Sharma" userId="b799adb9ba789c8f" providerId="LiveId" clId="{5CF78E78-85FF-427A-A9EF-00EE9000A88C}" dt="2022-08-24T02:32:25.142" v="1468"/>
        <pc:sldMkLst>
          <pc:docMk/>
          <pc:sldMk cId="2503257329" sldId="414"/>
        </pc:sldMkLst>
      </pc:sldChg>
      <pc:sldChg chg="add del">
        <pc:chgData name="Manish Sharma" userId="b799adb9ba789c8f" providerId="LiveId" clId="{5CF78E78-85FF-427A-A9EF-00EE9000A88C}" dt="2022-08-24T02:32:25.142" v="1468"/>
        <pc:sldMkLst>
          <pc:docMk/>
          <pc:sldMk cId="3625819302" sldId="415"/>
        </pc:sldMkLst>
      </pc:sldChg>
      <pc:sldChg chg="add del">
        <pc:chgData name="Manish Sharma" userId="b799adb9ba789c8f" providerId="LiveId" clId="{5CF78E78-85FF-427A-A9EF-00EE9000A88C}" dt="2022-08-24T02:32:25.142" v="1468"/>
        <pc:sldMkLst>
          <pc:docMk/>
          <pc:sldMk cId="593562158" sldId="416"/>
        </pc:sldMkLst>
      </pc:sldChg>
      <pc:sldChg chg="add del">
        <pc:chgData name="Manish Sharma" userId="b799adb9ba789c8f" providerId="LiveId" clId="{5CF78E78-85FF-427A-A9EF-00EE9000A88C}" dt="2022-08-24T02:32:25.142" v="1468"/>
        <pc:sldMkLst>
          <pc:docMk/>
          <pc:sldMk cId="3287422598" sldId="417"/>
        </pc:sldMkLst>
      </pc:sldChg>
      <pc:sldChg chg="add del">
        <pc:chgData name="Manish Sharma" userId="b799adb9ba789c8f" providerId="LiveId" clId="{5CF78E78-85FF-427A-A9EF-00EE9000A88C}" dt="2022-08-24T02:32:25.142" v="1468"/>
        <pc:sldMkLst>
          <pc:docMk/>
          <pc:sldMk cId="2825204980" sldId="418"/>
        </pc:sldMkLst>
      </pc:sldChg>
      <pc:sldChg chg="add del">
        <pc:chgData name="Manish Sharma" userId="b799adb9ba789c8f" providerId="LiveId" clId="{5CF78E78-85FF-427A-A9EF-00EE9000A88C}" dt="2022-08-24T02:32:25.142" v="1468"/>
        <pc:sldMkLst>
          <pc:docMk/>
          <pc:sldMk cId="2489027455" sldId="419"/>
        </pc:sldMkLst>
      </pc:sldChg>
      <pc:sldChg chg="add del">
        <pc:chgData name="Manish Sharma" userId="b799adb9ba789c8f" providerId="LiveId" clId="{5CF78E78-85FF-427A-A9EF-00EE9000A88C}" dt="2022-08-24T02:32:25.142" v="1468"/>
        <pc:sldMkLst>
          <pc:docMk/>
          <pc:sldMk cId="634653430" sldId="420"/>
        </pc:sldMkLst>
      </pc:sldChg>
      <pc:sldChg chg="add del">
        <pc:chgData name="Manish Sharma" userId="b799adb9ba789c8f" providerId="LiveId" clId="{5CF78E78-85FF-427A-A9EF-00EE9000A88C}" dt="2022-08-24T02:32:25.142" v="1468"/>
        <pc:sldMkLst>
          <pc:docMk/>
          <pc:sldMk cId="2024206920" sldId="421"/>
        </pc:sldMkLst>
      </pc:sldChg>
      <pc:sldChg chg="add del">
        <pc:chgData name="Manish Sharma" userId="b799adb9ba789c8f" providerId="LiveId" clId="{5CF78E78-85FF-427A-A9EF-00EE9000A88C}" dt="2022-08-24T02:32:25.142" v="1468"/>
        <pc:sldMkLst>
          <pc:docMk/>
          <pc:sldMk cId="363106514" sldId="422"/>
        </pc:sldMkLst>
      </pc:sldChg>
      <pc:sldChg chg="add del">
        <pc:chgData name="Manish Sharma" userId="b799adb9ba789c8f" providerId="LiveId" clId="{5CF78E78-85FF-427A-A9EF-00EE9000A88C}" dt="2022-08-24T02:32:25.142" v="1468"/>
        <pc:sldMkLst>
          <pc:docMk/>
          <pc:sldMk cId="2853759004" sldId="423"/>
        </pc:sldMkLst>
      </pc:sldChg>
      <pc:sldChg chg="add del">
        <pc:chgData name="Manish Sharma" userId="b799adb9ba789c8f" providerId="LiveId" clId="{5CF78E78-85FF-427A-A9EF-00EE9000A88C}" dt="2022-08-24T02:32:25.142" v="1468"/>
        <pc:sldMkLst>
          <pc:docMk/>
          <pc:sldMk cId="757705804" sldId="424"/>
        </pc:sldMkLst>
      </pc:sldChg>
      <pc:sldChg chg="add del">
        <pc:chgData name="Manish Sharma" userId="b799adb9ba789c8f" providerId="LiveId" clId="{5CF78E78-85FF-427A-A9EF-00EE9000A88C}" dt="2022-08-24T02:32:25.142" v="1468"/>
        <pc:sldMkLst>
          <pc:docMk/>
          <pc:sldMk cId="959263370" sldId="425"/>
        </pc:sldMkLst>
      </pc:sldChg>
      <pc:sldChg chg="add del">
        <pc:chgData name="Manish Sharma" userId="b799adb9ba789c8f" providerId="LiveId" clId="{5CF78E78-85FF-427A-A9EF-00EE9000A88C}" dt="2022-08-24T02:32:25.142" v="1468"/>
        <pc:sldMkLst>
          <pc:docMk/>
          <pc:sldMk cId="1148178458" sldId="426"/>
        </pc:sldMkLst>
      </pc:sldChg>
      <pc:sldChg chg="add del">
        <pc:chgData name="Manish Sharma" userId="b799adb9ba789c8f" providerId="LiveId" clId="{5CF78E78-85FF-427A-A9EF-00EE9000A88C}" dt="2022-08-24T02:32:25.142" v="1468"/>
        <pc:sldMkLst>
          <pc:docMk/>
          <pc:sldMk cId="313141964" sldId="427"/>
        </pc:sldMkLst>
      </pc:sldChg>
      <pc:sldChg chg="add del">
        <pc:chgData name="Manish Sharma" userId="b799adb9ba789c8f" providerId="LiveId" clId="{5CF78E78-85FF-427A-A9EF-00EE9000A88C}" dt="2022-08-24T02:32:25.142" v="1468"/>
        <pc:sldMkLst>
          <pc:docMk/>
          <pc:sldMk cId="498877505" sldId="428"/>
        </pc:sldMkLst>
      </pc:sldChg>
      <pc:sldChg chg="add del">
        <pc:chgData name="Manish Sharma" userId="b799adb9ba789c8f" providerId="LiveId" clId="{5CF78E78-85FF-427A-A9EF-00EE9000A88C}" dt="2022-08-24T02:32:25.142" v="1468"/>
        <pc:sldMkLst>
          <pc:docMk/>
          <pc:sldMk cId="3581351146" sldId="429"/>
        </pc:sldMkLst>
      </pc:sldChg>
      <pc:sldChg chg="add del">
        <pc:chgData name="Manish Sharma" userId="b799adb9ba789c8f" providerId="LiveId" clId="{5CF78E78-85FF-427A-A9EF-00EE9000A88C}" dt="2022-08-24T04:57:38.082" v="1469"/>
        <pc:sldMkLst>
          <pc:docMk/>
          <pc:sldMk cId="41877520" sldId="430"/>
        </pc:sldMkLst>
      </pc:sldChg>
      <pc:sldChg chg="del">
        <pc:chgData name="Manish Sharma" userId="b799adb9ba789c8f" providerId="LiveId" clId="{5CF78E78-85FF-427A-A9EF-00EE9000A88C}" dt="2022-08-16T02:38:26.583" v="0" actId="47"/>
        <pc:sldMkLst>
          <pc:docMk/>
          <pc:sldMk cId="3722790757" sldId="431"/>
        </pc:sldMkLst>
      </pc:sldChg>
      <pc:sldChg chg="del">
        <pc:chgData name="Manish Sharma" userId="b799adb9ba789c8f" providerId="LiveId" clId="{5CF78E78-85FF-427A-A9EF-00EE9000A88C}" dt="2022-08-16T02:38:26.583" v="0" actId="47"/>
        <pc:sldMkLst>
          <pc:docMk/>
          <pc:sldMk cId="2817809417" sldId="432"/>
        </pc:sldMkLst>
      </pc:sldChg>
      <pc:sldChg chg="addSp delSp modSp add del mod setBg delDesignElem">
        <pc:chgData name="Manish Sharma" userId="b799adb9ba789c8f" providerId="LiveId" clId="{5CF78E78-85FF-427A-A9EF-00EE9000A88C}" dt="2022-08-25T03:15:21.394" v="1857" actId="26606"/>
        <pc:sldMkLst>
          <pc:docMk/>
          <pc:sldMk cId="1565417734" sldId="433"/>
        </pc:sldMkLst>
        <pc:spChg chg="mod">
          <ac:chgData name="Manish Sharma" userId="b799adb9ba789c8f" providerId="LiveId" clId="{5CF78E78-85FF-427A-A9EF-00EE9000A88C}" dt="2022-08-25T03:15:21.394" v="1857" actId="26606"/>
          <ac:spMkLst>
            <pc:docMk/>
            <pc:sldMk cId="1565417734" sldId="433"/>
            <ac:spMk id="3" creationId="{372B17DD-0106-4B06-95E5-D082DEE04FAB}"/>
          </ac:spMkLst>
        </pc:spChg>
        <pc:spChg chg="del">
          <ac:chgData name="Manish Sharma" userId="b799adb9ba789c8f" providerId="LiveId" clId="{5CF78E78-85FF-427A-A9EF-00EE9000A88C}" dt="2022-08-25T03:15:10.030" v="1856"/>
          <ac:spMkLst>
            <pc:docMk/>
            <pc:sldMk cId="1565417734" sldId="433"/>
            <ac:spMk id="8" creationId="{09588DA8-065E-4F6F-8EFD-43104AB2E0CF}"/>
          </ac:spMkLst>
        </pc:spChg>
        <pc:spChg chg="del">
          <ac:chgData name="Manish Sharma" userId="b799adb9ba789c8f" providerId="LiveId" clId="{5CF78E78-85FF-427A-A9EF-00EE9000A88C}" dt="2022-08-25T03:15:10.030" v="1856"/>
          <ac:spMkLst>
            <pc:docMk/>
            <pc:sldMk cId="1565417734" sldId="433"/>
            <ac:spMk id="10" creationId="{C4285719-470E-454C-AF62-8323075F1F5B}"/>
          </ac:spMkLst>
        </pc:spChg>
        <pc:spChg chg="del">
          <ac:chgData name="Manish Sharma" userId="b799adb9ba789c8f" providerId="LiveId" clId="{5CF78E78-85FF-427A-A9EF-00EE9000A88C}" dt="2022-08-25T03:15:10.030" v="1856"/>
          <ac:spMkLst>
            <pc:docMk/>
            <pc:sldMk cId="1565417734" sldId="433"/>
            <ac:spMk id="12" creationId="{CD9FE4EF-C4D8-49A0-B2FF-81D8DB7D8A24}"/>
          </ac:spMkLst>
        </pc:spChg>
        <pc:spChg chg="del">
          <ac:chgData name="Manish Sharma" userId="b799adb9ba789c8f" providerId="LiveId" clId="{5CF78E78-85FF-427A-A9EF-00EE9000A88C}" dt="2022-08-25T03:15:10.030" v="1856"/>
          <ac:spMkLst>
            <pc:docMk/>
            <pc:sldMk cId="1565417734" sldId="433"/>
            <ac:spMk id="14" creationId="{4300840D-0A0B-4512-BACA-B439D5B9C57C}"/>
          </ac:spMkLst>
        </pc:spChg>
        <pc:spChg chg="del">
          <ac:chgData name="Manish Sharma" userId="b799adb9ba789c8f" providerId="LiveId" clId="{5CF78E78-85FF-427A-A9EF-00EE9000A88C}" dt="2022-08-25T03:15:10.030" v="1856"/>
          <ac:spMkLst>
            <pc:docMk/>
            <pc:sldMk cId="1565417734" sldId="433"/>
            <ac:spMk id="16" creationId="{D2B78728-A580-49A7-84F9-6EF6F583ADE0}"/>
          </ac:spMkLst>
        </pc:spChg>
        <pc:spChg chg="add">
          <ac:chgData name="Manish Sharma" userId="b799adb9ba789c8f" providerId="LiveId" clId="{5CF78E78-85FF-427A-A9EF-00EE9000A88C}" dt="2022-08-25T03:15:21.394" v="1857" actId="26606"/>
          <ac:spMkLst>
            <pc:docMk/>
            <pc:sldMk cId="1565417734" sldId="433"/>
            <ac:spMk id="17" creationId="{09588DA8-065E-4F6F-8EFD-43104AB2E0CF}"/>
          </ac:spMkLst>
        </pc:spChg>
        <pc:spChg chg="del">
          <ac:chgData name="Manish Sharma" userId="b799adb9ba789c8f" providerId="LiveId" clId="{5CF78E78-85FF-427A-A9EF-00EE9000A88C}" dt="2022-08-25T03:15:10.030" v="1856"/>
          <ac:spMkLst>
            <pc:docMk/>
            <pc:sldMk cId="1565417734" sldId="433"/>
            <ac:spMk id="18" creationId="{38FAA1A1-D861-433F-88FA-1E9D6FD31D11}"/>
          </ac:spMkLst>
        </pc:spChg>
        <pc:spChg chg="add">
          <ac:chgData name="Manish Sharma" userId="b799adb9ba789c8f" providerId="LiveId" clId="{5CF78E78-85FF-427A-A9EF-00EE9000A88C}" dt="2022-08-25T03:15:21.394" v="1857" actId="26606"/>
          <ac:spMkLst>
            <pc:docMk/>
            <pc:sldMk cId="1565417734" sldId="433"/>
            <ac:spMk id="19" creationId="{C4285719-470E-454C-AF62-8323075F1F5B}"/>
          </ac:spMkLst>
        </pc:spChg>
        <pc:spChg chg="del">
          <ac:chgData name="Manish Sharma" userId="b799adb9ba789c8f" providerId="LiveId" clId="{5CF78E78-85FF-427A-A9EF-00EE9000A88C}" dt="2022-08-25T03:15:10.030" v="1856"/>
          <ac:spMkLst>
            <pc:docMk/>
            <pc:sldMk cId="1565417734" sldId="433"/>
            <ac:spMk id="20" creationId="{8D71EDA1-87BF-4D5D-AB79-F346FD19278A}"/>
          </ac:spMkLst>
        </pc:spChg>
        <pc:spChg chg="add">
          <ac:chgData name="Manish Sharma" userId="b799adb9ba789c8f" providerId="LiveId" clId="{5CF78E78-85FF-427A-A9EF-00EE9000A88C}" dt="2022-08-25T03:15:21.394" v="1857" actId="26606"/>
          <ac:spMkLst>
            <pc:docMk/>
            <pc:sldMk cId="1565417734" sldId="433"/>
            <ac:spMk id="21" creationId="{CD9FE4EF-C4D8-49A0-B2FF-81D8DB7D8A24}"/>
          </ac:spMkLst>
        </pc:spChg>
        <pc:spChg chg="add">
          <ac:chgData name="Manish Sharma" userId="b799adb9ba789c8f" providerId="LiveId" clId="{5CF78E78-85FF-427A-A9EF-00EE9000A88C}" dt="2022-08-25T03:15:21.394" v="1857" actId="26606"/>
          <ac:spMkLst>
            <pc:docMk/>
            <pc:sldMk cId="1565417734" sldId="433"/>
            <ac:spMk id="22" creationId="{4300840D-0A0B-4512-BACA-B439D5B9C57C}"/>
          </ac:spMkLst>
        </pc:spChg>
        <pc:spChg chg="add">
          <ac:chgData name="Manish Sharma" userId="b799adb9ba789c8f" providerId="LiveId" clId="{5CF78E78-85FF-427A-A9EF-00EE9000A88C}" dt="2022-08-25T03:15:21.394" v="1857" actId="26606"/>
          <ac:spMkLst>
            <pc:docMk/>
            <pc:sldMk cId="1565417734" sldId="433"/>
            <ac:spMk id="23" creationId="{D2B78728-A580-49A7-84F9-6EF6F583ADE0}"/>
          </ac:spMkLst>
        </pc:spChg>
        <pc:spChg chg="add">
          <ac:chgData name="Manish Sharma" userId="b799adb9ba789c8f" providerId="LiveId" clId="{5CF78E78-85FF-427A-A9EF-00EE9000A88C}" dt="2022-08-25T03:15:21.394" v="1857" actId="26606"/>
          <ac:spMkLst>
            <pc:docMk/>
            <pc:sldMk cId="1565417734" sldId="433"/>
            <ac:spMk id="24" creationId="{38FAA1A1-D861-433F-88FA-1E9D6FD31D11}"/>
          </ac:spMkLst>
        </pc:spChg>
        <pc:spChg chg="add">
          <ac:chgData name="Manish Sharma" userId="b799adb9ba789c8f" providerId="LiveId" clId="{5CF78E78-85FF-427A-A9EF-00EE9000A88C}" dt="2022-08-25T03:15:21.394" v="1857" actId="26606"/>
          <ac:spMkLst>
            <pc:docMk/>
            <pc:sldMk cId="1565417734" sldId="433"/>
            <ac:spMk id="25" creationId="{8D71EDA1-87BF-4D5D-AB79-F346FD19278A}"/>
          </ac:spMkLst>
        </pc:spChg>
      </pc:sldChg>
      <pc:sldChg chg="del">
        <pc:chgData name="Manish Sharma" userId="b799adb9ba789c8f" providerId="LiveId" clId="{5CF78E78-85FF-427A-A9EF-00EE9000A88C}" dt="2022-08-16T02:38:26.583" v="0" actId="47"/>
        <pc:sldMkLst>
          <pc:docMk/>
          <pc:sldMk cId="1795810273" sldId="434"/>
        </pc:sldMkLst>
      </pc:sldChg>
      <pc:sldChg chg="del">
        <pc:chgData name="Manish Sharma" userId="b799adb9ba789c8f" providerId="LiveId" clId="{5CF78E78-85FF-427A-A9EF-00EE9000A88C}" dt="2022-08-16T02:38:26.583" v="0" actId="47"/>
        <pc:sldMkLst>
          <pc:docMk/>
          <pc:sldMk cId="3656162023" sldId="435"/>
        </pc:sldMkLst>
      </pc:sldChg>
      <pc:sldChg chg="del">
        <pc:chgData name="Manish Sharma" userId="b799adb9ba789c8f" providerId="LiveId" clId="{5CF78E78-85FF-427A-A9EF-00EE9000A88C}" dt="2022-08-16T02:38:26.583" v="0" actId="47"/>
        <pc:sldMkLst>
          <pc:docMk/>
          <pc:sldMk cId="2381066136" sldId="436"/>
        </pc:sldMkLst>
      </pc:sldChg>
      <pc:sldChg chg="del">
        <pc:chgData name="Manish Sharma" userId="b799adb9ba789c8f" providerId="LiveId" clId="{5CF78E78-85FF-427A-A9EF-00EE9000A88C}" dt="2022-08-16T02:38:26.583" v="0" actId="47"/>
        <pc:sldMkLst>
          <pc:docMk/>
          <pc:sldMk cId="2495799992" sldId="437"/>
        </pc:sldMkLst>
      </pc:sldChg>
      <pc:sldChg chg="add del">
        <pc:chgData name="Manish Sharma" userId="b799adb9ba789c8f" providerId="LiveId" clId="{5CF78E78-85FF-427A-A9EF-00EE9000A88C}" dt="2022-08-20T09:48:58.160" v="1444"/>
        <pc:sldMkLst>
          <pc:docMk/>
          <pc:sldMk cId="220428449" sldId="438"/>
        </pc:sldMkLst>
      </pc:sldChg>
      <pc:sldChg chg="add">
        <pc:chgData name="Manish Sharma" userId="b799adb9ba789c8f" providerId="LiveId" clId="{5CF78E78-85FF-427A-A9EF-00EE9000A88C}" dt="2022-08-20T10:14:03.151" v="1445"/>
        <pc:sldMkLst>
          <pc:docMk/>
          <pc:sldMk cId="2339964951" sldId="439"/>
        </pc:sldMkLst>
      </pc:sldChg>
      <pc:sldChg chg="add">
        <pc:chgData name="Manish Sharma" userId="b799adb9ba789c8f" providerId="LiveId" clId="{5CF78E78-85FF-427A-A9EF-00EE9000A88C}" dt="2022-08-20T10:14:03.151" v="1445"/>
        <pc:sldMkLst>
          <pc:docMk/>
          <pc:sldMk cId="3293002024" sldId="440"/>
        </pc:sldMkLst>
      </pc:sldChg>
      <pc:sldChg chg="add">
        <pc:chgData name="Manish Sharma" userId="b799adb9ba789c8f" providerId="LiveId" clId="{5CF78E78-85FF-427A-A9EF-00EE9000A88C}" dt="2022-08-20T10:14:03.151" v="1445"/>
        <pc:sldMkLst>
          <pc:docMk/>
          <pc:sldMk cId="201721731" sldId="441"/>
        </pc:sldMkLst>
      </pc:sldChg>
      <pc:sldChg chg="add">
        <pc:chgData name="Manish Sharma" userId="b799adb9ba789c8f" providerId="LiveId" clId="{5CF78E78-85FF-427A-A9EF-00EE9000A88C}" dt="2022-08-20T10:14:03.151" v="1445"/>
        <pc:sldMkLst>
          <pc:docMk/>
          <pc:sldMk cId="1558293216" sldId="442"/>
        </pc:sldMkLst>
      </pc:sldChg>
      <pc:sldChg chg="add">
        <pc:chgData name="Manish Sharma" userId="b799adb9ba789c8f" providerId="LiveId" clId="{5CF78E78-85FF-427A-A9EF-00EE9000A88C}" dt="2022-08-22T02:46:49.479" v="1446"/>
        <pc:sldMkLst>
          <pc:docMk/>
          <pc:sldMk cId="2894626958" sldId="443"/>
        </pc:sldMkLst>
      </pc:sldChg>
      <pc:sldChg chg="add">
        <pc:chgData name="Manish Sharma" userId="b799adb9ba789c8f" providerId="LiveId" clId="{5CF78E78-85FF-427A-A9EF-00EE9000A88C}" dt="2022-08-22T03:00:30.466" v="1447"/>
        <pc:sldMkLst>
          <pc:docMk/>
          <pc:sldMk cId="3501379099" sldId="444"/>
        </pc:sldMkLst>
      </pc:sldChg>
      <pc:sldChg chg="modSp new mod">
        <pc:chgData name="Manish Sharma" userId="b799adb9ba789c8f" providerId="LiveId" clId="{5CF78E78-85FF-427A-A9EF-00EE9000A88C}" dt="2022-08-22T03:03:22.032" v="1467" actId="20577"/>
        <pc:sldMkLst>
          <pc:docMk/>
          <pc:sldMk cId="1018253915" sldId="445"/>
        </pc:sldMkLst>
        <pc:spChg chg="mod">
          <ac:chgData name="Manish Sharma" userId="b799adb9ba789c8f" providerId="LiveId" clId="{5CF78E78-85FF-427A-A9EF-00EE9000A88C}" dt="2022-08-22T03:02:43.851" v="1461" actId="20577"/>
          <ac:spMkLst>
            <pc:docMk/>
            <pc:sldMk cId="1018253915" sldId="445"/>
            <ac:spMk id="2" creationId="{542E7012-A7EA-B287-E9F2-C274AF7DB263}"/>
          </ac:spMkLst>
        </pc:spChg>
        <pc:spChg chg="mod">
          <ac:chgData name="Manish Sharma" userId="b799adb9ba789c8f" providerId="LiveId" clId="{5CF78E78-85FF-427A-A9EF-00EE9000A88C}" dt="2022-08-22T03:03:22.032" v="1467" actId="20577"/>
          <ac:spMkLst>
            <pc:docMk/>
            <pc:sldMk cId="1018253915" sldId="445"/>
            <ac:spMk id="3" creationId="{DB47289B-51F5-4DEA-76F9-6B8113DF3781}"/>
          </ac:spMkLst>
        </pc:spChg>
      </pc:sldChg>
      <pc:sldChg chg="addSp modSp add mod">
        <pc:chgData name="Manish Sharma" userId="b799adb9ba789c8f" providerId="LiveId" clId="{5CF78E78-85FF-427A-A9EF-00EE9000A88C}" dt="2022-08-25T03:04:15.468" v="1854" actId="1076"/>
        <pc:sldMkLst>
          <pc:docMk/>
          <pc:sldMk cId="2189218860" sldId="446"/>
        </pc:sldMkLst>
        <pc:spChg chg="add mod">
          <ac:chgData name="Manish Sharma" userId="b799adb9ba789c8f" providerId="LiveId" clId="{5CF78E78-85FF-427A-A9EF-00EE9000A88C}" dt="2022-08-24T05:15:56.781" v="1525" actId="1076"/>
          <ac:spMkLst>
            <pc:docMk/>
            <pc:sldMk cId="2189218860" sldId="446"/>
            <ac:spMk id="2" creationId="{C46316B0-4404-0D2E-A22A-4383B6217C75}"/>
          </ac:spMkLst>
        </pc:spChg>
        <pc:spChg chg="mod">
          <ac:chgData name="Manish Sharma" userId="b799adb9ba789c8f" providerId="LiveId" clId="{5CF78E78-85FF-427A-A9EF-00EE9000A88C}" dt="2022-08-24T05:15:24.219" v="1486" actId="1076"/>
          <ac:spMkLst>
            <pc:docMk/>
            <pc:sldMk cId="2189218860" sldId="446"/>
            <ac:spMk id="19" creationId="{D507D3D7-27BF-4EFD-9D27-78D98CF08C74}"/>
          </ac:spMkLst>
        </pc:spChg>
        <pc:spChg chg="mod">
          <ac:chgData name="Manish Sharma" userId="b799adb9ba789c8f" providerId="LiveId" clId="{5CF78E78-85FF-427A-A9EF-00EE9000A88C}" dt="2022-08-24T05:19:09.307" v="1655" actId="20577"/>
          <ac:spMkLst>
            <pc:docMk/>
            <pc:sldMk cId="2189218860" sldId="446"/>
            <ac:spMk id="21" creationId="{45A88D24-C1EF-454D-B377-5B1C8F5BDFAC}"/>
          </ac:spMkLst>
        </pc:spChg>
        <pc:spChg chg="add mod">
          <ac:chgData name="Manish Sharma" userId="b799adb9ba789c8f" providerId="LiveId" clId="{5CF78E78-85FF-427A-A9EF-00EE9000A88C}" dt="2022-08-25T03:01:56.109" v="1656"/>
          <ac:spMkLst>
            <pc:docMk/>
            <pc:sldMk cId="2189218860" sldId="446"/>
            <ac:spMk id="23" creationId="{F206AE56-D809-6E3A-0059-2029B0395549}"/>
          </ac:spMkLst>
        </pc:spChg>
        <pc:spChg chg="add mod">
          <ac:chgData name="Manish Sharma" userId="b799adb9ba789c8f" providerId="LiveId" clId="{5CF78E78-85FF-427A-A9EF-00EE9000A88C}" dt="2022-08-25T03:01:56.109" v="1656"/>
          <ac:spMkLst>
            <pc:docMk/>
            <pc:sldMk cId="2189218860" sldId="446"/>
            <ac:spMk id="25" creationId="{42EA7DB1-3F71-4B4E-C0A5-BE887374A6FD}"/>
          </ac:spMkLst>
        </pc:spChg>
        <pc:spChg chg="add mod">
          <ac:chgData name="Manish Sharma" userId="b799adb9ba789c8f" providerId="LiveId" clId="{5CF78E78-85FF-427A-A9EF-00EE9000A88C}" dt="2022-08-25T03:03:24.688" v="1800" actId="14100"/>
          <ac:spMkLst>
            <pc:docMk/>
            <pc:sldMk cId="2189218860" sldId="446"/>
            <ac:spMk id="26" creationId="{1EE9F7D3-003C-61FC-ADC4-B02B7BB46E06}"/>
          </ac:spMkLst>
        </pc:spChg>
        <pc:spChg chg="add mod">
          <ac:chgData name="Manish Sharma" userId="b799adb9ba789c8f" providerId="LiveId" clId="{5CF78E78-85FF-427A-A9EF-00EE9000A88C}" dt="2022-08-25T03:04:15.468" v="1854" actId="1076"/>
          <ac:spMkLst>
            <pc:docMk/>
            <pc:sldMk cId="2189218860" sldId="446"/>
            <ac:spMk id="27" creationId="{BDB15B0F-6EAC-02FF-CA84-9FB25F58CA7A}"/>
          </ac:spMkLst>
        </pc:spChg>
        <pc:cxnChg chg="add mod">
          <ac:chgData name="Manish Sharma" userId="b799adb9ba789c8f" providerId="LiveId" clId="{5CF78E78-85FF-427A-A9EF-00EE9000A88C}" dt="2022-08-25T03:01:56.109" v="1656"/>
          <ac:cxnSpMkLst>
            <pc:docMk/>
            <pc:sldMk cId="2189218860" sldId="446"/>
            <ac:cxnSpMk id="3" creationId="{0EA1B860-C051-5A97-FC32-97935E9C860B}"/>
          </ac:cxnSpMkLst>
        </pc:cxnChg>
        <pc:cxnChg chg="add">
          <ac:chgData name="Manish Sharma" userId="b799adb9ba789c8f" providerId="LiveId" clId="{5CF78E78-85FF-427A-A9EF-00EE9000A88C}" dt="2022-08-24T05:16:03.219" v="1526" actId="11529"/>
          <ac:cxnSpMkLst>
            <pc:docMk/>
            <pc:sldMk cId="2189218860" sldId="446"/>
            <ac:cxnSpMk id="22" creationId="{388007FA-3779-6E07-FB97-224D4A032B27}"/>
          </ac:cxnSpMkLst>
        </pc:cxnChg>
        <pc:cxnChg chg="add mod">
          <ac:chgData name="Manish Sharma" userId="b799adb9ba789c8f" providerId="LiveId" clId="{5CF78E78-85FF-427A-A9EF-00EE9000A88C}" dt="2022-08-25T03:01:56.109" v="1656"/>
          <ac:cxnSpMkLst>
            <pc:docMk/>
            <pc:sldMk cId="2189218860" sldId="446"/>
            <ac:cxnSpMk id="24" creationId="{6C69CBD4-DF6E-5523-1364-B89B932F6902}"/>
          </ac:cxnSpMkLst>
        </pc:cxnChg>
      </pc:sldChg>
    </pc:docChg>
  </pc:docChgLst>
  <pc:docChgLst>
    <pc:chgData name="Guest User" providerId="Windows Live" clId="Web-{3457F81B-EED5-40DC-97B9-7BA723B244C2}"/>
    <pc:docChg chg="modSld">
      <pc:chgData name="Guest User" userId="" providerId="Windows Live" clId="Web-{3457F81B-EED5-40DC-97B9-7BA723B244C2}" dt="2023-03-23T11:30:36.305" v="6" actId="20577"/>
      <pc:docMkLst>
        <pc:docMk/>
      </pc:docMkLst>
      <pc:sldChg chg="modSp">
        <pc:chgData name="Guest User" userId="" providerId="Windows Live" clId="Web-{3457F81B-EED5-40DC-97B9-7BA723B244C2}" dt="2023-03-23T11:30:36.305" v="6" actId="20577"/>
        <pc:sldMkLst>
          <pc:docMk/>
          <pc:sldMk cId="1490411443" sldId="378"/>
        </pc:sldMkLst>
        <pc:spChg chg="mod">
          <ac:chgData name="Guest User" userId="" providerId="Windows Live" clId="Web-{3457F81B-EED5-40DC-97B9-7BA723B244C2}" dt="2023-03-23T11:30:36.305" v="6" actId="20577"/>
          <ac:spMkLst>
            <pc:docMk/>
            <pc:sldMk cId="1490411443" sldId="378"/>
            <ac:spMk id="3" creationId="{DB4144A5-1FEA-4E7F-966B-484A5CEC69D9}"/>
          </ac:spMkLst>
        </pc:spChg>
      </pc:sldChg>
      <pc:sldChg chg="modSp">
        <pc:chgData name="Guest User" userId="" providerId="Windows Live" clId="Web-{3457F81B-EED5-40DC-97B9-7BA723B244C2}" dt="2023-03-23T11:23:42.041" v="2" actId="20577"/>
        <pc:sldMkLst>
          <pc:docMk/>
          <pc:sldMk cId="3346829864" sldId="392"/>
        </pc:sldMkLst>
        <pc:spChg chg="mod">
          <ac:chgData name="Guest User" userId="" providerId="Windows Live" clId="Web-{3457F81B-EED5-40DC-97B9-7BA723B244C2}" dt="2023-03-23T11:23:42.041" v="2" actId="20577"/>
          <ac:spMkLst>
            <pc:docMk/>
            <pc:sldMk cId="3346829864" sldId="392"/>
            <ac:spMk id="3" creationId="{923948FD-F05D-2202-30D0-EAA9D546CB60}"/>
          </ac:spMkLst>
        </pc:spChg>
      </pc:sldChg>
    </pc:docChg>
  </pc:docChgLst>
  <pc:docChgLst>
    <pc:chgData name="Manish Sharma" userId="b799adb9ba789c8f" providerId="LiveId" clId="{B31C9108-4898-42B0-BDC9-CB8E2FBC8D58}"/>
    <pc:docChg chg="undo custSel addSld delSld modSld sldOrd">
      <pc:chgData name="Manish Sharma" userId="b799adb9ba789c8f" providerId="LiveId" clId="{B31C9108-4898-42B0-BDC9-CB8E2FBC8D58}" dt="2022-10-17T11:06:03.102" v="2254"/>
      <pc:docMkLst>
        <pc:docMk/>
      </pc:docMkLst>
      <pc:sldChg chg="del">
        <pc:chgData name="Manish Sharma" userId="b799adb9ba789c8f" providerId="LiveId" clId="{B31C9108-4898-42B0-BDC9-CB8E2FBC8D58}" dt="2022-10-12T03:37:46.409" v="0" actId="47"/>
        <pc:sldMkLst>
          <pc:docMk/>
          <pc:sldMk cId="0" sldId="260"/>
        </pc:sldMkLst>
      </pc:sldChg>
      <pc:sldChg chg="del">
        <pc:chgData name="Manish Sharma" userId="b799adb9ba789c8f" providerId="LiveId" clId="{B31C9108-4898-42B0-BDC9-CB8E2FBC8D58}" dt="2022-10-12T03:37:46.409" v="0" actId="47"/>
        <pc:sldMkLst>
          <pc:docMk/>
          <pc:sldMk cId="0" sldId="261"/>
        </pc:sldMkLst>
      </pc:sldChg>
      <pc:sldChg chg="add del">
        <pc:chgData name="Manish Sharma" userId="b799adb9ba789c8f" providerId="LiveId" clId="{B31C9108-4898-42B0-BDC9-CB8E2FBC8D58}" dt="2022-10-12T04:22:32.208" v="143"/>
        <pc:sldMkLst>
          <pc:docMk/>
          <pc:sldMk cId="2807569457" sldId="264"/>
        </pc:sldMkLst>
      </pc:sldChg>
      <pc:sldChg chg="addSp delSp add del mod setBg delDesignElem">
        <pc:chgData name="Manish Sharma" userId="b799adb9ba789c8f" providerId="LiveId" clId="{B31C9108-4898-42B0-BDC9-CB8E2FBC8D58}" dt="2022-10-13T05:44:41.281" v="1590" actId="26606"/>
        <pc:sldMkLst>
          <pc:docMk/>
          <pc:sldMk cId="255127609" sldId="271"/>
        </pc:sldMkLst>
        <pc:spChg chg="add">
          <ac:chgData name="Manish Sharma" userId="b799adb9ba789c8f" providerId="LiveId" clId="{B31C9108-4898-42B0-BDC9-CB8E2FBC8D58}" dt="2022-10-13T05:44:41.281" v="1590" actId="26606"/>
          <ac:spMkLst>
            <pc:docMk/>
            <pc:sldMk cId="255127609" sldId="271"/>
            <ac:spMk id="1029" creationId="{A8384FB5-9ADC-4DDC-881B-597D56F5B15D}"/>
          </ac:spMkLst>
        </pc:spChg>
        <pc:spChg chg="add">
          <ac:chgData name="Manish Sharma" userId="b799adb9ba789c8f" providerId="LiveId" clId="{B31C9108-4898-42B0-BDC9-CB8E2FBC8D58}" dt="2022-10-13T05:44:41.281" v="1590" actId="26606"/>
          <ac:spMkLst>
            <pc:docMk/>
            <pc:sldMk cId="255127609" sldId="271"/>
            <ac:spMk id="1030" creationId="{91E5A9A7-95C6-4F4F-B00E-C82E07FE62EF}"/>
          </ac:spMkLst>
        </pc:spChg>
        <pc:spChg chg="del">
          <ac:chgData name="Manish Sharma" userId="b799adb9ba789c8f" providerId="LiveId" clId="{B31C9108-4898-42B0-BDC9-CB8E2FBC8D58}" dt="2022-10-13T05:44:27.114" v="1589"/>
          <ac:spMkLst>
            <pc:docMk/>
            <pc:sldMk cId="255127609" sldId="271"/>
            <ac:spMk id="1031" creationId="{A8384FB5-9ADC-4DDC-881B-597D56F5B15D}"/>
          </ac:spMkLst>
        </pc:spChg>
        <pc:spChg chg="add">
          <ac:chgData name="Manish Sharma" userId="b799adb9ba789c8f" providerId="LiveId" clId="{B31C9108-4898-42B0-BDC9-CB8E2FBC8D58}" dt="2022-10-13T05:44:41.281" v="1590" actId="26606"/>
          <ac:spMkLst>
            <pc:docMk/>
            <pc:sldMk cId="255127609" sldId="271"/>
            <ac:spMk id="1032" creationId="{D07DD2DE-F619-49DD-B5E7-03A290FF4ED1}"/>
          </ac:spMkLst>
        </pc:spChg>
        <pc:spChg chg="del">
          <ac:chgData name="Manish Sharma" userId="b799adb9ba789c8f" providerId="LiveId" clId="{B31C9108-4898-42B0-BDC9-CB8E2FBC8D58}" dt="2022-10-13T05:44:27.114" v="1589"/>
          <ac:spMkLst>
            <pc:docMk/>
            <pc:sldMk cId="255127609" sldId="271"/>
            <ac:spMk id="1033" creationId="{91E5A9A7-95C6-4F4F-B00E-C82E07FE62EF}"/>
          </ac:spMkLst>
        </pc:spChg>
        <pc:spChg chg="add">
          <ac:chgData name="Manish Sharma" userId="b799adb9ba789c8f" providerId="LiveId" clId="{B31C9108-4898-42B0-BDC9-CB8E2FBC8D58}" dt="2022-10-13T05:44:41.281" v="1590" actId="26606"/>
          <ac:spMkLst>
            <pc:docMk/>
            <pc:sldMk cId="255127609" sldId="271"/>
            <ac:spMk id="1034" creationId="{85149191-5F60-4A28-AAFF-039F96B0F3EC}"/>
          </ac:spMkLst>
        </pc:spChg>
        <pc:spChg chg="del">
          <ac:chgData name="Manish Sharma" userId="b799adb9ba789c8f" providerId="LiveId" clId="{B31C9108-4898-42B0-BDC9-CB8E2FBC8D58}" dt="2022-10-13T05:44:27.114" v="1589"/>
          <ac:spMkLst>
            <pc:docMk/>
            <pc:sldMk cId="255127609" sldId="271"/>
            <ac:spMk id="1035" creationId="{D07DD2DE-F619-49DD-B5E7-03A290FF4ED1}"/>
          </ac:spMkLst>
        </pc:spChg>
        <pc:spChg chg="add">
          <ac:chgData name="Manish Sharma" userId="b799adb9ba789c8f" providerId="LiveId" clId="{B31C9108-4898-42B0-BDC9-CB8E2FBC8D58}" dt="2022-10-13T05:44:41.281" v="1590" actId="26606"/>
          <ac:spMkLst>
            <pc:docMk/>
            <pc:sldMk cId="255127609" sldId="271"/>
            <ac:spMk id="1036" creationId="{F8260ED5-17F7-4158-B241-D51DD4CF1B7E}"/>
          </ac:spMkLst>
        </pc:spChg>
        <pc:spChg chg="del">
          <ac:chgData name="Manish Sharma" userId="b799adb9ba789c8f" providerId="LiveId" clId="{B31C9108-4898-42B0-BDC9-CB8E2FBC8D58}" dt="2022-10-13T05:44:27.114" v="1589"/>
          <ac:spMkLst>
            <pc:docMk/>
            <pc:sldMk cId="255127609" sldId="271"/>
            <ac:spMk id="1037" creationId="{85149191-5F60-4A28-AAFF-039F96B0F3EC}"/>
          </ac:spMkLst>
        </pc:spChg>
        <pc:spChg chg="del">
          <ac:chgData name="Manish Sharma" userId="b799adb9ba789c8f" providerId="LiveId" clId="{B31C9108-4898-42B0-BDC9-CB8E2FBC8D58}" dt="2022-10-13T05:44:27.114" v="1589"/>
          <ac:spMkLst>
            <pc:docMk/>
            <pc:sldMk cId="255127609" sldId="271"/>
            <ac:spMk id="1039" creationId="{F8260ED5-17F7-4158-B241-D51DD4CF1B7E}"/>
          </ac:spMkLst>
        </pc:spChg>
      </pc:sldChg>
      <pc:sldChg chg="modSp add del mod">
        <pc:chgData name="Manish Sharma" userId="b799adb9ba789c8f" providerId="LiveId" clId="{B31C9108-4898-42B0-BDC9-CB8E2FBC8D58}" dt="2022-10-12T06:28:39.961" v="725" actId="1036"/>
        <pc:sldMkLst>
          <pc:docMk/>
          <pc:sldMk cId="2868707546" sldId="282"/>
        </pc:sldMkLst>
        <pc:spChg chg="mod">
          <ac:chgData name="Manish Sharma" userId="b799adb9ba789c8f" providerId="LiveId" clId="{B31C9108-4898-42B0-BDC9-CB8E2FBC8D58}" dt="2022-10-12T06:28:34.073" v="709" actId="6549"/>
          <ac:spMkLst>
            <pc:docMk/>
            <pc:sldMk cId="2868707546" sldId="282"/>
            <ac:spMk id="3" creationId="{CA089637-47F8-45CE-B796-37BE991E3843}"/>
          </ac:spMkLst>
        </pc:spChg>
        <pc:graphicFrameChg chg="mod">
          <ac:chgData name="Manish Sharma" userId="b799adb9ba789c8f" providerId="LiveId" clId="{B31C9108-4898-42B0-BDC9-CB8E2FBC8D58}" dt="2022-10-12T06:28:39.961" v="725" actId="1036"/>
          <ac:graphicFrameMkLst>
            <pc:docMk/>
            <pc:sldMk cId="2868707546" sldId="282"/>
            <ac:graphicFrameMk id="6" creationId="{445172B5-3A11-4284-A852-7B63E64E47F6}"/>
          </ac:graphicFrameMkLst>
        </pc:graphicFrameChg>
      </pc:sldChg>
      <pc:sldChg chg="modSp add del mod">
        <pc:chgData name="Manish Sharma" userId="b799adb9ba789c8f" providerId="LiveId" clId="{B31C9108-4898-42B0-BDC9-CB8E2FBC8D58}" dt="2022-10-12T07:11:51.529" v="823" actId="20577"/>
        <pc:sldMkLst>
          <pc:docMk/>
          <pc:sldMk cId="3166340807" sldId="287"/>
        </pc:sldMkLst>
        <pc:spChg chg="mod">
          <ac:chgData name="Manish Sharma" userId="b799adb9ba789c8f" providerId="LiveId" clId="{B31C9108-4898-42B0-BDC9-CB8E2FBC8D58}" dt="2022-10-12T07:11:51.529" v="823" actId="20577"/>
          <ac:spMkLst>
            <pc:docMk/>
            <pc:sldMk cId="3166340807" sldId="287"/>
            <ac:spMk id="3" creationId="{13102D06-0F50-47B7-9AF2-F086040546E9}"/>
          </ac:spMkLst>
        </pc:spChg>
      </pc:sldChg>
      <pc:sldChg chg="add del">
        <pc:chgData name="Manish Sharma" userId="b799adb9ba789c8f" providerId="LiveId" clId="{B31C9108-4898-42B0-BDC9-CB8E2FBC8D58}" dt="2022-10-12T11:17:32.854" v="1575"/>
        <pc:sldMkLst>
          <pc:docMk/>
          <pc:sldMk cId="4049329401" sldId="292"/>
        </pc:sldMkLst>
      </pc:sldChg>
      <pc:sldChg chg="add del">
        <pc:chgData name="Manish Sharma" userId="b799adb9ba789c8f" providerId="LiveId" clId="{B31C9108-4898-42B0-BDC9-CB8E2FBC8D58}" dt="2022-10-13T06:45:45.179" v="1593"/>
        <pc:sldMkLst>
          <pc:docMk/>
          <pc:sldMk cId="1018331093" sldId="294"/>
        </pc:sldMkLst>
      </pc:sldChg>
      <pc:sldChg chg="add del">
        <pc:chgData name="Manish Sharma" userId="b799adb9ba789c8f" providerId="LiveId" clId="{B31C9108-4898-42B0-BDC9-CB8E2FBC8D58}" dt="2022-10-13T06:45:45.179" v="1593"/>
        <pc:sldMkLst>
          <pc:docMk/>
          <pc:sldMk cId="2791508209" sldId="295"/>
        </pc:sldMkLst>
      </pc:sldChg>
      <pc:sldChg chg="add del">
        <pc:chgData name="Manish Sharma" userId="b799adb9ba789c8f" providerId="LiveId" clId="{B31C9108-4898-42B0-BDC9-CB8E2FBC8D58}" dt="2022-10-13T11:14:47.628" v="1604"/>
        <pc:sldMkLst>
          <pc:docMk/>
          <pc:sldMk cId="3655672511" sldId="297"/>
        </pc:sldMkLst>
      </pc:sldChg>
      <pc:sldChg chg="add del">
        <pc:chgData name="Manish Sharma" userId="b799adb9ba789c8f" providerId="LiveId" clId="{B31C9108-4898-42B0-BDC9-CB8E2FBC8D58}" dt="2022-10-14T05:25:32.292" v="1997"/>
        <pc:sldMkLst>
          <pc:docMk/>
          <pc:sldMk cId="2048991383" sldId="298"/>
        </pc:sldMkLst>
      </pc:sldChg>
      <pc:sldChg chg="add del">
        <pc:chgData name="Manish Sharma" userId="b799adb9ba789c8f" providerId="LiveId" clId="{B31C9108-4898-42B0-BDC9-CB8E2FBC8D58}" dt="2022-10-14T07:48:28.749" v="2219"/>
        <pc:sldMkLst>
          <pc:docMk/>
          <pc:sldMk cId="2680455687" sldId="299"/>
        </pc:sldMkLst>
      </pc:sldChg>
      <pc:sldChg chg="add del">
        <pc:chgData name="Manish Sharma" userId="b799adb9ba789c8f" providerId="LiveId" clId="{B31C9108-4898-42B0-BDC9-CB8E2FBC8D58}" dt="2022-10-14T10:13:24.536" v="2220"/>
        <pc:sldMkLst>
          <pc:docMk/>
          <pc:sldMk cId="551039886" sldId="300"/>
        </pc:sldMkLst>
      </pc:sldChg>
      <pc:sldChg chg="addSp modSp new">
        <pc:chgData name="Manish Sharma" userId="b799adb9ba789c8f" providerId="LiveId" clId="{B31C9108-4898-42B0-BDC9-CB8E2FBC8D58}" dt="2022-10-12T03:46:49.036" v="9"/>
        <pc:sldMkLst>
          <pc:docMk/>
          <pc:sldMk cId="1506044839" sldId="302"/>
        </pc:sldMkLst>
        <pc:spChg chg="add mod">
          <ac:chgData name="Manish Sharma" userId="b799adb9ba789c8f" providerId="LiveId" clId="{B31C9108-4898-42B0-BDC9-CB8E2FBC8D58}" dt="2022-10-12T03:45:13.692" v="2"/>
          <ac:spMkLst>
            <pc:docMk/>
            <pc:sldMk cId="1506044839" sldId="302"/>
            <ac:spMk id="2" creationId="{A3A63634-5149-C4FF-AD2B-1F5E2A033025}"/>
          </ac:spMkLst>
        </pc:spChg>
        <pc:spChg chg="add mod">
          <ac:chgData name="Manish Sharma" userId="b799adb9ba789c8f" providerId="LiveId" clId="{B31C9108-4898-42B0-BDC9-CB8E2FBC8D58}" dt="2022-10-12T03:45:18.773" v="3"/>
          <ac:spMkLst>
            <pc:docMk/>
            <pc:sldMk cId="1506044839" sldId="302"/>
            <ac:spMk id="3" creationId="{F10B652D-5730-6DFD-C6DB-2172542B6A7E}"/>
          </ac:spMkLst>
        </pc:spChg>
        <pc:spChg chg="add mod">
          <ac:chgData name="Manish Sharma" userId="b799adb9ba789c8f" providerId="LiveId" clId="{B31C9108-4898-42B0-BDC9-CB8E2FBC8D58}" dt="2022-10-12T03:45:35.477" v="4"/>
          <ac:spMkLst>
            <pc:docMk/>
            <pc:sldMk cId="1506044839" sldId="302"/>
            <ac:spMk id="5" creationId="{47C97A5E-2F50-4E16-663A-375B7B85C5DF}"/>
          </ac:spMkLst>
        </pc:spChg>
        <pc:spChg chg="mod">
          <ac:chgData name="Manish Sharma" userId="b799adb9ba789c8f" providerId="LiveId" clId="{B31C9108-4898-42B0-BDC9-CB8E2FBC8D58}" dt="2022-10-12T03:45:51.819" v="5"/>
          <ac:spMkLst>
            <pc:docMk/>
            <pc:sldMk cId="1506044839" sldId="302"/>
            <ac:spMk id="8" creationId="{33037FD0-79D0-A27F-50DC-8478643F44D2}"/>
          </ac:spMkLst>
        </pc:spChg>
        <pc:spChg chg="mod">
          <ac:chgData name="Manish Sharma" userId="b799adb9ba789c8f" providerId="LiveId" clId="{B31C9108-4898-42B0-BDC9-CB8E2FBC8D58}" dt="2022-10-12T03:45:51.819" v="5"/>
          <ac:spMkLst>
            <pc:docMk/>
            <pc:sldMk cId="1506044839" sldId="302"/>
            <ac:spMk id="9" creationId="{C2829916-ED08-F066-3876-888299563EE6}"/>
          </ac:spMkLst>
        </pc:spChg>
        <pc:spChg chg="mod">
          <ac:chgData name="Manish Sharma" userId="b799adb9ba789c8f" providerId="LiveId" clId="{B31C9108-4898-42B0-BDC9-CB8E2FBC8D58}" dt="2022-10-12T03:45:51.819" v="5"/>
          <ac:spMkLst>
            <pc:docMk/>
            <pc:sldMk cId="1506044839" sldId="302"/>
            <ac:spMk id="11" creationId="{4220A0EF-45A8-3410-B46F-F0925EE9E261}"/>
          </ac:spMkLst>
        </pc:spChg>
        <pc:spChg chg="mod">
          <ac:chgData name="Manish Sharma" userId="b799adb9ba789c8f" providerId="LiveId" clId="{B31C9108-4898-42B0-BDC9-CB8E2FBC8D58}" dt="2022-10-12T03:45:51.819" v="5"/>
          <ac:spMkLst>
            <pc:docMk/>
            <pc:sldMk cId="1506044839" sldId="302"/>
            <ac:spMk id="12" creationId="{C8C47BFC-A0D5-D5AA-6942-251FE1F28669}"/>
          </ac:spMkLst>
        </pc:spChg>
        <pc:spChg chg="add mod">
          <ac:chgData name="Manish Sharma" userId="b799adb9ba789c8f" providerId="LiveId" clId="{B31C9108-4898-42B0-BDC9-CB8E2FBC8D58}" dt="2022-10-12T03:46:03.023" v="6"/>
          <ac:spMkLst>
            <pc:docMk/>
            <pc:sldMk cId="1506044839" sldId="302"/>
            <ac:spMk id="13" creationId="{138A6172-A73B-4FE1-1EE1-D9A5A890210B}"/>
          </ac:spMkLst>
        </pc:spChg>
        <pc:spChg chg="add mod">
          <ac:chgData name="Manish Sharma" userId="b799adb9ba789c8f" providerId="LiveId" clId="{B31C9108-4898-42B0-BDC9-CB8E2FBC8D58}" dt="2022-10-12T03:46:16.630" v="7"/>
          <ac:spMkLst>
            <pc:docMk/>
            <pc:sldMk cId="1506044839" sldId="302"/>
            <ac:spMk id="14" creationId="{DF96DEE0-9F02-2A4C-795C-57DE0FFC0174}"/>
          </ac:spMkLst>
        </pc:spChg>
        <pc:spChg chg="add mod">
          <ac:chgData name="Manish Sharma" userId="b799adb9ba789c8f" providerId="LiveId" clId="{B31C9108-4898-42B0-BDC9-CB8E2FBC8D58}" dt="2022-10-12T03:46:16.630" v="7"/>
          <ac:spMkLst>
            <pc:docMk/>
            <pc:sldMk cId="1506044839" sldId="302"/>
            <ac:spMk id="15" creationId="{96D67994-D72D-4216-17C0-C661558EFC4E}"/>
          </ac:spMkLst>
        </pc:spChg>
        <pc:spChg chg="add mod">
          <ac:chgData name="Manish Sharma" userId="b799adb9ba789c8f" providerId="LiveId" clId="{B31C9108-4898-42B0-BDC9-CB8E2FBC8D58}" dt="2022-10-12T03:46:16.630" v="7"/>
          <ac:spMkLst>
            <pc:docMk/>
            <pc:sldMk cId="1506044839" sldId="302"/>
            <ac:spMk id="16" creationId="{11D31715-664D-E49D-FA14-B86EC17094A1}"/>
          </ac:spMkLst>
        </pc:spChg>
        <pc:spChg chg="add mod">
          <ac:chgData name="Manish Sharma" userId="b799adb9ba789c8f" providerId="LiveId" clId="{B31C9108-4898-42B0-BDC9-CB8E2FBC8D58}" dt="2022-10-12T03:46:16.630" v="7"/>
          <ac:spMkLst>
            <pc:docMk/>
            <pc:sldMk cId="1506044839" sldId="302"/>
            <ac:spMk id="17" creationId="{086825C5-832F-E0C6-5246-9C8496E7A2AE}"/>
          </ac:spMkLst>
        </pc:spChg>
        <pc:spChg chg="add mod">
          <ac:chgData name="Manish Sharma" userId="b799adb9ba789c8f" providerId="LiveId" clId="{B31C9108-4898-42B0-BDC9-CB8E2FBC8D58}" dt="2022-10-12T03:46:16.630" v="7"/>
          <ac:spMkLst>
            <pc:docMk/>
            <pc:sldMk cId="1506044839" sldId="302"/>
            <ac:spMk id="18" creationId="{636FFFEF-B31A-9AF1-91B2-B9C7C3A2F93E}"/>
          </ac:spMkLst>
        </pc:spChg>
        <pc:spChg chg="add mod">
          <ac:chgData name="Manish Sharma" userId="b799adb9ba789c8f" providerId="LiveId" clId="{B31C9108-4898-42B0-BDC9-CB8E2FBC8D58}" dt="2022-10-12T03:46:42.284" v="8"/>
          <ac:spMkLst>
            <pc:docMk/>
            <pc:sldMk cId="1506044839" sldId="302"/>
            <ac:spMk id="21" creationId="{F44C7128-FDE8-41B4-D089-68DF0D77F959}"/>
          </ac:spMkLst>
        </pc:spChg>
        <pc:spChg chg="add mod">
          <ac:chgData name="Manish Sharma" userId="b799adb9ba789c8f" providerId="LiveId" clId="{B31C9108-4898-42B0-BDC9-CB8E2FBC8D58}" dt="2022-10-12T03:46:42.284" v="8"/>
          <ac:spMkLst>
            <pc:docMk/>
            <pc:sldMk cId="1506044839" sldId="302"/>
            <ac:spMk id="22" creationId="{DEA99802-CFFE-1349-8B59-A9CCADECC097}"/>
          </ac:spMkLst>
        </pc:spChg>
        <pc:spChg chg="mod">
          <ac:chgData name="Manish Sharma" userId="b799adb9ba789c8f" providerId="LiveId" clId="{B31C9108-4898-42B0-BDC9-CB8E2FBC8D58}" dt="2022-10-12T03:46:49.036" v="9"/>
          <ac:spMkLst>
            <pc:docMk/>
            <pc:sldMk cId="1506044839" sldId="302"/>
            <ac:spMk id="24" creationId="{8046D1F2-A510-5885-801F-1D55665F73E6}"/>
          </ac:spMkLst>
        </pc:spChg>
        <pc:spChg chg="mod">
          <ac:chgData name="Manish Sharma" userId="b799adb9ba789c8f" providerId="LiveId" clId="{B31C9108-4898-42B0-BDC9-CB8E2FBC8D58}" dt="2022-10-12T03:46:49.036" v="9"/>
          <ac:spMkLst>
            <pc:docMk/>
            <pc:sldMk cId="1506044839" sldId="302"/>
            <ac:spMk id="25" creationId="{B4AB9A7E-1FB2-E4C8-5A7C-BAE31354C1E1}"/>
          </ac:spMkLst>
        </pc:spChg>
        <pc:grpChg chg="add mod">
          <ac:chgData name="Manish Sharma" userId="b799adb9ba789c8f" providerId="LiveId" clId="{B31C9108-4898-42B0-BDC9-CB8E2FBC8D58}" dt="2022-10-12T03:45:51.819" v="5"/>
          <ac:grpSpMkLst>
            <pc:docMk/>
            <pc:sldMk cId="1506044839" sldId="302"/>
            <ac:grpSpMk id="7" creationId="{CE3C74D1-5625-41F8-6BF0-544B720D26A9}"/>
          </ac:grpSpMkLst>
        </pc:grpChg>
        <pc:grpChg chg="add mod">
          <ac:chgData name="Manish Sharma" userId="b799adb9ba789c8f" providerId="LiveId" clId="{B31C9108-4898-42B0-BDC9-CB8E2FBC8D58}" dt="2022-10-12T03:45:51.819" v="5"/>
          <ac:grpSpMkLst>
            <pc:docMk/>
            <pc:sldMk cId="1506044839" sldId="302"/>
            <ac:grpSpMk id="10" creationId="{D680EF24-03DB-2B76-2CFB-BEF7A4E2E68C}"/>
          </ac:grpSpMkLst>
        </pc:grpChg>
        <pc:grpChg chg="add mod">
          <ac:chgData name="Manish Sharma" userId="b799adb9ba789c8f" providerId="LiveId" clId="{B31C9108-4898-42B0-BDC9-CB8E2FBC8D58}" dt="2022-10-12T03:46:49.036" v="9"/>
          <ac:grpSpMkLst>
            <pc:docMk/>
            <pc:sldMk cId="1506044839" sldId="302"/>
            <ac:grpSpMk id="23" creationId="{098D529D-299D-84CC-58A2-F6AB84A97C37}"/>
          </ac:grpSpMkLst>
        </pc:grpChg>
        <pc:cxnChg chg="add mod">
          <ac:chgData name="Manish Sharma" userId="b799adb9ba789c8f" providerId="LiveId" clId="{B31C9108-4898-42B0-BDC9-CB8E2FBC8D58}" dt="2022-10-12T03:45:35.477" v="4"/>
          <ac:cxnSpMkLst>
            <pc:docMk/>
            <pc:sldMk cId="1506044839" sldId="302"/>
            <ac:cxnSpMk id="4" creationId="{E07722B3-E9C2-B2F8-BE9D-FD1174EF857C}"/>
          </ac:cxnSpMkLst>
        </pc:cxnChg>
        <pc:cxnChg chg="add mod">
          <ac:chgData name="Manish Sharma" userId="b799adb9ba789c8f" providerId="LiveId" clId="{B31C9108-4898-42B0-BDC9-CB8E2FBC8D58}" dt="2022-10-12T03:45:35.477" v="4"/>
          <ac:cxnSpMkLst>
            <pc:docMk/>
            <pc:sldMk cId="1506044839" sldId="302"/>
            <ac:cxnSpMk id="6" creationId="{5BECE49A-FC7F-A467-C90E-35B26F28C8C8}"/>
          </ac:cxnSpMkLst>
        </pc:cxnChg>
        <pc:cxnChg chg="add mod">
          <ac:chgData name="Manish Sharma" userId="b799adb9ba789c8f" providerId="LiveId" clId="{B31C9108-4898-42B0-BDC9-CB8E2FBC8D58}" dt="2022-10-12T03:46:42.284" v="8"/>
          <ac:cxnSpMkLst>
            <pc:docMk/>
            <pc:sldMk cId="1506044839" sldId="302"/>
            <ac:cxnSpMk id="19" creationId="{525B2650-80DC-2E55-3874-574E07603D64}"/>
          </ac:cxnSpMkLst>
        </pc:cxnChg>
        <pc:cxnChg chg="add mod">
          <ac:chgData name="Manish Sharma" userId="b799adb9ba789c8f" providerId="LiveId" clId="{B31C9108-4898-42B0-BDC9-CB8E2FBC8D58}" dt="2022-10-12T03:46:42.284" v="8"/>
          <ac:cxnSpMkLst>
            <pc:docMk/>
            <pc:sldMk cId="1506044839" sldId="302"/>
            <ac:cxnSpMk id="20" creationId="{F28695FD-E611-F708-8F71-2A0E730A2E45}"/>
          </ac:cxnSpMkLst>
        </pc:cxnChg>
      </pc:sldChg>
      <pc:sldChg chg="del">
        <pc:chgData name="Manish Sharma" userId="b799adb9ba789c8f" providerId="LiveId" clId="{B31C9108-4898-42B0-BDC9-CB8E2FBC8D58}" dt="2022-10-12T03:37:46.409" v="0" actId="47"/>
        <pc:sldMkLst>
          <pc:docMk/>
          <pc:sldMk cId="2931250679" sldId="302"/>
        </pc:sldMkLst>
      </pc:sldChg>
      <pc:sldChg chg="del">
        <pc:chgData name="Manish Sharma" userId="b799adb9ba789c8f" providerId="LiveId" clId="{B31C9108-4898-42B0-BDC9-CB8E2FBC8D58}" dt="2022-10-12T03:37:46.409" v="0" actId="47"/>
        <pc:sldMkLst>
          <pc:docMk/>
          <pc:sldMk cId="15718374" sldId="303"/>
        </pc:sldMkLst>
      </pc:sldChg>
      <pc:sldChg chg="addSp modSp new mod">
        <pc:chgData name="Manish Sharma" userId="b799adb9ba789c8f" providerId="LiveId" clId="{B31C9108-4898-42B0-BDC9-CB8E2FBC8D58}" dt="2022-10-12T03:50:36.098" v="28"/>
        <pc:sldMkLst>
          <pc:docMk/>
          <pc:sldMk cId="3569700014" sldId="303"/>
        </pc:sldMkLst>
        <pc:spChg chg="add mod">
          <ac:chgData name="Manish Sharma" userId="b799adb9ba789c8f" providerId="LiveId" clId="{B31C9108-4898-42B0-BDC9-CB8E2FBC8D58}" dt="2022-10-12T03:49:10.588" v="11"/>
          <ac:spMkLst>
            <pc:docMk/>
            <pc:sldMk cId="3569700014" sldId="303"/>
            <ac:spMk id="2" creationId="{DBA3AC2C-A687-D600-9D4E-DA048A5E3861}"/>
          </ac:spMkLst>
        </pc:spChg>
        <pc:spChg chg="mod">
          <ac:chgData name="Manish Sharma" userId="b799adb9ba789c8f" providerId="LiveId" clId="{B31C9108-4898-42B0-BDC9-CB8E2FBC8D58}" dt="2022-10-12T03:49:10.588" v="11"/>
          <ac:spMkLst>
            <pc:docMk/>
            <pc:sldMk cId="3569700014" sldId="303"/>
            <ac:spMk id="4" creationId="{33132468-46E1-6F46-6779-E91D4633BBD8}"/>
          </ac:spMkLst>
        </pc:spChg>
        <pc:spChg chg="mod">
          <ac:chgData name="Manish Sharma" userId="b799adb9ba789c8f" providerId="LiveId" clId="{B31C9108-4898-42B0-BDC9-CB8E2FBC8D58}" dt="2022-10-12T03:49:10.588" v="11"/>
          <ac:spMkLst>
            <pc:docMk/>
            <pc:sldMk cId="3569700014" sldId="303"/>
            <ac:spMk id="5" creationId="{08490E48-7993-4863-D51F-04F8E67D055B}"/>
          </ac:spMkLst>
        </pc:spChg>
        <pc:spChg chg="mod">
          <ac:chgData name="Manish Sharma" userId="b799adb9ba789c8f" providerId="LiveId" clId="{B31C9108-4898-42B0-BDC9-CB8E2FBC8D58}" dt="2022-10-12T03:49:10.588" v="11"/>
          <ac:spMkLst>
            <pc:docMk/>
            <pc:sldMk cId="3569700014" sldId="303"/>
            <ac:spMk id="7" creationId="{B57E0352-F25A-F8D8-BF63-3496091F63B3}"/>
          </ac:spMkLst>
        </pc:spChg>
        <pc:spChg chg="mod">
          <ac:chgData name="Manish Sharma" userId="b799adb9ba789c8f" providerId="LiveId" clId="{B31C9108-4898-42B0-BDC9-CB8E2FBC8D58}" dt="2022-10-12T03:49:10.588" v="11"/>
          <ac:spMkLst>
            <pc:docMk/>
            <pc:sldMk cId="3569700014" sldId="303"/>
            <ac:spMk id="8" creationId="{B8514B70-9C26-F5AC-25AE-B0E66F7936E3}"/>
          </ac:spMkLst>
        </pc:spChg>
        <pc:spChg chg="add mod">
          <ac:chgData name="Manish Sharma" userId="b799adb9ba789c8f" providerId="LiveId" clId="{B31C9108-4898-42B0-BDC9-CB8E2FBC8D58}" dt="2022-10-12T03:49:28.867" v="12"/>
          <ac:spMkLst>
            <pc:docMk/>
            <pc:sldMk cId="3569700014" sldId="303"/>
            <ac:spMk id="11" creationId="{012C4F52-1693-DE19-23DD-96ABF9FC1600}"/>
          </ac:spMkLst>
        </pc:spChg>
        <pc:spChg chg="add mod">
          <ac:chgData name="Manish Sharma" userId="b799adb9ba789c8f" providerId="LiveId" clId="{B31C9108-4898-42B0-BDC9-CB8E2FBC8D58}" dt="2022-10-12T03:49:55.089" v="25" actId="1076"/>
          <ac:spMkLst>
            <pc:docMk/>
            <pc:sldMk cId="3569700014" sldId="303"/>
            <ac:spMk id="13" creationId="{FA35967B-0B46-3B88-E16C-FCFB7F208693}"/>
          </ac:spMkLst>
        </pc:spChg>
        <pc:spChg chg="add mod">
          <ac:chgData name="Manish Sharma" userId="b799adb9ba789c8f" providerId="LiveId" clId="{B31C9108-4898-42B0-BDC9-CB8E2FBC8D58}" dt="2022-10-12T03:50:09.521" v="26"/>
          <ac:spMkLst>
            <pc:docMk/>
            <pc:sldMk cId="3569700014" sldId="303"/>
            <ac:spMk id="14" creationId="{95F32BDD-ACD2-04C5-9875-A8E7C9866042}"/>
          </ac:spMkLst>
        </pc:spChg>
        <pc:spChg chg="add mod">
          <ac:chgData name="Manish Sharma" userId="b799adb9ba789c8f" providerId="LiveId" clId="{B31C9108-4898-42B0-BDC9-CB8E2FBC8D58}" dt="2022-10-12T03:50:09.521" v="26"/>
          <ac:spMkLst>
            <pc:docMk/>
            <pc:sldMk cId="3569700014" sldId="303"/>
            <ac:spMk id="16" creationId="{E10ACCCF-7D9B-2027-1AF3-4F4DF0EFD169}"/>
          </ac:spMkLst>
        </pc:spChg>
        <pc:spChg chg="add mod">
          <ac:chgData name="Manish Sharma" userId="b799adb9ba789c8f" providerId="LiveId" clId="{B31C9108-4898-42B0-BDC9-CB8E2FBC8D58}" dt="2022-10-12T03:50:09.521" v="26"/>
          <ac:spMkLst>
            <pc:docMk/>
            <pc:sldMk cId="3569700014" sldId="303"/>
            <ac:spMk id="18" creationId="{C6BE6616-B860-15EF-C733-B8C72B0F7B65}"/>
          </ac:spMkLst>
        </pc:spChg>
        <pc:spChg chg="add mod">
          <ac:chgData name="Manish Sharma" userId="b799adb9ba789c8f" providerId="LiveId" clId="{B31C9108-4898-42B0-BDC9-CB8E2FBC8D58}" dt="2022-10-12T03:50:17.945" v="27"/>
          <ac:spMkLst>
            <pc:docMk/>
            <pc:sldMk cId="3569700014" sldId="303"/>
            <ac:spMk id="19" creationId="{79351965-6D62-7F71-83FE-B521AC531A84}"/>
          </ac:spMkLst>
        </pc:spChg>
        <pc:spChg chg="add mod">
          <ac:chgData name="Manish Sharma" userId="b799adb9ba789c8f" providerId="LiveId" clId="{B31C9108-4898-42B0-BDC9-CB8E2FBC8D58}" dt="2022-10-12T03:50:17.945" v="27"/>
          <ac:spMkLst>
            <pc:docMk/>
            <pc:sldMk cId="3569700014" sldId="303"/>
            <ac:spMk id="20" creationId="{736AA419-A93D-8197-1BB6-6598CF51E592}"/>
          </ac:spMkLst>
        </pc:spChg>
        <pc:spChg chg="add mod">
          <ac:chgData name="Manish Sharma" userId="b799adb9ba789c8f" providerId="LiveId" clId="{B31C9108-4898-42B0-BDC9-CB8E2FBC8D58}" dt="2022-10-12T03:50:17.945" v="27"/>
          <ac:spMkLst>
            <pc:docMk/>
            <pc:sldMk cId="3569700014" sldId="303"/>
            <ac:spMk id="21" creationId="{B1895AD4-45DD-DD8C-5C92-CCC73CB71138}"/>
          </ac:spMkLst>
        </pc:spChg>
        <pc:spChg chg="add mod">
          <ac:chgData name="Manish Sharma" userId="b799adb9ba789c8f" providerId="LiveId" clId="{B31C9108-4898-42B0-BDC9-CB8E2FBC8D58}" dt="2022-10-12T03:50:17.945" v="27"/>
          <ac:spMkLst>
            <pc:docMk/>
            <pc:sldMk cId="3569700014" sldId="303"/>
            <ac:spMk id="22" creationId="{84A4F079-AEEE-8EB1-EDC7-C37FC52A6760}"/>
          </ac:spMkLst>
        </pc:spChg>
        <pc:spChg chg="add mod">
          <ac:chgData name="Manish Sharma" userId="b799adb9ba789c8f" providerId="LiveId" clId="{B31C9108-4898-42B0-BDC9-CB8E2FBC8D58}" dt="2022-10-12T03:50:17.945" v="27"/>
          <ac:spMkLst>
            <pc:docMk/>
            <pc:sldMk cId="3569700014" sldId="303"/>
            <ac:spMk id="23" creationId="{971B410E-B016-1C01-1720-02D2319EFC8B}"/>
          </ac:spMkLst>
        </pc:spChg>
        <pc:spChg chg="add mod">
          <ac:chgData name="Manish Sharma" userId="b799adb9ba789c8f" providerId="LiveId" clId="{B31C9108-4898-42B0-BDC9-CB8E2FBC8D58}" dt="2022-10-12T03:50:36.098" v="28"/>
          <ac:spMkLst>
            <pc:docMk/>
            <pc:sldMk cId="3569700014" sldId="303"/>
            <ac:spMk id="25" creationId="{FE1C8A67-F92C-D1A1-2D13-692CE4AAD743}"/>
          </ac:spMkLst>
        </pc:spChg>
        <pc:spChg chg="add mod">
          <ac:chgData name="Manish Sharma" userId="b799adb9ba789c8f" providerId="LiveId" clId="{B31C9108-4898-42B0-BDC9-CB8E2FBC8D58}" dt="2022-10-12T03:50:36.098" v="28"/>
          <ac:spMkLst>
            <pc:docMk/>
            <pc:sldMk cId="3569700014" sldId="303"/>
            <ac:spMk id="26" creationId="{6F8A439E-BC72-B9F1-86C4-5094D7F547DE}"/>
          </ac:spMkLst>
        </pc:spChg>
        <pc:spChg chg="mod">
          <ac:chgData name="Manish Sharma" userId="b799adb9ba789c8f" providerId="LiveId" clId="{B31C9108-4898-42B0-BDC9-CB8E2FBC8D58}" dt="2022-10-12T03:50:36.098" v="28"/>
          <ac:spMkLst>
            <pc:docMk/>
            <pc:sldMk cId="3569700014" sldId="303"/>
            <ac:spMk id="28" creationId="{D0B1CD6D-6228-D098-A35F-2D8F06A8E964}"/>
          </ac:spMkLst>
        </pc:spChg>
        <pc:spChg chg="mod">
          <ac:chgData name="Manish Sharma" userId="b799adb9ba789c8f" providerId="LiveId" clId="{B31C9108-4898-42B0-BDC9-CB8E2FBC8D58}" dt="2022-10-12T03:50:36.098" v="28"/>
          <ac:spMkLst>
            <pc:docMk/>
            <pc:sldMk cId="3569700014" sldId="303"/>
            <ac:spMk id="29" creationId="{6F6E831F-D51D-CA5F-BD97-3D56CF560973}"/>
          </ac:spMkLst>
        </pc:spChg>
        <pc:grpChg chg="add mod">
          <ac:chgData name="Manish Sharma" userId="b799adb9ba789c8f" providerId="LiveId" clId="{B31C9108-4898-42B0-BDC9-CB8E2FBC8D58}" dt="2022-10-12T03:49:10.588" v="11"/>
          <ac:grpSpMkLst>
            <pc:docMk/>
            <pc:sldMk cId="3569700014" sldId="303"/>
            <ac:grpSpMk id="3" creationId="{EC10ACCA-656B-AA9E-47D4-B04AA3454DC0}"/>
          </ac:grpSpMkLst>
        </pc:grpChg>
        <pc:grpChg chg="add mod">
          <ac:chgData name="Manish Sharma" userId="b799adb9ba789c8f" providerId="LiveId" clId="{B31C9108-4898-42B0-BDC9-CB8E2FBC8D58}" dt="2022-10-12T03:49:10.588" v="11"/>
          <ac:grpSpMkLst>
            <pc:docMk/>
            <pc:sldMk cId="3569700014" sldId="303"/>
            <ac:grpSpMk id="6" creationId="{B3366A74-F643-E329-7633-AFFFDB2500B4}"/>
          </ac:grpSpMkLst>
        </pc:grpChg>
        <pc:grpChg chg="add mod">
          <ac:chgData name="Manish Sharma" userId="b799adb9ba789c8f" providerId="LiveId" clId="{B31C9108-4898-42B0-BDC9-CB8E2FBC8D58}" dt="2022-10-12T03:50:36.098" v="28"/>
          <ac:grpSpMkLst>
            <pc:docMk/>
            <pc:sldMk cId="3569700014" sldId="303"/>
            <ac:grpSpMk id="27" creationId="{34BD0391-6915-DA19-805B-F6A1A311E836}"/>
          </ac:grpSpMkLst>
        </pc:grpChg>
        <pc:cxnChg chg="add mod">
          <ac:chgData name="Manish Sharma" userId="b799adb9ba789c8f" providerId="LiveId" clId="{B31C9108-4898-42B0-BDC9-CB8E2FBC8D58}" dt="2022-10-12T03:49:28.867" v="12"/>
          <ac:cxnSpMkLst>
            <pc:docMk/>
            <pc:sldMk cId="3569700014" sldId="303"/>
            <ac:cxnSpMk id="9" creationId="{7469A46A-60D7-B913-23A5-10B1D8B0FC99}"/>
          </ac:cxnSpMkLst>
        </pc:cxnChg>
        <pc:cxnChg chg="add mod">
          <ac:chgData name="Manish Sharma" userId="b799adb9ba789c8f" providerId="LiveId" clId="{B31C9108-4898-42B0-BDC9-CB8E2FBC8D58}" dt="2022-10-12T03:49:28.867" v="12"/>
          <ac:cxnSpMkLst>
            <pc:docMk/>
            <pc:sldMk cId="3569700014" sldId="303"/>
            <ac:cxnSpMk id="10" creationId="{4BF37DA8-A70B-15BC-79E0-EBEDDF5A6F58}"/>
          </ac:cxnSpMkLst>
        </pc:cxnChg>
        <pc:cxnChg chg="add mod">
          <ac:chgData name="Manish Sharma" userId="b799adb9ba789c8f" providerId="LiveId" clId="{B31C9108-4898-42B0-BDC9-CB8E2FBC8D58}" dt="2022-10-12T03:49:37.580" v="13"/>
          <ac:cxnSpMkLst>
            <pc:docMk/>
            <pc:sldMk cId="3569700014" sldId="303"/>
            <ac:cxnSpMk id="12" creationId="{5F8255FE-FB3B-B8C3-BF6B-23C92A930A3D}"/>
          </ac:cxnSpMkLst>
        </pc:cxnChg>
        <pc:cxnChg chg="add mod">
          <ac:chgData name="Manish Sharma" userId="b799adb9ba789c8f" providerId="LiveId" clId="{B31C9108-4898-42B0-BDC9-CB8E2FBC8D58}" dt="2022-10-12T03:50:09.521" v="26"/>
          <ac:cxnSpMkLst>
            <pc:docMk/>
            <pc:sldMk cId="3569700014" sldId="303"/>
            <ac:cxnSpMk id="15" creationId="{D31D12F9-4358-DA10-669E-36FD44B72D46}"/>
          </ac:cxnSpMkLst>
        </pc:cxnChg>
        <pc:cxnChg chg="add mod">
          <ac:chgData name="Manish Sharma" userId="b799adb9ba789c8f" providerId="LiveId" clId="{B31C9108-4898-42B0-BDC9-CB8E2FBC8D58}" dt="2022-10-12T03:50:09.521" v="26"/>
          <ac:cxnSpMkLst>
            <pc:docMk/>
            <pc:sldMk cId="3569700014" sldId="303"/>
            <ac:cxnSpMk id="17" creationId="{BCAF0B9D-DA8E-E858-B64C-27584739E2DF}"/>
          </ac:cxnSpMkLst>
        </pc:cxnChg>
        <pc:cxnChg chg="add mod">
          <ac:chgData name="Manish Sharma" userId="b799adb9ba789c8f" providerId="LiveId" clId="{B31C9108-4898-42B0-BDC9-CB8E2FBC8D58}" dt="2022-10-12T03:50:36.098" v="28"/>
          <ac:cxnSpMkLst>
            <pc:docMk/>
            <pc:sldMk cId="3569700014" sldId="303"/>
            <ac:cxnSpMk id="24" creationId="{4C6C9476-5DC0-1572-BADA-021777FC4B39}"/>
          </ac:cxnSpMkLst>
        </pc:cxnChg>
        <pc:cxnChg chg="add mod">
          <ac:chgData name="Manish Sharma" userId="b799adb9ba789c8f" providerId="LiveId" clId="{B31C9108-4898-42B0-BDC9-CB8E2FBC8D58}" dt="2022-10-12T03:50:36.098" v="28"/>
          <ac:cxnSpMkLst>
            <pc:docMk/>
            <pc:sldMk cId="3569700014" sldId="303"/>
            <ac:cxnSpMk id="30" creationId="{1F7ECF4E-D34C-7BA7-2723-1381E8990E6C}"/>
          </ac:cxnSpMkLst>
        </pc:cxnChg>
      </pc:sldChg>
      <pc:sldChg chg="del">
        <pc:chgData name="Manish Sharma" userId="b799adb9ba789c8f" providerId="LiveId" clId="{B31C9108-4898-42B0-BDC9-CB8E2FBC8D58}" dt="2022-10-12T03:37:46.409" v="0" actId="47"/>
        <pc:sldMkLst>
          <pc:docMk/>
          <pc:sldMk cId="675711768" sldId="304"/>
        </pc:sldMkLst>
      </pc:sldChg>
      <pc:sldChg chg="addSp delSp modSp new mod">
        <pc:chgData name="Manish Sharma" userId="b799adb9ba789c8f" providerId="LiveId" clId="{B31C9108-4898-42B0-BDC9-CB8E2FBC8D58}" dt="2022-10-12T03:55:16.411" v="47"/>
        <pc:sldMkLst>
          <pc:docMk/>
          <pc:sldMk cId="4142261549" sldId="304"/>
        </pc:sldMkLst>
        <pc:spChg chg="add mod">
          <ac:chgData name="Manish Sharma" userId="b799adb9ba789c8f" providerId="LiveId" clId="{B31C9108-4898-42B0-BDC9-CB8E2FBC8D58}" dt="2022-10-12T03:51:54.595" v="30"/>
          <ac:spMkLst>
            <pc:docMk/>
            <pc:sldMk cId="4142261549" sldId="304"/>
            <ac:spMk id="2" creationId="{C18A60E0-D06D-E124-BA21-74E47C5F9F63}"/>
          </ac:spMkLst>
        </pc:spChg>
        <pc:spChg chg="mod">
          <ac:chgData name="Manish Sharma" userId="b799adb9ba789c8f" providerId="LiveId" clId="{B31C9108-4898-42B0-BDC9-CB8E2FBC8D58}" dt="2022-10-12T03:51:54.595" v="30"/>
          <ac:spMkLst>
            <pc:docMk/>
            <pc:sldMk cId="4142261549" sldId="304"/>
            <ac:spMk id="6" creationId="{390E4F34-DB3D-FDAC-70D4-6553E983BF2C}"/>
          </ac:spMkLst>
        </pc:spChg>
        <pc:spChg chg="mod">
          <ac:chgData name="Manish Sharma" userId="b799adb9ba789c8f" providerId="LiveId" clId="{B31C9108-4898-42B0-BDC9-CB8E2FBC8D58}" dt="2022-10-12T03:51:54.595" v="30"/>
          <ac:spMkLst>
            <pc:docMk/>
            <pc:sldMk cId="4142261549" sldId="304"/>
            <ac:spMk id="7" creationId="{5605333D-643F-69A1-760B-4972E2F67985}"/>
          </ac:spMkLst>
        </pc:spChg>
        <pc:spChg chg="mod">
          <ac:chgData name="Manish Sharma" userId="b799adb9ba789c8f" providerId="LiveId" clId="{B31C9108-4898-42B0-BDC9-CB8E2FBC8D58}" dt="2022-10-12T03:51:54.595" v="30"/>
          <ac:spMkLst>
            <pc:docMk/>
            <pc:sldMk cId="4142261549" sldId="304"/>
            <ac:spMk id="9" creationId="{056155C0-1F8E-42B4-A8A4-1D4BF24AEAA2}"/>
          </ac:spMkLst>
        </pc:spChg>
        <pc:spChg chg="mod">
          <ac:chgData name="Manish Sharma" userId="b799adb9ba789c8f" providerId="LiveId" clId="{B31C9108-4898-42B0-BDC9-CB8E2FBC8D58}" dt="2022-10-12T03:51:54.595" v="30"/>
          <ac:spMkLst>
            <pc:docMk/>
            <pc:sldMk cId="4142261549" sldId="304"/>
            <ac:spMk id="10" creationId="{7E97601C-2F60-FD34-7123-AB2ADFD9835C}"/>
          </ac:spMkLst>
        </pc:spChg>
        <pc:spChg chg="mod">
          <ac:chgData name="Manish Sharma" userId="b799adb9ba789c8f" providerId="LiveId" clId="{B31C9108-4898-42B0-BDC9-CB8E2FBC8D58}" dt="2022-10-12T03:51:54.595" v="30"/>
          <ac:spMkLst>
            <pc:docMk/>
            <pc:sldMk cId="4142261549" sldId="304"/>
            <ac:spMk id="13" creationId="{06A3AB82-D197-1A87-FEFF-B77EA841A4A4}"/>
          </ac:spMkLst>
        </pc:spChg>
        <pc:spChg chg="mod">
          <ac:chgData name="Manish Sharma" userId="b799adb9ba789c8f" providerId="LiveId" clId="{B31C9108-4898-42B0-BDC9-CB8E2FBC8D58}" dt="2022-10-12T03:51:54.595" v="30"/>
          <ac:spMkLst>
            <pc:docMk/>
            <pc:sldMk cId="4142261549" sldId="304"/>
            <ac:spMk id="14" creationId="{09E9E1EE-0B6C-328E-C2F1-02049AE8E418}"/>
          </ac:spMkLst>
        </pc:spChg>
        <pc:spChg chg="add mod">
          <ac:chgData name="Manish Sharma" userId="b799adb9ba789c8f" providerId="LiveId" clId="{B31C9108-4898-42B0-BDC9-CB8E2FBC8D58}" dt="2022-10-12T03:52:05.356" v="31"/>
          <ac:spMkLst>
            <pc:docMk/>
            <pc:sldMk cId="4142261549" sldId="304"/>
            <ac:spMk id="15" creationId="{33DE1820-7211-C92C-2903-E88395BAE4FE}"/>
          </ac:spMkLst>
        </pc:spChg>
        <pc:spChg chg="add mod">
          <ac:chgData name="Manish Sharma" userId="b799adb9ba789c8f" providerId="LiveId" clId="{B31C9108-4898-42B0-BDC9-CB8E2FBC8D58}" dt="2022-10-12T03:52:05.356" v="31"/>
          <ac:spMkLst>
            <pc:docMk/>
            <pc:sldMk cId="4142261549" sldId="304"/>
            <ac:spMk id="17" creationId="{C26D5DBD-A546-CF8B-F793-BF09963E77AB}"/>
          </ac:spMkLst>
        </pc:spChg>
        <pc:spChg chg="add mod">
          <ac:chgData name="Manish Sharma" userId="b799adb9ba789c8f" providerId="LiveId" clId="{B31C9108-4898-42B0-BDC9-CB8E2FBC8D58}" dt="2022-10-12T03:52:05.356" v="31"/>
          <ac:spMkLst>
            <pc:docMk/>
            <pc:sldMk cId="4142261549" sldId="304"/>
            <ac:spMk id="19" creationId="{21CADF92-2598-049A-F8E7-87E69C1D4201}"/>
          </ac:spMkLst>
        </pc:spChg>
        <pc:spChg chg="add mod">
          <ac:chgData name="Manish Sharma" userId="b799adb9ba789c8f" providerId="LiveId" clId="{B31C9108-4898-42B0-BDC9-CB8E2FBC8D58}" dt="2022-10-12T03:52:17.014" v="32"/>
          <ac:spMkLst>
            <pc:docMk/>
            <pc:sldMk cId="4142261549" sldId="304"/>
            <ac:spMk id="20" creationId="{C40D1D27-0ADC-E98D-1988-FFA32ED96B47}"/>
          </ac:spMkLst>
        </pc:spChg>
        <pc:spChg chg="add mod">
          <ac:chgData name="Manish Sharma" userId="b799adb9ba789c8f" providerId="LiveId" clId="{B31C9108-4898-42B0-BDC9-CB8E2FBC8D58}" dt="2022-10-12T03:52:17.014" v="32"/>
          <ac:spMkLst>
            <pc:docMk/>
            <pc:sldMk cId="4142261549" sldId="304"/>
            <ac:spMk id="21" creationId="{54D78FF8-6FFF-89EF-FFA4-2E9E8DCBDFC9}"/>
          </ac:spMkLst>
        </pc:spChg>
        <pc:spChg chg="add mod">
          <ac:chgData name="Manish Sharma" userId="b799adb9ba789c8f" providerId="LiveId" clId="{B31C9108-4898-42B0-BDC9-CB8E2FBC8D58}" dt="2022-10-12T03:52:17.014" v="32"/>
          <ac:spMkLst>
            <pc:docMk/>
            <pc:sldMk cId="4142261549" sldId="304"/>
            <ac:spMk id="22" creationId="{EADBD352-4FE2-C4CF-1DD5-BF82F3A417AE}"/>
          </ac:spMkLst>
        </pc:spChg>
        <pc:spChg chg="add mod">
          <ac:chgData name="Manish Sharma" userId="b799adb9ba789c8f" providerId="LiveId" clId="{B31C9108-4898-42B0-BDC9-CB8E2FBC8D58}" dt="2022-10-12T03:52:17.014" v="32"/>
          <ac:spMkLst>
            <pc:docMk/>
            <pc:sldMk cId="4142261549" sldId="304"/>
            <ac:spMk id="23" creationId="{7942BF6A-E0B3-F6E8-3411-4A6E98850D9E}"/>
          </ac:spMkLst>
        </pc:spChg>
        <pc:spChg chg="add mod">
          <ac:chgData name="Manish Sharma" userId="b799adb9ba789c8f" providerId="LiveId" clId="{B31C9108-4898-42B0-BDC9-CB8E2FBC8D58}" dt="2022-10-12T03:52:17.014" v="32"/>
          <ac:spMkLst>
            <pc:docMk/>
            <pc:sldMk cId="4142261549" sldId="304"/>
            <ac:spMk id="24" creationId="{CEFFE915-CDA3-8FBE-52EF-71568D5112E7}"/>
          </ac:spMkLst>
        </pc:spChg>
        <pc:spChg chg="add del">
          <ac:chgData name="Manish Sharma" userId="b799adb9ba789c8f" providerId="LiveId" clId="{B31C9108-4898-42B0-BDC9-CB8E2FBC8D58}" dt="2022-10-12T03:52:59.840" v="37" actId="478"/>
          <ac:spMkLst>
            <pc:docMk/>
            <pc:sldMk cId="4142261549" sldId="304"/>
            <ac:spMk id="25" creationId="{317A3C23-24FA-24E9-9591-BFA5BA9D91A5}"/>
          </ac:spMkLst>
        </pc:spChg>
        <pc:spChg chg="add mod">
          <ac:chgData name="Manish Sharma" userId="b799adb9ba789c8f" providerId="LiveId" clId="{B31C9108-4898-42B0-BDC9-CB8E2FBC8D58}" dt="2022-10-12T03:52:56.361" v="36" actId="20577"/>
          <ac:spMkLst>
            <pc:docMk/>
            <pc:sldMk cId="4142261549" sldId="304"/>
            <ac:spMk id="26" creationId="{F0EBE0DD-0859-88D5-82D1-0C484B1D0785}"/>
          </ac:spMkLst>
        </pc:spChg>
        <pc:spChg chg="add mod">
          <ac:chgData name="Manish Sharma" userId="b799adb9ba789c8f" providerId="LiveId" clId="{B31C9108-4898-42B0-BDC9-CB8E2FBC8D58}" dt="2022-10-12T03:53:08.449" v="40" actId="20577"/>
          <ac:spMkLst>
            <pc:docMk/>
            <pc:sldMk cId="4142261549" sldId="304"/>
            <ac:spMk id="27" creationId="{6815E762-AC5C-490D-E9BB-6F13CAA7F42D}"/>
          </ac:spMkLst>
        </pc:spChg>
        <pc:spChg chg="add mod">
          <ac:chgData name="Manish Sharma" userId="b799adb9ba789c8f" providerId="LiveId" clId="{B31C9108-4898-42B0-BDC9-CB8E2FBC8D58}" dt="2022-10-12T03:53:48.427" v="41"/>
          <ac:spMkLst>
            <pc:docMk/>
            <pc:sldMk cId="4142261549" sldId="304"/>
            <ac:spMk id="30" creationId="{59DB0966-4A52-5C78-615A-FF8E1367E95B}"/>
          </ac:spMkLst>
        </pc:spChg>
        <pc:spChg chg="add mod">
          <ac:chgData name="Manish Sharma" userId="b799adb9ba789c8f" providerId="LiveId" clId="{B31C9108-4898-42B0-BDC9-CB8E2FBC8D58}" dt="2022-10-12T03:53:48.427" v="41"/>
          <ac:spMkLst>
            <pc:docMk/>
            <pc:sldMk cId="4142261549" sldId="304"/>
            <ac:spMk id="31" creationId="{BB363D99-CC3F-1007-FA01-A9283B10ACAA}"/>
          </ac:spMkLst>
        </pc:spChg>
        <pc:spChg chg="add mod">
          <ac:chgData name="Manish Sharma" userId="b799adb9ba789c8f" providerId="LiveId" clId="{B31C9108-4898-42B0-BDC9-CB8E2FBC8D58}" dt="2022-10-12T03:54:08.563" v="43" actId="1076"/>
          <ac:spMkLst>
            <pc:docMk/>
            <pc:sldMk cId="4142261549" sldId="304"/>
            <ac:spMk id="32" creationId="{9E7D049C-DFEA-7A29-BA8B-5F56DCC283E8}"/>
          </ac:spMkLst>
        </pc:spChg>
        <pc:spChg chg="mod">
          <ac:chgData name="Manish Sharma" userId="b799adb9ba789c8f" providerId="LiveId" clId="{B31C9108-4898-42B0-BDC9-CB8E2FBC8D58}" dt="2022-10-12T03:54:25.460" v="44"/>
          <ac:spMkLst>
            <pc:docMk/>
            <pc:sldMk cId="4142261549" sldId="304"/>
            <ac:spMk id="34" creationId="{F44312D8-B655-78F4-4360-2049B01009E3}"/>
          </ac:spMkLst>
        </pc:spChg>
        <pc:spChg chg="mod">
          <ac:chgData name="Manish Sharma" userId="b799adb9ba789c8f" providerId="LiveId" clId="{B31C9108-4898-42B0-BDC9-CB8E2FBC8D58}" dt="2022-10-12T03:54:25.460" v="44"/>
          <ac:spMkLst>
            <pc:docMk/>
            <pc:sldMk cId="4142261549" sldId="304"/>
            <ac:spMk id="35" creationId="{B75BAA58-A404-7AD0-01A7-475707B6DE5D}"/>
          </ac:spMkLst>
        </pc:spChg>
        <pc:spChg chg="add mod">
          <ac:chgData name="Manish Sharma" userId="b799adb9ba789c8f" providerId="LiveId" clId="{B31C9108-4898-42B0-BDC9-CB8E2FBC8D58}" dt="2022-10-12T03:55:02.095" v="45"/>
          <ac:spMkLst>
            <pc:docMk/>
            <pc:sldMk cId="4142261549" sldId="304"/>
            <ac:spMk id="36" creationId="{3F6B4128-B530-5EA6-31F4-1CD2307F88B4}"/>
          </ac:spMkLst>
        </pc:spChg>
        <pc:spChg chg="add mod">
          <ac:chgData name="Manish Sharma" userId="b799adb9ba789c8f" providerId="LiveId" clId="{B31C9108-4898-42B0-BDC9-CB8E2FBC8D58}" dt="2022-10-12T03:55:07.825" v="46"/>
          <ac:spMkLst>
            <pc:docMk/>
            <pc:sldMk cId="4142261549" sldId="304"/>
            <ac:spMk id="37" creationId="{918B9D22-15C4-306C-D915-A147AAF87154}"/>
          </ac:spMkLst>
        </pc:spChg>
        <pc:spChg chg="add mod">
          <ac:chgData name="Manish Sharma" userId="b799adb9ba789c8f" providerId="LiveId" clId="{B31C9108-4898-42B0-BDC9-CB8E2FBC8D58}" dt="2022-10-12T03:55:16.411" v="47"/>
          <ac:spMkLst>
            <pc:docMk/>
            <pc:sldMk cId="4142261549" sldId="304"/>
            <ac:spMk id="38" creationId="{0A1181CB-0F4E-BE9E-F6E5-D7FE9674208A}"/>
          </ac:spMkLst>
        </pc:spChg>
        <pc:grpChg chg="add mod">
          <ac:chgData name="Manish Sharma" userId="b799adb9ba789c8f" providerId="LiveId" clId="{B31C9108-4898-42B0-BDC9-CB8E2FBC8D58}" dt="2022-10-12T03:51:54.595" v="30"/>
          <ac:grpSpMkLst>
            <pc:docMk/>
            <pc:sldMk cId="4142261549" sldId="304"/>
            <ac:grpSpMk id="5" creationId="{51013A42-DE60-A80B-BFC6-68AA09402ED5}"/>
          </ac:grpSpMkLst>
        </pc:grpChg>
        <pc:grpChg chg="add mod">
          <ac:chgData name="Manish Sharma" userId="b799adb9ba789c8f" providerId="LiveId" clId="{B31C9108-4898-42B0-BDC9-CB8E2FBC8D58}" dt="2022-10-12T03:51:54.595" v="30"/>
          <ac:grpSpMkLst>
            <pc:docMk/>
            <pc:sldMk cId="4142261549" sldId="304"/>
            <ac:grpSpMk id="8" creationId="{A81D3406-C7EA-0C85-91BD-8DACE19F7DB3}"/>
          </ac:grpSpMkLst>
        </pc:grpChg>
        <pc:grpChg chg="add mod">
          <ac:chgData name="Manish Sharma" userId="b799adb9ba789c8f" providerId="LiveId" clId="{B31C9108-4898-42B0-BDC9-CB8E2FBC8D58}" dt="2022-10-12T03:51:54.595" v="30"/>
          <ac:grpSpMkLst>
            <pc:docMk/>
            <pc:sldMk cId="4142261549" sldId="304"/>
            <ac:grpSpMk id="12" creationId="{7DBD0169-124B-6AF5-9058-1B1D20FD4FF3}"/>
          </ac:grpSpMkLst>
        </pc:grpChg>
        <pc:grpChg chg="add mod">
          <ac:chgData name="Manish Sharma" userId="b799adb9ba789c8f" providerId="LiveId" clId="{B31C9108-4898-42B0-BDC9-CB8E2FBC8D58}" dt="2022-10-12T03:54:25.460" v="44"/>
          <ac:grpSpMkLst>
            <pc:docMk/>
            <pc:sldMk cId="4142261549" sldId="304"/>
            <ac:grpSpMk id="33" creationId="{922ABD2A-0487-5922-9E0B-AE6EC67D05D9}"/>
          </ac:grpSpMkLst>
        </pc:grpChg>
        <pc:cxnChg chg="add mod">
          <ac:chgData name="Manish Sharma" userId="b799adb9ba789c8f" providerId="LiveId" clId="{B31C9108-4898-42B0-BDC9-CB8E2FBC8D58}" dt="2022-10-12T03:51:54.595" v="30"/>
          <ac:cxnSpMkLst>
            <pc:docMk/>
            <pc:sldMk cId="4142261549" sldId="304"/>
            <ac:cxnSpMk id="3" creationId="{DF22F70A-A3B7-55D4-811F-3A3FC5C23B13}"/>
          </ac:cxnSpMkLst>
        </pc:cxnChg>
        <pc:cxnChg chg="add mod">
          <ac:chgData name="Manish Sharma" userId="b799adb9ba789c8f" providerId="LiveId" clId="{B31C9108-4898-42B0-BDC9-CB8E2FBC8D58}" dt="2022-10-12T03:51:54.595" v="30"/>
          <ac:cxnSpMkLst>
            <pc:docMk/>
            <pc:sldMk cId="4142261549" sldId="304"/>
            <ac:cxnSpMk id="4" creationId="{7188FE2E-CBE4-D1FD-6244-AEFADF1A86A3}"/>
          </ac:cxnSpMkLst>
        </pc:cxnChg>
        <pc:cxnChg chg="add mod">
          <ac:chgData name="Manish Sharma" userId="b799adb9ba789c8f" providerId="LiveId" clId="{B31C9108-4898-42B0-BDC9-CB8E2FBC8D58}" dt="2022-10-12T03:51:54.595" v="30"/>
          <ac:cxnSpMkLst>
            <pc:docMk/>
            <pc:sldMk cId="4142261549" sldId="304"/>
            <ac:cxnSpMk id="11" creationId="{C7CE922F-E918-DE67-539B-5DCACA8E6BAE}"/>
          </ac:cxnSpMkLst>
        </pc:cxnChg>
        <pc:cxnChg chg="add mod">
          <ac:chgData name="Manish Sharma" userId="b799adb9ba789c8f" providerId="LiveId" clId="{B31C9108-4898-42B0-BDC9-CB8E2FBC8D58}" dt="2022-10-12T03:52:05.356" v="31"/>
          <ac:cxnSpMkLst>
            <pc:docMk/>
            <pc:sldMk cId="4142261549" sldId="304"/>
            <ac:cxnSpMk id="16" creationId="{7EE188A4-F872-5431-95B5-22FC7DBBC8C2}"/>
          </ac:cxnSpMkLst>
        </pc:cxnChg>
        <pc:cxnChg chg="add mod">
          <ac:chgData name="Manish Sharma" userId="b799adb9ba789c8f" providerId="LiveId" clId="{B31C9108-4898-42B0-BDC9-CB8E2FBC8D58}" dt="2022-10-12T03:52:05.356" v="31"/>
          <ac:cxnSpMkLst>
            <pc:docMk/>
            <pc:sldMk cId="4142261549" sldId="304"/>
            <ac:cxnSpMk id="18" creationId="{C3C26C91-A625-43BE-C730-8C07CC6F670F}"/>
          </ac:cxnSpMkLst>
        </pc:cxnChg>
        <pc:cxnChg chg="add mod">
          <ac:chgData name="Manish Sharma" userId="b799adb9ba789c8f" providerId="LiveId" clId="{B31C9108-4898-42B0-BDC9-CB8E2FBC8D58}" dt="2022-10-12T03:53:48.427" v="41"/>
          <ac:cxnSpMkLst>
            <pc:docMk/>
            <pc:sldMk cId="4142261549" sldId="304"/>
            <ac:cxnSpMk id="28" creationId="{C51ED23C-5A34-4325-251A-7E023B0E4CA9}"/>
          </ac:cxnSpMkLst>
        </pc:cxnChg>
        <pc:cxnChg chg="add mod">
          <ac:chgData name="Manish Sharma" userId="b799adb9ba789c8f" providerId="LiveId" clId="{B31C9108-4898-42B0-BDC9-CB8E2FBC8D58}" dt="2022-10-12T03:53:48.427" v="41"/>
          <ac:cxnSpMkLst>
            <pc:docMk/>
            <pc:sldMk cId="4142261549" sldId="304"/>
            <ac:cxnSpMk id="29" creationId="{A1007E61-CF08-A182-F0C1-B9C83CCD5126}"/>
          </ac:cxnSpMkLst>
        </pc:cxnChg>
      </pc:sldChg>
      <pc:sldChg chg="del">
        <pc:chgData name="Manish Sharma" userId="b799adb9ba789c8f" providerId="LiveId" clId="{B31C9108-4898-42B0-BDC9-CB8E2FBC8D58}" dt="2022-10-12T03:37:46.409" v="0" actId="47"/>
        <pc:sldMkLst>
          <pc:docMk/>
          <pc:sldMk cId="914981438" sldId="305"/>
        </pc:sldMkLst>
      </pc:sldChg>
      <pc:sldChg chg="addSp modSp new mod">
        <pc:chgData name="Manish Sharma" userId="b799adb9ba789c8f" providerId="LiveId" clId="{B31C9108-4898-42B0-BDC9-CB8E2FBC8D58}" dt="2022-10-12T04:12:25.501" v="142"/>
        <pc:sldMkLst>
          <pc:docMk/>
          <pc:sldMk cId="3105450706" sldId="305"/>
        </pc:sldMkLst>
        <pc:spChg chg="add mod">
          <ac:chgData name="Manish Sharma" userId="b799adb9ba789c8f" providerId="LiveId" clId="{B31C9108-4898-42B0-BDC9-CB8E2FBC8D58}" dt="2022-10-12T04:05:32.335" v="49"/>
          <ac:spMkLst>
            <pc:docMk/>
            <pc:sldMk cId="3105450706" sldId="305"/>
            <ac:spMk id="2" creationId="{0AA6F4BF-A794-67FC-241A-62AAACBBD3ED}"/>
          </ac:spMkLst>
        </pc:spChg>
        <pc:spChg chg="add mod">
          <ac:chgData name="Manish Sharma" userId="b799adb9ba789c8f" providerId="LiveId" clId="{B31C9108-4898-42B0-BDC9-CB8E2FBC8D58}" dt="2022-10-12T04:05:32.335" v="49"/>
          <ac:spMkLst>
            <pc:docMk/>
            <pc:sldMk cId="3105450706" sldId="305"/>
            <ac:spMk id="3" creationId="{0850E08A-26F8-E1CC-DD07-FDDAE28E5346}"/>
          </ac:spMkLst>
        </pc:spChg>
        <pc:spChg chg="add mod">
          <ac:chgData name="Manish Sharma" userId="b799adb9ba789c8f" providerId="LiveId" clId="{B31C9108-4898-42B0-BDC9-CB8E2FBC8D58}" dt="2022-10-12T04:05:32.335" v="49"/>
          <ac:spMkLst>
            <pc:docMk/>
            <pc:sldMk cId="3105450706" sldId="305"/>
            <ac:spMk id="4" creationId="{E2D36109-592F-D79B-6F1C-A3B63985318D}"/>
          </ac:spMkLst>
        </pc:spChg>
        <pc:spChg chg="mod">
          <ac:chgData name="Manish Sharma" userId="b799adb9ba789c8f" providerId="LiveId" clId="{B31C9108-4898-42B0-BDC9-CB8E2FBC8D58}" dt="2022-10-12T04:05:32.335" v="49"/>
          <ac:spMkLst>
            <pc:docMk/>
            <pc:sldMk cId="3105450706" sldId="305"/>
            <ac:spMk id="7" creationId="{E9BD02E9-C679-DBB0-6945-31201BFD545D}"/>
          </ac:spMkLst>
        </pc:spChg>
        <pc:spChg chg="mod">
          <ac:chgData name="Manish Sharma" userId="b799adb9ba789c8f" providerId="LiveId" clId="{B31C9108-4898-42B0-BDC9-CB8E2FBC8D58}" dt="2022-10-12T04:05:32.335" v="49"/>
          <ac:spMkLst>
            <pc:docMk/>
            <pc:sldMk cId="3105450706" sldId="305"/>
            <ac:spMk id="8" creationId="{048788CC-3F53-8900-BD7C-BD0DB01D2150}"/>
          </ac:spMkLst>
        </pc:spChg>
        <pc:spChg chg="mod">
          <ac:chgData name="Manish Sharma" userId="b799adb9ba789c8f" providerId="LiveId" clId="{B31C9108-4898-42B0-BDC9-CB8E2FBC8D58}" dt="2022-10-12T04:05:32.335" v="49"/>
          <ac:spMkLst>
            <pc:docMk/>
            <pc:sldMk cId="3105450706" sldId="305"/>
            <ac:spMk id="10" creationId="{B7071A69-FD2A-7CDB-4FE9-944D1A112AEA}"/>
          </ac:spMkLst>
        </pc:spChg>
        <pc:spChg chg="mod">
          <ac:chgData name="Manish Sharma" userId="b799adb9ba789c8f" providerId="LiveId" clId="{B31C9108-4898-42B0-BDC9-CB8E2FBC8D58}" dt="2022-10-12T04:05:32.335" v="49"/>
          <ac:spMkLst>
            <pc:docMk/>
            <pc:sldMk cId="3105450706" sldId="305"/>
            <ac:spMk id="11" creationId="{1FF15EEC-3178-0BAA-6E2F-8BF529D205EA}"/>
          </ac:spMkLst>
        </pc:spChg>
        <pc:spChg chg="add mod">
          <ac:chgData name="Manish Sharma" userId="b799adb9ba789c8f" providerId="LiveId" clId="{B31C9108-4898-42B0-BDC9-CB8E2FBC8D58}" dt="2022-10-12T04:05:32.335" v="49"/>
          <ac:spMkLst>
            <pc:docMk/>
            <pc:sldMk cId="3105450706" sldId="305"/>
            <ac:spMk id="12" creationId="{BB4C405D-E20A-103D-998E-4452F865C13B}"/>
          </ac:spMkLst>
        </pc:spChg>
        <pc:spChg chg="add mod">
          <ac:chgData name="Manish Sharma" userId="b799adb9ba789c8f" providerId="LiveId" clId="{B31C9108-4898-42B0-BDC9-CB8E2FBC8D58}" dt="2022-10-12T04:05:48.989" v="50"/>
          <ac:spMkLst>
            <pc:docMk/>
            <pc:sldMk cId="3105450706" sldId="305"/>
            <ac:spMk id="13" creationId="{C372AFBA-1363-9B8F-BA62-F2A097A56D15}"/>
          </ac:spMkLst>
        </pc:spChg>
        <pc:spChg chg="add mod">
          <ac:chgData name="Manish Sharma" userId="b799adb9ba789c8f" providerId="LiveId" clId="{B31C9108-4898-42B0-BDC9-CB8E2FBC8D58}" dt="2022-10-12T04:05:48.989" v="50"/>
          <ac:spMkLst>
            <pc:docMk/>
            <pc:sldMk cId="3105450706" sldId="305"/>
            <ac:spMk id="15" creationId="{0376DD8E-227E-4F30-14EF-C8723C41BE3B}"/>
          </ac:spMkLst>
        </pc:spChg>
        <pc:spChg chg="add mod">
          <ac:chgData name="Manish Sharma" userId="b799adb9ba789c8f" providerId="LiveId" clId="{B31C9108-4898-42B0-BDC9-CB8E2FBC8D58}" dt="2022-10-12T04:05:48.989" v="50"/>
          <ac:spMkLst>
            <pc:docMk/>
            <pc:sldMk cId="3105450706" sldId="305"/>
            <ac:spMk id="16" creationId="{6ED41CFA-1938-9AF4-0E51-230131D6C438}"/>
          </ac:spMkLst>
        </pc:spChg>
        <pc:spChg chg="add mod">
          <ac:chgData name="Manish Sharma" userId="b799adb9ba789c8f" providerId="LiveId" clId="{B31C9108-4898-42B0-BDC9-CB8E2FBC8D58}" dt="2022-10-12T04:05:57.590" v="51"/>
          <ac:spMkLst>
            <pc:docMk/>
            <pc:sldMk cId="3105450706" sldId="305"/>
            <ac:spMk id="18" creationId="{329C28B7-28C5-9ADB-5277-DAB15C892131}"/>
          </ac:spMkLst>
        </pc:spChg>
        <pc:spChg chg="add mod">
          <ac:chgData name="Manish Sharma" userId="b799adb9ba789c8f" providerId="LiveId" clId="{B31C9108-4898-42B0-BDC9-CB8E2FBC8D58}" dt="2022-10-12T04:05:57.590" v="51"/>
          <ac:spMkLst>
            <pc:docMk/>
            <pc:sldMk cId="3105450706" sldId="305"/>
            <ac:spMk id="19" creationId="{54F0D699-49FD-6ECD-7A4C-A8DD9C512343}"/>
          </ac:spMkLst>
        </pc:spChg>
        <pc:spChg chg="add mod">
          <ac:chgData name="Manish Sharma" userId="b799adb9ba789c8f" providerId="LiveId" clId="{B31C9108-4898-42B0-BDC9-CB8E2FBC8D58}" dt="2022-10-12T04:05:57.590" v="51"/>
          <ac:spMkLst>
            <pc:docMk/>
            <pc:sldMk cId="3105450706" sldId="305"/>
            <ac:spMk id="20" creationId="{07D360B9-702C-5B3A-EA6F-DBCACEB6AD8C}"/>
          </ac:spMkLst>
        </pc:spChg>
        <pc:spChg chg="add mod">
          <ac:chgData name="Manish Sharma" userId="b799adb9ba789c8f" providerId="LiveId" clId="{B31C9108-4898-42B0-BDC9-CB8E2FBC8D58}" dt="2022-10-12T04:05:57.590" v="51"/>
          <ac:spMkLst>
            <pc:docMk/>
            <pc:sldMk cId="3105450706" sldId="305"/>
            <ac:spMk id="21" creationId="{CC510DE3-9C62-27F5-45E1-6A1D64225CA0}"/>
          </ac:spMkLst>
        </pc:spChg>
        <pc:spChg chg="add mod">
          <ac:chgData name="Manish Sharma" userId="b799adb9ba789c8f" providerId="LiveId" clId="{B31C9108-4898-42B0-BDC9-CB8E2FBC8D58}" dt="2022-10-12T04:05:57.590" v="51"/>
          <ac:spMkLst>
            <pc:docMk/>
            <pc:sldMk cId="3105450706" sldId="305"/>
            <ac:spMk id="22" creationId="{AFE25964-5BDF-30CB-71F5-F1F03049ED35}"/>
          </ac:spMkLst>
        </pc:spChg>
        <pc:spChg chg="add mod">
          <ac:chgData name="Manish Sharma" userId="b799adb9ba789c8f" providerId="LiveId" clId="{B31C9108-4898-42B0-BDC9-CB8E2FBC8D58}" dt="2022-10-12T04:06:26.051" v="52"/>
          <ac:spMkLst>
            <pc:docMk/>
            <pc:sldMk cId="3105450706" sldId="305"/>
            <ac:spMk id="23" creationId="{35EA69CB-B926-F670-C401-05D661C3E338}"/>
          </ac:spMkLst>
        </pc:spChg>
        <pc:spChg chg="add mod">
          <ac:chgData name="Manish Sharma" userId="b799adb9ba789c8f" providerId="LiveId" clId="{B31C9108-4898-42B0-BDC9-CB8E2FBC8D58}" dt="2022-10-12T04:06:26.051" v="52"/>
          <ac:spMkLst>
            <pc:docMk/>
            <pc:sldMk cId="3105450706" sldId="305"/>
            <ac:spMk id="26" creationId="{75E2BA48-1553-EF1D-7542-8E615C2CE366}"/>
          </ac:spMkLst>
        </pc:spChg>
        <pc:spChg chg="add mod">
          <ac:chgData name="Manish Sharma" userId="b799adb9ba789c8f" providerId="LiveId" clId="{B31C9108-4898-42B0-BDC9-CB8E2FBC8D58}" dt="2022-10-12T04:06:37.450" v="53"/>
          <ac:spMkLst>
            <pc:docMk/>
            <pc:sldMk cId="3105450706" sldId="305"/>
            <ac:spMk id="27" creationId="{DEE1BBF3-24A9-63F1-6DB6-341340F4F6CF}"/>
          </ac:spMkLst>
        </pc:spChg>
        <pc:spChg chg="add mod">
          <ac:chgData name="Manish Sharma" userId="b799adb9ba789c8f" providerId="LiveId" clId="{B31C9108-4898-42B0-BDC9-CB8E2FBC8D58}" dt="2022-10-12T04:06:44.423" v="54"/>
          <ac:spMkLst>
            <pc:docMk/>
            <pc:sldMk cId="3105450706" sldId="305"/>
            <ac:spMk id="30" creationId="{5005A411-EB90-065B-9B92-FE46BEB0A067}"/>
          </ac:spMkLst>
        </pc:spChg>
        <pc:spChg chg="add mod">
          <ac:chgData name="Manish Sharma" userId="b799adb9ba789c8f" providerId="LiveId" clId="{B31C9108-4898-42B0-BDC9-CB8E2FBC8D58}" dt="2022-10-12T04:06:58.947" v="55"/>
          <ac:spMkLst>
            <pc:docMk/>
            <pc:sldMk cId="3105450706" sldId="305"/>
            <ac:spMk id="31" creationId="{B42EF94F-8EC2-21AF-8DD8-7DC0BBC903C4}"/>
          </ac:spMkLst>
        </pc:spChg>
        <pc:spChg chg="add mod">
          <ac:chgData name="Manish Sharma" userId="b799adb9ba789c8f" providerId="LiveId" clId="{B31C9108-4898-42B0-BDC9-CB8E2FBC8D58}" dt="2022-10-12T04:07:59.172" v="56"/>
          <ac:spMkLst>
            <pc:docMk/>
            <pc:sldMk cId="3105450706" sldId="305"/>
            <ac:spMk id="32" creationId="{8C778309-F3C7-4E18-40B2-192DEA038EF3}"/>
          </ac:spMkLst>
        </pc:spChg>
        <pc:spChg chg="add mod">
          <ac:chgData name="Manish Sharma" userId="b799adb9ba789c8f" providerId="LiveId" clId="{B31C9108-4898-42B0-BDC9-CB8E2FBC8D58}" dt="2022-10-12T04:08:06.950" v="57"/>
          <ac:spMkLst>
            <pc:docMk/>
            <pc:sldMk cId="3105450706" sldId="305"/>
            <ac:spMk id="33" creationId="{96F6BF88-78F8-AC36-9FF2-249EE82CCDB8}"/>
          </ac:spMkLst>
        </pc:spChg>
        <pc:spChg chg="add mod">
          <ac:chgData name="Manish Sharma" userId="b799adb9ba789c8f" providerId="LiveId" clId="{B31C9108-4898-42B0-BDC9-CB8E2FBC8D58}" dt="2022-10-12T04:08:54.593" v="116" actId="1076"/>
          <ac:spMkLst>
            <pc:docMk/>
            <pc:sldMk cId="3105450706" sldId="305"/>
            <ac:spMk id="34" creationId="{29C712B1-B815-AB53-43A0-ECECBE01F42A}"/>
          </ac:spMkLst>
        </pc:spChg>
        <pc:spChg chg="add mod">
          <ac:chgData name="Manish Sharma" userId="b799adb9ba789c8f" providerId="LiveId" clId="{B31C9108-4898-42B0-BDC9-CB8E2FBC8D58}" dt="2022-10-12T04:11:43.485" v="141" actId="20577"/>
          <ac:spMkLst>
            <pc:docMk/>
            <pc:sldMk cId="3105450706" sldId="305"/>
            <ac:spMk id="35" creationId="{16B25330-8ED6-6B4C-7DC8-7A3410AAF022}"/>
          </ac:spMkLst>
        </pc:spChg>
        <pc:spChg chg="add mod">
          <ac:chgData name="Manish Sharma" userId="b799adb9ba789c8f" providerId="LiveId" clId="{B31C9108-4898-42B0-BDC9-CB8E2FBC8D58}" dt="2022-10-12T04:12:25.501" v="142"/>
          <ac:spMkLst>
            <pc:docMk/>
            <pc:sldMk cId="3105450706" sldId="305"/>
            <ac:spMk id="36" creationId="{504CB0CA-8FD1-875D-A840-4EDC0D1B65A4}"/>
          </ac:spMkLst>
        </pc:spChg>
        <pc:grpChg chg="add mod">
          <ac:chgData name="Manish Sharma" userId="b799adb9ba789c8f" providerId="LiveId" clId="{B31C9108-4898-42B0-BDC9-CB8E2FBC8D58}" dt="2022-10-12T04:05:32.335" v="49"/>
          <ac:grpSpMkLst>
            <pc:docMk/>
            <pc:sldMk cId="3105450706" sldId="305"/>
            <ac:grpSpMk id="6" creationId="{37C96E25-4E1F-9CC7-9C58-52A5FE68EE67}"/>
          </ac:grpSpMkLst>
        </pc:grpChg>
        <pc:grpChg chg="add mod">
          <ac:chgData name="Manish Sharma" userId="b799adb9ba789c8f" providerId="LiveId" clId="{B31C9108-4898-42B0-BDC9-CB8E2FBC8D58}" dt="2022-10-12T04:05:32.335" v="49"/>
          <ac:grpSpMkLst>
            <pc:docMk/>
            <pc:sldMk cId="3105450706" sldId="305"/>
            <ac:grpSpMk id="9" creationId="{EF43B5A6-D4DA-4FFD-2ABD-D6078AAEC01D}"/>
          </ac:grpSpMkLst>
        </pc:grpChg>
        <pc:cxnChg chg="add mod">
          <ac:chgData name="Manish Sharma" userId="b799adb9ba789c8f" providerId="LiveId" clId="{B31C9108-4898-42B0-BDC9-CB8E2FBC8D58}" dt="2022-10-12T04:05:32.335" v="49"/>
          <ac:cxnSpMkLst>
            <pc:docMk/>
            <pc:sldMk cId="3105450706" sldId="305"/>
            <ac:cxnSpMk id="5" creationId="{2BA4320F-4EF0-1D06-A3C8-9A7D2DA1AD4B}"/>
          </ac:cxnSpMkLst>
        </pc:cxnChg>
        <pc:cxnChg chg="add mod">
          <ac:chgData name="Manish Sharma" userId="b799adb9ba789c8f" providerId="LiveId" clId="{B31C9108-4898-42B0-BDC9-CB8E2FBC8D58}" dt="2022-10-12T04:05:48.989" v="50"/>
          <ac:cxnSpMkLst>
            <pc:docMk/>
            <pc:sldMk cId="3105450706" sldId="305"/>
            <ac:cxnSpMk id="14" creationId="{A751D806-1702-3C5A-E6D9-AECF9AD51E47}"/>
          </ac:cxnSpMkLst>
        </pc:cxnChg>
        <pc:cxnChg chg="add mod">
          <ac:chgData name="Manish Sharma" userId="b799adb9ba789c8f" providerId="LiveId" clId="{B31C9108-4898-42B0-BDC9-CB8E2FBC8D58}" dt="2022-10-12T04:05:48.989" v="50"/>
          <ac:cxnSpMkLst>
            <pc:docMk/>
            <pc:sldMk cId="3105450706" sldId="305"/>
            <ac:cxnSpMk id="17" creationId="{8BB75CC5-3355-CDE9-5F56-F1773E99A0C7}"/>
          </ac:cxnSpMkLst>
        </pc:cxnChg>
        <pc:cxnChg chg="add mod">
          <ac:chgData name="Manish Sharma" userId="b799adb9ba789c8f" providerId="LiveId" clId="{B31C9108-4898-42B0-BDC9-CB8E2FBC8D58}" dt="2022-10-12T04:06:26.051" v="52"/>
          <ac:cxnSpMkLst>
            <pc:docMk/>
            <pc:sldMk cId="3105450706" sldId="305"/>
            <ac:cxnSpMk id="24" creationId="{8F318319-D711-E5B0-851D-B8712937BE91}"/>
          </ac:cxnSpMkLst>
        </pc:cxnChg>
        <pc:cxnChg chg="add mod">
          <ac:chgData name="Manish Sharma" userId="b799adb9ba789c8f" providerId="LiveId" clId="{B31C9108-4898-42B0-BDC9-CB8E2FBC8D58}" dt="2022-10-12T04:06:26.051" v="52"/>
          <ac:cxnSpMkLst>
            <pc:docMk/>
            <pc:sldMk cId="3105450706" sldId="305"/>
            <ac:cxnSpMk id="25" creationId="{56997049-7A6F-CE18-1D34-DE15981372ED}"/>
          </ac:cxnSpMkLst>
        </pc:cxnChg>
        <pc:cxnChg chg="add mod">
          <ac:chgData name="Manish Sharma" userId="b799adb9ba789c8f" providerId="LiveId" clId="{B31C9108-4898-42B0-BDC9-CB8E2FBC8D58}" dt="2022-10-12T04:06:37.450" v="53"/>
          <ac:cxnSpMkLst>
            <pc:docMk/>
            <pc:sldMk cId="3105450706" sldId="305"/>
            <ac:cxnSpMk id="28" creationId="{77954EE8-1A33-744A-5DE4-AEFAA2E76495}"/>
          </ac:cxnSpMkLst>
        </pc:cxnChg>
        <pc:cxnChg chg="add mod">
          <ac:chgData name="Manish Sharma" userId="b799adb9ba789c8f" providerId="LiveId" clId="{B31C9108-4898-42B0-BDC9-CB8E2FBC8D58}" dt="2022-10-12T04:06:37.450" v="53"/>
          <ac:cxnSpMkLst>
            <pc:docMk/>
            <pc:sldMk cId="3105450706" sldId="305"/>
            <ac:cxnSpMk id="29" creationId="{AEB6D31E-F266-B5AC-7091-3491303D895A}"/>
          </ac:cxnSpMkLst>
        </pc:cxnChg>
      </pc:sldChg>
      <pc:sldChg chg="addSp delSp modSp new mod">
        <pc:chgData name="Manish Sharma" userId="b799adb9ba789c8f" providerId="LiveId" clId="{B31C9108-4898-42B0-BDC9-CB8E2FBC8D58}" dt="2022-10-12T04:29:41.966" v="168"/>
        <pc:sldMkLst>
          <pc:docMk/>
          <pc:sldMk cId="740726726" sldId="306"/>
        </pc:sldMkLst>
        <pc:spChg chg="del">
          <ac:chgData name="Manish Sharma" userId="b799adb9ba789c8f" providerId="LiveId" clId="{B31C9108-4898-42B0-BDC9-CB8E2FBC8D58}" dt="2022-10-12T04:25:56.681" v="145" actId="478"/>
          <ac:spMkLst>
            <pc:docMk/>
            <pc:sldMk cId="740726726" sldId="306"/>
            <ac:spMk id="2" creationId="{3442CFF9-26FF-281F-607D-6D617FAA404D}"/>
          </ac:spMkLst>
        </pc:spChg>
        <pc:spChg chg="del">
          <ac:chgData name="Manish Sharma" userId="b799adb9ba789c8f" providerId="LiveId" clId="{B31C9108-4898-42B0-BDC9-CB8E2FBC8D58}" dt="2022-10-12T04:25:56.681" v="145" actId="478"/>
          <ac:spMkLst>
            <pc:docMk/>
            <pc:sldMk cId="740726726" sldId="306"/>
            <ac:spMk id="3" creationId="{8E13388E-0A43-7691-4EF9-35EE5295EDDB}"/>
          </ac:spMkLst>
        </pc:spChg>
        <pc:spChg chg="add mod">
          <ac:chgData name="Manish Sharma" userId="b799adb9ba789c8f" providerId="LiveId" clId="{B31C9108-4898-42B0-BDC9-CB8E2FBC8D58}" dt="2022-10-12T04:26:02.119" v="146"/>
          <ac:spMkLst>
            <pc:docMk/>
            <pc:sldMk cId="740726726" sldId="306"/>
            <ac:spMk id="4" creationId="{54A35E97-1175-FDB4-E176-C9D2390829C1}"/>
          </ac:spMkLst>
        </pc:spChg>
        <pc:spChg chg="add mod">
          <ac:chgData name="Manish Sharma" userId="b799adb9ba789c8f" providerId="LiveId" clId="{B31C9108-4898-42B0-BDC9-CB8E2FBC8D58}" dt="2022-10-12T04:26:02.119" v="146"/>
          <ac:spMkLst>
            <pc:docMk/>
            <pc:sldMk cId="740726726" sldId="306"/>
            <ac:spMk id="5" creationId="{42442AED-A24D-7C1B-1B36-0C5D9893A385}"/>
          </ac:spMkLst>
        </pc:spChg>
        <pc:spChg chg="add mod">
          <ac:chgData name="Manish Sharma" userId="b799adb9ba789c8f" providerId="LiveId" clId="{B31C9108-4898-42B0-BDC9-CB8E2FBC8D58}" dt="2022-10-12T04:26:02.119" v="146"/>
          <ac:spMkLst>
            <pc:docMk/>
            <pc:sldMk cId="740726726" sldId="306"/>
            <ac:spMk id="6" creationId="{DB095708-0CA3-F80F-9C6A-29F1E0E155D4}"/>
          </ac:spMkLst>
        </pc:spChg>
        <pc:spChg chg="add mod">
          <ac:chgData name="Manish Sharma" userId="b799adb9ba789c8f" providerId="LiveId" clId="{B31C9108-4898-42B0-BDC9-CB8E2FBC8D58}" dt="2022-10-12T04:26:37.723" v="147"/>
          <ac:spMkLst>
            <pc:docMk/>
            <pc:sldMk cId="740726726" sldId="306"/>
            <ac:spMk id="7" creationId="{7B6795F7-1B7C-46B7-298C-8C1C2A5B9ABC}"/>
          </ac:spMkLst>
        </pc:spChg>
        <pc:spChg chg="add mod">
          <ac:chgData name="Manish Sharma" userId="b799adb9ba789c8f" providerId="LiveId" clId="{B31C9108-4898-42B0-BDC9-CB8E2FBC8D58}" dt="2022-10-12T04:26:45.797" v="148"/>
          <ac:spMkLst>
            <pc:docMk/>
            <pc:sldMk cId="740726726" sldId="306"/>
            <ac:spMk id="8" creationId="{C1CFC2D5-9DD5-7A87-90EC-66B2331A6828}"/>
          </ac:spMkLst>
        </pc:spChg>
        <pc:spChg chg="add mod">
          <ac:chgData name="Manish Sharma" userId="b799adb9ba789c8f" providerId="LiveId" clId="{B31C9108-4898-42B0-BDC9-CB8E2FBC8D58}" dt="2022-10-12T04:27:05.438" v="149"/>
          <ac:spMkLst>
            <pc:docMk/>
            <pc:sldMk cId="740726726" sldId="306"/>
            <ac:spMk id="10" creationId="{A096F49E-4C7B-D640-6948-A32E1D02AB8B}"/>
          </ac:spMkLst>
        </pc:spChg>
        <pc:spChg chg="add del mod">
          <ac:chgData name="Manish Sharma" userId="b799adb9ba789c8f" providerId="LiveId" clId="{B31C9108-4898-42B0-BDC9-CB8E2FBC8D58}" dt="2022-10-12T04:27:57.177" v="151"/>
          <ac:spMkLst>
            <pc:docMk/>
            <pc:sldMk cId="740726726" sldId="306"/>
            <ac:spMk id="13" creationId="{E8DAB999-4024-D80E-A4B6-183F39E639FC}"/>
          </ac:spMkLst>
        </pc:spChg>
        <pc:spChg chg="add mod ord">
          <ac:chgData name="Manish Sharma" userId="b799adb9ba789c8f" providerId="LiveId" clId="{B31C9108-4898-42B0-BDC9-CB8E2FBC8D58}" dt="2022-10-12T04:28:06.456" v="153" actId="167"/>
          <ac:spMkLst>
            <pc:docMk/>
            <pc:sldMk cId="740726726" sldId="306"/>
            <ac:spMk id="15" creationId="{529D0EB7-B516-4B40-7094-AFEAD7D78CD0}"/>
          </ac:spMkLst>
        </pc:spChg>
        <pc:spChg chg="add mod">
          <ac:chgData name="Manish Sharma" userId="b799adb9ba789c8f" providerId="LiveId" clId="{B31C9108-4898-42B0-BDC9-CB8E2FBC8D58}" dt="2022-10-12T04:28:50.986" v="166" actId="1037"/>
          <ac:spMkLst>
            <pc:docMk/>
            <pc:sldMk cId="740726726" sldId="306"/>
            <ac:spMk id="16" creationId="{26F75410-2CF6-D013-CF86-61A1C0639BCF}"/>
          </ac:spMkLst>
        </pc:spChg>
        <pc:spChg chg="add mod">
          <ac:chgData name="Manish Sharma" userId="b799adb9ba789c8f" providerId="LiveId" clId="{B31C9108-4898-42B0-BDC9-CB8E2FBC8D58}" dt="2022-10-12T04:28:50.986" v="166" actId="1037"/>
          <ac:spMkLst>
            <pc:docMk/>
            <pc:sldMk cId="740726726" sldId="306"/>
            <ac:spMk id="17" creationId="{6F627E51-37C0-385F-FE36-969E1466DEE7}"/>
          </ac:spMkLst>
        </pc:spChg>
        <pc:spChg chg="add mod">
          <ac:chgData name="Manish Sharma" userId="b799adb9ba789c8f" providerId="LiveId" clId="{B31C9108-4898-42B0-BDC9-CB8E2FBC8D58}" dt="2022-10-12T04:28:50.986" v="166" actId="1037"/>
          <ac:spMkLst>
            <pc:docMk/>
            <pc:sldMk cId="740726726" sldId="306"/>
            <ac:spMk id="18" creationId="{91BCAB59-6F8A-7E24-33E7-F597B39196B7}"/>
          </ac:spMkLst>
        </pc:spChg>
        <pc:spChg chg="add mod">
          <ac:chgData name="Manish Sharma" userId="b799adb9ba789c8f" providerId="LiveId" clId="{B31C9108-4898-42B0-BDC9-CB8E2FBC8D58}" dt="2022-10-12T04:28:50.986" v="166" actId="1037"/>
          <ac:spMkLst>
            <pc:docMk/>
            <pc:sldMk cId="740726726" sldId="306"/>
            <ac:spMk id="19" creationId="{9BB09779-BF98-127F-4E37-620629537DE7}"/>
          </ac:spMkLst>
        </pc:spChg>
        <pc:spChg chg="add mod">
          <ac:chgData name="Manish Sharma" userId="b799adb9ba789c8f" providerId="LiveId" clId="{B31C9108-4898-42B0-BDC9-CB8E2FBC8D58}" dt="2022-10-12T04:28:50.986" v="166" actId="1037"/>
          <ac:spMkLst>
            <pc:docMk/>
            <pc:sldMk cId="740726726" sldId="306"/>
            <ac:spMk id="20" creationId="{2FD5353B-ED01-7EB8-897C-A33896A1A70A}"/>
          </ac:spMkLst>
        </pc:spChg>
        <pc:spChg chg="add mod">
          <ac:chgData name="Manish Sharma" userId="b799adb9ba789c8f" providerId="LiveId" clId="{B31C9108-4898-42B0-BDC9-CB8E2FBC8D58}" dt="2022-10-12T04:28:50.986" v="166" actId="1037"/>
          <ac:spMkLst>
            <pc:docMk/>
            <pc:sldMk cId="740726726" sldId="306"/>
            <ac:spMk id="21" creationId="{708CB410-EDEF-6C7B-F45C-CDDEEA69388B}"/>
          </ac:spMkLst>
        </pc:spChg>
        <pc:spChg chg="add mod">
          <ac:chgData name="Manish Sharma" userId="b799adb9ba789c8f" providerId="LiveId" clId="{B31C9108-4898-42B0-BDC9-CB8E2FBC8D58}" dt="2022-10-12T04:28:50.986" v="166" actId="1037"/>
          <ac:spMkLst>
            <pc:docMk/>
            <pc:sldMk cId="740726726" sldId="306"/>
            <ac:spMk id="23" creationId="{B5343E43-68C6-31D3-4CDE-C7DA6DFDF4E4}"/>
          </ac:spMkLst>
        </pc:spChg>
        <pc:spChg chg="add mod">
          <ac:chgData name="Manish Sharma" userId="b799adb9ba789c8f" providerId="LiveId" clId="{B31C9108-4898-42B0-BDC9-CB8E2FBC8D58}" dt="2022-10-12T04:29:04.606" v="167"/>
          <ac:spMkLst>
            <pc:docMk/>
            <pc:sldMk cId="740726726" sldId="306"/>
            <ac:spMk id="26" creationId="{3DF5B7D6-F502-5EB2-0304-733198CE364E}"/>
          </ac:spMkLst>
        </pc:spChg>
        <pc:spChg chg="add mod">
          <ac:chgData name="Manish Sharma" userId="b799adb9ba789c8f" providerId="LiveId" clId="{B31C9108-4898-42B0-BDC9-CB8E2FBC8D58}" dt="2022-10-12T04:29:04.606" v="167"/>
          <ac:spMkLst>
            <pc:docMk/>
            <pc:sldMk cId="740726726" sldId="306"/>
            <ac:spMk id="27" creationId="{97EB17A0-5A02-2260-600B-82C5BEAE5171}"/>
          </ac:spMkLst>
        </pc:spChg>
        <pc:spChg chg="add mod">
          <ac:chgData name="Manish Sharma" userId="b799adb9ba789c8f" providerId="LiveId" clId="{B31C9108-4898-42B0-BDC9-CB8E2FBC8D58}" dt="2022-10-12T04:29:41.966" v="168"/>
          <ac:spMkLst>
            <pc:docMk/>
            <pc:sldMk cId="740726726" sldId="306"/>
            <ac:spMk id="28" creationId="{24B2EB68-10DA-277A-1EC0-81316D16BE67}"/>
          </ac:spMkLst>
        </pc:spChg>
        <pc:cxnChg chg="add mod">
          <ac:chgData name="Manish Sharma" userId="b799adb9ba789c8f" providerId="LiveId" clId="{B31C9108-4898-42B0-BDC9-CB8E2FBC8D58}" dt="2022-10-12T04:27:05.438" v="149"/>
          <ac:cxnSpMkLst>
            <pc:docMk/>
            <pc:sldMk cId="740726726" sldId="306"/>
            <ac:cxnSpMk id="9" creationId="{ED18EFAE-EC15-C727-0187-81866BA4160C}"/>
          </ac:cxnSpMkLst>
        </pc:cxnChg>
        <pc:cxnChg chg="add mod">
          <ac:chgData name="Manish Sharma" userId="b799adb9ba789c8f" providerId="LiveId" clId="{B31C9108-4898-42B0-BDC9-CB8E2FBC8D58}" dt="2022-10-12T04:27:05.438" v="149"/>
          <ac:cxnSpMkLst>
            <pc:docMk/>
            <pc:sldMk cId="740726726" sldId="306"/>
            <ac:cxnSpMk id="11" creationId="{84614EAB-4E0A-F712-7F97-9643337B04C8}"/>
          </ac:cxnSpMkLst>
        </pc:cxnChg>
        <pc:cxnChg chg="add del mod">
          <ac:chgData name="Manish Sharma" userId="b799adb9ba789c8f" providerId="LiveId" clId="{B31C9108-4898-42B0-BDC9-CB8E2FBC8D58}" dt="2022-10-12T04:27:57.177" v="151"/>
          <ac:cxnSpMkLst>
            <pc:docMk/>
            <pc:sldMk cId="740726726" sldId="306"/>
            <ac:cxnSpMk id="12" creationId="{B91A464C-C19A-A5CD-E64C-F853FA14A803}"/>
          </ac:cxnSpMkLst>
        </pc:cxnChg>
        <pc:cxnChg chg="add del mod">
          <ac:chgData name="Manish Sharma" userId="b799adb9ba789c8f" providerId="LiveId" clId="{B31C9108-4898-42B0-BDC9-CB8E2FBC8D58}" dt="2022-10-12T04:27:57.177" v="151"/>
          <ac:cxnSpMkLst>
            <pc:docMk/>
            <pc:sldMk cId="740726726" sldId="306"/>
            <ac:cxnSpMk id="14" creationId="{451F94AB-DC25-9BF9-577D-17C5E884F087}"/>
          </ac:cxnSpMkLst>
        </pc:cxnChg>
        <pc:cxnChg chg="add mod">
          <ac:chgData name="Manish Sharma" userId="b799adb9ba789c8f" providerId="LiveId" clId="{B31C9108-4898-42B0-BDC9-CB8E2FBC8D58}" dt="2022-10-12T04:28:50.986" v="166" actId="1037"/>
          <ac:cxnSpMkLst>
            <pc:docMk/>
            <pc:sldMk cId="740726726" sldId="306"/>
            <ac:cxnSpMk id="22" creationId="{13E10C9D-30DA-D0FC-C418-A710A64C480A}"/>
          </ac:cxnSpMkLst>
        </pc:cxnChg>
        <pc:cxnChg chg="add mod">
          <ac:chgData name="Manish Sharma" userId="b799adb9ba789c8f" providerId="LiveId" clId="{B31C9108-4898-42B0-BDC9-CB8E2FBC8D58}" dt="2022-10-12T04:28:50.986" v="166" actId="1037"/>
          <ac:cxnSpMkLst>
            <pc:docMk/>
            <pc:sldMk cId="740726726" sldId="306"/>
            <ac:cxnSpMk id="24" creationId="{D784B32F-4B25-D052-9863-F6E50158622E}"/>
          </ac:cxnSpMkLst>
        </pc:cxnChg>
        <pc:cxnChg chg="add mod">
          <ac:chgData name="Manish Sharma" userId="b799adb9ba789c8f" providerId="LiveId" clId="{B31C9108-4898-42B0-BDC9-CB8E2FBC8D58}" dt="2022-10-12T04:29:04.606" v="167"/>
          <ac:cxnSpMkLst>
            <pc:docMk/>
            <pc:sldMk cId="740726726" sldId="306"/>
            <ac:cxnSpMk id="25" creationId="{3BA65B31-6114-1C8C-598E-9AED56D40A49}"/>
          </ac:cxnSpMkLst>
        </pc:cxnChg>
      </pc:sldChg>
      <pc:sldChg chg="del">
        <pc:chgData name="Manish Sharma" userId="b799adb9ba789c8f" providerId="LiveId" clId="{B31C9108-4898-42B0-BDC9-CB8E2FBC8D58}" dt="2022-10-12T03:37:46.409" v="0" actId="47"/>
        <pc:sldMkLst>
          <pc:docMk/>
          <pc:sldMk cId="1215355755" sldId="306"/>
        </pc:sldMkLst>
      </pc:sldChg>
      <pc:sldChg chg="add del">
        <pc:chgData name="Manish Sharma" userId="b799adb9ba789c8f" providerId="LiveId" clId="{B31C9108-4898-42B0-BDC9-CB8E2FBC8D58}" dt="2022-10-12T04:32:32.169" v="169"/>
        <pc:sldMkLst>
          <pc:docMk/>
          <pc:sldMk cId="3302700364" sldId="308"/>
        </pc:sldMkLst>
      </pc:sldChg>
      <pc:sldChg chg="addSp delSp modSp new mod">
        <pc:chgData name="Manish Sharma" userId="b799adb9ba789c8f" providerId="LiveId" clId="{B31C9108-4898-42B0-BDC9-CB8E2FBC8D58}" dt="2022-10-12T04:48:48.842" v="182"/>
        <pc:sldMkLst>
          <pc:docMk/>
          <pc:sldMk cId="308422758" sldId="309"/>
        </pc:sldMkLst>
        <pc:spChg chg="del">
          <ac:chgData name="Manish Sharma" userId="b799adb9ba789c8f" providerId="LiveId" clId="{B31C9108-4898-42B0-BDC9-CB8E2FBC8D58}" dt="2022-10-12T04:44:48.015" v="171" actId="478"/>
          <ac:spMkLst>
            <pc:docMk/>
            <pc:sldMk cId="308422758" sldId="309"/>
            <ac:spMk id="2" creationId="{D41FAF6A-1E5A-ECF7-923A-8E6AB39E857E}"/>
          </ac:spMkLst>
        </pc:spChg>
        <pc:spChg chg="del">
          <ac:chgData name="Manish Sharma" userId="b799adb9ba789c8f" providerId="LiveId" clId="{B31C9108-4898-42B0-BDC9-CB8E2FBC8D58}" dt="2022-10-12T04:44:48.015" v="171" actId="478"/>
          <ac:spMkLst>
            <pc:docMk/>
            <pc:sldMk cId="308422758" sldId="309"/>
            <ac:spMk id="3" creationId="{A43E5BC7-A9CA-0314-D906-319C551F2688}"/>
          </ac:spMkLst>
        </pc:spChg>
        <pc:spChg chg="add mod">
          <ac:chgData name="Manish Sharma" userId="b799adb9ba789c8f" providerId="LiveId" clId="{B31C9108-4898-42B0-BDC9-CB8E2FBC8D58}" dt="2022-10-12T04:44:58.613" v="172"/>
          <ac:spMkLst>
            <pc:docMk/>
            <pc:sldMk cId="308422758" sldId="309"/>
            <ac:spMk id="4" creationId="{76CFA745-7595-CE71-4D9C-901B8F990CB5}"/>
          </ac:spMkLst>
        </pc:spChg>
        <pc:spChg chg="add mod">
          <ac:chgData name="Manish Sharma" userId="b799adb9ba789c8f" providerId="LiveId" clId="{B31C9108-4898-42B0-BDC9-CB8E2FBC8D58}" dt="2022-10-12T04:44:58.613" v="172"/>
          <ac:spMkLst>
            <pc:docMk/>
            <pc:sldMk cId="308422758" sldId="309"/>
            <ac:spMk id="6" creationId="{9FD03D7C-3F6D-FCAA-71CA-6B24BD03044F}"/>
          </ac:spMkLst>
        </pc:spChg>
        <pc:spChg chg="add mod">
          <ac:chgData name="Manish Sharma" userId="b799adb9ba789c8f" providerId="LiveId" clId="{B31C9108-4898-42B0-BDC9-CB8E2FBC8D58}" dt="2022-10-12T04:45:14.019" v="173"/>
          <ac:spMkLst>
            <pc:docMk/>
            <pc:sldMk cId="308422758" sldId="309"/>
            <ac:spMk id="7" creationId="{F055DB02-8CF1-2BAB-FE2F-F82EB6D00695}"/>
          </ac:spMkLst>
        </pc:spChg>
        <pc:spChg chg="add mod">
          <ac:chgData name="Manish Sharma" userId="b799adb9ba789c8f" providerId="LiveId" clId="{B31C9108-4898-42B0-BDC9-CB8E2FBC8D58}" dt="2022-10-12T04:46:03.790" v="174"/>
          <ac:spMkLst>
            <pc:docMk/>
            <pc:sldMk cId="308422758" sldId="309"/>
            <ac:spMk id="9" creationId="{2E06F599-0C5A-680C-8390-BABE602DC9DA}"/>
          </ac:spMkLst>
        </pc:spChg>
        <pc:spChg chg="add mod">
          <ac:chgData name="Manish Sharma" userId="b799adb9ba789c8f" providerId="LiveId" clId="{B31C9108-4898-42B0-BDC9-CB8E2FBC8D58}" dt="2022-10-12T04:46:03.790" v="174"/>
          <ac:spMkLst>
            <pc:docMk/>
            <pc:sldMk cId="308422758" sldId="309"/>
            <ac:spMk id="10" creationId="{20E9EB8A-FFD4-9602-D584-0D7692EA78C0}"/>
          </ac:spMkLst>
        </pc:spChg>
        <pc:spChg chg="add mod">
          <ac:chgData name="Manish Sharma" userId="b799adb9ba789c8f" providerId="LiveId" clId="{B31C9108-4898-42B0-BDC9-CB8E2FBC8D58}" dt="2022-10-12T04:46:24.389" v="175"/>
          <ac:spMkLst>
            <pc:docMk/>
            <pc:sldMk cId="308422758" sldId="309"/>
            <ac:spMk id="12" creationId="{BB36FBFE-4672-50C7-2AB3-EE5924F2AD78}"/>
          </ac:spMkLst>
        </pc:spChg>
        <pc:spChg chg="add mod">
          <ac:chgData name="Manish Sharma" userId="b799adb9ba789c8f" providerId="LiveId" clId="{B31C9108-4898-42B0-BDC9-CB8E2FBC8D58}" dt="2022-10-12T04:46:24.389" v="175"/>
          <ac:spMkLst>
            <pc:docMk/>
            <pc:sldMk cId="308422758" sldId="309"/>
            <ac:spMk id="13" creationId="{80312B7D-5D9A-FBF5-C8DE-000A9EB4DCD2}"/>
          </ac:spMkLst>
        </pc:spChg>
        <pc:spChg chg="add mod">
          <ac:chgData name="Manish Sharma" userId="b799adb9ba789c8f" providerId="LiveId" clId="{B31C9108-4898-42B0-BDC9-CB8E2FBC8D58}" dt="2022-10-12T04:46:52.449" v="176"/>
          <ac:spMkLst>
            <pc:docMk/>
            <pc:sldMk cId="308422758" sldId="309"/>
            <ac:spMk id="14" creationId="{2D43479A-2FB2-D4A7-A38E-4C65501CFA26}"/>
          </ac:spMkLst>
        </pc:spChg>
        <pc:spChg chg="add mod">
          <ac:chgData name="Manish Sharma" userId="b799adb9ba789c8f" providerId="LiveId" clId="{B31C9108-4898-42B0-BDC9-CB8E2FBC8D58}" dt="2022-10-12T04:47:17.144" v="177"/>
          <ac:spMkLst>
            <pc:docMk/>
            <pc:sldMk cId="308422758" sldId="309"/>
            <ac:spMk id="15" creationId="{A8B79624-1026-C087-71C1-DFA4123C02BA}"/>
          </ac:spMkLst>
        </pc:spChg>
        <pc:spChg chg="add mod">
          <ac:chgData name="Manish Sharma" userId="b799adb9ba789c8f" providerId="LiveId" clId="{B31C9108-4898-42B0-BDC9-CB8E2FBC8D58}" dt="2022-10-12T04:47:17.144" v="177"/>
          <ac:spMkLst>
            <pc:docMk/>
            <pc:sldMk cId="308422758" sldId="309"/>
            <ac:spMk id="16" creationId="{3EF78C2E-C810-D64B-50B4-5CC85A665517}"/>
          </ac:spMkLst>
        </pc:spChg>
        <pc:spChg chg="add mod">
          <ac:chgData name="Manish Sharma" userId="b799adb9ba789c8f" providerId="LiveId" clId="{B31C9108-4898-42B0-BDC9-CB8E2FBC8D58}" dt="2022-10-12T04:47:37.853" v="178"/>
          <ac:spMkLst>
            <pc:docMk/>
            <pc:sldMk cId="308422758" sldId="309"/>
            <ac:spMk id="18" creationId="{6E39A61D-742A-6A83-6128-825E12B4D267}"/>
          </ac:spMkLst>
        </pc:spChg>
        <pc:spChg chg="add mod">
          <ac:chgData name="Manish Sharma" userId="b799adb9ba789c8f" providerId="LiveId" clId="{B31C9108-4898-42B0-BDC9-CB8E2FBC8D58}" dt="2022-10-12T04:47:37.853" v="178"/>
          <ac:spMkLst>
            <pc:docMk/>
            <pc:sldMk cId="308422758" sldId="309"/>
            <ac:spMk id="19" creationId="{95A8E137-B9FD-522D-4CC3-BA528EC6AE1F}"/>
          </ac:spMkLst>
        </pc:spChg>
        <pc:spChg chg="add mod">
          <ac:chgData name="Manish Sharma" userId="b799adb9ba789c8f" providerId="LiveId" clId="{B31C9108-4898-42B0-BDC9-CB8E2FBC8D58}" dt="2022-10-12T04:47:49.957" v="179"/>
          <ac:spMkLst>
            <pc:docMk/>
            <pc:sldMk cId="308422758" sldId="309"/>
            <ac:spMk id="22" creationId="{56AB26EB-D6DC-531F-2E85-7CC4F7891D8E}"/>
          </ac:spMkLst>
        </pc:spChg>
        <pc:spChg chg="add mod">
          <ac:chgData name="Manish Sharma" userId="b799adb9ba789c8f" providerId="LiveId" clId="{B31C9108-4898-42B0-BDC9-CB8E2FBC8D58}" dt="2022-10-12T04:47:49.957" v="179"/>
          <ac:spMkLst>
            <pc:docMk/>
            <pc:sldMk cId="308422758" sldId="309"/>
            <ac:spMk id="23" creationId="{14C8EFC0-7840-AD61-3002-BA8F991095F6}"/>
          </ac:spMkLst>
        </pc:spChg>
        <pc:spChg chg="add mod">
          <ac:chgData name="Manish Sharma" userId="b799adb9ba789c8f" providerId="LiveId" clId="{B31C9108-4898-42B0-BDC9-CB8E2FBC8D58}" dt="2022-10-12T04:48:24.882" v="180"/>
          <ac:spMkLst>
            <pc:docMk/>
            <pc:sldMk cId="308422758" sldId="309"/>
            <ac:spMk id="24" creationId="{DA05FDC5-ECEB-84F7-1D2D-882CBA45349E}"/>
          </ac:spMkLst>
        </pc:spChg>
        <pc:spChg chg="add mod">
          <ac:chgData name="Manish Sharma" userId="b799adb9ba789c8f" providerId="LiveId" clId="{B31C9108-4898-42B0-BDC9-CB8E2FBC8D58}" dt="2022-10-12T04:48:38.571" v="181"/>
          <ac:spMkLst>
            <pc:docMk/>
            <pc:sldMk cId="308422758" sldId="309"/>
            <ac:spMk id="28" creationId="{141A5F41-8598-7906-4B16-BD6B57D27D82}"/>
          </ac:spMkLst>
        </pc:spChg>
        <pc:spChg chg="add mod">
          <ac:chgData name="Manish Sharma" userId="b799adb9ba789c8f" providerId="LiveId" clId="{B31C9108-4898-42B0-BDC9-CB8E2FBC8D58}" dt="2022-10-12T04:48:48.842" v="182"/>
          <ac:spMkLst>
            <pc:docMk/>
            <pc:sldMk cId="308422758" sldId="309"/>
            <ac:spMk id="29" creationId="{83979BB8-5942-1183-EF9E-CA38116B59F5}"/>
          </ac:spMkLst>
        </pc:spChg>
        <pc:cxnChg chg="add mod">
          <ac:chgData name="Manish Sharma" userId="b799adb9ba789c8f" providerId="LiveId" clId="{B31C9108-4898-42B0-BDC9-CB8E2FBC8D58}" dt="2022-10-12T04:44:58.613" v="172"/>
          <ac:cxnSpMkLst>
            <pc:docMk/>
            <pc:sldMk cId="308422758" sldId="309"/>
            <ac:cxnSpMk id="5" creationId="{E37A0304-F01D-AA68-43D9-E1AAFA714307}"/>
          </ac:cxnSpMkLst>
        </pc:cxnChg>
        <pc:cxnChg chg="add mod">
          <ac:chgData name="Manish Sharma" userId="b799adb9ba789c8f" providerId="LiveId" clId="{B31C9108-4898-42B0-BDC9-CB8E2FBC8D58}" dt="2022-10-12T04:46:03.790" v="174"/>
          <ac:cxnSpMkLst>
            <pc:docMk/>
            <pc:sldMk cId="308422758" sldId="309"/>
            <ac:cxnSpMk id="8" creationId="{F45AE319-B55C-4298-59E1-5058E58118D0}"/>
          </ac:cxnSpMkLst>
        </pc:cxnChg>
        <pc:cxnChg chg="add mod">
          <ac:chgData name="Manish Sharma" userId="b799adb9ba789c8f" providerId="LiveId" clId="{B31C9108-4898-42B0-BDC9-CB8E2FBC8D58}" dt="2022-10-12T04:46:24.389" v="175"/>
          <ac:cxnSpMkLst>
            <pc:docMk/>
            <pc:sldMk cId="308422758" sldId="309"/>
            <ac:cxnSpMk id="11" creationId="{C41D2F89-5AFA-1DED-BE73-B9850D1BF69B}"/>
          </ac:cxnSpMkLst>
        </pc:cxnChg>
        <pc:cxnChg chg="add mod">
          <ac:chgData name="Manish Sharma" userId="b799adb9ba789c8f" providerId="LiveId" clId="{B31C9108-4898-42B0-BDC9-CB8E2FBC8D58}" dt="2022-10-12T04:47:17.144" v="177"/>
          <ac:cxnSpMkLst>
            <pc:docMk/>
            <pc:sldMk cId="308422758" sldId="309"/>
            <ac:cxnSpMk id="17" creationId="{33ECEEDC-8367-13D3-2C86-18193A46EBF1}"/>
          </ac:cxnSpMkLst>
        </pc:cxnChg>
        <pc:cxnChg chg="add mod">
          <ac:chgData name="Manish Sharma" userId="b799adb9ba789c8f" providerId="LiveId" clId="{B31C9108-4898-42B0-BDC9-CB8E2FBC8D58}" dt="2022-10-12T04:47:37.853" v="178"/>
          <ac:cxnSpMkLst>
            <pc:docMk/>
            <pc:sldMk cId="308422758" sldId="309"/>
            <ac:cxnSpMk id="20" creationId="{868296C1-51A1-9C6E-04AA-3F48013BD667}"/>
          </ac:cxnSpMkLst>
        </pc:cxnChg>
        <pc:cxnChg chg="add mod">
          <ac:chgData name="Manish Sharma" userId="b799adb9ba789c8f" providerId="LiveId" clId="{B31C9108-4898-42B0-BDC9-CB8E2FBC8D58}" dt="2022-10-12T04:47:49.957" v="179"/>
          <ac:cxnSpMkLst>
            <pc:docMk/>
            <pc:sldMk cId="308422758" sldId="309"/>
            <ac:cxnSpMk id="21" creationId="{E8CD3AF3-7AB1-7834-68F2-F85913C1DAA4}"/>
          </ac:cxnSpMkLst>
        </pc:cxnChg>
        <pc:cxnChg chg="add mod">
          <ac:chgData name="Manish Sharma" userId="b799adb9ba789c8f" providerId="LiveId" clId="{B31C9108-4898-42B0-BDC9-CB8E2FBC8D58}" dt="2022-10-12T04:48:24.882" v="180"/>
          <ac:cxnSpMkLst>
            <pc:docMk/>
            <pc:sldMk cId="308422758" sldId="309"/>
            <ac:cxnSpMk id="25" creationId="{3197ADE5-10C4-CE34-C2D5-F96A9A08B7C7}"/>
          </ac:cxnSpMkLst>
        </pc:cxnChg>
        <pc:cxnChg chg="add mod">
          <ac:chgData name="Manish Sharma" userId="b799adb9ba789c8f" providerId="LiveId" clId="{B31C9108-4898-42B0-BDC9-CB8E2FBC8D58}" dt="2022-10-12T04:48:24.882" v="180"/>
          <ac:cxnSpMkLst>
            <pc:docMk/>
            <pc:sldMk cId="308422758" sldId="309"/>
            <ac:cxnSpMk id="26" creationId="{C5140FDA-0AD3-5128-FED1-28282DFA8CDD}"/>
          </ac:cxnSpMkLst>
        </pc:cxnChg>
        <pc:cxnChg chg="add mod">
          <ac:chgData name="Manish Sharma" userId="b799adb9ba789c8f" providerId="LiveId" clId="{B31C9108-4898-42B0-BDC9-CB8E2FBC8D58}" dt="2022-10-12T04:48:24.882" v="180"/>
          <ac:cxnSpMkLst>
            <pc:docMk/>
            <pc:sldMk cId="308422758" sldId="309"/>
            <ac:cxnSpMk id="27" creationId="{7342B4B1-EAA5-AAFB-D014-987659C9489B}"/>
          </ac:cxnSpMkLst>
        </pc:cxnChg>
      </pc:sldChg>
      <pc:sldChg chg="del">
        <pc:chgData name="Manish Sharma" userId="b799adb9ba789c8f" providerId="LiveId" clId="{B31C9108-4898-42B0-BDC9-CB8E2FBC8D58}" dt="2022-10-12T03:37:46.409" v="0" actId="47"/>
        <pc:sldMkLst>
          <pc:docMk/>
          <pc:sldMk cId="3931238638" sldId="309"/>
        </pc:sldMkLst>
      </pc:sldChg>
      <pc:sldChg chg="add del">
        <pc:chgData name="Manish Sharma" userId="b799adb9ba789c8f" providerId="LiveId" clId="{B31C9108-4898-42B0-BDC9-CB8E2FBC8D58}" dt="2022-10-17T09:18:39.994" v="2228"/>
        <pc:sldMkLst>
          <pc:docMk/>
          <pc:sldMk cId="2986602669" sldId="347"/>
        </pc:sldMkLst>
      </pc:sldChg>
      <pc:sldChg chg="del">
        <pc:chgData name="Manish Sharma" userId="b799adb9ba789c8f" providerId="LiveId" clId="{B31C9108-4898-42B0-BDC9-CB8E2FBC8D58}" dt="2022-10-12T03:37:46.409" v="0" actId="47"/>
        <pc:sldMkLst>
          <pc:docMk/>
          <pc:sldMk cId="972214110" sldId="360"/>
        </pc:sldMkLst>
      </pc:sldChg>
      <pc:sldChg chg="del">
        <pc:chgData name="Manish Sharma" userId="b799adb9ba789c8f" providerId="LiveId" clId="{B31C9108-4898-42B0-BDC9-CB8E2FBC8D58}" dt="2022-10-12T03:37:46.409" v="0" actId="47"/>
        <pc:sldMkLst>
          <pc:docMk/>
          <pc:sldMk cId="1310457973" sldId="361"/>
        </pc:sldMkLst>
      </pc:sldChg>
      <pc:sldChg chg="add del">
        <pc:chgData name="Manish Sharma" userId="b799adb9ba789c8f" providerId="LiveId" clId="{B31C9108-4898-42B0-BDC9-CB8E2FBC8D58}" dt="2022-10-12T04:53:33.825" v="183"/>
        <pc:sldMkLst>
          <pc:docMk/>
          <pc:sldMk cId="493138841" sldId="364"/>
        </pc:sldMkLst>
      </pc:sldChg>
      <pc:sldChg chg="add del">
        <pc:chgData name="Manish Sharma" userId="b799adb9ba789c8f" providerId="LiveId" clId="{B31C9108-4898-42B0-BDC9-CB8E2FBC8D58}" dt="2022-10-12T04:53:33.825" v="183"/>
        <pc:sldMkLst>
          <pc:docMk/>
          <pc:sldMk cId="1828995850" sldId="374"/>
        </pc:sldMkLst>
      </pc:sldChg>
      <pc:sldChg chg="addSp delSp modSp new mod">
        <pc:chgData name="Manish Sharma" userId="b799adb9ba789c8f" providerId="LiveId" clId="{B31C9108-4898-42B0-BDC9-CB8E2FBC8D58}" dt="2022-10-12T05:23:12.612" v="220" actId="20577"/>
        <pc:sldMkLst>
          <pc:docMk/>
          <pc:sldMk cId="716680754" sldId="375"/>
        </pc:sldMkLst>
        <pc:spChg chg="del">
          <ac:chgData name="Manish Sharma" userId="b799adb9ba789c8f" providerId="LiveId" clId="{B31C9108-4898-42B0-BDC9-CB8E2FBC8D58}" dt="2022-10-12T05:21:35.612" v="185" actId="478"/>
          <ac:spMkLst>
            <pc:docMk/>
            <pc:sldMk cId="716680754" sldId="375"/>
            <ac:spMk id="2" creationId="{C77A0740-12D4-E715-15A3-1A9230429F5E}"/>
          </ac:spMkLst>
        </pc:spChg>
        <pc:spChg chg="del">
          <ac:chgData name="Manish Sharma" userId="b799adb9ba789c8f" providerId="LiveId" clId="{B31C9108-4898-42B0-BDC9-CB8E2FBC8D58}" dt="2022-10-12T05:21:35.612" v="185" actId="478"/>
          <ac:spMkLst>
            <pc:docMk/>
            <pc:sldMk cId="716680754" sldId="375"/>
            <ac:spMk id="3" creationId="{7BEB81A0-B6F6-0625-40EB-0BADACEBEF49}"/>
          </ac:spMkLst>
        </pc:spChg>
        <pc:spChg chg="add mod">
          <ac:chgData name="Manish Sharma" userId="b799adb9ba789c8f" providerId="LiveId" clId="{B31C9108-4898-42B0-BDC9-CB8E2FBC8D58}" dt="2022-10-12T05:22:44.845" v="194" actId="1076"/>
          <ac:spMkLst>
            <pc:docMk/>
            <pc:sldMk cId="716680754" sldId="375"/>
            <ac:spMk id="4" creationId="{2FD53665-3DA6-7B9F-F411-6BB8E60F4CDF}"/>
          </ac:spMkLst>
        </pc:spChg>
        <pc:spChg chg="add mod">
          <ac:chgData name="Manish Sharma" userId="b799adb9ba789c8f" providerId="LiveId" clId="{B31C9108-4898-42B0-BDC9-CB8E2FBC8D58}" dt="2022-10-12T05:22:44.845" v="194" actId="1076"/>
          <ac:spMkLst>
            <pc:docMk/>
            <pc:sldMk cId="716680754" sldId="375"/>
            <ac:spMk id="5" creationId="{6F2D778B-9134-66B7-5CE7-6142DCE94054}"/>
          </ac:spMkLst>
        </pc:spChg>
        <pc:spChg chg="add mod">
          <ac:chgData name="Manish Sharma" userId="b799adb9ba789c8f" providerId="LiveId" clId="{B31C9108-4898-42B0-BDC9-CB8E2FBC8D58}" dt="2022-10-12T05:22:44.845" v="194" actId="1076"/>
          <ac:spMkLst>
            <pc:docMk/>
            <pc:sldMk cId="716680754" sldId="375"/>
            <ac:spMk id="6" creationId="{A8744676-519E-6AB9-B37D-E2A2FC615849}"/>
          </ac:spMkLst>
        </pc:spChg>
        <pc:spChg chg="add mod">
          <ac:chgData name="Manish Sharma" userId="b799adb9ba789c8f" providerId="LiveId" clId="{B31C9108-4898-42B0-BDC9-CB8E2FBC8D58}" dt="2022-10-12T05:22:44.845" v="194" actId="1076"/>
          <ac:spMkLst>
            <pc:docMk/>
            <pc:sldMk cId="716680754" sldId="375"/>
            <ac:spMk id="7" creationId="{01D88EFA-4561-399F-6F9E-F437519F9698}"/>
          </ac:spMkLst>
        </pc:spChg>
        <pc:spChg chg="add mod">
          <ac:chgData name="Manish Sharma" userId="b799adb9ba789c8f" providerId="LiveId" clId="{B31C9108-4898-42B0-BDC9-CB8E2FBC8D58}" dt="2022-10-12T05:22:44.845" v="194" actId="1076"/>
          <ac:spMkLst>
            <pc:docMk/>
            <pc:sldMk cId="716680754" sldId="375"/>
            <ac:spMk id="8" creationId="{0D12663E-C4E4-577A-8E42-82A2A4FC2653}"/>
          </ac:spMkLst>
        </pc:spChg>
        <pc:spChg chg="add mod">
          <ac:chgData name="Manish Sharma" userId="b799adb9ba789c8f" providerId="LiveId" clId="{B31C9108-4898-42B0-BDC9-CB8E2FBC8D58}" dt="2022-10-12T05:22:52.103" v="197" actId="20577"/>
          <ac:spMkLst>
            <pc:docMk/>
            <pc:sldMk cId="716680754" sldId="375"/>
            <ac:spMk id="9" creationId="{20D544E7-6F0A-E489-193E-32D57D2CCD8C}"/>
          </ac:spMkLst>
        </pc:spChg>
        <pc:spChg chg="add mod">
          <ac:chgData name="Manish Sharma" userId="b799adb9ba789c8f" providerId="LiveId" clId="{B31C9108-4898-42B0-BDC9-CB8E2FBC8D58}" dt="2022-10-12T05:22:58.055" v="200" actId="20577"/>
          <ac:spMkLst>
            <pc:docMk/>
            <pc:sldMk cId="716680754" sldId="375"/>
            <ac:spMk id="10" creationId="{01B7138C-2433-3053-6F58-7C9A2087CC91}"/>
          </ac:spMkLst>
        </pc:spChg>
        <pc:spChg chg="add mod">
          <ac:chgData name="Manish Sharma" userId="b799adb9ba789c8f" providerId="LiveId" clId="{B31C9108-4898-42B0-BDC9-CB8E2FBC8D58}" dt="2022-10-12T05:23:04.509" v="210" actId="20577"/>
          <ac:spMkLst>
            <pc:docMk/>
            <pc:sldMk cId="716680754" sldId="375"/>
            <ac:spMk id="11" creationId="{2CA9BE1D-D4F1-8EA9-9697-90B5763948E3}"/>
          </ac:spMkLst>
        </pc:spChg>
        <pc:spChg chg="add mod">
          <ac:chgData name="Manish Sharma" userId="b799adb9ba789c8f" providerId="LiveId" clId="{B31C9108-4898-42B0-BDC9-CB8E2FBC8D58}" dt="2022-10-12T05:23:12.612" v="220" actId="20577"/>
          <ac:spMkLst>
            <pc:docMk/>
            <pc:sldMk cId="716680754" sldId="375"/>
            <ac:spMk id="12" creationId="{7891D97B-07AD-BD8B-8FA7-6B117452AF11}"/>
          </ac:spMkLst>
        </pc:spChg>
        <pc:spChg chg="add mod">
          <ac:chgData name="Manish Sharma" userId="b799adb9ba789c8f" providerId="LiveId" clId="{B31C9108-4898-42B0-BDC9-CB8E2FBC8D58}" dt="2022-10-12T05:22:47.980" v="195" actId="1076"/>
          <ac:spMkLst>
            <pc:docMk/>
            <pc:sldMk cId="716680754" sldId="375"/>
            <ac:spMk id="13" creationId="{71C5BA37-F860-E13B-439E-D0838614FBAE}"/>
          </ac:spMkLst>
        </pc:spChg>
      </pc:sldChg>
      <pc:sldChg chg="del">
        <pc:chgData name="Manish Sharma" userId="b799adb9ba789c8f" providerId="LiveId" clId="{B31C9108-4898-42B0-BDC9-CB8E2FBC8D58}" dt="2022-10-12T03:37:46.409" v="0" actId="47"/>
        <pc:sldMkLst>
          <pc:docMk/>
          <pc:sldMk cId="3996413173" sldId="375"/>
        </pc:sldMkLst>
      </pc:sldChg>
      <pc:sldChg chg="modSp add del mod">
        <pc:chgData name="Manish Sharma" userId="b799adb9ba789c8f" providerId="LiveId" clId="{B31C9108-4898-42B0-BDC9-CB8E2FBC8D58}" dt="2022-10-12T06:20:32.158" v="588" actId="20577"/>
        <pc:sldMkLst>
          <pc:docMk/>
          <pc:sldMk cId="1122893291" sldId="376"/>
        </pc:sldMkLst>
        <pc:spChg chg="mod">
          <ac:chgData name="Manish Sharma" userId="b799adb9ba789c8f" providerId="LiveId" clId="{B31C9108-4898-42B0-BDC9-CB8E2FBC8D58}" dt="2022-10-12T06:20:32.158" v="588" actId="20577"/>
          <ac:spMkLst>
            <pc:docMk/>
            <pc:sldMk cId="1122893291" sldId="376"/>
            <ac:spMk id="3" creationId="{DB4144A5-1FEA-4E7F-966B-484A5CEC69D9}"/>
          </ac:spMkLst>
        </pc:spChg>
      </pc:sldChg>
      <pc:sldChg chg="addSp delSp modSp new mod">
        <pc:chgData name="Manish Sharma" userId="b799adb9ba789c8f" providerId="LiveId" clId="{B31C9108-4898-42B0-BDC9-CB8E2FBC8D58}" dt="2022-10-12T06:43:23.708" v="737" actId="1076"/>
        <pc:sldMkLst>
          <pc:docMk/>
          <pc:sldMk cId="3138982183" sldId="377"/>
        </pc:sldMkLst>
        <pc:spChg chg="del">
          <ac:chgData name="Manish Sharma" userId="b799adb9ba789c8f" providerId="LiveId" clId="{B31C9108-4898-42B0-BDC9-CB8E2FBC8D58}" dt="2022-10-12T06:38:01.611" v="727" actId="478"/>
          <ac:spMkLst>
            <pc:docMk/>
            <pc:sldMk cId="3138982183" sldId="377"/>
            <ac:spMk id="2" creationId="{480243C3-6153-608E-7441-F370115BD657}"/>
          </ac:spMkLst>
        </pc:spChg>
        <pc:spChg chg="del">
          <ac:chgData name="Manish Sharma" userId="b799adb9ba789c8f" providerId="LiveId" clId="{B31C9108-4898-42B0-BDC9-CB8E2FBC8D58}" dt="2022-10-12T06:38:01.611" v="727" actId="478"/>
          <ac:spMkLst>
            <pc:docMk/>
            <pc:sldMk cId="3138982183" sldId="377"/>
            <ac:spMk id="3" creationId="{EA4DECEF-B130-CCF7-5176-F1A162DC3906}"/>
          </ac:spMkLst>
        </pc:spChg>
        <pc:spChg chg="add mod">
          <ac:chgData name="Manish Sharma" userId="b799adb9ba789c8f" providerId="LiveId" clId="{B31C9108-4898-42B0-BDC9-CB8E2FBC8D58}" dt="2022-10-12T06:38:06.290" v="728"/>
          <ac:spMkLst>
            <pc:docMk/>
            <pc:sldMk cId="3138982183" sldId="377"/>
            <ac:spMk id="4" creationId="{5200994C-36C1-356D-4D1E-1A81764FB10E}"/>
          </ac:spMkLst>
        </pc:spChg>
        <pc:spChg chg="add mod">
          <ac:chgData name="Manish Sharma" userId="b799adb9ba789c8f" providerId="LiveId" clId="{B31C9108-4898-42B0-BDC9-CB8E2FBC8D58}" dt="2022-10-12T06:38:32.607" v="731" actId="1076"/>
          <ac:spMkLst>
            <pc:docMk/>
            <pc:sldMk cId="3138982183" sldId="377"/>
            <ac:spMk id="5" creationId="{E623E4A1-F52C-E9C0-84A4-8A272898AA52}"/>
          </ac:spMkLst>
        </pc:spChg>
        <pc:spChg chg="add mod">
          <ac:chgData name="Manish Sharma" userId="b799adb9ba789c8f" providerId="LiveId" clId="{B31C9108-4898-42B0-BDC9-CB8E2FBC8D58}" dt="2022-10-12T06:38:36.864" v="732" actId="1076"/>
          <ac:spMkLst>
            <pc:docMk/>
            <pc:sldMk cId="3138982183" sldId="377"/>
            <ac:spMk id="6" creationId="{19D09DF3-8614-D90C-E3D0-A42200CB9038}"/>
          </ac:spMkLst>
        </pc:spChg>
        <pc:spChg chg="add mod">
          <ac:chgData name="Manish Sharma" userId="b799adb9ba789c8f" providerId="LiveId" clId="{B31C9108-4898-42B0-BDC9-CB8E2FBC8D58}" dt="2022-10-12T06:41:13.762" v="734" actId="1076"/>
          <ac:spMkLst>
            <pc:docMk/>
            <pc:sldMk cId="3138982183" sldId="377"/>
            <ac:spMk id="7" creationId="{9E5014A8-AC30-ED8A-CB92-EC14A61E166B}"/>
          </ac:spMkLst>
        </pc:spChg>
        <pc:spChg chg="add mod">
          <ac:chgData name="Manish Sharma" userId="b799adb9ba789c8f" providerId="LiveId" clId="{B31C9108-4898-42B0-BDC9-CB8E2FBC8D58}" dt="2022-10-12T06:43:16.373" v="736" actId="1076"/>
          <ac:spMkLst>
            <pc:docMk/>
            <pc:sldMk cId="3138982183" sldId="377"/>
            <ac:spMk id="8" creationId="{9CE85AAB-E4D6-7DA0-CD4D-E38F694F0BF9}"/>
          </ac:spMkLst>
        </pc:spChg>
        <pc:spChg chg="add mod">
          <ac:chgData name="Manish Sharma" userId="b799adb9ba789c8f" providerId="LiveId" clId="{B31C9108-4898-42B0-BDC9-CB8E2FBC8D58}" dt="2022-10-12T06:43:23.708" v="737" actId="1076"/>
          <ac:spMkLst>
            <pc:docMk/>
            <pc:sldMk cId="3138982183" sldId="377"/>
            <ac:spMk id="9" creationId="{22E99524-3283-0C7A-8033-DAB949E4899B}"/>
          </ac:spMkLst>
        </pc:spChg>
      </pc:sldChg>
      <pc:sldChg chg="modSp add mod">
        <pc:chgData name="Manish Sharma" userId="b799adb9ba789c8f" providerId="LiveId" clId="{B31C9108-4898-42B0-BDC9-CB8E2FBC8D58}" dt="2022-10-12T06:17:03.019" v="546" actId="20577"/>
        <pc:sldMkLst>
          <pc:docMk/>
          <pc:sldMk cId="1490411443" sldId="378"/>
        </pc:sldMkLst>
        <pc:spChg chg="mod">
          <ac:chgData name="Manish Sharma" userId="b799adb9ba789c8f" providerId="LiveId" clId="{B31C9108-4898-42B0-BDC9-CB8E2FBC8D58}" dt="2022-10-12T06:17:03.019" v="546" actId="20577"/>
          <ac:spMkLst>
            <pc:docMk/>
            <pc:sldMk cId="1490411443" sldId="378"/>
            <ac:spMk id="3" creationId="{DB4144A5-1FEA-4E7F-966B-484A5CEC69D9}"/>
          </ac:spMkLst>
        </pc:spChg>
      </pc:sldChg>
      <pc:sldChg chg="del">
        <pc:chgData name="Manish Sharma" userId="b799adb9ba789c8f" providerId="LiveId" clId="{B31C9108-4898-42B0-BDC9-CB8E2FBC8D58}" dt="2022-10-12T03:37:46.409" v="0" actId="47"/>
        <pc:sldMkLst>
          <pc:docMk/>
          <pc:sldMk cId="2235251600" sldId="378"/>
        </pc:sldMkLst>
      </pc:sldChg>
      <pc:sldChg chg="del">
        <pc:chgData name="Manish Sharma" userId="b799adb9ba789c8f" providerId="LiveId" clId="{B31C9108-4898-42B0-BDC9-CB8E2FBC8D58}" dt="2022-10-12T03:37:46.409" v="0" actId="47"/>
        <pc:sldMkLst>
          <pc:docMk/>
          <pc:sldMk cId="2569840191" sldId="379"/>
        </pc:sldMkLst>
      </pc:sldChg>
      <pc:sldChg chg="modSp new mod">
        <pc:chgData name="Manish Sharma" userId="b799adb9ba789c8f" providerId="LiveId" clId="{B31C9108-4898-42B0-BDC9-CB8E2FBC8D58}" dt="2022-10-12T06:26:14.015" v="704" actId="20577"/>
        <pc:sldMkLst>
          <pc:docMk/>
          <pc:sldMk cId="3298109447" sldId="379"/>
        </pc:sldMkLst>
        <pc:spChg chg="mod">
          <ac:chgData name="Manish Sharma" userId="b799adb9ba789c8f" providerId="LiveId" clId="{B31C9108-4898-42B0-BDC9-CB8E2FBC8D58}" dt="2022-10-12T06:19:23.224" v="561" actId="313"/>
          <ac:spMkLst>
            <pc:docMk/>
            <pc:sldMk cId="3298109447" sldId="379"/>
            <ac:spMk id="2" creationId="{CB623149-3569-BAB2-2EA6-BF45FAFBFB1E}"/>
          </ac:spMkLst>
        </pc:spChg>
        <pc:spChg chg="mod">
          <ac:chgData name="Manish Sharma" userId="b799adb9ba789c8f" providerId="LiveId" clId="{B31C9108-4898-42B0-BDC9-CB8E2FBC8D58}" dt="2022-10-12T06:26:14.015" v="704" actId="20577"/>
          <ac:spMkLst>
            <pc:docMk/>
            <pc:sldMk cId="3298109447" sldId="379"/>
            <ac:spMk id="3" creationId="{20E8DDF9-D7ED-BF66-77BF-F6FA77065779}"/>
          </ac:spMkLst>
        </pc:spChg>
      </pc:sldChg>
      <pc:sldChg chg="add">
        <pc:chgData name="Manish Sharma" userId="b799adb9ba789c8f" providerId="LiveId" clId="{B31C9108-4898-42B0-BDC9-CB8E2FBC8D58}" dt="2022-10-12T06:35:41.515" v="726"/>
        <pc:sldMkLst>
          <pc:docMk/>
          <pc:sldMk cId="2235251600" sldId="380"/>
        </pc:sldMkLst>
      </pc:sldChg>
      <pc:sldChg chg="del">
        <pc:chgData name="Manish Sharma" userId="b799adb9ba789c8f" providerId="LiveId" clId="{B31C9108-4898-42B0-BDC9-CB8E2FBC8D58}" dt="2022-10-12T03:37:46.409" v="0" actId="47"/>
        <pc:sldMkLst>
          <pc:docMk/>
          <pc:sldMk cId="3222575608" sldId="380"/>
        </pc:sldMkLst>
      </pc:sldChg>
      <pc:sldChg chg="modSp new mod">
        <pc:chgData name="Manish Sharma" userId="b799adb9ba789c8f" providerId="LiveId" clId="{B31C9108-4898-42B0-BDC9-CB8E2FBC8D58}" dt="2022-10-12T07:07:28.395" v="811" actId="20577"/>
        <pc:sldMkLst>
          <pc:docMk/>
          <pc:sldMk cId="4072476581" sldId="381"/>
        </pc:sldMkLst>
        <pc:spChg chg="mod">
          <ac:chgData name="Manish Sharma" userId="b799adb9ba789c8f" providerId="LiveId" clId="{B31C9108-4898-42B0-BDC9-CB8E2FBC8D58}" dt="2022-10-12T07:06:23.921" v="739"/>
          <ac:spMkLst>
            <pc:docMk/>
            <pc:sldMk cId="4072476581" sldId="381"/>
            <ac:spMk id="2" creationId="{74DE987E-B3CA-4449-D712-61FD391CE6FE}"/>
          </ac:spMkLst>
        </pc:spChg>
        <pc:spChg chg="mod">
          <ac:chgData name="Manish Sharma" userId="b799adb9ba789c8f" providerId="LiveId" clId="{B31C9108-4898-42B0-BDC9-CB8E2FBC8D58}" dt="2022-10-12T07:07:28.395" v="811" actId="20577"/>
          <ac:spMkLst>
            <pc:docMk/>
            <pc:sldMk cId="4072476581" sldId="381"/>
            <ac:spMk id="3" creationId="{95BC6F0F-F6C2-BE81-BE75-007355A979D3}"/>
          </ac:spMkLst>
        </pc:spChg>
      </pc:sldChg>
      <pc:sldChg chg="del">
        <pc:chgData name="Manish Sharma" userId="b799adb9ba789c8f" providerId="LiveId" clId="{B31C9108-4898-42B0-BDC9-CB8E2FBC8D58}" dt="2022-10-12T03:37:46.409" v="0" actId="47"/>
        <pc:sldMkLst>
          <pc:docMk/>
          <pc:sldMk cId="4240999695" sldId="381"/>
        </pc:sldMkLst>
      </pc:sldChg>
      <pc:sldChg chg="add">
        <pc:chgData name="Manish Sharma" userId="b799adb9ba789c8f" providerId="LiveId" clId="{B31C9108-4898-42B0-BDC9-CB8E2FBC8D58}" dt="2022-10-12T07:11:21.385" v="812"/>
        <pc:sldMkLst>
          <pc:docMk/>
          <pc:sldMk cId="3222575608" sldId="382"/>
        </pc:sldMkLst>
      </pc:sldChg>
      <pc:sldChg chg="addSp delSp modSp new mod">
        <pc:chgData name="Manish Sharma" userId="b799adb9ba789c8f" providerId="LiveId" clId="{B31C9108-4898-42B0-BDC9-CB8E2FBC8D58}" dt="2022-10-12T07:18:10.220" v="931" actId="255"/>
        <pc:sldMkLst>
          <pc:docMk/>
          <pc:sldMk cId="240020791" sldId="383"/>
        </pc:sldMkLst>
        <pc:spChg chg="del">
          <ac:chgData name="Manish Sharma" userId="b799adb9ba789c8f" providerId="LiveId" clId="{B31C9108-4898-42B0-BDC9-CB8E2FBC8D58}" dt="2022-10-12T07:14:11.890" v="825" actId="478"/>
          <ac:spMkLst>
            <pc:docMk/>
            <pc:sldMk cId="240020791" sldId="383"/>
            <ac:spMk id="2" creationId="{0E475775-121E-E67D-5B4C-CBA756E29406}"/>
          </ac:spMkLst>
        </pc:spChg>
        <pc:spChg chg="del">
          <ac:chgData name="Manish Sharma" userId="b799adb9ba789c8f" providerId="LiveId" clId="{B31C9108-4898-42B0-BDC9-CB8E2FBC8D58}" dt="2022-10-12T07:14:11.890" v="825" actId="478"/>
          <ac:spMkLst>
            <pc:docMk/>
            <pc:sldMk cId="240020791" sldId="383"/>
            <ac:spMk id="3" creationId="{281E9F66-436D-97B8-FC5A-C61E165E05AA}"/>
          </ac:spMkLst>
        </pc:spChg>
        <pc:spChg chg="add mod">
          <ac:chgData name="Manish Sharma" userId="b799adb9ba789c8f" providerId="LiveId" clId="{B31C9108-4898-42B0-BDC9-CB8E2FBC8D58}" dt="2022-10-12T07:14:32.411" v="826"/>
          <ac:spMkLst>
            <pc:docMk/>
            <pc:sldMk cId="240020791" sldId="383"/>
            <ac:spMk id="4" creationId="{BE44BBD8-3281-CECA-D54B-8D29CFBB3E4B}"/>
          </ac:spMkLst>
        </pc:spChg>
        <pc:spChg chg="add mod">
          <ac:chgData name="Manish Sharma" userId="b799adb9ba789c8f" providerId="LiveId" clId="{B31C9108-4898-42B0-BDC9-CB8E2FBC8D58}" dt="2022-10-12T07:18:10.220" v="931" actId="255"/>
          <ac:spMkLst>
            <pc:docMk/>
            <pc:sldMk cId="240020791" sldId="383"/>
            <ac:spMk id="5" creationId="{93772D5C-A23D-AA27-56E2-A89AA2DC632B}"/>
          </ac:spMkLst>
        </pc:spChg>
        <pc:spChg chg="add mod">
          <ac:chgData name="Manish Sharma" userId="b799adb9ba789c8f" providerId="LiveId" clId="{B31C9108-4898-42B0-BDC9-CB8E2FBC8D58}" dt="2022-10-12T07:15:09.029" v="833" actId="20577"/>
          <ac:spMkLst>
            <pc:docMk/>
            <pc:sldMk cId="240020791" sldId="383"/>
            <ac:spMk id="6" creationId="{263F3E3D-8376-F3D1-19A1-0FB3C665785B}"/>
          </ac:spMkLst>
        </pc:spChg>
        <pc:spChg chg="add mod">
          <ac:chgData name="Manish Sharma" userId="b799adb9ba789c8f" providerId="LiveId" clId="{B31C9108-4898-42B0-BDC9-CB8E2FBC8D58}" dt="2022-10-12T07:15:41.101" v="885" actId="20577"/>
          <ac:spMkLst>
            <pc:docMk/>
            <pc:sldMk cId="240020791" sldId="383"/>
            <ac:spMk id="7" creationId="{0923944D-1E3C-C734-9013-638D53F9FE05}"/>
          </ac:spMkLst>
        </pc:spChg>
        <pc:spChg chg="add mod">
          <ac:chgData name="Manish Sharma" userId="b799adb9ba789c8f" providerId="LiveId" clId="{B31C9108-4898-42B0-BDC9-CB8E2FBC8D58}" dt="2022-10-12T07:16:35.938" v="917" actId="1076"/>
          <ac:spMkLst>
            <pc:docMk/>
            <pc:sldMk cId="240020791" sldId="383"/>
            <ac:spMk id="8" creationId="{17683B20-A000-6434-1E52-83CA6F7A3CD1}"/>
          </ac:spMkLst>
        </pc:spChg>
        <pc:spChg chg="add mod">
          <ac:chgData name="Manish Sharma" userId="b799adb9ba789c8f" providerId="LiveId" clId="{B31C9108-4898-42B0-BDC9-CB8E2FBC8D58}" dt="2022-10-12T07:16:41.595" v="918" actId="1076"/>
          <ac:spMkLst>
            <pc:docMk/>
            <pc:sldMk cId="240020791" sldId="383"/>
            <ac:spMk id="9" creationId="{74F3EBBF-0E32-5C01-7660-253BAFBAFAC2}"/>
          </ac:spMkLst>
        </pc:spChg>
      </pc:sldChg>
      <pc:sldChg chg="del">
        <pc:chgData name="Manish Sharma" userId="b799adb9ba789c8f" providerId="LiveId" clId="{B31C9108-4898-42B0-BDC9-CB8E2FBC8D58}" dt="2022-10-12T03:37:46.409" v="0" actId="47"/>
        <pc:sldMkLst>
          <pc:docMk/>
          <pc:sldMk cId="2390603842" sldId="383"/>
        </pc:sldMkLst>
      </pc:sldChg>
      <pc:sldChg chg="del">
        <pc:chgData name="Manish Sharma" userId="b799adb9ba789c8f" providerId="LiveId" clId="{B31C9108-4898-42B0-BDC9-CB8E2FBC8D58}" dt="2022-10-12T03:37:46.409" v="0" actId="47"/>
        <pc:sldMkLst>
          <pc:docMk/>
          <pc:sldMk cId="1302610745" sldId="384"/>
        </pc:sldMkLst>
      </pc:sldChg>
      <pc:sldChg chg="addSp delSp modSp new mod">
        <pc:chgData name="Manish Sharma" userId="b799adb9ba789c8f" providerId="LiveId" clId="{B31C9108-4898-42B0-BDC9-CB8E2FBC8D58}" dt="2022-10-12T07:19:59.430" v="970"/>
        <pc:sldMkLst>
          <pc:docMk/>
          <pc:sldMk cId="3516998776" sldId="384"/>
        </pc:sldMkLst>
        <pc:spChg chg="mod">
          <ac:chgData name="Manish Sharma" userId="b799adb9ba789c8f" providerId="LiveId" clId="{B31C9108-4898-42B0-BDC9-CB8E2FBC8D58}" dt="2022-10-12T07:18:59.592" v="944" actId="20577"/>
          <ac:spMkLst>
            <pc:docMk/>
            <pc:sldMk cId="3516998776" sldId="384"/>
            <ac:spMk id="2" creationId="{408734F2-8C21-71E8-DD0C-DBCC8271AD70}"/>
          </ac:spMkLst>
        </pc:spChg>
        <pc:spChg chg="del">
          <ac:chgData name="Manish Sharma" userId="b799adb9ba789c8f" providerId="LiveId" clId="{B31C9108-4898-42B0-BDC9-CB8E2FBC8D58}" dt="2022-10-12T07:19:03.896" v="945" actId="478"/>
          <ac:spMkLst>
            <pc:docMk/>
            <pc:sldMk cId="3516998776" sldId="384"/>
            <ac:spMk id="3" creationId="{80A32743-2A36-2D4B-E02B-0DC0608AAFEB}"/>
          </ac:spMkLst>
        </pc:spChg>
        <pc:spChg chg="add mod">
          <ac:chgData name="Manish Sharma" userId="b799adb9ba789c8f" providerId="LiveId" clId="{B31C9108-4898-42B0-BDC9-CB8E2FBC8D58}" dt="2022-10-12T07:19:24.244" v="957" actId="20577"/>
          <ac:spMkLst>
            <pc:docMk/>
            <pc:sldMk cId="3516998776" sldId="384"/>
            <ac:spMk id="4" creationId="{FF40BD1E-3FE9-D1D7-D30B-9E3655885E3B}"/>
          </ac:spMkLst>
        </pc:spChg>
        <pc:spChg chg="add mod">
          <ac:chgData name="Manish Sharma" userId="b799adb9ba789c8f" providerId="LiveId" clId="{B31C9108-4898-42B0-BDC9-CB8E2FBC8D58}" dt="2022-10-12T07:19:31.804" v="966" actId="20577"/>
          <ac:spMkLst>
            <pc:docMk/>
            <pc:sldMk cId="3516998776" sldId="384"/>
            <ac:spMk id="5" creationId="{29B7BBB1-C7E8-2E93-CECB-ED449E0E28C4}"/>
          </ac:spMkLst>
        </pc:spChg>
        <pc:spChg chg="add mod">
          <ac:chgData name="Manish Sharma" userId="b799adb9ba789c8f" providerId="LiveId" clId="{B31C9108-4898-42B0-BDC9-CB8E2FBC8D58}" dt="2022-10-12T07:19:39.987" v="967"/>
          <ac:spMkLst>
            <pc:docMk/>
            <pc:sldMk cId="3516998776" sldId="384"/>
            <ac:spMk id="6" creationId="{D48342CD-DF94-BECE-31B8-C3FCA9C64F11}"/>
          </ac:spMkLst>
        </pc:spChg>
        <pc:spChg chg="add mod">
          <ac:chgData name="Manish Sharma" userId="b799adb9ba789c8f" providerId="LiveId" clId="{B31C9108-4898-42B0-BDC9-CB8E2FBC8D58}" dt="2022-10-12T07:19:45.859" v="968"/>
          <ac:spMkLst>
            <pc:docMk/>
            <pc:sldMk cId="3516998776" sldId="384"/>
            <ac:spMk id="7" creationId="{8C15AE1E-E5FC-20A4-EA02-63AD08D8449D}"/>
          </ac:spMkLst>
        </pc:spChg>
        <pc:spChg chg="add mod">
          <ac:chgData name="Manish Sharma" userId="b799adb9ba789c8f" providerId="LiveId" clId="{B31C9108-4898-42B0-BDC9-CB8E2FBC8D58}" dt="2022-10-12T07:19:51.562" v="969"/>
          <ac:spMkLst>
            <pc:docMk/>
            <pc:sldMk cId="3516998776" sldId="384"/>
            <ac:spMk id="8" creationId="{BC6D2EBB-003E-B754-D3C6-6D53D9F624A0}"/>
          </ac:spMkLst>
        </pc:spChg>
        <pc:spChg chg="add mod">
          <ac:chgData name="Manish Sharma" userId="b799adb9ba789c8f" providerId="LiveId" clId="{B31C9108-4898-42B0-BDC9-CB8E2FBC8D58}" dt="2022-10-12T07:19:51.562" v="969"/>
          <ac:spMkLst>
            <pc:docMk/>
            <pc:sldMk cId="3516998776" sldId="384"/>
            <ac:spMk id="9" creationId="{75A8065F-9FC6-589D-3511-F5227A7A7B4A}"/>
          </ac:spMkLst>
        </pc:spChg>
        <pc:spChg chg="add mod">
          <ac:chgData name="Manish Sharma" userId="b799adb9ba789c8f" providerId="LiveId" clId="{B31C9108-4898-42B0-BDC9-CB8E2FBC8D58}" dt="2022-10-12T07:19:59.430" v="970"/>
          <ac:spMkLst>
            <pc:docMk/>
            <pc:sldMk cId="3516998776" sldId="384"/>
            <ac:spMk id="10" creationId="{D1EEB643-D9CE-B035-254E-02FC1C56FB5E}"/>
          </ac:spMkLst>
        </pc:spChg>
      </pc:sldChg>
      <pc:sldChg chg="add del">
        <pc:chgData name="Manish Sharma" userId="b799adb9ba789c8f" providerId="LiveId" clId="{B31C9108-4898-42B0-BDC9-CB8E2FBC8D58}" dt="2022-10-13T03:28:31.490" v="1576"/>
        <pc:sldMkLst>
          <pc:docMk/>
          <pc:sldMk cId="3344806649" sldId="385"/>
        </pc:sldMkLst>
      </pc:sldChg>
      <pc:sldChg chg="add del">
        <pc:chgData name="Manish Sharma" userId="b799adb9ba789c8f" providerId="LiveId" clId="{B31C9108-4898-42B0-BDC9-CB8E2FBC8D58}" dt="2022-10-13T03:28:31.490" v="1576"/>
        <pc:sldMkLst>
          <pc:docMk/>
          <pc:sldMk cId="3925259308" sldId="386"/>
        </pc:sldMkLst>
      </pc:sldChg>
      <pc:sldChg chg="add del">
        <pc:chgData name="Manish Sharma" userId="b799adb9ba789c8f" providerId="LiveId" clId="{B31C9108-4898-42B0-BDC9-CB8E2FBC8D58}" dt="2022-10-12T09:50:51.683" v="973"/>
        <pc:sldMkLst>
          <pc:docMk/>
          <pc:sldMk cId="4262467837" sldId="388"/>
        </pc:sldMkLst>
      </pc:sldChg>
      <pc:sldChg chg="add del">
        <pc:chgData name="Manish Sharma" userId="b799adb9ba789c8f" providerId="LiveId" clId="{B31C9108-4898-42B0-BDC9-CB8E2FBC8D58}" dt="2022-10-12T09:50:51.683" v="973"/>
        <pc:sldMkLst>
          <pc:docMk/>
          <pc:sldMk cId="2791342229" sldId="389"/>
        </pc:sldMkLst>
      </pc:sldChg>
      <pc:sldChg chg="del">
        <pc:chgData name="Manish Sharma" userId="b799adb9ba789c8f" providerId="LiveId" clId="{B31C9108-4898-42B0-BDC9-CB8E2FBC8D58}" dt="2022-10-12T03:37:46.409" v="0" actId="47"/>
        <pc:sldMkLst>
          <pc:docMk/>
          <pc:sldMk cId="3525173823" sldId="390"/>
        </pc:sldMkLst>
      </pc:sldChg>
      <pc:sldChg chg="del">
        <pc:chgData name="Manish Sharma" userId="b799adb9ba789c8f" providerId="LiveId" clId="{B31C9108-4898-42B0-BDC9-CB8E2FBC8D58}" dt="2022-10-12T03:37:46.409" v="0" actId="47"/>
        <pc:sldMkLst>
          <pc:docMk/>
          <pc:sldMk cId="2278710225" sldId="391"/>
        </pc:sldMkLst>
      </pc:sldChg>
      <pc:sldChg chg="modSp add del mod">
        <pc:chgData name="Manish Sharma" userId="b799adb9ba789c8f" providerId="LiveId" clId="{B31C9108-4898-42B0-BDC9-CB8E2FBC8D58}" dt="2022-10-12T09:01:52.474" v="972"/>
        <pc:sldMkLst>
          <pc:docMk/>
          <pc:sldMk cId="3346829864" sldId="392"/>
        </pc:sldMkLst>
        <pc:spChg chg="mod">
          <ac:chgData name="Manish Sharma" userId="b799adb9ba789c8f" providerId="LiveId" clId="{B31C9108-4898-42B0-BDC9-CB8E2FBC8D58}" dt="2022-10-12T09:01:52.474" v="972"/>
          <ac:spMkLst>
            <pc:docMk/>
            <pc:sldMk cId="3346829864" sldId="392"/>
            <ac:spMk id="3" creationId="{923948FD-F05D-2202-30D0-EAA9D546CB60}"/>
          </ac:spMkLst>
        </pc:spChg>
      </pc:sldChg>
      <pc:sldChg chg="add del">
        <pc:chgData name="Manish Sharma" userId="b799adb9ba789c8f" providerId="LiveId" clId="{B31C9108-4898-42B0-BDC9-CB8E2FBC8D58}" dt="2022-10-12T08:51:40.648" v="971"/>
        <pc:sldMkLst>
          <pc:docMk/>
          <pc:sldMk cId="768182514" sldId="393"/>
        </pc:sldMkLst>
      </pc:sldChg>
      <pc:sldChg chg="add">
        <pc:chgData name="Manish Sharma" userId="b799adb9ba789c8f" providerId="LiveId" clId="{B31C9108-4898-42B0-BDC9-CB8E2FBC8D58}" dt="2022-10-12T09:50:51.683" v="973"/>
        <pc:sldMkLst>
          <pc:docMk/>
          <pc:sldMk cId="2390603842" sldId="394"/>
        </pc:sldMkLst>
      </pc:sldChg>
      <pc:sldChg chg="del">
        <pc:chgData name="Manish Sharma" userId="b799adb9ba789c8f" providerId="LiveId" clId="{B31C9108-4898-42B0-BDC9-CB8E2FBC8D58}" dt="2022-10-12T03:37:46.409" v="0" actId="47"/>
        <pc:sldMkLst>
          <pc:docMk/>
          <pc:sldMk cId="3841044751" sldId="394"/>
        </pc:sldMkLst>
      </pc:sldChg>
      <pc:sldChg chg="del">
        <pc:chgData name="Manish Sharma" userId="b799adb9ba789c8f" providerId="LiveId" clId="{B31C9108-4898-42B0-BDC9-CB8E2FBC8D58}" dt="2022-10-12T03:37:46.409" v="0" actId="47"/>
        <pc:sldMkLst>
          <pc:docMk/>
          <pc:sldMk cId="882040305" sldId="395"/>
        </pc:sldMkLst>
      </pc:sldChg>
      <pc:sldChg chg="add">
        <pc:chgData name="Manish Sharma" userId="b799adb9ba789c8f" providerId="LiveId" clId="{B31C9108-4898-42B0-BDC9-CB8E2FBC8D58}" dt="2022-10-12T09:50:51.683" v="973"/>
        <pc:sldMkLst>
          <pc:docMk/>
          <pc:sldMk cId="3841044751" sldId="395"/>
        </pc:sldMkLst>
      </pc:sldChg>
      <pc:sldChg chg="add">
        <pc:chgData name="Manish Sharma" userId="b799adb9ba789c8f" providerId="LiveId" clId="{B31C9108-4898-42B0-BDC9-CB8E2FBC8D58}" dt="2022-10-12T09:50:51.683" v="973"/>
        <pc:sldMkLst>
          <pc:docMk/>
          <pc:sldMk cId="882040305" sldId="396"/>
        </pc:sldMkLst>
      </pc:sldChg>
      <pc:sldChg chg="del">
        <pc:chgData name="Manish Sharma" userId="b799adb9ba789c8f" providerId="LiveId" clId="{B31C9108-4898-42B0-BDC9-CB8E2FBC8D58}" dt="2022-10-12T03:37:46.409" v="0" actId="47"/>
        <pc:sldMkLst>
          <pc:docMk/>
          <pc:sldMk cId="1783579526" sldId="396"/>
        </pc:sldMkLst>
      </pc:sldChg>
      <pc:sldChg chg="modSp new mod">
        <pc:chgData name="Manish Sharma" userId="b799adb9ba789c8f" providerId="LiveId" clId="{B31C9108-4898-42B0-BDC9-CB8E2FBC8D58}" dt="2022-10-12T10:36:20.646" v="1306" actId="20577"/>
        <pc:sldMkLst>
          <pc:docMk/>
          <pc:sldMk cId="3094113067" sldId="397"/>
        </pc:sldMkLst>
        <pc:spChg chg="mod">
          <ac:chgData name="Manish Sharma" userId="b799adb9ba789c8f" providerId="LiveId" clId="{B31C9108-4898-42B0-BDC9-CB8E2FBC8D58}" dt="2022-10-12T10:32:15.482" v="1001" actId="20577"/>
          <ac:spMkLst>
            <pc:docMk/>
            <pc:sldMk cId="3094113067" sldId="397"/>
            <ac:spMk id="2" creationId="{38D7C59E-66ED-E2E2-5A8C-CDAD4040A09F}"/>
          </ac:spMkLst>
        </pc:spChg>
        <pc:spChg chg="mod">
          <ac:chgData name="Manish Sharma" userId="b799adb9ba789c8f" providerId="LiveId" clId="{B31C9108-4898-42B0-BDC9-CB8E2FBC8D58}" dt="2022-10-12T10:36:20.646" v="1306" actId="20577"/>
          <ac:spMkLst>
            <pc:docMk/>
            <pc:sldMk cId="3094113067" sldId="397"/>
            <ac:spMk id="3" creationId="{D39C7051-71B4-021D-F3E7-5DC2F513075A}"/>
          </ac:spMkLst>
        </pc:spChg>
      </pc:sldChg>
      <pc:sldChg chg="del">
        <pc:chgData name="Manish Sharma" userId="b799adb9ba789c8f" providerId="LiveId" clId="{B31C9108-4898-42B0-BDC9-CB8E2FBC8D58}" dt="2022-10-12T03:37:46.409" v="0" actId="47"/>
        <pc:sldMkLst>
          <pc:docMk/>
          <pc:sldMk cId="3574447149" sldId="397"/>
        </pc:sldMkLst>
      </pc:sldChg>
      <pc:sldChg chg="del">
        <pc:chgData name="Manish Sharma" userId="b799adb9ba789c8f" providerId="LiveId" clId="{B31C9108-4898-42B0-BDC9-CB8E2FBC8D58}" dt="2022-10-12T03:37:46.409" v="0" actId="47"/>
        <pc:sldMkLst>
          <pc:docMk/>
          <pc:sldMk cId="1176937191" sldId="398"/>
        </pc:sldMkLst>
      </pc:sldChg>
      <pc:sldChg chg="modSp new mod">
        <pc:chgData name="Manish Sharma" userId="b799adb9ba789c8f" providerId="LiveId" clId="{B31C9108-4898-42B0-BDC9-CB8E2FBC8D58}" dt="2022-10-12T10:44:46.597" v="1574" actId="207"/>
        <pc:sldMkLst>
          <pc:docMk/>
          <pc:sldMk cId="3064370140" sldId="398"/>
        </pc:sldMkLst>
        <pc:spChg chg="mod">
          <ac:chgData name="Manish Sharma" userId="b799adb9ba789c8f" providerId="LiveId" clId="{B31C9108-4898-42B0-BDC9-CB8E2FBC8D58}" dt="2022-10-12T10:42:03.859" v="1346" actId="20577"/>
          <ac:spMkLst>
            <pc:docMk/>
            <pc:sldMk cId="3064370140" sldId="398"/>
            <ac:spMk id="2" creationId="{153328DD-2D40-D585-2B53-7B94BF9D53FD}"/>
          </ac:spMkLst>
        </pc:spChg>
        <pc:spChg chg="mod">
          <ac:chgData name="Manish Sharma" userId="b799adb9ba789c8f" providerId="LiveId" clId="{B31C9108-4898-42B0-BDC9-CB8E2FBC8D58}" dt="2022-10-12T10:44:46.597" v="1574" actId="207"/>
          <ac:spMkLst>
            <pc:docMk/>
            <pc:sldMk cId="3064370140" sldId="398"/>
            <ac:spMk id="3" creationId="{86612EDE-F75A-91F9-4A1A-4F5DF8832EAE}"/>
          </ac:spMkLst>
        </pc:spChg>
      </pc:sldChg>
      <pc:sldChg chg="add">
        <pc:chgData name="Manish Sharma" userId="b799adb9ba789c8f" providerId="LiveId" clId="{B31C9108-4898-42B0-BDC9-CB8E2FBC8D58}" dt="2022-10-12T11:17:32.854" v="1575"/>
        <pc:sldMkLst>
          <pc:docMk/>
          <pc:sldMk cId="1302610745" sldId="399"/>
        </pc:sldMkLst>
      </pc:sldChg>
      <pc:sldChg chg="del">
        <pc:chgData name="Manish Sharma" userId="b799adb9ba789c8f" providerId="LiveId" clId="{B31C9108-4898-42B0-BDC9-CB8E2FBC8D58}" dt="2022-10-12T03:37:46.409" v="0" actId="47"/>
        <pc:sldMkLst>
          <pc:docMk/>
          <pc:sldMk cId="3982515735" sldId="399"/>
        </pc:sldMkLst>
      </pc:sldChg>
      <pc:sldChg chg="del">
        <pc:chgData name="Manish Sharma" userId="b799adb9ba789c8f" providerId="LiveId" clId="{B31C9108-4898-42B0-BDC9-CB8E2FBC8D58}" dt="2022-10-12T03:37:46.409" v="0" actId="47"/>
        <pc:sldMkLst>
          <pc:docMk/>
          <pc:sldMk cId="1346657712" sldId="400"/>
        </pc:sldMkLst>
      </pc:sldChg>
      <pc:sldChg chg="addSp delSp modSp new mod">
        <pc:chgData name="Manish Sharma" userId="b799adb9ba789c8f" providerId="LiveId" clId="{B31C9108-4898-42B0-BDC9-CB8E2FBC8D58}" dt="2022-10-13T04:53:42.018" v="1587"/>
        <pc:sldMkLst>
          <pc:docMk/>
          <pc:sldMk cId="2810858033" sldId="400"/>
        </pc:sldMkLst>
        <pc:spChg chg="mod">
          <ac:chgData name="Manish Sharma" userId="b799adb9ba789c8f" providerId="LiveId" clId="{B31C9108-4898-42B0-BDC9-CB8E2FBC8D58}" dt="2022-10-13T03:39:12.597" v="1578"/>
          <ac:spMkLst>
            <pc:docMk/>
            <pc:sldMk cId="2810858033" sldId="400"/>
            <ac:spMk id="2" creationId="{85EF3F14-3430-7BEC-62DF-F96446B08A21}"/>
          </ac:spMkLst>
        </pc:spChg>
        <pc:spChg chg="del">
          <ac:chgData name="Manish Sharma" userId="b799adb9ba789c8f" providerId="LiveId" clId="{B31C9108-4898-42B0-BDC9-CB8E2FBC8D58}" dt="2022-10-13T03:39:16.795" v="1579" actId="478"/>
          <ac:spMkLst>
            <pc:docMk/>
            <pc:sldMk cId="2810858033" sldId="400"/>
            <ac:spMk id="3" creationId="{24E9A0A3-5233-21EF-A81B-2609EFD3D4F5}"/>
          </ac:spMkLst>
        </pc:spChg>
        <pc:spChg chg="add mod">
          <ac:chgData name="Manish Sharma" userId="b799adb9ba789c8f" providerId="LiveId" clId="{B31C9108-4898-42B0-BDC9-CB8E2FBC8D58}" dt="2022-10-13T03:39:22.944" v="1580"/>
          <ac:spMkLst>
            <pc:docMk/>
            <pc:sldMk cId="2810858033" sldId="400"/>
            <ac:spMk id="4" creationId="{EB7ADA5F-5BBC-6A86-0589-D12C0382B419}"/>
          </ac:spMkLst>
        </pc:spChg>
        <pc:spChg chg="add mod">
          <ac:chgData name="Manish Sharma" userId="b799adb9ba789c8f" providerId="LiveId" clId="{B31C9108-4898-42B0-BDC9-CB8E2FBC8D58}" dt="2022-10-13T03:39:31.564" v="1581"/>
          <ac:spMkLst>
            <pc:docMk/>
            <pc:sldMk cId="2810858033" sldId="400"/>
            <ac:spMk id="5" creationId="{A6265C26-D8D2-A42B-1408-49E0FBD4D2E6}"/>
          </ac:spMkLst>
        </pc:spChg>
        <pc:spChg chg="add mod">
          <ac:chgData name="Manish Sharma" userId="b799adb9ba789c8f" providerId="LiveId" clId="{B31C9108-4898-42B0-BDC9-CB8E2FBC8D58}" dt="2022-10-13T04:20:41.545" v="1585"/>
          <ac:spMkLst>
            <pc:docMk/>
            <pc:sldMk cId="2810858033" sldId="400"/>
            <ac:spMk id="10" creationId="{0CF5EEFB-5A79-487A-6155-42609B16D8B6}"/>
          </ac:spMkLst>
        </pc:spChg>
        <pc:spChg chg="add mod">
          <ac:chgData name="Manish Sharma" userId="b799adb9ba789c8f" providerId="LiveId" clId="{B31C9108-4898-42B0-BDC9-CB8E2FBC8D58}" dt="2022-10-13T04:53:32.423" v="1586"/>
          <ac:spMkLst>
            <pc:docMk/>
            <pc:sldMk cId="2810858033" sldId="400"/>
            <ac:spMk id="11" creationId="{483B478F-6458-0AE1-3B75-422E765D06F4}"/>
          </ac:spMkLst>
        </pc:spChg>
        <pc:spChg chg="add mod">
          <ac:chgData name="Manish Sharma" userId="b799adb9ba789c8f" providerId="LiveId" clId="{B31C9108-4898-42B0-BDC9-CB8E2FBC8D58}" dt="2022-10-13T04:53:42.018" v="1587"/>
          <ac:spMkLst>
            <pc:docMk/>
            <pc:sldMk cId="2810858033" sldId="400"/>
            <ac:spMk id="12" creationId="{FC40544A-922F-1EA3-F424-DF4C4C62594C}"/>
          </ac:spMkLst>
        </pc:spChg>
        <pc:cxnChg chg="add mod">
          <ac:chgData name="Manish Sharma" userId="b799adb9ba789c8f" providerId="LiveId" clId="{B31C9108-4898-42B0-BDC9-CB8E2FBC8D58}" dt="2022-10-13T03:40:11.888" v="1582"/>
          <ac:cxnSpMkLst>
            <pc:docMk/>
            <pc:sldMk cId="2810858033" sldId="400"/>
            <ac:cxnSpMk id="6" creationId="{59E3A81D-7A8A-0738-44D1-23AB388F36AC}"/>
          </ac:cxnSpMkLst>
        </pc:cxnChg>
        <pc:cxnChg chg="add mod">
          <ac:chgData name="Manish Sharma" userId="b799adb9ba789c8f" providerId="LiveId" clId="{B31C9108-4898-42B0-BDC9-CB8E2FBC8D58}" dt="2022-10-13T03:40:23.915" v="1583"/>
          <ac:cxnSpMkLst>
            <pc:docMk/>
            <pc:sldMk cId="2810858033" sldId="400"/>
            <ac:cxnSpMk id="7" creationId="{EA6AEA55-7697-EE8E-00B7-BC4A87934D0C}"/>
          </ac:cxnSpMkLst>
        </pc:cxnChg>
        <pc:cxnChg chg="add mod">
          <ac:chgData name="Manish Sharma" userId="b799adb9ba789c8f" providerId="LiveId" clId="{B31C9108-4898-42B0-BDC9-CB8E2FBC8D58}" dt="2022-10-13T03:40:34.354" v="1584"/>
          <ac:cxnSpMkLst>
            <pc:docMk/>
            <pc:sldMk cId="2810858033" sldId="400"/>
            <ac:cxnSpMk id="8" creationId="{1077B94E-E3AD-1577-81C6-012729A1F774}"/>
          </ac:cxnSpMkLst>
        </pc:cxnChg>
        <pc:cxnChg chg="add mod">
          <ac:chgData name="Manish Sharma" userId="b799adb9ba789c8f" providerId="LiveId" clId="{B31C9108-4898-42B0-BDC9-CB8E2FBC8D58}" dt="2022-10-13T03:40:34.354" v="1584"/>
          <ac:cxnSpMkLst>
            <pc:docMk/>
            <pc:sldMk cId="2810858033" sldId="400"/>
            <ac:cxnSpMk id="9" creationId="{41A5108B-17F7-9F84-CE05-62CCC9E7B96E}"/>
          </ac:cxnSpMkLst>
        </pc:cxnChg>
      </pc:sldChg>
      <pc:sldChg chg="modSp add mod">
        <pc:chgData name="Manish Sharma" userId="b799adb9ba789c8f" providerId="LiveId" clId="{B31C9108-4898-42B0-BDC9-CB8E2FBC8D58}" dt="2022-10-13T05:49:54.900" v="1592" actId="207"/>
        <pc:sldMkLst>
          <pc:docMk/>
          <pc:sldMk cId="1176937191" sldId="401"/>
        </pc:sldMkLst>
        <pc:spChg chg="mod">
          <ac:chgData name="Manish Sharma" userId="b799adb9ba789c8f" providerId="LiveId" clId="{B31C9108-4898-42B0-BDC9-CB8E2FBC8D58}" dt="2022-10-13T05:49:54.900" v="1592" actId="207"/>
          <ac:spMkLst>
            <pc:docMk/>
            <pc:sldMk cId="1176937191" sldId="401"/>
            <ac:spMk id="3" creationId="{5E452948-00AA-40F4-A022-815AC767FF1A}"/>
          </ac:spMkLst>
        </pc:spChg>
      </pc:sldChg>
      <pc:sldChg chg="del">
        <pc:chgData name="Manish Sharma" userId="b799adb9ba789c8f" providerId="LiveId" clId="{B31C9108-4898-42B0-BDC9-CB8E2FBC8D58}" dt="2022-10-12T03:37:46.409" v="0" actId="47"/>
        <pc:sldMkLst>
          <pc:docMk/>
          <pc:sldMk cId="1951104242" sldId="401"/>
        </pc:sldMkLst>
      </pc:sldChg>
      <pc:sldChg chg="del">
        <pc:chgData name="Manish Sharma" userId="b799adb9ba789c8f" providerId="LiveId" clId="{B31C9108-4898-42B0-BDC9-CB8E2FBC8D58}" dt="2022-10-12T03:37:46.409" v="0" actId="47"/>
        <pc:sldMkLst>
          <pc:docMk/>
          <pc:sldMk cId="2384314681" sldId="402"/>
        </pc:sldMkLst>
      </pc:sldChg>
      <pc:sldChg chg="add">
        <pc:chgData name="Manish Sharma" userId="b799adb9ba789c8f" providerId="LiveId" clId="{B31C9108-4898-42B0-BDC9-CB8E2FBC8D58}" dt="2022-10-13T06:45:45.179" v="1593"/>
        <pc:sldMkLst>
          <pc:docMk/>
          <pc:sldMk cId="3982515735" sldId="402"/>
        </pc:sldMkLst>
      </pc:sldChg>
      <pc:sldChg chg="addSp delSp modSp new mod">
        <pc:chgData name="Manish Sharma" userId="b799adb9ba789c8f" providerId="LiveId" clId="{B31C9108-4898-42B0-BDC9-CB8E2FBC8D58}" dt="2022-10-13T10:44:32.456" v="1603"/>
        <pc:sldMkLst>
          <pc:docMk/>
          <pc:sldMk cId="3500408034" sldId="403"/>
        </pc:sldMkLst>
        <pc:spChg chg="mod">
          <ac:chgData name="Manish Sharma" userId="b799adb9ba789c8f" providerId="LiveId" clId="{B31C9108-4898-42B0-BDC9-CB8E2FBC8D58}" dt="2022-10-13T09:24:07.904" v="1595"/>
          <ac:spMkLst>
            <pc:docMk/>
            <pc:sldMk cId="3500408034" sldId="403"/>
            <ac:spMk id="2" creationId="{EAA1E022-4B31-DFE0-3461-137C75C921DB}"/>
          </ac:spMkLst>
        </pc:spChg>
        <pc:spChg chg="del">
          <ac:chgData name="Manish Sharma" userId="b799adb9ba789c8f" providerId="LiveId" clId="{B31C9108-4898-42B0-BDC9-CB8E2FBC8D58}" dt="2022-10-13T09:24:10.439" v="1596" actId="478"/>
          <ac:spMkLst>
            <pc:docMk/>
            <pc:sldMk cId="3500408034" sldId="403"/>
            <ac:spMk id="3" creationId="{1478FD8B-8D59-713C-B2C1-F0FAC3295018}"/>
          </ac:spMkLst>
        </pc:spChg>
        <pc:spChg chg="add mod">
          <ac:chgData name="Manish Sharma" userId="b799adb9ba789c8f" providerId="LiveId" clId="{B31C9108-4898-42B0-BDC9-CB8E2FBC8D58}" dt="2022-10-13T09:24:17.389" v="1597"/>
          <ac:spMkLst>
            <pc:docMk/>
            <pc:sldMk cId="3500408034" sldId="403"/>
            <ac:spMk id="4" creationId="{6CE2D791-14EE-820E-D5D9-9D2ADC89B29E}"/>
          </ac:spMkLst>
        </pc:spChg>
        <pc:spChg chg="add mod">
          <ac:chgData name="Manish Sharma" userId="b799adb9ba789c8f" providerId="LiveId" clId="{B31C9108-4898-42B0-BDC9-CB8E2FBC8D58}" dt="2022-10-13T09:24:17.389" v="1597"/>
          <ac:spMkLst>
            <pc:docMk/>
            <pc:sldMk cId="3500408034" sldId="403"/>
            <ac:spMk id="5" creationId="{0156396F-63E6-6F1C-317D-286D3F013A8C}"/>
          </ac:spMkLst>
        </pc:spChg>
        <pc:spChg chg="add mod">
          <ac:chgData name="Manish Sharma" userId="b799adb9ba789c8f" providerId="LiveId" clId="{B31C9108-4898-42B0-BDC9-CB8E2FBC8D58}" dt="2022-10-13T09:24:17.389" v="1597"/>
          <ac:spMkLst>
            <pc:docMk/>
            <pc:sldMk cId="3500408034" sldId="403"/>
            <ac:spMk id="7" creationId="{C2AD5716-325B-8308-1E46-B0AEA10699D0}"/>
          </ac:spMkLst>
        </pc:spChg>
        <pc:spChg chg="add mod">
          <ac:chgData name="Manish Sharma" userId="b799adb9ba789c8f" providerId="LiveId" clId="{B31C9108-4898-42B0-BDC9-CB8E2FBC8D58}" dt="2022-10-13T10:32:43.308" v="1598"/>
          <ac:spMkLst>
            <pc:docMk/>
            <pc:sldMk cId="3500408034" sldId="403"/>
            <ac:spMk id="8" creationId="{35579624-3628-A8EC-2B1C-8E62AF3192E2}"/>
          </ac:spMkLst>
        </pc:spChg>
        <pc:spChg chg="add mod">
          <ac:chgData name="Manish Sharma" userId="b799adb9ba789c8f" providerId="LiveId" clId="{B31C9108-4898-42B0-BDC9-CB8E2FBC8D58}" dt="2022-10-13T10:43:18.092" v="1599"/>
          <ac:spMkLst>
            <pc:docMk/>
            <pc:sldMk cId="3500408034" sldId="403"/>
            <ac:spMk id="10" creationId="{8708520D-A61D-2125-EEC4-1520C64A0F6D}"/>
          </ac:spMkLst>
        </pc:spChg>
        <pc:spChg chg="add mod">
          <ac:chgData name="Manish Sharma" userId="b799adb9ba789c8f" providerId="LiveId" clId="{B31C9108-4898-42B0-BDC9-CB8E2FBC8D58}" dt="2022-10-13T10:43:56.350" v="1600"/>
          <ac:spMkLst>
            <pc:docMk/>
            <pc:sldMk cId="3500408034" sldId="403"/>
            <ac:spMk id="11" creationId="{94A70B95-9452-0CF4-BCD0-56967C06A9AD}"/>
          </ac:spMkLst>
        </pc:spChg>
        <pc:spChg chg="add mod">
          <ac:chgData name="Manish Sharma" userId="b799adb9ba789c8f" providerId="LiveId" clId="{B31C9108-4898-42B0-BDC9-CB8E2FBC8D58}" dt="2022-10-13T10:44:06.217" v="1601" actId="13822"/>
          <ac:spMkLst>
            <pc:docMk/>
            <pc:sldMk cId="3500408034" sldId="403"/>
            <ac:spMk id="12" creationId="{35AEF859-A262-CBBA-74C7-48DDE1F7B43C}"/>
          </ac:spMkLst>
        </pc:spChg>
        <pc:spChg chg="add mod">
          <ac:chgData name="Manish Sharma" userId="b799adb9ba789c8f" providerId="LiveId" clId="{B31C9108-4898-42B0-BDC9-CB8E2FBC8D58}" dt="2022-10-13T10:44:06.217" v="1601" actId="13822"/>
          <ac:spMkLst>
            <pc:docMk/>
            <pc:sldMk cId="3500408034" sldId="403"/>
            <ac:spMk id="13" creationId="{5B393ECA-C878-F534-B8AC-6ACAB8DAFDF0}"/>
          </ac:spMkLst>
        </pc:spChg>
        <pc:spChg chg="add mod">
          <ac:chgData name="Manish Sharma" userId="b799adb9ba789c8f" providerId="LiveId" clId="{B31C9108-4898-42B0-BDC9-CB8E2FBC8D58}" dt="2022-10-13T10:44:22.719" v="1602"/>
          <ac:spMkLst>
            <pc:docMk/>
            <pc:sldMk cId="3500408034" sldId="403"/>
            <ac:spMk id="16" creationId="{454FA702-EFBB-A432-9605-E3133887526B}"/>
          </ac:spMkLst>
        </pc:spChg>
        <pc:spChg chg="add mod">
          <ac:chgData name="Manish Sharma" userId="b799adb9ba789c8f" providerId="LiveId" clId="{B31C9108-4898-42B0-BDC9-CB8E2FBC8D58}" dt="2022-10-13T10:44:32.456" v="1603"/>
          <ac:spMkLst>
            <pc:docMk/>
            <pc:sldMk cId="3500408034" sldId="403"/>
            <ac:spMk id="17" creationId="{A951200D-6765-A595-5DFE-F75E7B0D9DE1}"/>
          </ac:spMkLst>
        </pc:spChg>
        <pc:cxnChg chg="add mod">
          <ac:chgData name="Manish Sharma" userId="b799adb9ba789c8f" providerId="LiveId" clId="{B31C9108-4898-42B0-BDC9-CB8E2FBC8D58}" dt="2022-10-13T09:24:17.389" v="1597"/>
          <ac:cxnSpMkLst>
            <pc:docMk/>
            <pc:sldMk cId="3500408034" sldId="403"/>
            <ac:cxnSpMk id="6" creationId="{E59D2D14-B8B6-29E6-A59F-1BA3639AF7A5}"/>
          </ac:cxnSpMkLst>
        </pc:cxnChg>
        <pc:cxnChg chg="add mod">
          <ac:chgData name="Manish Sharma" userId="b799adb9ba789c8f" providerId="LiveId" clId="{B31C9108-4898-42B0-BDC9-CB8E2FBC8D58}" dt="2022-10-13T10:43:18.092" v="1599"/>
          <ac:cxnSpMkLst>
            <pc:docMk/>
            <pc:sldMk cId="3500408034" sldId="403"/>
            <ac:cxnSpMk id="9" creationId="{89968CB3-BB0D-63CF-71C6-931755012439}"/>
          </ac:cxnSpMkLst>
        </pc:cxnChg>
        <pc:cxnChg chg="add mod">
          <ac:chgData name="Manish Sharma" userId="b799adb9ba789c8f" providerId="LiveId" clId="{B31C9108-4898-42B0-BDC9-CB8E2FBC8D58}" dt="2022-10-13T10:43:56.350" v="1600"/>
          <ac:cxnSpMkLst>
            <pc:docMk/>
            <pc:sldMk cId="3500408034" sldId="403"/>
            <ac:cxnSpMk id="14" creationId="{8E363625-107A-7EA5-60A6-D468D091E3AB}"/>
          </ac:cxnSpMkLst>
        </pc:cxnChg>
        <pc:cxnChg chg="add mod">
          <ac:chgData name="Manish Sharma" userId="b799adb9ba789c8f" providerId="LiveId" clId="{B31C9108-4898-42B0-BDC9-CB8E2FBC8D58}" dt="2022-10-13T10:43:56.350" v="1600"/>
          <ac:cxnSpMkLst>
            <pc:docMk/>
            <pc:sldMk cId="3500408034" sldId="403"/>
            <ac:cxnSpMk id="15" creationId="{7888781D-10E5-69D2-7E24-15BEA241C886}"/>
          </ac:cxnSpMkLst>
        </pc:cxnChg>
      </pc:sldChg>
      <pc:sldChg chg="del">
        <pc:chgData name="Manish Sharma" userId="b799adb9ba789c8f" providerId="LiveId" clId="{B31C9108-4898-42B0-BDC9-CB8E2FBC8D58}" dt="2022-10-12T03:37:46.409" v="0" actId="47"/>
        <pc:sldMkLst>
          <pc:docMk/>
          <pc:sldMk cId="3578060852" sldId="403"/>
        </pc:sldMkLst>
      </pc:sldChg>
      <pc:sldChg chg="modSp add mod">
        <pc:chgData name="Manish Sharma" userId="b799adb9ba789c8f" providerId="LiveId" clId="{B31C9108-4898-42B0-BDC9-CB8E2FBC8D58}" dt="2022-10-13T11:17:36.845" v="1677" actId="20577"/>
        <pc:sldMkLst>
          <pc:docMk/>
          <pc:sldMk cId="1951104242" sldId="404"/>
        </pc:sldMkLst>
        <pc:spChg chg="mod">
          <ac:chgData name="Manish Sharma" userId="b799adb9ba789c8f" providerId="LiveId" clId="{B31C9108-4898-42B0-BDC9-CB8E2FBC8D58}" dt="2022-10-13T11:17:36.845" v="1677" actId="20577"/>
          <ac:spMkLst>
            <pc:docMk/>
            <pc:sldMk cId="1951104242" sldId="404"/>
            <ac:spMk id="3" creationId="{889E1A10-EADD-6A9E-F2F3-0D8DEF25C453}"/>
          </ac:spMkLst>
        </pc:spChg>
      </pc:sldChg>
      <pc:sldChg chg="del">
        <pc:chgData name="Manish Sharma" userId="b799adb9ba789c8f" providerId="LiveId" clId="{B31C9108-4898-42B0-BDC9-CB8E2FBC8D58}" dt="2022-10-12T03:37:46.409" v="0" actId="47"/>
        <pc:sldMkLst>
          <pc:docMk/>
          <pc:sldMk cId="2021387729" sldId="404"/>
        </pc:sldMkLst>
      </pc:sldChg>
      <pc:sldChg chg="del">
        <pc:chgData name="Manish Sharma" userId="b799adb9ba789c8f" providerId="LiveId" clId="{B31C9108-4898-42B0-BDC9-CB8E2FBC8D58}" dt="2022-10-12T03:37:46.409" v="0" actId="47"/>
        <pc:sldMkLst>
          <pc:docMk/>
          <pc:sldMk cId="4010599673" sldId="405"/>
        </pc:sldMkLst>
      </pc:sldChg>
      <pc:sldChg chg="modSp new mod">
        <pc:chgData name="Manish Sharma" userId="b799adb9ba789c8f" providerId="LiveId" clId="{B31C9108-4898-42B0-BDC9-CB8E2FBC8D58}" dt="2022-10-14T04:09:45.523" v="1995" actId="20577"/>
        <pc:sldMkLst>
          <pc:docMk/>
          <pc:sldMk cId="4077754674" sldId="405"/>
        </pc:sldMkLst>
        <pc:spChg chg="mod">
          <ac:chgData name="Manish Sharma" userId="b799adb9ba789c8f" providerId="LiveId" clId="{B31C9108-4898-42B0-BDC9-CB8E2FBC8D58}" dt="2022-10-14T04:04:39.120" v="1715" actId="20577"/>
          <ac:spMkLst>
            <pc:docMk/>
            <pc:sldMk cId="4077754674" sldId="405"/>
            <ac:spMk id="2" creationId="{2412700A-2738-BEB1-BCCC-CA87D3355D57}"/>
          </ac:spMkLst>
        </pc:spChg>
        <pc:spChg chg="mod">
          <ac:chgData name="Manish Sharma" userId="b799adb9ba789c8f" providerId="LiveId" clId="{B31C9108-4898-42B0-BDC9-CB8E2FBC8D58}" dt="2022-10-14T04:09:45.523" v="1995" actId="20577"/>
          <ac:spMkLst>
            <pc:docMk/>
            <pc:sldMk cId="4077754674" sldId="405"/>
            <ac:spMk id="3" creationId="{6B4822D4-D6F2-96E2-04C1-35F6E64DA105}"/>
          </ac:spMkLst>
        </pc:spChg>
      </pc:sldChg>
      <pc:sldChg chg="del">
        <pc:chgData name="Manish Sharma" userId="b799adb9ba789c8f" providerId="LiveId" clId="{B31C9108-4898-42B0-BDC9-CB8E2FBC8D58}" dt="2022-10-12T03:37:46.409" v="0" actId="47"/>
        <pc:sldMkLst>
          <pc:docMk/>
          <pc:sldMk cId="33911187" sldId="406"/>
        </pc:sldMkLst>
      </pc:sldChg>
      <pc:sldChg chg="add">
        <pc:chgData name="Manish Sharma" userId="b799adb9ba789c8f" providerId="LiveId" clId="{B31C9108-4898-42B0-BDC9-CB8E2FBC8D58}" dt="2022-10-14T04:10:48.003" v="1996"/>
        <pc:sldMkLst>
          <pc:docMk/>
          <pc:sldMk cId="2384314681" sldId="406"/>
        </pc:sldMkLst>
      </pc:sldChg>
      <pc:sldChg chg="del">
        <pc:chgData name="Manish Sharma" userId="b799adb9ba789c8f" providerId="LiveId" clId="{B31C9108-4898-42B0-BDC9-CB8E2FBC8D58}" dt="2022-10-12T03:37:46.409" v="0" actId="47"/>
        <pc:sldMkLst>
          <pc:docMk/>
          <pc:sldMk cId="957610491" sldId="407"/>
        </pc:sldMkLst>
      </pc:sldChg>
      <pc:sldChg chg="add">
        <pc:chgData name="Manish Sharma" userId="b799adb9ba789c8f" providerId="LiveId" clId="{B31C9108-4898-42B0-BDC9-CB8E2FBC8D58}" dt="2022-10-14T04:10:48.003" v="1996"/>
        <pc:sldMkLst>
          <pc:docMk/>
          <pc:sldMk cId="3578060852" sldId="407"/>
        </pc:sldMkLst>
      </pc:sldChg>
      <pc:sldChg chg="add">
        <pc:chgData name="Manish Sharma" userId="b799adb9ba789c8f" providerId="LiveId" clId="{B31C9108-4898-42B0-BDC9-CB8E2FBC8D58}" dt="2022-10-14T05:25:32.292" v="1997"/>
        <pc:sldMkLst>
          <pc:docMk/>
          <pc:sldMk cId="2021387729" sldId="408"/>
        </pc:sldMkLst>
      </pc:sldChg>
      <pc:sldChg chg="del">
        <pc:chgData name="Manish Sharma" userId="b799adb9ba789c8f" providerId="LiveId" clId="{B31C9108-4898-42B0-BDC9-CB8E2FBC8D58}" dt="2022-10-12T03:37:46.409" v="0" actId="47"/>
        <pc:sldMkLst>
          <pc:docMk/>
          <pc:sldMk cId="2340989941" sldId="408"/>
        </pc:sldMkLst>
      </pc:sldChg>
      <pc:sldChg chg="del">
        <pc:chgData name="Manish Sharma" userId="b799adb9ba789c8f" providerId="LiveId" clId="{B31C9108-4898-42B0-BDC9-CB8E2FBC8D58}" dt="2022-10-12T03:37:46.409" v="0" actId="47"/>
        <pc:sldMkLst>
          <pc:docMk/>
          <pc:sldMk cId="1308915854" sldId="409"/>
        </pc:sldMkLst>
      </pc:sldChg>
      <pc:sldChg chg="modSp new mod ord">
        <pc:chgData name="Manish Sharma" userId="b799adb9ba789c8f" providerId="LiveId" clId="{B31C9108-4898-42B0-BDC9-CB8E2FBC8D58}" dt="2022-10-14T06:43:11.786" v="2218" actId="20577"/>
        <pc:sldMkLst>
          <pc:docMk/>
          <pc:sldMk cId="3075251065" sldId="409"/>
        </pc:sldMkLst>
        <pc:spChg chg="mod">
          <ac:chgData name="Manish Sharma" userId="b799adb9ba789c8f" providerId="LiveId" clId="{B31C9108-4898-42B0-BDC9-CB8E2FBC8D58}" dt="2022-10-14T06:43:11.786" v="2218" actId="20577"/>
          <ac:spMkLst>
            <pc:docMk/>
            <pc:sldMk cId="3075251065" sldId="409"/>
            <ac:spMk id="2" creationId="{DB7844A2-33C4-AEE0-74BC-92BD0965FB6F}"/>
          </ac:spMkLst>
        </pc:spChg>
        <pc:spChg chg="mod">
          <ac:chgData name="Manish Sharma" userId="b799adb9ba789c8f" providerId="LiveId" clId="{B31C9108-4898-42B0-BDC9-CB8E2FBC8D58}" dt="2022-10-14T06:32:26.720" v="2207" actId="20577"/>
          <ac:spMkLst>
            <pc:docMk/>
            <pc:sldMk cId="3075251065" sldId="409"/>
            <ac:spMk id="3" creationId="{34443B4A-3A34-D82D-FD9B-5309D5CAB961}"/>
          </ac:spMkLst>
        </pc:spChg>
      </pc:sldChg>
      <pc:sldChg chg="add del">
        <pc:chgData name="Manish Sharma" userId="b799adb9ba789c8f" providerId="LiveId" clId="{B31C9108-4898-42B0-BDC9-CB8E2FBC8D58}" dt="2022-10-14T07:48:28.749" v="2219"/>
        <pc:sldMkLst>
          <pc:docMk/>
          <pc:sldMk cId="4247937068" sldId="410"/>
        </pc:sldMkLst>
      </pc:sldChg>
      <pc:sldChg chg="add del">
        <pc:chgData name="Manish Sharma" userId="b799adb9ba789c8f" providerId="LiveId" clId="{B31C9108-4898-42B0-BDC9-CB8E2FBC8D58}" dt="2022-10-14T07:48:28.749" v="2219"/>
        <pc:sldMkLst>
          <pc:docMk/>
          <pc:sldMk cId="745396596" sldId="411"/>
        </pc:sldMkLst>
      </pc:sldChg>
      <pc:sldChg chg="add del">
        <pc:chgData name="Manish Sharma" userId="b799adb9ba789c8f" providerId="LiveId" clId="{B31C9108-4898-42B0-BDC9-CB8E2FBC8D58}" dt="2022-10-14T07:48:28.749" v="2219"/>
        <pc:sldMkLst>
          <pc:docMk/>
          <pc:sldMk cId="503224813" sldId="412"/>
        </pc:sldMkLst>
      </pc:sldChg>
      <pc:sldChg chg="add del">
        <pc:chgData name="Manish Sharma" userId="b799adb9ba789c8f" providerId="LiveId" clId="{B31C9108-4898-42B0-BDC9-CB8E2FBC8D58}" dt="2022-10-14T07:48:28.749" v="2219"/>
        <pc:sldMkLst>
          <pc:docMk/>
          <pc:sldMk cId="2716841137" sldId="413"/>
        </pc:sldMkLst>
      </pc:sldChg>
      <pc:sldChg chg="add del">
        <pc:chgData name="Manish Sharma" userId="b799adb9ba789c8f" providerId="LiveId" clId="{B31C9108-4898-42B0-BDC9-CB8E2FBC8D58}" dt="2022-10-14T10:13:24.536" v="2220"/>
        <pc:sldMkLst>
          <pc:docMk/>
          <pc:sldMk cId="2503257329" sldId="414"/>
        </pc:sldMkLst>
      </pc:sldChg>
      <pc:sldChg chg="add del">
        <pc:chgData name="Manish Sharma" userId="b799adb9ba789c8f" providerId="LiveId" clId="{B31C9108-4898-42B0-BDC9-CB8E2FBC8D58}" dt="2022-10-14T10:13:24.536" v="2220"/>
        <pc:sldMkLst>
          <pc:docMk/>
          <pc:sldMk cId="3625819302" sldId="415"/>
        </pc:sldMkLst>
      </pc:sldChg>
      <pc:sldChg chg="add del">
        <pc:chgData name="Manish Sharma" userId="b799adb9ba789c8f" providerId="LiveId" clId="{B31C9108-4898-42B0-BDC9-CB8E2FBC8D58}" dt="2022-10-14T10:13:24.536" v="2220"/>
        <pc:sldMkLst>
          <pc:docMk/>
          <pc:sldMk cId="593562158" sldId="416"/>
        </pc:sldMkLst>
      </pc:sldChg>
      <pc:sldChg chg="add del">
        <pc:chgData name="Manish Sharma" userId="b799adb9ba789c8f" providerId="LiveId" clId="{B31C9108-4898-42B0-BDC9-CB8E2FBC8D58}" dt="2022-10-14T10:13:24.536" v="2220"/>
        <pc:sldMkLst>
          <pc:docMk/>
          <pc:sldMk cId="3287422598" sldId="417"/>
        </pc:sldMkLst>
      </pc:sldChg>
      <pc:sldChg chg="add del">
        <pc:chgData name="Manish Sharma" userId="b799adb9ba789c8f" providerId="LiveId" clId="{B31C9108-4898-42B0-BDC9-CB8E2FBC8D58}" dt="2022-10-14T11:16:48.046" v="2221"/>
        <pc:sldMkLst>
          <pc:docMk/>
          <pc:sldMk cId="2825204980" sldId="418"/>
        </pc:sldMkLst>
      </pc:sldChg>
      <pc:sldChg chg="add del">
        <pc:chgData name="Manish Sharma" userId="b799adb9ba789c8f" providerId="LiveId" clId="{B31C9108-4898-42B0-BDC9-CB8E2FBC8D58}" dt="2022-10-14T11:16:48.046" v="2221"/>
        <pc:sldMkLst>
          <pc:docMk/>
          <pc:sldMk cId="2489027455" sldId="419"/>
        </pc:sldMkLst>
      </pc:sldChg>
      <pc:sldChg chg="add del">
        <pc:chgData name="Manish Sharma" userId="b799adb9ba789c8f" providerId="LiveId" clId="{B31C9108-4898-42B0-BDC9-CB8E2FBC8D58}" dt="2022-10-14T11:16:48.046" v="2221"/>
        <pc:sldMkLst>
          <pc:docMk/>
          <pc:sldMk cId="634653430" sldId="420"/>
        </pc:sldMkLst>
      </pc:sldChg>
      <pc:sldChg chg="add del">
        <pc:chgData name="Manish Sharma" userId="b799adb9ba789c8f" providerId="LiveId" clId="{B31C9108-4898-42B0-BDC9-CB8E2FBC8D58}" dt="2022-10-14T11:16:48.046" v="2221"/>
        <pc:sldMkLst>
          <pc:docMk/>
          <pc:sldMk cId="2024206920" sldId="421"/>
        </pc:sldMkLst>
      </pc:sldChg>
      <pc:sldChg chg="add del">
        <pc:chgData name="Manish Sharma" userId="b799adb9ba789c8f" providerId="LiveId" clId="{B31C9108-4898-42B0-BDC9-CB8E2FBC8D58}" dt="2022-10-14T11:16:48.046" v="2221"/>
        <pc:sldMkLst>
          <pc:docMk/>
          <pc:sldMk cId="363106514" sldId="422"/>
        </pc:sldMkLst>
      </pc:sldChg>
      <pc:sldChg chg="add del">
        <pc:chgData name="Manish Sharma" userId="b799adb9ba789c8f" providerId="LiveId" clId="{B31C9108-4898-42B0-BDC9-CB8E2FBC8D58}" dt="2022-10-14T11:16:48.046" v="2221"/>
        <pc:sldMkLst>
          <pc:docMk/>
          <pc:sldMk cId="2853759004" sldId="423"/>
        </pc:sldMkLst>
      </pc:sldChg>
      <pc:sldChg chg="add del">
        <pc:chgData name="Manish Sharma" userId="b799adb9ba789c8f" providerId="LiveId" clId="{B31C9108-4898-42B0-BDC9-CB8E2FBC8D58}" dt="2022-10-14T11:16:48.046" v="2221"/>
        <pc:sldMkLst>
          <pc:docMk/>
          <pc:sldMk cId="757705804" sldId="424"/>
        </pc:sldMkLst>
      </pc:sldChg>
      <pc:sldChg chg="add del">
        <pc:chgData name="Manish Sharma" userId="b799adb9ba789c8f" providerId="LiveId" clId="{B31C9108-4898-42B0-BDC9-CB8E2FBC8D58}" dt="2022-10-17T09:18:39.994" v="2228"/>
        <pc:sldMkLst>
          <pc:docMk/>
          <pc:sldMk cId="959263370" sldId="425"/>
        </pc:sldMkLst>
      </pc:sldChg>
      <pc:sldChg chg="add del">
        <pc:chgData name="Manish Sharma" userId="b799adb9ba789c8f" providerId="LiveId" clId="{B31C9108-4898-42B0-BDC9-CB8E2FBC8D58}" dt="2022-10-17T09:18:39.994" v="2228"/>
        <pc:sldMkLst>
          <pc:docMk/>
          <pc:sldMk cId="1148178458" sldId="426"/>
        </pc:sldMkLst>
      </pc:sldChg>
      <pc:sldChg chg="add del">
        <pc:chgData name="Manish Sharma" userId="b799adb9ba789c8f" providerId="LiveId" clId="{B31C9108-4898-42B0-BDC9-CB8E2FBC8D58}" dt="2022-10-17T09:18:39.994" v="2228"/>
        <pc:sldMkLst>
          <pc:docMk/>
          <pc:sldMk cId="313141964" sldId="427"/>
        </pc:sldMkLst>
      </pc:sldChg>
      <pc:sldChg chg="add del">
        <pc:chgData name="Manish Sharma" userId="b799adb9ba789c8f" providerId="LiveId" clId="{B31C9108-4898-42B0-BDC9-CB8E2FBC8D58}" dt="2022-10-17T09:18:39.994" v="2228"/>
        <pc:sldMkLst>
          <pc:docMk/>
          <pc:sldMk cId="498877505" sldId="428"/>
        </pc:sldMkLst>
      </pc:sldChg>
      <pc:sldChg chg="add del">
        <pc:chgData name="Manish Sharma" userId="b799adb9ba789c8f" providerId="LiveId" clId="{B31C9108-4898-42B0-BDC9-CB8E2FBC8D58}" dt="2022-10-17T09:18:39.994" v="2228"/>
        <pc:sldMkLst>
          <pc:docMk/>
          <pc:sldMk cId="3581351146" sldId="429"/>
        </pc:sldMkLst>
      </pc:sldChg>
      <pc:sldChg chg="add del">
        <pc:chgData name="Manish Sharma" userId="b799adb9ba789c8f" providerId="LiveId" clId="{B31C9108-4898-42B0-BDC9-CB8E2FBC8D58}" dt="2022-10-17T09:18:39.994" v="2228"/>
        <pc:sldMkLst>
          <pc:docMk/>
          <pc:sldMk cId="41877520" sldId="430"/>
        </pc:sldMkLst>
      </pc:sldChg>
      <pc:sldChg chg="add">
        <pc:chgData name="Manish Sharma" userId="b799adb9ba789c8f" providerId="LiveId" clId="{B31C9108-4898-42B0-BDC9-CB8E2FBC8D58}" dt="2022-10-17T10:51:30.139" v="2252"/>
        <pc:sldMkLst>
          <pc:docMk/>
          <pc:sldMk cId="2817809417" sldId="432"/>
        </pc:sldMkLst>
      </pc:sldChg>
      <pc:sldChg chg="addSp delSp modSp add del mod setBg delDesignElem">
        <pc:chgData name="Manish Sharma" userId="b799adb9ba789c8f" providerId="LiveId" clId="{B31C9108-4898-42B0-BDC9-CB8E2FBC8D58}" dt="2022-10-17T10:17:14.013" v="2251" actId="255"/>
        <pc:sldMkLst>
          <pc:docMk/>
          <pc:sldMk cId="1565417734" sldId="433"/>
        </pc:sldMkLst>
        <pc:spChg chg="mod">
          <ac:chgData name="Manish Sharma" userId="b799adb9ba789c8f" providerId="LiveId" clId="{B31C9108-4898-42B0-BDC9-CB8E2FBC8D58}" dt="2022-10-17T10:17:14.013" v="2251" actId="255"/>
          <ac:spMkLst>
            <pc:docMk/>
            <pc:sldMk cId="1565417734" sldId="433"/>
            <ac:spMk id="3" creationId="{372B17DD-0106-4B06-95E5-D082DEE04FAB}"/>
          </ac:spMkLst>
        </pc:spChg>
        <pc:spChg chg="del">
          <ac:chgData name="Manish Sharma" userId="b799adb9ba789c8f" providerId="LiveId" clId="{B31C9108-4898-42B0-BDC9-CB8E2FBC8D58}" dt="2022-10-17T10:16:05.056" v="2247"/>
          <ac:spMkLst>
            <pc:docMk/>
            <pc:sldMk cId="1565417734" sldId="433"/>
            <ac:spMk id="17" creationId="{09588DA8-065E-4F6F-8EFD-43104AB2E0CF}"/>
          </ac:spMkLst>
        </pc:spChg>
        <pc:spChg chg="del">
          <ac:chgData name="Manish Sharma" userId="b799adb9ba789c8f" providerId="LiveId" clId="{B31C9108-4898-42B0-BDC9-CB8E2FBC8D58}" dt="2022-10-17T10:16:05.056" v="2247"/>
          <ac:spMkLst>
            <pc:docMk/>
            <pc:sldMk cId="1565417734" sldId="433"/>
            <ac:spMk id="19" creationId="{C4285719-470E-454C-AF62-8323075F1F5B}"/>
          </ac:spMkLst>
        </pc:spChg>
        <pc:spChg chg="del">
          <ac:chgData name="Manish Sharma" userId="b799adb9ba789c8f" providerId="LiveId" clId="{B31C9108-4898-42B0-BDC9-CB8E2FBC8D58}" dt="2022-10-17T10:16:05.056" v="2247"/>
          <ac:spMkLst>
            <pc:docMk/>
            <pc:sldMk cId="1565417734" sldId="433"/>
            <ac:spMk id="21" creationId="{CD9FE4EF-C4D8-49A0-B2FF-81D8DB7D8A24}"/>
          </ac:spMkLst>
        </pc:spChg>
        <pc:spChg chg="del">
          <ac:chgData name="Manish Sharma" userId="b799adb9ba789c8f" providerId="LiveId" clId="{B31C9108-4898-42B0-BDC9-CB8E2FBC8D58}" dt="2022-10-17T10:16:05.056" v="2247"/>
          <ac:spMkLst>
            <pc:docMk/>
            <pc:sldMk cId="1565417734" sldId="433"/>
            <ac:spMk id="22" creationId="{4300840D-0A0B-4512-BACA-B439D5B9C57C}"/>
          </ac:spMkLst>
        </pc:spChg>
        <pc:spChg chg="del">
          <ac:chgData name="Manish Sharma" userId="b799adb9ba789c8f" providerId="LiveId" clId="{B31C9108-4898-42B0-BDC9-CB8E2FBC8D58}" dt="2022-10-17T10:16:05.056" v="2247"/>
          <ac:spMkLst>
            <pc:docMk/>
            <pc:sldMk cId="1565417734" sldId="433"/>
            <ac:spMk id="23" creationId="{D2B78728-A580-49A7-84F9-6EF6F583ADE0}"/>
          </ac:spMkLst>
        </pc:spChg>
        <pc:spChg chg="del">
          <ac:chgData name="Manish Sharma" userId="b799adb9ba789c8f" providerId="LiveId" clId="{B31C9108-4898-42B0-BDC9-CB8E2FBC8D58}" dt="2022-10-17T10:16:05.056" v="2247"/>
          <ac:spMkLst>
            <pc:docMk/>
            <pc:sldMk cId="1565417734" sldId="433"/>
            <ac:spMk id="24" creationId="{38FAA1A1-D861-433F-88FA-1E9D6FD31D11}"/>
          </ac:spMkLst>
        </pc:spChg>
        <pc:spChg chg="del">
          <ac:chgData name="Manish Sharma" userId="b799adb9ba789c8f" providerId="LiveId" clId="{B31C9108-4898-42B0-BDC9-CB8E2FBC8D58}" dt="2022-10-17T10:16:05.056" v="2247"/>
          <ac:spMkLst>
            <pc:docMk/>
            <pc:sldMk cId="1565417734" sldId="433"/>
            <ac:spMk id="25" creationId="{8D71EDA1-87BF-4D5D-AB79-F346FD19278A}"/>
          </ac:spMkLst>
        </pc:spChg>
        <pc:spChg chg="add">
          <ac:chgData name="Manish Sharma" userId="b799adb9ba789c8f" providerId="LiveId" clId="{B31C9108-4898-42B0-BDC9-CB8E2FBC8D58}" dt="2022-10-17T10:16:14.282" v="2248" actId="26606"/>
          <ac:spMkLst>
            <pc:docMk/>
            <pc:sldMk cId="1565417734" sldId="433"/>
            <ac:spMk id="26" creationId="{09588DA8-065E-4F6F-8EFD-43104AB2E0CF}"/>
          </ac:spMkLst>
        </pc:spChg>
        <pc:spChg chg="add">
          <ac:chgData name="Manish Sharma" userId="b799adb9ba789c8f" providerId="LiveId" clId="{B31C9108-4898-42B0-BDC9-CB8E2FBC8D58}" dt="2022-10-17T10:16:14.282" v="2248" actId="26606"/>
          <ac:spMkLst>
            <pc:docMk/>
            <pc:sldMk cId="1565417734" sldId="433"/>
            <ac:spMk id="27" creationId="{C4285719-470E-454C-AF62-8323075F1F5B}"/>
          </ac:spMkLst>
        </pc:spChg>
        <pc:spChg chg="add">
          <ac:chgData name="Manish Sharma" userId="b799adb9ba789c8f" providerId="LiveId" clId="{B31C9108-4898-42B0-BDC9-CB8E2FBC8D58}" dt="2022-10-17T10:16:14.282" v="2248" actId="26606"/>
          <ac:spMkLst>
            <pc:docMk/>
            <pc:sldMk cId="1565417734" sldId="433"/>
            <ac:spMk id="28" creationId="{CD9FE4EF-C4D8-49A0-B2FF-81D8DB7D8A24}"/>
          </ac:spMkLst>
        </pc:spChg>
        <pc:spChg chg="add">
          <ac:chgData name="Manish Sharma" userId="b799adb9ba789c8f" providerId="LiveId" clId="{B31C9108-4898-42B0-BDC9-CB8E2FBC8D58}" dt="2022-10-17T10:16:14.282" v="2248" actId="26606"/>
          <ac:spMkLst>
            <pc:docMk/>
            <pc:sldMk cId="1565417734" sldId="433"/>
            <ac:spMk id="29" creationId="{4300840D-0A0B-4512-BACA-B439D5B9C57C}"/>
          </ac:spMkLst>
        </pc:spChg>
        <pc:spChg chg="add">
          <ac:chgData name="Manish Sharma" userId="b799adb9ba789c8f" providerId="LiveId" clId="{B31C9108-4898-42B0-BDC9-CB8E2FBC8D58}" dt="2022-10-17T10:16:14.282" v="2248" actId="26606"/>
          <ac:spMkLst>
            <pc:docMk/>
            <pc:sldMk cId="1565417734" sldId="433"/>
            <ac:spMk id="30" creationId="{D2B78728-A580-49A7-84F9-6EF6F583ADE0}"/>
          </ac:spMkLst>
        </pc:spChg>
        <pc:spChg chg="add">
          <ac:chgData name="Manish Sharma" userId="b799adb9ba789c8f" providerId="LiveId" clId="{B31C9108-4898-42B0-BDC9-CB8E2FBC8D58}" dt="2022-10-17T10:16:14.282" v="2248" actId="26606"/>
          <ac:spMkLst>
            <pc:docMk/>
            <pc:sldMk cId="1565417734" sldId="433"/>
            <ac:spMk id="31" creationId="{38FAA1A1-D861-433F-88FA-1E9D6FD31D11}"/>
          </ac:spMkLst>
        </pc:spChg>
        <pc:spChg chg="add">
          <ac:chgData name="Manish Sharma" userId="b799adb9ba789c8f" providerId="LiveId" clId="{B31C9108-4898-42B0-BDC9-CB8E2FBC8D58}" dt="2022-10-17T10:16:14.282" v="2248" actId="26606"/>
          <ac:spMkLst>
            <pc:docMk/>
            <pc:sldMk cId="1565417734" sldId="433"/>
            <ac:spMk id="32" creationId="{8D71EDA1-87BF-4D5D-AB79-F346FD19278A}"/>
          </ac:spMkLst>
        </pc:spChg>
      </pc:sldChg>
      <pc:sldChg chg="add">
        <pc:chgData name="Manish Sharma" userId="b799adb9ba789c8f" providerId="LiveId" clId="{B31C9108-4898-42B0-BDC9-CB8E2FBC8D58}" dt="2022-10-17T10:51:40.792" v="2253"/>
        <pc:sldMkLst>
          <pc:docMk/>
          <pc:sldMk cId="1795810273" sldId="434"/>
        </pc:sldMkLst>
      </pc:sldChg>
      <pc:sldChg chg="add">
        <pc:chgData name="Manish Sharma" userId="b799adb9ba789c8f" providerId="LiveId" clId="{B31C9108-4898-42B0-BDC9-CB8E2FBC8D58}" dt="2022-10-17T10:51:40.792" v="2253"/>
        <pc:sldMkLst>
          <pc:docMk/>
          <pc:sldMk cId="3656162023" sldId="435"/>
        </pc:sldMkLst>
      </pc:sldChg>
      <pc:sldChg chg="add">
        <pc:chgData name="Manish Sharma" userId="b799adb9ba789c8f" providerId="LiveId" clId="{B31C9108-4898-42B0-BDC9-CB8E2FBC8D58}" dt="2022-10-17T10:51:40.792" v="2253"/>
        <pc:sldMkLst>
          <pc:docMk/>
          <pc:sldMk cId="2381066136" sldId="436"/>
        </pc:sldMkLst>
      </pc:sldChg>
      <pc:sldChg chg="add">
        <pc:chgData name="Manish Sharma" userId="b799adb9ba789c8f" providerId="LiveId" clId="{B31C9108-4898-42B0-BDC9-CB8E2FBC8D58}" dt="2022-10-17T11:06:03.102" v="2254"/>
        <pc:sldMkLst>
          <pc:docMk/>
          <pc:sldMk cId="2495799992" sldId="437"/>
        </pc:sldMkLst>
      </pc:sldChg>
      <pc:sldChg chg="modSp add del mod">
        <pc:chgData name="Manish Sharma" userId="b799adb9ba789c8f" providerId="LiveId" clId="{B31C9108-4898-42B0-BDC9-CB8E2FBC8D58}" dt="2022-10-14T11:17:15.198" v="2227" actId="20577"/>
        <pc:sldMkLst>
          <pc:docMk/>
          <pc:sldMk cId="220428449" sldId="438"/>
        </pc:sldMkLst>
        <pc:spChg chg="mod">
          <ac:chgData name="Manish Sharma" userId="b799adb9ba789c8f" providerId="LiveId" clId="{B31C9108-4898-42B0-BDC9-CB8E2FBC8D58}" dt="2022-10-14T11:17:15.198" v="2227" actId="20577"/>
          <ac:spMkLst>
            <pc:docMk/>
            <pc:sldMk cId="220428449" sldId="438"/>
            <ac:spMk id="2" creationId="{89BA8ABF-D721-43B7-848F-33E6B350062E}"/>
          </ac:spMkLst>
        </pc:spChg>
      </pc:sldChg>
      <pc:sldChg chg="add del">
        <pc:chgData name="Manish Sharma" userId="b799adb9ba789c8f" providerId="LiveId" clId="{B31C9108-4898-42B0-BDC9-CB8E2FBC8D58}" dt="2022-10-14T06:38:46.822" v="2208"/>
        <pc:sldMkLst>
          <pc:docMk/>
          <pc:sldMk cId="2339964951" sldId="439"/>
        </pc:sldMkLst>
      </pc:sldChg>
      <pc:sldChg chg="add del">
        <pc:chgData name="Manish Sharma" userId="b799adb9ba789c8f" providerId="LiveId" clId="{B31C9108-4898-42B0-BDC9-CB8E2FBC8D58}" dt="2022-10-14T06:38:46.822" v="2208"/>
        <pc:sldMkLst>
          <pc:docMk/>
          <pc:sldMk cId="3293002024" sldId="440"/>
        </pc:sldMkLst>
      </pc:sldChg>
      <pc:sldChg chg="add del">
        <pc:chgData name="Manish Sharma" userId="b799adb9ba789c8f" providerId="LiveId" clId="{B31C9108-4898-42B0-BDC9-CB8E2FBC8D58}" dt="2022-10-14T06:38:46.822" v="2208"/>
        <pc:sldMkLst>
          <pc:docMk/>
          <pc:sldMk cId="201721731" sldId="441"/>
        </pc:sldMkLst>
      </pc:sldChg>
      <pc:sldChg chg="add del">
        <pc:chgData name="Manish Sharma" userId="b799adb9ba789c8f" providerId="LiveId" clId="{B31C9108-4898-42B0-BDC9-CB8E2FBC8D58}" dt="2022-10-14T06:38:46.822" v="2208"/>
        <pc:sldMkLst>
          <pc:docMk/>
          <pc:sldMk cId="1558293216" sldId="442"/>
        </pc:sldMkLst>
      </pc:sldChg>
      <pc:sldChg chg="add del">
        <pc:chgData name="Manish Sharma" userId="b799adb9ba789c8f" providerId="LiveId" clId="{B31C9108-4898-42B0-BDC9-CB8E2FBC8D58}" dt="2022-10-14T07:48:28.749" v="2219"/>
        <pc:sldMkLst>
          <pc:docMk/>
          <pc:sldMk cId="2894626958" sldId="443"/>
        </pc:sldMkLst>
      </pc:sldChg>
      <pc:sldChg chg="add del">
        <pc:chgData name="Manish Sharma" userId="b799adb9ba789c8f" providerId="LiveId" clId="{B31C9108-4898-42B0-BDC9-CB8E2FBC8D58}" dt="2022-10-14T07:48:28.749" v="2219"/>
        <pc:sldMkLst>
          <pc:docMk/>
          <pc:sldMk cId="3501379099" sldId="444"/>
        </pc:sldMkLst>
      </pc:sldChg>
      <pc:sldChg chg="del">
        <pc:chgData name="Manish Sharma" userId="b799adb9ba789c8f" providerId="LiveId" clId="{B31C9108-4898-42B0-BDC9-CB8E2FBC8D58}" dt="2022-10-12T03:37:46.409" v="0" actId="47"/>
        <pc:sldMkLst>
          <pc:docMk/>
          <pc:sldMk cId="1018253915" sldId="445"/>
        </pc:sldMkLst>
      </pc:sldChg>
      <pc:sldChg chg="add">
        <pc:chgData name="Manish Sharma" userId="b799adb9ba789c8f" providerId="LiveId" clId="{B31C9108-4898-42B0-BDC9-CB8E2FBC8D58}" dt="2022-10-14T07:48:28.749" v="2219"/>
        <pc:sldMkLst>
          <pc:docMk/>
          <pc:sldMk cId="4010599673" sldId="445"/>
        </pc:sldMkLst>
      </pc:sldChg>
      <pc:sldChg chg="add">
        <pc:chgData name="Manish Sharma" userId="b799adb9ba789c8f" providerId="LiveId" clId="{B31C9108-4898-42B0-BDC9-CB8E2FBC8D58}" dt="2022-10-14T07:48:28.749" v="2219"/>
        <pc:sldMkLst>
          <pc:docMk/>
          <pc:sldMk cId="33911187" sldId="446"/>
        </pc:sldMkLst>
      </pc:sldChg>
      <pc:sldChg chg="del">
        <pc:chgData name="Manish Sharma" userId="b799adb9ba789c8f" providerId="LiveId" clId="{B31C9108-4898-42B0-BDC9-CB8E2FBC8D58}" dt="2022-10-12T03:37:46.409" v="0" actId="47"/>
        <pc:sldMkLst>
          <pc:docMk/>
          <pc:sldMk cId="2189218860" sldId="446"/>
        </pc:sldMkLst>
      </pc:sldChg>
      <pc:sldChg chg="add">
        <pc:chgData name="Manish Sharma" userId="b799adb9ba789c8f" providerId="LiveId" clId="{B31C9108-4898-42B0-BDC9-CB8E2FBC8D58}" dt="2022-10-14T07:48:28.749" v="2219"/>
        <pc:sldMkLst>
          <pc:docMk/>
          <pc:sldMk cId="957610491" sldId="447"/>
        </pc:sldMkLst>
      </pc:sldChg>
      <pc:sldChg chg="add">
        <pc:chgData name="Manish Sharma" userId="b799adb9ba789c8f" providerId="LiveId" clId="{B31C9108-4898-42B0-BDC9-CB8E2FBC8D58}" dt="2022-10-14T07:48:28.749" v="2219"/>
        <pc:sldMkLst>
          <pc:docMk/>
          <pc:sldMk cId="2340989941" sldId="448"/>
        </pc:sldMkLst>
      </pc:sldChg>
      <pc:sldChg chg="add">
        <pc:chgData name="Manish Sharma" userId="b799adb9ba789c8f" providerId="LiveId" clId="{B31C9108-4898-42B0-BDC9-CB8E2FBC8D58}" dt="2022-10-14T07:48:28.749" v="2219"/>
        <pc:sldMkLst>
          <pc:docMk/>
          <pc:sldMk cId="1308915854" sldId="449"/>
        </pc:sldMkLst>
      </pc:sldChg>
      <pc:sldChg chg="add">
        <pc:chgData name="Manish Sharma" userId="b799adb9ba789c8f" providerId="LiveId" clId="{B31C9108-4898-42B0-BDC9-CB8E2FBC8D58}" dt="2022-10-14T07:48:28.749" v="2219"/>
        <pc:sldMkLst>
          <pc:docMk/>
          <pc:sldMk cId="1018253915" sldId="450"/>
        </pc:sldMkLst>
      </pc:sldChg>
      <pc:sldChg chg="addSp delSp modSp add mod">
        <pc:chgData name="Manish Sharma" userId="b799adb9ba789c8f" providerId="LiveId" clId="{B31C9108-4898-42B0-BDC9-CB8E2FBC8D58}" dt="2022-10-17T10:15:54.228" v="2245"/>
        <pc:sldMkLst>
          <pc:docMk/>
          <pc:sldMk cId="2572419874" sldId="451"/>
        </pc:sldMkLst>
        <pc:spChg chg="add mod">
          <ac:chgData name="Manish Sharma" userId="b799adb9ba789c8f" providerId="LiveId" clId="{B31C9108-4898-42B0-BDC9-CB8E2FBC8D58}" dt="2022-10-17T09:44:40.648" v="2240"/>
          <ac:spMkLst>
            <pc:docMk/>
            <pc:sldMk cId="2572419874" sldId="451"/>
            <ac:spMk id="2" creationId="{8868F66F-2103-EC97-1348-5FF52D0503F3}"/>
          </ac:spMkLst>
        </pc:spChg>
        <pc:spChg chg="mod">
          <ac:chgData name="Manish Sharma" userId="b799adb9ba789c8f" providerId="LiveId" clId="{B31C9108-4898-42B0-BDC9-CB8E2FBC8D58}" dt="2022-10-17T09:33:59.557" v="2239" actId="1076"/>
          <ac:spMkLst>
            <pc:docMk/>
            <pc:sldMk cId="2572419874" sldId="451"/>
            <ac:spMk id="19" creationId="{D507D3D7-27BF-4EFD-9D27-78D98CF08C74}"/>
          </ac:spMkLst>
        </pc:spChg>
        <pc:spChg chg="del">
          <ac:chgData name="Manish Sharma" userId="b799adb9ba789c8f" providerId="LiveId" clId="{B31C9108-4898-42B0-BDC9-CB8E2FBC8D58}" dt="2022-10-17T10:15:12.230" v="2241" actId="478"/>
          <ac:spMkLst>
            <pc:docMk/>
            <pc:sldMk cId="2572419874" sldId="451"/>
            <ac:spMk id="21" creationId="{45A88D24-C1EF-454D-B377-5B1C8F5BDFAC}"/>
          </ac:spMkLst>
        </pc:spChg>
        <pc:spChg chg="add mod">
          <ac:chgData name="Manish Sharma" userId="b799adb9ba789c8f" providerId="LiveId" clId="{B31C9108-4898-42B0-BDC9-CB8E2FBC8D58}" dt="2022-10-17T10:15:19.368" v="2242"/>
          <ac:spMkLst>
            <pc:docMk/>
            <pc:sldMk cId="2572419874" sldId="451"/>
            <ac:spMk id="22" creationId="{866C398E-D81C-B555-A2DF-2EA02921B63D}"/>
          </ac:spMkLst>
        </pc:spChg>
        <pc:spChg chg="add mod">
          <ac:chgData name="Manish Sharma" userId="b799adb9ba789c8f" providerId="LiveId" clId="{B31C9108-4898-42B0-BDC9-CB8E2FBC8D58}" dt="2022-10-17T10:15:36.894" v="2243"/>
          <ac:spMkLst>
            <pc:docMk/>
            <pc:sldMk cId="2572419874" sldId="451"/>
            <ac:spMk id="24" creationId="{F0001B1C-4031-A79A-B948-DF1FC5335DA5}"/>
          </ac:spMkLst>
        </pc:spChg>
        <pc:spChg chg="add mod">
          <ac:chgData name="Manish Sharma" userId="b799adb9ba789c8f" providerId="LiveId" clId="{B31C9108-4898-42B0-BDC9-CB8E2FBC8D58}" dt="2022-10-17T10:15:36.894" v="2243"/>
          <ac:spMkLst>
            <pc:docMk/>
            <pc:sldMk cId="2572419874" sldId="451"/>
            <ac:spMk id="26" creationId="{037463F3-5211-FB35-817C-2CB653803376}"/>
          </ac:spMkLst>
        </pc:spChg>
        <pc:spChg chg="add mod">
          <ac:chgData name="Manish Sharma" userId="b799adb9ba789c8f" providerId="LiveId" clId="{B31C9108-4898-42B0-BDC9-CB8E2FBC8D58}" dt="2022-10-17T10:15:46.599" v="2244"/>
          <ac:spMkLst>
            <pc:docMk/>
            <pc:sldMk cId="2572419874" sldId="451"/>
            <ac:spMk id="27" creationId="{8D3E19C4-A099-9A3B-5466-DE609B9FCCA4}"/>
          </ac:spMkLst>
        </pc:spChg>
        <pc:spChg chg="add mod">
          <ac:chgData name="Manish Sharma" userId="b799adb9ba789c8f" providerId="LiveId" clId="{B31C9108-4898-42B0-BDC9-CB8E2FBC8D58}" dt="2022-10-17T10:15:54.228" v="2245"/>
          <ac:spMkLst>
            <pc:docMk/>
            <pc:sldMk cId="2572419874" sldId="451"/>
            <ac:spMk id="28" creationId="{3DFD25AE-DC91-8315-9746-0F0AF3BA4B88}"/>
          </ac:spMkLst>
        </pc:spChg>
        <pc:cxnChg chg="add mod">
          <ac:chgData name="Manish Sharma" userId="b799adb9ba789c8f" providerId="LiveId" clId="{B31C9108-4898-42B0-BDC9-CB8E2FBC8D58}" dt="2022-10-17T09:44:40.648" v="2240"/>
          <ac:cxnSpMkLst>
            <pc:docMk/>
            <pc:sldMk cId="2572419874" sldId="451"/>
            <ac:cxnSpMk id="3" creationId="{55183667-786F-EFD8-CEE7-F97EC2018DD5}"/>
          </ac:cxnSpMkLst>
        </pc:cxnChg>
        <pc:cxnChg chg="add mod">
          <ac:chgData name="Manish Sharma" userId="b799adb9ba789c8f" providerId="LiveId" clId="{B31C9108-4898-42B0-BDC9-CB8E2FBC8D58}" dt="2022-10-17T10:15:36.894" v="2243"/>
          <ac:cxnSpMkLst>
            <pc:docMk/>
            <pc:sldMk cId="2572419874" sldId="451"/>
            <ac:cxnSpMk id="23" creationId="{A099ED7E-AE63-E5B5-07A6-A24B09DCE554}"/>
          </ac:cxnSpMkLst>
        </pc:cxnChg>
        <pc:cxnChg chg="add mod">
          <ac:chgData name="Manish Sharma" userId="b799adb9ba789c8f" providerId="LiveId" clId="{B31C9108-4898-42B0-BDC9-CB8E2FBC8D58}" dt="2022-10-17T10:15:36.894" v="2243"/>
          <ac:cxnSpMkLst>
            <pc:docMk/>
            <pc:sldMk cId="2572419874" sldId="451"/>
            <ac:cxnSpMk id="25" creationId="{2DBAD587-F417-1432-CEBD-4D6E7B30EC38}"/>
          </ac:cxnSpMkLst>
        </pc:cxnChg>
      </pc:sldChg>
    </pc:docChg>
  </pc:docChgLst>
  <pc:docChgLst>
    <pc:chgData name="Manish Sharma" userId="b799adb9ba789c8f" providerId="LiveId" clId="{42FB0894-2482-4951-AC5E-3032E5144BE1}"/>
    <pc:docChg chg="undo custSel addSld delSld modSld">
      <pc:chgData name="Manish Sharma" userId="b799adb9ba789c8f" providerId="LiveId" clId="{42FB0894-2482-4951-AC5E-3032E5144BE1}" dt="2022-05-22T11:09:40.491" v="758"/>
      <pc:docMkLst>
        <pc:docMk/>
      </pc:docMkLst>
      <pc:sldChg chg="modSp mod">
        <pc:chgData name="Manish Sharma" userId="b799adb9ba789c8f" providerId="LiveId" clId="{42FB0894-2482-4951-AC5E-3032E5144BE1}" dt="2022-05-14T03:25:51.112" v="7" actId="20577"/>
        <pc:sldMkLst>
          <pc:docMk/>
          <pc:sldMk cId="2387056038" sldId="257"/>
        </pc:sldMkLst>
        <pc:spChg chg="mod">
          <ac:chgData name="Manish Sharma" userId="b799adb9ba789c8f" providerId="LiveId" clId="{42FB0894-2482-4951-AC5E-3032E5144BE1}" dt="2022-05-14T03:25:51.112" v="7" actId="20577"/>
          <ac:spMkLst>
            <pc:docMk/>
            <pc:sldMk cId="2387056038" sldId="257"/>
            <ac:spMk id="8" creationId="{21BA1D81-28D8-48F6-BE19-AD957AF78D79}"/>
          </ac:spMkLst>
        </pc:spChg>
      </pc:sldChg>
      <pc:sldChg chg="modSp add mod">
        <pc:chgData name="Manish Sharma" userId="b799adb9ba789c8f" providerId="LiveId" clId="{42FB0894-2482-4951-AC5E-3032E5144BE1}" dt="2022-05-14T04:29:24.702" v="119" actId="14734"/>
        <pc:sldMkLst>
          <pc:docMk/>
          <pc:sldMk cId="2807569457" sldId="264"/>
        </pc:sldMkLst>
        <pc:graphicFrameChg chg="modGraphic">
          <ac:chgData name="Manish Sharma" userId="b799adb9ba789c8f" providerId="LiveId" clId="{42FB0894-2482-4951-AC5E-3032E5144BE1}" dt="2022-05-14T04:29:24.702" v="119" actId="14734"/>
          <ac:graphicFrameMkLst>
            <pc:docMk/>
            <pc:sldMk cId="2807569457" sldId="264"/>
            <ac:graphicFrameMk id="4" creationId="{CC141CD3-2A63-44D9-B328-57364E9F554D}"/>
          </ac:graphicFrameMkLst>
        </pc:graphicFrameChg>
      </pc:sldChg>
      <pc:sldChg chg="del">
        <pc:chgData name="Manish Sharma" userId="b799adb9ba789c8f" providerId="LiveId" clId="{42FB0894-2482-4951-AC5E-3032E5144BE1}" dt="2022-05-14T03:25:43.844" v="0" actId="47"/>
        <pc:sldMkLst>
          <pc:docMk/>
          <pc:sldMk cId="3103000826" sldId="266"/>
        </pc:sldMkLst>
      </pc:sldChg>
      <pc:sldChg chg="del">
        <pc:chgData name="Manish Sharma" userId="b799adb9ba789c8f" providerId="LiveId" clId="{42FB0894-2482-4951-AC5E-3032E5144BE1}" dt="2022-05-14T03:25:43.844" v="0" actId="47"/>
        <pc:sldMkLst>
          <pc:docMk/>
          <pc:sldMk cId="1955633667" sldId="267"/>
        </pc:sldMkLst>
      </pc:sldChg>
      <pc:sldChg chg="del">
        <pc:chgData name="Manish Sharma" userId="b799adb9ba789c8f" providerId="LiveId" clId="{42FB0894-2482-4951-AC5E-3032E5144BE1}" dt="2022-05-14T03:25:43.844" v="0" actId="47"/>
        <pc:sldMkLst>
          <pc:docMk/>
          <pc:sldMk cId="2308804351" sldId="268"/>
        </pc:sldMkLst>
      </pc:sldChg>
      <pc:sldChg chg="del">
        <pc:chgData name="Manish Sharma" userId="b799adb9ba789c8f" providerId="LiveId" clId="{42FB0894-2482-4951-AC5E-3032E5144BE1}" dt="2022-05-14T03:25:43.844" v="0" actId="47"/>
        <pc:sldMkLst>
          <pc:docMk/>
          <pc:sldMk cId="541853456" sldId="270"/>
        </pc:sldMkLst>
      </pc:sldChg>
      <pc:sldChg chg="addSp delSp modSp add mod setBg delDesignElem">
        <pc:chgData name="Manish Sharma" userId="b799adb9ba789c8f" providerId="LiveId" clId="{42FB0894-2482-4951-AC5E-3032E5144BE1}" dt="2022-05-15T05:49:00.735" v="489" actId="26606"/>
        <pc:sldMkLst>
          <pc:docMk/>
          <pc:sldMk cId="255127609" sldId="271"/>
        </pc:sldMkLst>
        <pc:spChg chg="mod">
          <ac:chgData name="Manish Sharma" userId="b799adb9ba789c8f" providerId="LiveId" clId="{42FB0894-2482-4951-AC5E-3032E5144BE1}" dt="2022-05-15T05:49:00.735" v="489" actId="26606"/>
          <ac:spMkLst>
            <pc:docMk/>
            <pc:sldMk cId="255127609" sldId="271"/>
            <ac:spMk id="2" creationId="{6372D7F5-A484-4014-8819-BA4481E6DD76}"/>
          </ac:spMkLst>
        </pc:spChg>
        <pc:spChg chg="add">
          <ac:chgData name="Manish Sharma" userId="b799adb9ba789c8f" providerId="LiveId" clId="{42FB0894-2482-4951-AC5E-3032E5144BE1}" dt="2022-05-15T05:49:00.735" v="489" actId="26606"/>
          <ac:spMkLst>
            <pc:docMk/>
            <pc:sldMk cId="255127609" sldId="271"/>
            <ac:spMk id="71" creationId="{A8384FB5-9ADC-4DDC-881B-597D56F5B15D}"/>
          </ac:spMkLst>
        </pc:spChg>
        <pc:spChg chg="add">
          <ac:chgData name="Manish Sharma" userId="b799adb9ba789c8f" providerId="LiveId" clId="{42FB0894-2482-4951-AC5E-3032E5144BE1}" dt="2022-05-15T05:49:00.735" v="489" actId="26606"/>
          <ac:spMkLst>
            <pc:docMk/>
            <pc:sldMk cId="255127609" sldId="271"/>
            <ac:spMk id="73" creationId="{91E5A9A7-95C6-4F4F-B00E-C82E07FE62EF}"/>
          </ac:spMkLst>
        </pc:spChg>
        <pc:spChg chg="add">
          <ac:chgData name="Manish Sharma" userId="b799adb9ba789c8f" providerId="LiveId" clId="{42FB0894-2482-4951-AC5E-3032E5144BE1}" dt="2022-05-15T05:49:00.735" v="489" actId="26606"/>
          <ac:spMkLst>
            <pc:docMk/>
            <pc:sldMk cId="255127609" sldId="271"/>
            <ac:spMk id="75" creationId="{D07DD2DE-F619-49DD-B5E7-03A290FF4ED1}"/>
          </ac:spMkLst>
        </pc:spChg>
        <pc:spChg chg="add">
          <ac:chgData name="Manish Sharma" userId="b799adb9ba789c8f" providerId="LiveId" clId="{42FB0894-2482-4951-AC5E-3032E5144BE1}" dt="2022-05-15T05:49:00.735" v="489" actId="26606"/>
          <ac:spMkLst>
            <pc:docMk/>
            <pc:sldMk cId="255127609" sldId="271"/>
            <ac:spMk id="77" creationId="{85149191-5F60-4A28-AAFF-039F96B0F3EC}"/>
          </ac:spMkLst>
        </pc:spChg>
        <pc:spChg chg="add">
          <ac:chgData name="Manish Sharma" userId="b799adb9ba789c8f" providerId="LiveId" clId="{42FB0894-2482-4951-AC5E-3032E5144BE1}" dt="2022-05-15T05:49:00.735" v="489" actId="26606"/>
          <ac:spMkLst>
            <pc:docMk/>
            <pc:sldMk cId="255127609" sldId="271"/>
            <ac:spMk id="79" creationId="{F8260ED5-17F7-4158-B241-D51DD4CF1B7E}"/>
          </ac:spMkLst>
        </pc:spChg>
        <pc:spChg chg="del">
          <ac:chgData name="Manish Sharma" userId="b799adb9ba789c8f" providerId="LiveId" clId="{42FB0894-2482-4951-AC5E-3032E5144BE1}" dt="2022-05-15T05:48:40.969" v="488"/>
          <ac:spMkLst>
            <pc:docMk/>
            <pc:sldMk cId="255127609" sldId="271"/>
            <ac:spMk id="1028" creationId="{6F66A575-7835-4400-BEDE-89F2EF034034}"/>
          </ac:spMkLst>
        </pc:spChg>
        <pc:picChg chg="mod">
          <ac:chgData name="Manish Sharma" userId="b799adb9ba789c8f" providerId="LiveId" clId="{42FB0894-2482-4951-AC5E-3032E5144BE1}" dt="2022-05-15T05:49:00.735" v="489" actId="26606"/>
          <ac:picMkLst>
            <pc:docMk/>
            <pc:sldMk cId="255127609" sldId="271"/>
            <ac:picMk id="1026" creationId="{89EBD3EA-A90F-46D1-A541-97E336D9C186}"/>
          </ac:picMkLst>
        </pc:picChg>
      </pc:sldChg>
      <pc:sldChg chg="del">
        <pc:chgData name="Manish Sharma" userId="b799adb9ba789c8f" providerId="LiveId" clId="{42FB0894-2482-4951-AC5E-3032E5144BE1}" dt="2022-05-14T03:25:43.844" v="0" actId="47"/>
        <pc:sldMkLst>
          <pc:docMk/>
          <pc:sldMk cId="4251761722" sldId="271"/>
        </pc:sldMkLst>
      </pc:sldChg>
      <pc:sldChg chg="del">
        <pc:chgData name="Manish Sharma" userId="b799adb9ba789c8f" providerId="LiveId" clId="{42FB0894-2482-4951-AC5E-3032E5144BE1}" dt="2022-05-14T03:25:43.844" v="0" actId="47"/>
        <pc:sldMkLst>
          <pc:docMk/>
          <pc:sldMk cId="1331658581" sldId="273"/>
        </pc:sldMkLst>
      </pc:sldChg>
      <pc:sldChg chg="add">
        <pc:chgData name="Manish Sharma" userId="b799adb9ba789c8f" providerId="LiveId" clId="{42FB0894-2482-4951-AC5E-3032E5144BE1}" dt="2022-05-14T05:47:27.384" v="173"/>
        <pc:sldMkLst>
          <pc:docMk/>
          <pc:sldMk cId="2868707546" sldId="282"/>
        </pc:sldMkLst>
      </pc:sldChg>
      <pc:sldChg chg="del">
        <pc:chgData name="Manish Sharma" userId="b799adb9ba789c8f" providerId="LiveId" clId="{42FB0894-2482-4951-AC5E-3032E5144BE1}" dt="2022-05-14T03:25:43.844" v="0" actId="47"/>
        <pc:sldMkLst>
          <pc:docMk/>
          <pc:sldMk cId="2937149028" sldId="282"/>
        </pc:sldMkLst>
      </pc:sldChg>
      <pc:sldChg chg="del">
        <pc:chgData name="Manish Sharma" userId="b799adb9ba789c8f" providerId="LiveId" clId="{42FB0894-2482-4951-AC5E-3032E5144BE1}" dt="2022-05-14T03:25:43.844" v="0" actId="47"/>
        <pc:sldMkLst>
          <pc:docMk/>
          <pc:sldMk cId="3640020107" sldId="283"/>
        </pc:sldMkLst>
      </pc:sldChg>
      <pc:sldChg chg="del">
        <pc:chgData name="Manish Sharma" userId="b799adb9ba789c8f" providerId="LiveId" clId="{42FB0894-2482-4951-AC5E-3032E5144BE1}" dt="2022-05-14T03:25:43.844" v="0" actId="47"/>
        <pc:sldMkLst>
          <pc:docMk/>
          <pc:sldMk cId="3936744458" sldId="284"/>
        </pc:sldMkLst>
      </pc:sldChg>
      <pc:sldChg chg="del">
        <pc:chgData name="Manish Sharma" userId="b799adb9ba789c8f" providerId="LiveId" clId="{42FB0894-2482-4951-AC5E-3032E5144BE1}" dt="2022-05-14T03:25:43.844" v="0" actId="47"/>
        <pc:sldMkLst>
          <pc:docMk/>
          <pc:sldMk cId="547040454" sldId="285"/>
        </pc:sldMkLst>
      </pc:sldChg>
      <pc:sldChg chg="del">
        <pc:chgData name="Manish Sharma" userId="b799adb9ba789c8f" providerId="LiveId" clId="{42FB0894-2482-4951-AC5E-3032E5144BE1}" dt="2022-05-14T03:25:43.844" v="0" actId="47"/>
        <pc:sldMkLst>
          <pc:docMk/>
          <pc:sldMk cId="1689115699" sldId="286"/>
        </pc:sldMkLst>
      </pc:sldChg>
      <pc:sldChg chg="del">
        <pc:chgData name="Manish Sharma" userId="b799adb9ba789c8f" providerId="LiveId" clId="{42FB0894-2482-4951-AC5E-3032E5144BE1}" dt="2022-05-14T03:25:43.844" v="0" actId="47"/>
        <pc:sldMkLst>
          <pc:docMk/>
          <pc:sldMk cId="1060908639" sldId="287"/>
        </pc:sldMkLst>
      </pc:sldChg>
      <pc:sldChg chg="add">
        <pc:chgData name="Manish Sharma" userId="b799adb9ba789c8f" providerId="LiveId" clId="{42FB0894-2482-4951-AC5E-3032E5144BE1}" dt="2022-05-14T06:44:12.925" v="188"/>
        <pc:sldMkLst>
          <pc:docMk/>
          <pc:sldMk cId="3166340807" sldId="287"/>
        </pc:sldMkLst>
      </pc:sldChg>
      <pc:sldChg chg="del">
        <pc:chgData name="Manish Sharma" userId="b799adb9ba789c8f" providerId="LiveId" clId="{42FB0894-2482-4951-AC5E-3032E5144BE1}" dt="2022-05-14T03:25:43.844" v="0" actId="47"/>
        <pc:sldMkLst>
          <pc:docMk/>
          <pc:sldMk cId="3753465024" sldId="288"/>
        </pc:sldMkLst>
      </pc:sldChg>
      <pc:sldChg chg="del">
        <pc:chgData name="Manish Sharma" userId="b799adb9ba789c8f" providerId="LiveId" clId="{42FB0894-2482-4951-AC5E-3032E5144BE1}" dt="2022-05-14T03:25:43.844" v="0" actId="47"/>
        <pc:sldMkLst>
          <pc:docMk/>
          <pc:sldMk cId="2567783499" sldId="289"/>
        </pc:sldMkLst>
      </pc:sldChg>
      <pc:sldChg chg="del">
        <pc:chgData name="Manish Sharma" userId="b799adb9ba789c8f" providerId="LiveId" clId="{42FB0894-2482-4951-AC5E-3032E5144BE1}" dt="2022-05-14T03:25:43.844" v="0" actId="47"/>
        <pc:sldMkLst>
          <pc:docMk/>
          <pc:sldMk cId="1149044477" sldId="290"/>
        </pc:sldMkLst>
      </pc:sldChg>
      <pc:sldChg chg="del">
        <pc:chgData name="Manish Sharma" userId="b799adb9ba789c8f" providerId="LiveId" clId="{42FB0894-2482-4951-AC5E-3032E5144BE1}" dt="2022-05-14T03:25:43.844" v="0" actId="47"/>
        <pc:sldMkLst>
          <pc:docMk/>
          <pc:sldMk cId="3328030247" sldId="291"/>
        </pc:sldMkLst>
      </pc:sldChg>
      <pc:sldChg chg="del">
        <pc:chgData name="Manish Sharma" userId="b799adb9ba789c8f" providerId="LiveId" clId="{42FB0894-2482-4951-AC5E-3032E5144BE1}" dt="2022-05-14T03:25:43.844" v="0" actId="47"/>
        <pc:sldMkLst>
          <pc:docMk/>
          <pc:sldMk cId="2954877608" sldId="292"/>
        </pc:sldMkLst>
      </pc:sldChg>
      <pc:sldChg chg="add">
        <pc:chgData name="Manish Sharma" userId="b799adb9ba789c8f" providerId="LiveId" clId="{42FB0894-2482-4951-AC5E-3032E5144BE1}" dt="2022-05-15T03:32:30.929" v="473"/>
        <pc:sldMkLst>
          <pc:docMk/>
          <pc:sldMk cId="4049329401" sldId="292"/>
        </pc:sldMkLst>
      </pc:sldChg>
      <pc:sldChg chg="add">
        <pc:chgData name="Manish Sharma" userId="b799adb9ba789c8f" providerId="LiveId" clId="{42FB0894-2482-4951-AC5E-3032E5144BE1}" dt="2022-05-15T05:40:55.713" v="486"/>
        <pc:sldMkLst>
          <pc:docMk/>
          <pc:sldMk cId="1018331093" sldId="294"/>
        </pc:sldMkLst>
      </pc:sldChg>
      <pc:sldChg chg="add">
        <pc:chgData name="Manish Sharma" userId="b799adb9ba789c8f" providerId="LiveId" clId="{42FB0894-2482-4951-AC5E-3032E5144BE1}" dt="2022-05-15T06:57:37.602" v="549"/>
        <pc:sldMkLst>
          <pc:docMk/>
          <pc:sldMk cId="2791508209" sldId="295"/>
        </pc:sldMkLst>
      </pc:sldChg>
      <pc:sldChg chg="add">
        <pc:chgData name="Manish Sharma" userId="b799adb9ba789c8f" providerId="LiveId" clId="{42FB0894-2482-4951-AC5E-3032E5144BE1}" dt="2022-05-15T10:52:00.097" v="561"/>
        <pc:sldMkLst>
          <pc:docMk/>
          <pc:sldMk cId="3655672511" sldId="297"/>
        </pc:sldMkLst>
      </pc:sldChg>
      <pc:sldChg chg="add">
        <pc:chgData name="Manish Sharma" userId="b799adb9ba789c8f" providerId="LiveId" clId="{42FB0894-2482-4951-AC5E-3032E5144BE1}" dt="2022-05-21T04:38:37.966" v="640"/>
        <pc:sldMkLst>
          <pc:docMk/>
          <pc:sldMk cId="2048991383" sldId="298"/>
        </pc:sldMkLst>
      </pc:sldChg>
      <pc:sldChg chg="add">
        <pc:chgData name="Manish Sharma" userId="b799adb9ba789c8f" providerId="LiveId" clId="{42FB0894-2482-4951-AC5E-3032E5144BE1}" dt="2022-05-21T07:20:41.940" v="642"/>
        <pc:sldMkLst>
          <pc:docMk/>
          <pc:sldMk cId="2680455687" sldId="299"/>
        </pc:sldMkLst>
      </pc:sldChg>
      <pc:sldChg chg="add">
        <pc:chgData name="Manish Sharma" userId="b799adb9ba789c8f" providerId="LiveId" clId="{42FB0894-2482-4951-AC5E-3032E5144BE1}" dt="2022-05-21T09:14:37.864" v="742"/>
        <pc:sldMkLst>
          <pc:docMk/>
          <pc:sldMk cId="551039886" sldId="300"/>
        </pc:sldMkLst>
      </pc:sldChg>
      <pc:sldChg chg="del">
        <pc:chgData name="Manish Sharma" userId="b799adb9ba789c8f" providerId="LiveId" clId="{42FB0894-2482-4951-AC5E-3032E5144BE1}" dt="2022-05-14T03:25:43.844" v="0" actId="47"/>
        <pc:sldMkLst>
          <pc:docMk/>
          <pc:sldMk cId="460697296" sldId="302"/>
        </pc:sldMkLst>
      </pc:sldChg>
      <pc:sldChg chg="addSp modSp new">
        <pc:chgData name="Manish Sharma" userId="b799adb9ba789c8f" providerId="LiveId" clId="{42FB0894-2482-4951-AC5E-3032E5144BE1}" dt="2022-05-14T03:47:47.115" v="13"/>
        <pc:sldMkLst>
          <pc:docMk/>
          <pc:sldMk cId="1998737686" sldId="302"/>
        </pc:sldMkLst>
        <pc:spChg chg="add mod">
          <ac:chgData name="Manish Sharma" userId="b799adb9ba789c8f" providerId="LiveId" clId="{42FB0894-2482-4951-AC5E-3032E5144BE1}" dt="2022-05-14T03:46:37.358" v="9"/>
          <ac:spMkLst>
            <pc:docMk/>
            <pc:sldMk cId="1998737686" sldId="302"/>
            <ac:spMk id="2" creationId="{23765EBD-B49F-A329-27AB-33EFFCA1CE32}"/>
          </ac:spMkLst>
        </pc:spChg>
        <pc:spChg chg="add mod">
          <ac:chgData name="Manish Sharma" userId="b799adb9ba789c8f" providerId="LiveId" clId="{42FB0894-2482-4951-AC5E-3032E5144BE1}" dt="2022-05-14T03:46:37.358" v="9"/>
          <ac:spMkLst>
            <pc:docMk/>
            <pc:sldMk cId="1998737686" sldId="302"/>
            <ac:spMk id="3" creationId="{219FDD85-F521-5E9B-1D5C-297B57AF8D66}"/>
          </ac:spMkLst>
        </pc:spChg>
        <pc:spChg chg="mod">
          <ac:chgData name="Manish Sharma" userId="b799adb9ba789c8f" providerId="LiveId" clId="{42FB0894-2482-4951-AC5E-3032E5144BE1}" dt="2022-05-14T03:46:53.358" v="10"/>
          <ac:spMkLst>
            <pc:docMk/>
            <pc:sldMk cId="1998737686" sldId="302"/>
            <ac:spMk id="5" creationId="{67176F90-CFDC-5915-4F6C-8BE1416DAEED}"/>
          </ac:spMkLst>
        </pc:spChg>
        <pc:spChg chg="mod">
          <ac:chgData name="Manish Sharma" userId="b799adb9ba789c8f" providerId="LiveId" clId="{42FB0894-2482-4951-AC5E-3032E5144BE1}" dt="2022-05-14T03:46:53.358" v="10"/>
          <ac:spMkLst>
            <pc:docMk/>
            <pc:sldMk cId="1998737686" sldId="302"/>
            <ac:spMk id="6" creationId="{6CFD83B2-FE52-2CAB-5851-BA713EE40017}"/>
          </ac:spMkLst>
        </pc:spChg>
        <pc:spChg chg="mod">
          <ac:chgData name="Manish Sharma" userId="b799adb9ba789c8f" providerId="LiveId" clId="{42FB0894-2482-4951-AC5E-3032E5144BE1}" dt="2022-05-14T03:46:53.358" v="10"/>
          <ac:spMkLst>
            <pc:docMk/>
            <pc:sldMk cId="1998737686" sldId="302"/>
            <ac:spMk id="8" creationId="{0597ADC4-E8E3-42D3-67DF-D5C720E6E791}"/>
          </ac:spMkLst>
        </pc:spChg>
        <pc:spChg chg="mod">
          <ac:chgData name="Manish Sharma" userId="b799adb9ba789c8f" providerId="LiveId" clId="{42FB0894-2482-4951-AC5E-3032E5144BE1}" dt="2022-05-14T03:46:53.358" v="10"/>
          <ac:spMkLst>
            <pc:docMk/>
            <pc:sldMk cId="1998737686" sldId="302"/>
            <ac:spMk id="9" creationId="{ADF3A3E3-D93A-F36C-13E4-2F22AF92A98A}"/>
          </ac:spMkLst>
        </pc:spChg>
        <pc:spChg chg="add mod">
          <ac:chgData name="Manish Sharma" userId="b799adb9ba789c8f" providerId="LiveId" clId="{42FB0894-2482-4951-AC5E-3032E5144BE1}" dt="2022-05-14T03:47:03.659" v="11"/>
          <ac:spMkLst>
            <pc:docMk/>
            <pc:sldMk cId="1998737686" sldId="302"/>
            <ac:spMk id="11" creationId="{206C7CE0-EB52-AA24-078C-E5A34FBBE6D5}"/>
          </ac:spMkLst>
        </pc:spChg>
        <pc:spChg chg="add mod">
          <ac:chgData name="Manish Sharma" userId="b799adb9ba789c8f" providerId="LiveId" clId="{42FB0894-2482-4951-AC5E-3032E5144BE1}" dt="2022-05-14T03:47:03.659" v="11"/>
          <ac:spMkLst>
            <pc:docMk/>
            <pc:sldMk cId="1998737686" sldId="302"/>
            <ac:spMk id="13" creationId="{6C2D0B49-C8A9-04D8-84EB-C88A5E72BD32}"/>
          </ac:spMkLst>
        </pc:spChg>
        <pc:spChg chg="add mod">
          <ac:chgData name="Manish Sharma" userId="b799adb9ba789c8f" providerId="LiveId" clId="{42FB0894-2482-4951-AC5E-3032E5144BE1}" dt="2022-05-14T03:47:21.964" v="12"/>
          <ac:spMkLst>
            <pc:docMk/>
            <pc:sldMk cId="1998737686" sldId="302"/>
            <ac:spMk id="14" creationId="{E41B6B04-28F2-F0A1-BA54-E68ECECAE55A}"/>
          </ac:spMkLst>
        </pc:spChg>
        <pc:spChg chg="add mod">
          <ac:chgData name="Manish Sharma" userId="b799adb9ba789c8f" providerId="LiveId" clId="{42FB0894-2482-4951-AC5E-3032E5144BE1}" dt="2022-05-14T03:47:21.964" v="12"/>
          <ac:spMkLst>
            <pc:docMk/>
            <pc:sldMk cId="1998737686" sldId="302"/>
            <ac:spMk id="15" creationId="{FBAEEBA2-E892-32A3-0D2F-61C7C979AA72}"/>
          </ac:spMkLst>
        </pc:spChg>
        <pc:spChg chg="add mod">
          <ac:chgData name="Manish Sharma" userId="b799adb9ba789c8f" providerId="LiveId" clId="{42FB0894-2482-4951-AC5E-3032E5144BE1}" dt="2022-05-14T03:47:21.964" v="12"/>
          <ac:spMkLst>
            <pc:docMk/>
            <pc:sldMk cId="1998737686" sldId="302"/>
            <ac:spMk id="16" creationId="{988024CB-2E17-715C-C21D-287FE5FFE083}"/>
          </ac:spMkLst>
        </pc:spChg>
        <pc:spChg chg="add mod">
          <ac:chgData name="Manish Sharma" userId="b799adb9ba789c8f" providerId="LiveId" clId="{42FB0894-2482-4951-AC5E-3032E5144BE1}" dt="2022-05-14T03:47:21.964" v="12"/>
          <ac:spMkLst>
            <pc:docMk/>
            <pc:sldMk cId="1998737686" sldId="302"/>
            <ac:spMk id="17" creationId="{FF92DBDB-885C-4B51-550D-6DC7834BC0B3}"/>
          </ac:spMkLst>
        </pc:spChg>
        <pc:spChg chg="add mod">
          <ac:chgData name="Manish Sharma" userId="b799adb9ba789c8f" providerId="LiveId" clId="{42FB0894-2482-4951-AC5E-3032E5144BE1}" dt="2022-05-14T03:47:21.964" v="12"/>
          <ac:spMkLst>
            <pc:docMk/>
            <pc:sldMk cId="1998737686" sldId="302"/>
            <ac:spMk id="18" creationId="{F2F9D8FC-ED4D-5AA0-FF40-A66F96F3B5DF}"/>
          </ac:spMkLst>
        </pc:spChg>
        <pc:spChg chg="add mod">
          <ac:chgData name="Manish Sharma" userId="b799adb9ba789c8f" providerId="LiveId" clId="{42FB0894-2482-4951-AC5E-3032E5144BE1}" dt="2022-05-14T03:47:47.115" v="13"/>
          <ac:spMkLst>
            <pc:docMk/>
            <pc:sldMk cId="1998737686" sldId="302"/>
            <ac:spMk id="21" creationId="{C51BB643-3BB5-508A-F073-462BB23F0252}"/>
          </ac:spMkLst>
        </pc:spChg>
        <pc:spChg chg="add mod">
          <ac:chgData name="Manish Sharma" userId="b799adb9ba789c8f" providerId="LiveId" clId="{42FB0894-2482-4951-AC5E-3032E5144BE1}" dt="2022-05-14T03:47:47.115" v="13"/>
          <ac:spMkLst>
            <pc:docMk/>
            <pc:sldMk cId="1998737686" sldId="302"/>
            <ac:spMk id="22" creationId="{D83E152A-FB7A-C4A5-48BE-711B8CE21268}"/>
          </ac:spMkLst>
        </pc:spChg>
        <pc:spChg chg="mod">
          <ac:chgData name="Manish Sharma" userId="b799adb9ba789c8f" providerId="LiveId" clId="{42FB0894-2482-4951-AC5E-3032E5144BE1}" dt="2022-05-14T03:47:47.115" v="13"/>
          <ac:spMkLst>
            <pc:docMk/>
            <pc:sldMk cId="1998737686" sldId="302"/>
            <ac:spMk id="24" creationId="{47805582-1F1B-82DE-E744-4F724BE08B93}"/>
          </ac:spMkLst>
        </pc:spChg>
        <pc:spChg chg="mod">
          <ac:chgData name="Manish Sharma" userId="b799adb9ba789c8f" providerId="LiveId" clId="{42FB0894-2482-4951-AC5E-3032E5144BE1}" dt="2022-05-14T03:47:47.115" v="13"/>
          <ac:spMkLst>
            <pc:docMk/>
            <pc:sldMk cId="1998737686" sldId="302"/>
            <ac:spMk id="25" creationId="{51A98462-9813-4602-1597-ACFA12EB05A7}"/>
          </ac:spMkLst>
        </pc:spChg>
        <pc:grpChg chg="add mod">
          <ac:chgData name="Manish Sharma" userId="b799adb9ba789c8f" providerId="LiveId" clId="{42FB0894-2482-4951-AC5E-3032E5144BE1}" dt="2022-05-14T03:46:53.358" v="10"/>
          <ac:grpSpMkLst>
            <pc:docMk/>
            <pc:sldMk cId="1998737686" sldId="302"/>
            <ac:grpSpMk id="4" creationId="{8D6935C2-8FCF-0446-832F-B2CB5997DE54}"/>
          </ac:grpSpMkLst>
        </pc:grpChg>
        <pc:grpChg chg="add mod">
          <ac:chgData name="Manish Sharma" userId="b799adb9ba789c8f" providerId="LiveId" clId="{42FB0894-2482-4951-AC5E-3032E5144BE1}" dt="2022-05-14T03:46:53.358" v="10"/>
          <ac:grpSpMkLst>
            <pc:docMk/>
            <pc:sldMk cId="1998737686" sldId="302"/>
            <ac:grpSpMk id="7" creationId="{DEF83BF3-F5DA-44C9-9FE6-7D49BE307268}"/>
          </ac:grpSpMkLst>
        </pc:grpChg>
        <pc:grpChg chg="add mod">
          <ac:chgData name="Manish Sharma" userId="b799adb9ba789c8f" providerId="LiveId" clId="{42FB0894-2482-4951-AC5E-3032E5144BE1}" dt="2022-05-14T03:47:47.115" v="13"/>
          <ac:grpSpMkLst>
            <pc:docMk/>
            <pc:sldMk cId="1998737686" sldId="302"/>
            <ac:grpSpMk id="23" creationId="{CCB31DA7-CB93-4007-DA06-E896A480AF12}"/>
          </ac:grpSpMkLst>
        </pc:grpChg>
        <pc:cxnChg chg="add mod">
          <ac:chgData name="Manish Sharma" userId="b799adb9ba789c8f" providerId="LiveId" clId="{42FB0894-2482-4951-AC5E-3032E5144BE1}" dt="2022-05-14T03:47:03.659" v="11"/>
          <ac:cxnSpMkLst>
            <pc:docMk/>
            <pc:sldMk cId="1998737686" sldId="302"/>
            <ac:cxnSpMk id="10" creationId="{E218B18A-3333-4E63-252A-FF0A8702B598}"/>
          </ac:cxnSpMkLst>
        </pc:cxnChg>
        <pc:cxnChg chg="add mod">
          <ac:chgData name="Manish Sharma" userId="b799adb9ba789c8f" providerId="LiveId" clId="{42FB0894-2482-4951-AC5E-3032E5144BE1}" dt="2022-05-14T03:47:03.659" v="11"/>
          <ac:cxnSpMkLst>
            <pc:docMk/>
            <pc:sldMk cId="1998737686" sldId="302"/>
            <ac:cxnSpMk id="12" creationId="{9AAD2FA8-6A45-FFE2-D577-FC421EF1699A}"/>
          </ac:cxnSpMkLst>
        </pc:cxnChg>
        <pc:cxnChg chg="add mod">
          <ac:chgData name="Manish Sharma" userId="b799adb9ba789c8f" providerId="LiveId" clId="{42FB0894-2482-4951-AC5E-3032E5144BE1}" dt="2022-05-14T03:47:47.115" v="13"/>
          <ac:cxnSpMkLst>
            <pc:docMk/>
            <pc:sldMk cId="1998737686" sldId="302"/>
            <ac:cxnSpMk id="19" creationId="{112E37A0-08AA-B075-6AC9-A29EB4D87D37}"/>
          </ac:cxnSpMkLst>
        </pc:cxnChg>
        <pc:cxnChg chg="add mod">
          <ac:chgData name="Manish Sharma" userId="b799adb9ba789c8f" providerId="LiveId" clId="{42FB0894-2482-4951-AC5E-3032E5144BE1}" dt="2022-05-14T03:47:47.115" v="13"/>
          <ac:cxnSpMkLst>
            <pc:docMk/>
            <pc:sldMk cId="1998737686" sldId="302"/>
            <ac:cxnSpMk id="20" creationId="{14140A41-A5FE-A36C-8799-675A1A776EA2}"/>
          </ac:cxnSpMkLst>
        </pc:cxnChg>
      </pc:sldChg>
      <pc:sldChg chg="del">
        <pc:chgData name="Manish Sharma" userId="b799adb9ba789c8f" providerId="LiveId" clId="{42FB0894-2482-4951-AC5E-3032E5144BE1}" dt="2022-05-14T03:25:43.844" v="0" actId="47"/>
        <pc:sldMkLst>
          <pc:docMk/>
          <pc:sldMk cId="223681047" sldId="303"/>
        </pc:sldMkLst>
      </pc:sldChg>
      <pc:sldChg chg="addSp modSp new">
        <pc:chgData name="Manish Sharma" userId="b799adb9ba789c8f" providerId="LiveId" clId="{42FB0894-2482-4951-AC5E-3032E5144BE1}" dt="2022-05-14T03:50:10.402" v="20"/>
        <pc:sldMkLst>
          <pc:docMk/>
          <pc:sldMk cId="3489219998" sldId="303"/>
        </pc:sldMkLst>
        <pc:spChg chg="add mod">
          <ac:chgData name="Manish Sharma" userId="b799adb9ba789c8f" providerId="LiveId" clId="{42FB0894-2482-4951-AC5E-3032E5144BE1}" dt="2022-05-14T03:49:02.287" v="15"/>
          <ac:spMkLst>
            <pc:docMk/>
            <pc:sldMk cId="3489219998" sldId="303"/>
            <ac:spMk id="2" creationId="{4B5CE738-4F3F-554C-8632-3F72FEAF5018}"/>
          </ac:spMkLst>
        </pc:spChg>
        <pc:spChg chg="add mod">
          <ac:chgData name="Manish Sharma" userId="b799adb9ba789c8f" providerId="LiveId" clId="{42FB0894-2482-4951-AC5E-3032E5144BE1}" dt="2022-05-14T03:49:02.287" v="15"/>
          <ac:spMkLst>
            <pc:docMk/>
            <pc:sldMk cId="3489219998" sldId="303"/>
            <ac:spMk id="5" creationId="{57B72734-A644-2B45-ACAA-3A70DDE960D7}"/>
          </ac:spMkLst>
        </pc:spChg>
        <pc:spChg chg="mod">
          <ac:chgData name="Manish Sharma" userId="b799adb9ba789c8f" providerId="LiveId" clId="{42FB0894-2482-4951-AC5E-3032E5144BE1}" dt="2022-05-14T03:49:10.632" v="16"/>
          <ac:spMkLst>
            <pc:docMk/>
            <pc:sldMk cId="3489219998" sldId="303"/>
            <ac:spMk id="7" creationId="{C1CA0910-3F6B-81A8-E1D6-650EA5DD7156}"/>
          </ac:spMkLst>
        </pc:spChg>
        <pc:spChg chg="mod">
          <ac:chgData name="Manish Sharma" userId="b799adb9ba789c8f" providerId="LiveId" clId="{42FB0894-2482-4951-AC5E-3032E5144BE1}" dt="2022-05-14T03:49:10.632" v="16"/>
          <ac:spMkLst>
            <pc:docMk/>
            <pc:sldMk cId="3489219998" sldId="303"/>
            <ac:spMk id="8" creationId="{CE25F045-7693-4A9E-B916-E4B49408D44A}"/>
          </ac:spMkLst>
        </pc:spChg>
        <pc:spChg chg="mod">
          <ac:chgData name="Manish Sharma" userId="b799adb9ba789c8f" providerId="LiveId" clId="{42FB0894-2482-4951-AC5E-3032E5144BE1}" dt="2022-05-14T03:49:10.632" v="16"/>
          <ac:spMkLst>
            <pc:docMk/>
            <pc:sldMk cId="3489219998" sldId="303"/>
            <ac:spMk id="10" creationId="{04E7929C-9F34-E1C7-1F2A-8223098F112C}"/>
          </ac:spMkLst>
        </pc:spChg>
        <pc:spChg chg="mod">
          <ac:chgData name="Manish Sharma" userId="b799adb9ba789c8f" providerId="LiveId" clId="{42FB0894-2482-4951-AC5E-3032E5144BE1}" dt="2022-05-14T03:49:10.632" v="16"/>
          <ac:spMkLst>
            <pc:docMk/>
            <pc:sldMk cId="3489219998" sldId="303"/>
            <ac:spMk id="11" creationId="{E25A9EF3-C223-08AE-D917-8DFD74EA7CDD}"/>
          </ac:spMkLst>
        </pc:spChg>
        <pc:spChg chg="add mod">
          <ac:chgData name="Manish Sharma" userId="b799adb9ba789c8f" providerId="LiveId" clId="{42FB0894-2482-4951-AC5E-3032E5144BE1}" dt="2022-05-14T03:49:21.077" v="17"/>
          <ac:spMkLst>
            <pc:docMk/>
            <pc:sldMk cId="3489219998" sldId="303"/>
            <ac:spMk id="13" creationId="{EB4A6D63-100A-1F1B-397B-FC0951AB6DB2}"/>
          </ac:spMkLst>
        </pc:spChg>
        <pc:spChg chg="add mod">
          <ac:chgData name="Manish Sharma" userId="b799adb9ba789c8f" providerId="LiveId" clId="{42FB0894-2482-4951-AC5E-3032E5144BE1}" dt="2022-05-14T03:49:44.458" v="18"/>
          <ac:spMkLst>
            <pc:docMk/>
            <pc:sldMk cId="3489219998" sldId="303"/>
            <ac:spMk id="14" creationId="{38EDACCC-3D62-6C67-EBC7-B3E5CE10F815}"/>
          </ac:spMkLst>
        </pc:spChg>
        <pc:spChg chg="add mod">
          <ac:chgData name="Manish Sharma" userId="b799adb9ba789c8f" providerId="LiveId" clId="{42FB0894-2482-4951-AC5E-3032E5144BE1}" dt="2022-05-14T03:49:44.458" v="18"/>
          <ac:spMkLst>
            <pc:docMk/>
            <pc:sldMk cId="3489219998" sldId="303"/>
            <ac:spMk id="16" creationId="{65407025-12A9-8CA3-D4CE-32718F8EAED9}"/>
          </ac:spMkLst>
        </pc:spChg>
        <pc:spChg chg="add mod">
          <ac:chgData name="Manish Sharma" userId="b799adb9ba789c8f" providerId="LiveId" clId="{42FB0894-2482-4951-AC5E-3032E5144BE1}" dt="2022-05-14T03:49:44.458" v="18"/>
          <ac:spMkLst>
            <pc:docMk/>
            <pc:sldMk cId="3489219998" sldId="303"/>
            <ac:spMk id="18" creationId="{7F300092-728D-415C-3502-9A1780DECA93}"/>
          </ac:spMkLst>
        </pc:spChg>
        <pc:spChg chg="add mod">
          <ac:chgData name="Manish Sharma" userId="b799adb9ba789c8f" providerId="LiveId" clId="{42FB0894-2482-4951-AC5E-3032E5144BE1}" dt="2022-05-14T03:49:55.241" v="19"/>
          <ac:spMkLst>
            <pc:docMk/>
            <pc:sldMk cId="3489219998" sldId="303"/>
            <ac:spMk id="19" creationId="{B2C4E3D8-68A4-4398-B982-BB4B1900A358}"/>
          </ac:spMkLst>
        </pc:spChg>
        <pc:spChg chg="add mod">
          <ac:chgData name="Manish Sharma" userId="b799adb9ba789c8f" providerId="LiveId" clId="{42FB0894-2482-4951-AC5E-3032E5144BE1}" dt="2022-05-14T03:49:55.241" v="19"/>
          <ac:spMkLst>
            <pc:docMk/>
            <pc:sldMk cId="3489219998" sldId="303"/>
            <ac:spMk id="20" creationId="{45EF56D7-907D-8252-7CE2-84E87792F42E}"/>
          </ac:spMkLst>
        </pc:spChg>
        <pc:spChg chg="add mod">
          <ac:chgData name="Manish Sharma" userId="b799adb9ba789c8f" providerId="LiveId" clId="{42FB0894-2482-4951-AC5E-3032E5144BE1}" dt="2022-05-14T03:49:55.241" v="19"/>
          <ac:spMkLst>
            <pc:docMk/>
            <pc:sldMk cId="3489219998" sldId="303"/>
            <ac:spMk id="21" creationId="{9FE3E68B-D27A-D799-F046-6E839439E530}"/>
          </ac:spMkLst>
        </pc:spChg>
        <pc:spChg chg="add mod">
          <ac:chgData name="Manish Sharma" userId="b799adb9ba789c8f" providerId="LiveId" clId="{42FB0894-2482-4951-AC5E-3032E5144BE1}" dt="2022-05-14T03:49:55.241" v="19"/>
          <ac:spMkLst>
            <pc:docMk/>
            <pc:sldMk cId="3489219998" sldId="303"/>
            <ac:spMk id="22" creationId="{A7EBECA1-8BE0-4424-9FC3-289AD98EE0FF}"/>
          </ac:spMkLst>
        </pc:spChg>
        <pc:spChg chg="add mod">
          <ac:chgData name="Manish Sharma" userId="b799adb9ba789c8f" providerId="LiveId" clId="{42FB0894-2482-4951-AC5E-3032E5144BE1}" dt="2022-05-14T03:49:55.241" v="19"/>
          <ac:spMkLst>
            <pc:docMk/>
            <pc:sldMk cId="3489219998" sldId="303"/>
            <ac:spMk id="23" creationId="{87BCCB22-3284-588F-81BB-3AD06FB489E7}"/>
          </ac:spMkLst>
        </pc:spChg>
        <pc:spChg chg="add mod">
          <ac:chgData name="Manish Sharma" userId="b799adb9ba789c8f" providerId="LiveId" clId="{42FB0894-2482-4951-AC5E-3032E5144BE1}" dt="2022-05-14T03:50:10.402" v="20"/>
          <ac:spMkLst>
            <pc:docMk/>
            <pc:sldMk cId="3489219998" sldId="303"/>
            <ac:spMk id="25" creationId="{36EA965C-BA2D-EA5C-C70E-8B861F1ED650}"/>
          </ac:spMkLst>
        </pc:spChg>
        <pc:spChg chg="add mod">
          <ac:chgData name="Manish Sharma" userId="b799adb9ba789c8f" providerId="LiveId" clId="{42FB0894-2482-4951-AC5E-3032E5144BE1}" dt="2022-05-14T03:50:10.402" v="20"/>
          <ac:spMkLst>
            <pc:docMk/>
            <pc:sldMk cId="3489219998" sldId="303"/>
            <ac:spMk id="26" creationId="{48D28A3D-9EA4-7B14-8D4E-9426E885FACF}"/>
          </ac:spMkLst>
        </pc:spChg>
        <pc:spChg chg="mod">
          <ac:chgData name="Manish Sharma" userId="b799adb9ba789c8f" providerId="LiveId" clId="{42FB0894-2482-4951-AC5E-3032E5144BE1}" dt="2022-05-14T03:50:10.402" v="20"/>
          <ac:spMkLst>
            <pc:docMk/>
            <pc:sldMk cId="3489219998" sldId="303"/>
            <ac:spMk id="28" creationId="{68A99A5A-AB35-9432-7A56-FF84BA29AEEB}"/>
          </ac:spMkLst>
        </pc:spChg>
        <pc:spChg chg="mod">
          <ac:chgData name="Manish Sharma" userId="b799adb9ba789c8f" providerId="LiveId" clId="{42FB0894-2482-4951-AC5E-3032E5144BE1}" dt="2022-05-14T03:50:10.402" v="20"/>
          <ac:spMkLst>
            <pc:docMk/>
            <pc:sldMk cId="3489219998" sldId="303"/>
            <ac:spMk id="29" creationId="{553D8DD7-83C3-B7F9-9AAC-2EC0BECC5034}"/>
          </ac:spMkLst>
        </pc:spChg>
        <pc:grpChg chg="add mod">
          <ac:chgData name="Manish Sharma" userId="b799adb9ba789c8f" providerId="LiveId" clId="{42FB0894-2482-4951-AC5E-3032E5144BE1}" dt="2022-05-14T03:49:10.632" v="16"/>
          <ac:grpSpMkLst>
            <pc:docMk/>
            <pc:sldMk cId="3489219998" sldId="303"/>
            <ac:grpSpMk id="6" creationId="{1B5C9A96-838A-CA61-5B7D-D41F75923D9C}"/>
          </ac:grpSpMkLst>
        </pc:grpChg>
        <pc:grpChg chg="add mod">
          <ac:chgData name="Manish Sharma" userId="b799adb9ba789c8f" providerId="LiveId" clId="{42FB0894-2482-4951-AC5E-3032E5144BE1}" dt="2022-05-14T03:49:10.632" v="16"/>
          <ac:grpSpMkLst>
            <pc:docMk/>
            <pc:sldMk cId="3489219998" sldId="303"/>
            <ac:grpSpMk id="9" creationId="{6C3CE0FA-F2D1-CBB9-62BE-097826F8C549}"/>
          </ac:grpSpMkLst>
        </pc:grpChg>
        <pc:grpChg chg="add mod">
          <ac:chgData name="Manish Sharma" userId="b799adb9ba789c8f" providerId="LiveId" clId="{42FB0894-2482-4951-AC5E-3032E5144BE1}" dt="2022-05-14T03:50:10.402" v="20"/>
          <ac:grpSpMkLst>
            <pc:docMk/>
            <pc:sldMk cId="3489219998" sldId="303"/>
            <ac:grpSpMk id="27" creationId="{2E125869-9815-7579-7696-EAB8790648E8}"/>
          </ac:grpSpMkLst>
        </pc:grpChg>
        <pc:cxnChg chg="add mod">
          <ac:chgData name="Manish Sharma" userId="b799adb9ba789c8f" providerId="LiveId" clId="{42FB0894-2482-4951-AC5E-3032E5144BE1}" dt="2022-05-14T03:49:02.287" v="15"/>
          <ac:cxnSpMkLst>
            <pc:docMk/>
            <pc:sldMk cId="3489219998" sldId="303"/>
            <ac:cxnSpMk id="3" creationId="{04AAF125-01C9-5450-3F05-718ACFB45568}"/>
          </ac:cxnSpMkLst>
        </pc:cxnChg>
        <pc:cxnChg chg="add mod">
          <ac:chgData name="Manish Sharma" userId="b799adb9ba789c8f" providerId="LiveId" clId="{42FB0894-2482-4951-AC5E-3032E5144BE1}" dt="2022-05-14T03:49:02.287" v="15"/>
          <ac:cxnSpMkLst>
            <pc:docMk/>
            <pc:sldMk cId="3489219998" sldId="303"/>
            <ac:cxnSpMk id="4" creationId="{76744658-FB2F-F96D-B546-EA08D5FC168E}"/>
          </ac:cxnSpMkLst>
        </pc:cxnChg>
        <pc:cxnChg chg="add mod">
          <ac:chgData name="Manish Sharma" userId="b799adb9ba789c8f" providerId="LiveId" clId="{42FB0894-2482-4951-AC5E-3032E5144BE1}" dt="2022-05-14T03:49:10.632" v="16"/>
          <ac:cxnSpMkLst>
            <pc:docMk/>
            <pc:sldMk cId="3489219998" sldId="303"/>
            <ac:cxnSpMk id="12" creationId="{5E70356E-E3D5-857F-FB65-78896F814708}"/>
          </ac:cxnSpMkLst>
        </pc:cxnChg>
        <pc:cxnChg chg="add mod">
          <ac:chgData name="Manish Sharma" userId="b799adb9ba789c8f" providerId="LiveId" clId="{42FB0894-2482-4951-AC5E-3032E5144BE1}" dt="2022-05-14T03:49:44.458" v="18"/>
          <ac:cxnSpMkLst>
            <pc:docMk/>
            <pc:sldMk cId="3489219998" sldId="303"/>
            <ac:cxnSpMk id="15" creationId="{F3246AA9-EBD8-26FD-40F9-A1A20AB043C4}"/>
          </ac:cxnSpMkLst>
        </pc:cxnChg>
        <pc:cxnChg chg="add mod">
          <ac:chgData name="Manish Sharma" userId="b799adb9ba789c8f" providerId="LiveId" clId="{42FB0894-2482-4951-AC5E-3032E5144BE1}" dt="2022-05-14T03:49:44.458" v="18"/>
          <ac:cxnSpMkLst>
            <pc:docMk/>
            <pc:sldMk cId="3489219998" sldId="303"/>
            <ac:cxnSpMk id="17" creationId="{5358ECFD-33DE-AFC0-EFF5-E4E0BD2294D7}"/>
          </ac:cxnSpMkLst>
        </pc:cxnChg>
        <pc:cxnChg chg="add mod">
          <ac:chgData name="Manish Sharma" userId="b799adb9ba789c8f" providerId="LiveId" clId="{42FB0894-2482-4951-AC5E-3032E5144BE1}" dt="2022-05-14T03:50:10.402" v="20"/>
          <ac:cxnSpMkLst>
            <pc:docMk/>
            <pc:sldMk cId="3489219998" sldId="303"/>
            <ac:cxnSpMk id="24" creationId="{30ABF193-3694-5541-3E7C-50645D12441F}"/>
          </ac:cxnSpMkLst>
        </pc:cxnChg>
        <pc:cxnChg chg="add mod">
          <ac:chgData name="Manish Sharma" userId="b799adb9ba789c8f" providerId="LiveId" clId="{42FB0894-2482-4951-AC5E-3032E5144BE1}" dt="2022-05-14T03:50:10.402" v="20"/>
          <ac:cxnSpMkLst>
            <pc:docMk/>
            <pc:sldMk cId="3489219998" sldId="303"/>
            <ac:cxnSpMk id="30" creationId="{16438C10-3700-6066-71D5-8BEEEE78D1C7}"/>
          </ac:cxnSpMkLst>
        </pc:cxnChg>
      </pc:sldChg>
      <pc:sldChg chg="addSp modSp new mod">
        <pc:chgData name="Manish Sharma" userId="b799adb9ba789c8f" providerId="LiveId" clId="{42FB0894-2482-4951-AC5E-3032E5144BE1}" dt="2022-05-14T03:56:57.123" v="32"/>
        <pc:sldMkLst>
          <pc:docMk/>
          <pc:sldMk cId="3313151872" sldId="304"/>
        </pc:sldMkLst>
        <pc:spChg chg="add mod">
          <ac:chgData name="Manish Sharma" userId="b799adb9ba789c8f" providerId="LiveId" clId="{42FB0894-2482-4951-AC5E-3032E5144BE1}" dt="2022-05-14T03:51:36.080" v="24"/>
          <ac:spMkLst>
            <pc:docMk/>
            <pc:sldMk cId="3313151872" sldId="304"/>
            <ac:spMk id="2" creationId="{48363D62-63F3-3977-597B-168ED5FFBAF6}"/>
          </ac:spMkLst>
        </pc:spChg>
        <pc:spChg chg="mod">
          <ac:chgData name="Manish Sharma" userId="b799adb9ba789c8f" providerId="LiveId" clId="{42FB0894-2482-4951-AC5E-3032E5144BE1}" dt="2022-05-14T03:51:36.080" v="24"/>
          <ac:spMkLst>
            <pc:docMk/>
            <pc:sldMk cId="3313151872" sldId="304"/>
            <ac:spMk id="6" creationId="{106A4F09-F78C-D891-A622-A8141A3DB902}"/>
          </ac:spMkLst>
        </pc:spChg>
        <pc:spChg chg="mod">
          <ac:chgData name="Manish Sharma" userId="b799adb9ba789c8f" providerId="LiveId" clId="{42FB0894-2482-4951-AC5E-3032E5144BE1}" dt="2022-05-14T03:51:36.080" v="24"/>
          <ac:spMkLst>
            <pc:docMk/>
            <pc:sldMk cId="3313151872" sldId="304"/>
            <ac:spMk id="7" creationId="{43F4C970-9EE5-A8AD-3E31-F9FDBFE05847}"/>
          </ac:spMkLst>
        </pc:spChg>
        <pc:spChg chg="mod">
          <ac:chgData name="Manish Sharma" userId="b799adb9ba789c8f" providerId="LiveId" clId="{42FB0894-2482-4951-AC5E-3032E5144BE1}" dt="2022-05-14T03:51:36.080" v="24"/>
          <ac:spMkLst>
            <pc:docMk/>
            <pc:sldMk cId="3313151872" sldId="304"/>
            <ac:spMk id="9" creationId="{D550C397-9130-3F75-540D-770B89922484}"/>
          </ac:spMkLst>
        </pc:spChg>
        <pc:spChg chg="mod">
          <ac:chgData name="Manish Sharma" userId="b799adb9ba789c8f" providerId="LiveId" clId="{42FB0894-2482-4951-AC5E-3032E5144BE1}" dt="2022-05-14T03:51:36.080" v="24"/>
          <ac:spMkLst>
            <pc:docMk/>
            <pc:sldMk cId="3313151872" sldId="304"/>
            <ac:spMk id="10" creationId="{32B98753-2B60-5053-67F4-5634A4E26CBA}"/>
          </ac:spMkLst>
        </pc:spChg>
        <pc:spChg chg="mod">
          <ac:chgData name="Manish Sharma" userId="b799adb9ba789c8f" providerId="LiveId" clId="{42FB0894-2482-4951-AC5E-3032E5144BE1}" dt="2022-05-14T03:51:36.080" v="24"/>
          <ac:spMkLst>
            <pc:docMk/>
            <pc:sldMk cId="3313151872" sldId="304"/>
            <ac:spMk id="13" creationId="{ECE01C02-C8BF-C832-2D6E-F84FABE07D3C}"/>
          </ac:spMkLst>
        </pc:spChg>
        <pc:spChg chg="mod">
          <ac:chgData name="Manish Sharma" userId="b799adb9ba789c8f" providerId="LiveId" clId="{42FB0894-2482-4951-AC5E-3032E5144BE1}" dt="2022-05-14T03:51:36.080" v="24"/>
          <ac:spMkLst>
            <pc:docMk/>
            <pc:sldMk cId="3313151872" sldId="304"/>
            <ac:spMk id="14" creationId="{14FC1501-710E-DA47-3FE3-3BD6D3BB0A29}"/>
          </ac:spMkLst>
        </pc:spChg>
        <pc:spChg chg="add mod">
          <ac:chgData name="Manish Sharma" userId="b799adb9ba789c8f" providerId="LiveId" clId="{42FB0894-2482-4951-AC5E-3032E5144BE1}" dt="2022-05-14T03:51:36.080" v="24"/>
          <ac:spMkLst>
            <pc:docMk/>
            <pc:sldMk cId="3313151872" sldId="304"/>
            <ac:spMk id="15" creationId="{7E2E86D9-813F-CB2A-DCE5-59A2376CB2E7}"/>
          </ac:spMkLst>
        </pc:spChg>
        <pc:spChg chg="add mod">
          <ac:chgData name="Manish Sharma" userId="b799adb9ba789c8f" providerId="LiveId" clId="{42FB0894-2482-4951-AC5E-3032E5144BE1}" dt="2022-05-14T03:51:45.077" v="25"/>
          <ac:spMkLst>
            <pc:docMk/>
            <pc:sldMk cId="3313151872" sldId="304"/>
            <ac:spMk id="16" creationId="{31EFDE37-5691-A0A6-4D1A-98F954CEED34}"/>
          </ac:spMkLst>
        </pc:spChg>
        <pc:spChg chg="add mod">
          <ac:chgData name="Manish Sharma" userId="b799adb9ba789c8f" providerId="LiveId" clId="{42FB0894-2482-4951-AC5E-3032E5144BE1}" dt="2022-05-14T03:51:45.077" v="25"/>
          <ac:spMkLst>
            <pc:docMk/>
            <pc:sldMk cId="3313151872" sldId="304"/>
            <ac:spMk id="18" creationId="{21A55AAB-7842-B883-20CF-EDABB9CADA26}"/>
          </ac:spMkLst>
        </pc:spChg>
        <pc:spChg chg="add mod">
          <ac:chgData name="Manish Sharma" userId="b799adb9ba789c8f" providerId="LiveId" clId="{42FB0894-2482-4951-AC5E-3032E5144BE1}" dt="2022-05-14T03:51:45.077" v="25"/>
          <ac:spMkLst>
            <pc:docMk/>
            <pc:sldMk cId="3313151872" sldId="304"/>
            <ac:spMk id="20" creationId="{F69D7D62-9010-C060-47A9-7181B38780B0}"/>
          </ac:spMkLst>
        </pc:spChg>
        <pc:spChg chg="add mod">
          <ac:chgData name="Manish Sharma" userId="b799adb9ba789c8f" providerId="LiveId" clId="{42FB0894-2482-4951-AC5E-3032E5144BE1}" dt="2022-05-14T03:51:53.168" v="26"/>
          <ac:spMkLst>
            <pc:docMk/>
            <pc:sldMk cId="3313151872" sldId="304"/>
            <ac:spMk id="21" creationId="{6A292654-3D46-914E-60FF-4EAA81586177}"/>
          </ac:spMkLst>
        </pc:spChg>
        <pc:spChg chg="add mod">
          <ac:chgData name="Manish Sharma" userId="b799adb9ba789c8f" providerId="LiveId" clId="{42FB0894-2482-4951-AC5E-3032E5144BE1}" dt="2022-05-14T03:51:53.168" v="26"/>
          <ac:spMkLst>
            <pc:docMk/>
            <pc:sldMk cId="3313151872" sldId="304"/>
            <ac:spMk id="22" creationId="{B23D1DCF-3ADE-25C8-30F4-1F89A7DF20E4}"/>
          </ac:spMkLst>
        </pc:spChg>
        <pc:spChg chg="add mod">
          <ac:chgData name="Manish Sharma" userId="b799adb9ba789c8f" providerId="LiveId" clId="{42FB0894-2482-4951-AC5E-3032E5144BE1}" dt="2022-05-14T03:51:53.168" v="26"/>
          <ac:spMkLst>
            <pc:docMk/>
            <pc:sldMk cId="3313151872" sldId="304"/>
            <ac:spMk id="23" creationId="{63685CA4-D7F1-6558-C932-BA1440378F06}"/>
          </ac:spMkLst>
        </pc:spChg>
        <pc:spChg chg="add mod">
          <ac:chgData name="Manish Sharma" userId="b799adb9ba789c8f" providerId="LiveId" clId="{42FB0894-2482-4951-AC5E-3032E5144BE1}" dt="2022-05-14T03:51:53.168" v="26"/>
          <ac:spMkLst>
            <pc:docMk/>
            <pc:sldMk cId="3313151872" sldId="304"/>
            <ac:spMk id="24" creationId="{960B8740-5F04-C857-EED6-CEACB1798598}"/>
          </ac:spMkLst>
        </pc:spChg>
        <pc:spChg chg="add mod">
          <ac:chgData name="Manish Sharma" userId="b799adb9ba789c8f" providerId="LiveId" clId="{42FB0894-2482-4951-AC5E-3032E5144BE1}" dt="2022-05-14T03:51:53.168" v="26"/>
          <ac:spMkLst>
            <pc:docMk/>
            <pc:sldMk cId="3313151872" sldId="304"/>
            <ac:spMk id="25" creationId="{90E6A827-8FB1-DED1-23F0-5F85D8DAC0B8}"/>
          </ac:spMkLst>
        </pc:spChg>
        <pc:spChg chg="add mod">
          <ac:chgData name="Manish Sharma" userId="b799adb9ba789c8f" providerId="LiveId" clId="{42FB0894-2482-4951-AC5E-3032E5144BE1}" dt="2022-05-14T03:52:14.337" v="27"/>
          <ac:spMkLst>
            <pc:docMk/>
            <pc:sldMk cId="3313151872" sldId="304"/>
            <ac:spMk id="28" creationId="{CD7ACA46-2BBF-38EF-0385-C154C764492B}"/>
          </ac:spMkLst>
        </pc:spChg>
        <pc:spChg chg="add mod">
          <ac:chgData name="Manish Sharma" userId="b799adb9ba789c8f" providerId="LiveId" clId="{42FB0894-2482-4951-AC5E-3032E5144BE1}" dt="2022-05-14T03:52:14.337" v="27"/>
          <ac:spMkLst>
            <pc:docMk/>
            <pc:sldMk cId="3313151872" sldId="304"/>
            <ac:spMk id="29" creationId="{1D9690AC-30FE-B8ED-3B0A-C8BD024837A1}"/>
          </ac:spMkLst>
        </pc:spChg>
        <pc:spChg chg="add mod">
          <ac:chgData name="Manish Sharma" userId="b799adb9ba789c8f" providerId="LiveId" clId="{42FB0894-2482-4951-AC5E-3032E5144BE1}" dt="2022-05-14T03:52:21.236" v="28"/>
          <ac:spMkLst>
            <pc:docMk/>
            <pc:sldMk cId="3313151872" sldId="304"/>
            <ac:spMk id="30" creationId="{277CCE54-8C77-F6C9-C166-E793F50523EF}"/>
          </ac:spMkLst>
        </pc:spChg>
        <pc:spChg chg="mod">
          <ac:chgData name="Manish Sharma" userId="b799adb9ba789c8f" providerId="LiveId" clId="{42FB0894-2482-4951-AC5E-3032E5144BE1}" dt="2022-05-14T03:52:39.314" v="29"/>
          <ac:spMkLst>
            <pc:docMk/>
            <pc:sldMk cId="3313151872" sldId="304"/>
            <ac:spMk id="32" creationId="{2AEEAE89-2A14-F211-EC80-DFA032380D37}"/>
          </ac:spMkLst>
        </pc:spChg>
        <pc:spChg chg="mod">
          <ac:chgData name="Manish Sharma" userId="b799adb9ba789c8f" providerId="LiveId" clId="{42FB0894-2482-4951-AC5E-3032E5144BE1}" dt="2022-05-14T03:52:39.314" v="29"/>
          <ac:spMkLst>
            <pc:docMk/>
            <pc:sldMk cId="3313151872" sldId="304"/>
            <ac:spMk id="33" creationId="{3185EE93-7CB5-6CF5-7F8A-A546617144E2}"/>
          </ac:spMkLst>
        </pc:spChg>
        <pc:spChg chg="add mod">
          <ac:chgData name="Manish Sharma" userId="b799adb9ba789c8f" providerId="LiveId" clId="{42FB0894-2482-4951-AC5E-3032E5144BE1}" dt="2022-05-14T03:53:20.265" v="31" actId="1076"/>
          <ac:spMkLst>
            <pc:docMk/>
            <pc:sldMk cId="3313151872" sldId="304"/>
            <ac:spMk id="34" creationId="{27AF0AC0-CE48-08F1-8A34-FF061D70F658}"/>
          </ac:spMkLst>
        </pc:spChg>
        <pc:spChg chg="add mod">
          <ac:chgData name="Manish Sharma" userId="b799adb9ba789c8f" providerId="LiveId" clId="{42FB0894-2482-4951-AC5E-3032E5144BE1}" dt="2022-05-14T03:56:57.123" v="32"/>
          <ac:spMkLst>
            <pc:docMk/>
            <pc:sldMk cId="3313151872" sldId="304"/>
            <ac:spMk id="35" creationId="{C5268F91-F566-D70F-BF9A-1B06D7A25EE9}"/>
          </ac:spMkLst>
        </pc:spChg>
        <pc:grpChg chg="add mod">
          <ac:chgData name="Manish Sharma" userId="b799adb9ba789c8f" providerId="LiveId" clId="{42FB0894-2482-4951-AC5E-3032E5144BE1}" dt="2022-05-14T03:51:36.080" v="24"/>
          <ac:grpSpMkLst>
            <pc:docMk/>
            <pc:sldMk cId="3313151872" sldId="304"/>
            <ac:grpSpMk id="5" creationId="{43ACA713-4322-3AC6-B5B7-2DD620BE64B1}"/>
          </ac:grpSpMkLst>
        </pc:grpChg>
        <pc:grpChg chg="add mod">
          <ac:chgData name="Manish Sharma" userId="b799adb9ba789c8f" providerId="LiveId" clId="{42FB0894-2482-4951-AC5E-3032E5144BE1}" dt="2022-05-14T03:51:36.080" v="24"/>
          <ac:grpSpMkLst>
            <pc:docMk/>
            <pc:sldMk cId="3313151872" sldId="304"/>
            <ac:grpSpMk id="8" creationId="{8CA2A9DD-C6A5-4062-D982-AA638208DF9A}"/>
          </ac:grpSpMkLst>
        </pc:grpChg>
        <pc:grpChg chg="add mod">
          <ac:chgData name="Manish Sharma" userId="b799adb9ba789c8f" providerId="LiveId" clId="{42FB0894-2482-4951-AC5E-3032E5144BE1}" dt="2022-05-14T03:51:36.080" v="24"/>
          <ac:grpSpMkLst>
            <pc:docMk/>
            <pc:sldMk cId="3313151872" sldId="304"/>
            <ac:grpSpMk id="12" creationId="{DFFE6951-63AC-22E0-BB35-87EB1EC8025E}"/>
          </ac:grpSpMkLst>
        </pc:grpChg>
        <pc:grpChg chg="add mod">
          <ac:chgData name="Manish Sharma" userId="b799adb9ba789c8f" providerId="LiveId" clId="{42FB0894-2482-4951-AC5E-3032E5144BE1}" dt="2022-05-14T03:52:39.314" v="29"/>
          <ac:grpSpMkLst>
            <pc:docMk/>
            <pc:sldMk cId="3313151872" sldId="304"/>
            <ac:grpSpMk id="31" creationId="{6EEE70D5-B698-AB12-BE39-3313F9EE791F}"/>
          </ac:grpSpMkLst>
        </pc:grpChg>
        <pc:cxnChg chg="add mod">
          <ac:chgData name="Manish Sharma" userId="b799adb9ba789c8f" providerId="LiveId" clId="{42FB0894-2482-4951-AC5E-3032E5144BE1}" dt="2022-05-14T03:51:36.080" v="24"/>
          <ac:cxnSpMkLst>
            <pc:docMk/>
            <pc:sldMk cId="3313151872" sldId="304"/>
            <ac:cxnSpMk id="3" creationId="{D7EA778A-F195-B6EE-F11E-065D3DB861E3}"/>
          </ac:cxnSpMkLst>
        </pc:cxnChg>
        <pc:cxnChg chg="add mod">
          <ac:chgData name="Manish Sharma" userId="b799adb9ba789c8f" providerId="LiveId" clId="{42FB0894-2482-4951-AC5E-3032E5144BE1}" dt="2022-05-14T03:51:36.080" v="24"/>
          <ac:cxnSpMkLst>
            <pc:docMk/>
            <pc:sldMk cId="3313151872" sldId="304"/>
            <ac:cxnSpMk id="4" creationId="{54A562BB-AD28-ED55-A7B9-B878F65430FF}"/>
          </ac:cxnSpMkLst>
        </pc:cxnChg>
        <pc:cxnChg chg="add mod">
          <ac:chgData name="Manish Sharma" userId="b799adb9ba789c8f" providerId="LiveId" clId="{42FB0894-2482-4951-AC5E-3032E5144BE1}" dt="2022-05-14T03:51:36.080" v="24"/>
          <ac:cxnSpMkLst>
            <pc:docMk/>
            <pc:sldMk cId="3313151872" sldId="304"/>
            <ac:cxnSpMk id="11" creationId="{179A2FBC-C268-15AE-E666-F847A8D7B503}"/>
          </ac:cxnSpMkLst>
        </pc:cxnChg>
        <pc:cxnChg chg="add mod">
          <ac:chgData name="Manish Sharma" userId="b799adb9ba789c8f" providerId="LiveId" clId="{42FB0894-2482-4951-AC5E-3032E5144BE1}" dt="2022-05-14T03:51:45.077" v="25"/>
          <ac:cxnSpMkLst>
            <pc:docMk/>
            <pc:sldMk cId="3313151872" sldId="304"/>
            <ac:cxnSpMk id="17" creationId="{6E13EF21-5F5B-FAEF-42C9-FCF5DC77AA50}"/>
          </ac:cxnSpMkLst>
        </pc:cxnChg>
        <pc:cxnChg chg="add mod">
          <ac:chgData name="Manish Sharma" userId="b799adb9ba789c8f" providerId="LiveId" clId="{42FB0894-2482-4951-AC5E-3032E5144BE1}" dt="2022-05-14T03:51:45.077" v="25"/>
          <ac:cxnSpMkLst>
            <pc:docMk/>
            <pc:sldMk cId="3313151872" sldId="304"/>
            <ac:cxnSpMk id="19" creationId="{53E28D47-2CA5-93CF-78D5-05F3F3FEE310}"/>
          </ac:cxnSpMkLst>
        </pc:cxnChg>
        <pc:cxnChg chg="add mod">
          <ac:chgData name="Manish Sharma" userId="b799adb9ba789c8f" providerId="LiveId" clId="{42FB0894-2482-4951-AC5E-3032E5144BE1}" dt="2022-05-14T03:52:14.337" v="27"/>
          <ac:cxnSpMkLst>
            <pc:docMk/>
            <pc:sldMk cId="3313151872" sldId="304"/>
            <ac:cxnSpMk id="26" creationId="{AC1C08E7-C3F8-59F2-646E-DBDF5A2B44C0}"/>
          </ac:cxnSpMkLst>
        </pc:cxnChg>
        <pc:cxnChg chg="add mod">
          <ac:chgData name="Manish Sharma" userId="b799adb9ba789c8f" providerId="LiveId" clId="{42FB0894-2482-4951-AC5E-3032E5144BE1}" dt="2022-05-14T03:52:14.337" v="27"/>
          <ac:cxnSpMkLst>
            <pc:docMk/>
            <pc:sldMk cId="3313151872" sldId="304"/>
            <ac:cxnSpMk id="27" creationId="{B8AC5F1A-B78C-2C4F-75A1-1673875DC44E}"/>
          </ac:cxnSpMkLst>
        </pc:cxnChg>
      </pc:sldChg>
      <pc:sldChg chg="add del">
        <pc:chgData name="Manish Sharma" userId="b799adb9ba789c8f" providerId="LiveId" clId="{42FB0894-2482-4951-AC5E-3032E5144BE1}" dt="2022-05-14T03:51:14.387" v="22" actId="47"/>
        <pc:sldMkLst>
          <pc:docMk/>
          <pc:sldMk cId="4122738904" sldId="304"/>
        </pc:sldMkLst>
      </pc:sldChg>
      <pc:sldChg chg="addSp modSp new mod">
        <pc:chgData name="Manish Sharma" userId="b799adb9ba789c8f" providerId="LiveId" clId="{42FB0894-2482-4951-AC5E-3032E5144BE1}" dt="2022-05-14T04:05:53.254" v="104"/>
        <pc:sldMkLst>
          <pc:docMk/>
          <pc:sldMk cId="2913268918" sldId="305"/>
        </pc:sldMkLst>
        <pc:spChg chg="add mod">
          <ac:chgData name="Manish Sharma" userId="b799adb9ba789c8f" providerId="LiveId" clId="{42FB0894-2482-4951-AC5E-3032E5144BE1}" dt="2022-05-14T03:57:13.586" v="34"/>
          <ac:spMkLst>
            <pc:docMk/>
            <pc:sldMk cId="2913268918" sldId="305"/>
            <ac:spMk id="2" creationId="{1BEDA054-5D7E-80BC-80EC-D733E0109DC9}"/>
          </ac:spMkLst>
        </pc:spChg>
        <pc:spChg chg="add mod">
          <ac:chgData name="Manish Sharma" userId="b799adb9ba789c8f" providerId="LiveId" clId="{42FB0894-2482-4951-AC5E-3032E5144BE1}" dt="2022-05-14T03:57:13.586" v="34"/>
          <ac:spMkLst>
            <pc:docMk/>
            <pc:sldMk cId="2913268918" sldId="305"/>
            <ac:spMk id="3" creationId="{4CAA77C4-D70A-9237-7AD9-A43CEAEDDBD3}"/>
          </ac:spMkLst>
        </pc:spChg>
        <pc:spChg chg="add mod">
          <ac:chgData name="Manish Sharma" userId="b799adb9ba789c8f" providerId="LiveId" clId="{42FB0894-2482-4951-AC5E-3032E5144BE1}" dt="2022-05-14T03:57:13.586" v="34"/>
          <ac:spMkLst>
            <pc:docMk/>
            <pc:sldMk cId="2913268918" sldId="305"/>
            <ac:spMk id="4" creationId="{0F87D9B0-A3DF-CD66-8AD5-A024C1D6B162}"/>
          </ac:spMkLst>
        </pc:spChg>
        <pc:spChg chg="mod">
          <ac:chgData name="Manish Sharma" userId="b799adb9ba789c8f" providerId="LiveId" clId="{42FB0894-2482-4951-AC5E-3032E5144BE1}" dt="2022-05-14T03:57:13.586" v="34"/>
          <ac:spMkLst>
            <pc:docMk/>
            <pc:sldMk cId="2913268918" sldId="305"/>
            <ac:spMk id="6" creationId="{064E2365-895F-2B4A-971F-7507F9EAB7B3}"/>
          </ac:spMkLst>
        </pc:spChg>
        <pc:spChg chg="mod">
          <ac:chgData name="Manish Sharma" userId="b799adb9ba789c8f" providerId="LiveId" clId="{42FB0894-2482-4951-AC5E-3032E5144BE1}" dt="2022-05-14T03:57:13.586" v="34"/>
          <ac:spMkLst>
            <pc:docMk/>
            <pc:sldMk cId="2913268918" sldId="305"/>
            <ac:spMk id="7" creationId="{1F0B93F8-EFE8-EA1F-466F-1C3AAD6FDD98}"/>
          </ac:spMkLst>
        </pc:spChg>
        <pc:spChg chg="mod">
          <ac:chgData name="Manish Sharma" userId="b799adb9ba789c8f" providerId="LiveId" clId="{42FB0894-2482-4951-AC5E-3032E5144BE1}" dt="2022-05-14T03:57:13.586" v="34"/>
          <ac:spMkLst>
            <pc:docMk/>
            <pc:sldMk cId="2913268918" sldId="305"/>
            <ac:spMk id="9" creationId="{46C9AD80-286A-8798-0EFC-2CD161FAA4F0}"/>
          </ac:spMkLst>
        </pc:spChg>
        <pc:spChg chg="mod">
          <ac:chgData name="Manish Sharma" userId="b799adb9ba789c8f" providerId="LiveId" clId="{42FB0894-2482-4951-AC5E-3032E5144BE1}" dt="2022-05-14T03:57:13.586" v="34"/>
          <ac:spMkLst>
            <pc:docMk/>
            <pc:sldMk cId="2913268918" sldId="305"/>
            <ac:spMk id="10" creationId="{5CCEE445-6BAE-8355-6AA3-C47E7ACD6262}"/>
          </ac:spMkLst>
        </pc:spChg>
        <pc:spChg chg="add mod">
          <ac:chgData name="Manish Sharma" userId="b799adb9ba789c8f" providerId="LiveId" clId="{42FB0894-2482-4951-AC5E-3032E5144BE1}" dt="2022-05-14T03:57:13.586" v="34"/>
          <ac:spMkLst>
            <pc:docMk/>
            <pc:sldMk cId="2913268918" sldId="305"/>
            <ac:spMk id="12" creationId="{A2BA02DE-D9CB-00CD-0267-EC692B7694B2}"/>
          </ac:spMkLst>
        </pc:spChg>
        <pc:spChg chg="add mod">
          <ac:chgData name="Manish Sharma" userId="b799adb9ba789c8f" providerId="LiveId" clId="{42FB0894-2482-4951-AC5E-3032E5144BE1}" dt="2022-05-14T03:57:29.165" v="35"/>
          <ac:spMkLst>
            <pc:docMk/>
            <pc:sldMk cId="2913268918" sldId="305"/>
            <ac:spMk id="14" creationId="{DA22B447-7613-C0EB-7375-DED0F295C465}"/>
          </ac:spMkLst>
        </pc:spChg>
        <pc:spChg chg="add mod">
          <ac:chgData name="Manish Sharma" userId="b799adb9ba789c8f" providerId="LiveId" clId="{42FB0894-2482-4951-AC5E-3032E5144BE1}" dt="2022-05-14T03:57:29.165" v="35"/>
          <ac:spMkLst>
            <pc:docMk/>
            <pc:sldMk cId="2913268918" sldId="305"/>
            <ac:spMk id="16" creationId="{470E448E-F7F4-1965-BF47-46EE604828DA}"/>
          </ac:spMkLst>
        </pc:spChg>
        <pc:spChg chg="add mod">
          <ac:chgData name="Manish Sharma" userId="b799adb9ba789c8f" providerId="LiveId" clId="{42FB0894-2482-4951-AC5E-3032E5144BE1}" dt="2022-05-14T03:57:29.165" v="35"/>
          <ac:spMkLst>
            <pc:docMk/>
            <pc:sldMk cId="2913268918" sldId="305"/>
            <ac:spMk id="17" creationId="{1A801073-B3B4-4457-EA1D-73381E664175}"/>
          </ac:spMkLst>
        </pc:spChg>
        <pc:spChg chg="add mod">
          <ac:chgData name="Manish Sharma" userId="b799adb9ba789c8f" providerId="LiveId" clId="{42FB0894-2482-4951-AC5E-3032E5144BE1}" dt="2022-05-14T03:57:29.165" v="35"/>
          <ac:spMkLst>
            <pc:docMk/>
            <pc:sldMk cId="2913268918" sldId="305"/>
            <ac:spMk id="19" creationId="{D1815277-09F3-16EA-1004-E7AB7AC57043}"/>
          </ac:spMkLst>
        </pc:spChg>
        <pc:spChg chg="add mod">
          <ac:chgData name="Manish Sharma" userId="b799adb9ba789c8f" providerId="LiveId" clId="{42FB0894-2482-4951-AC5E-3032E5144BE1}" dt="2022-05-14T03:57:38.165" v="36"/>
          <ac:spMkLst>
            <pc:docMk/>
            <pc:sldMk cId="2913268918" sldId="305"/>
            <ac:spMk id="20" creationId="{4CFDD659-4581-34B7-9528-A60F3FF4457A}"/>
          </ac:spMkLst>
        </pc:spChg>
        <pc:spChg chg="add mod">
          <ac:chgData name="Manish Sharma" userId="b799adb9ba789c8f" providerId="LiveId" clId="{42FB0894-2482-4951-AC5E-3032E5144BE1}" dt="2022-05-14T03:57:38.165" v="36"/>
          <ac:spMkLst>
            <pc:docMk/>
            <pc:sldMk cId="2913268918" sldId="305"/>
            <ac:spMk id="21" creationId="{0DE1C359-2ABC-69A5-EB7F-17C4F4E2A6E6}"/>
          </ac:spMkLst>
        </pc:spChg>
        <pc:spChg chg="add mod">
          <ac:chgData name="Manish Sharma" userId="b799adb9ba789c8f" providerId="LiveId" clId="{42FB0894-2482-4951-AC5E-3032E5144BE1}" dt="2022-05-14T03:57:38.165" v="36"/>
          <ac:spMkLst>
            <pc:docMk/>
            <pc:sldMk cId="2913268918" sldId="305"/>
            <ac:spMk id="22" creationId="{A03B337C-E9EE-8BCE-877A-F8DF6F4D3C08}"/>
          </ac:spMkLst>
        </pc:spChg>
        <pc:spChg chg="add mod">
          <ac:chgData name="Manish Sharma" userId="b799adb9ba789c8f" providerId="LiveId" clId="{42FB0894-2482-4951-AC5E-3032E5144BE1}" dt="2022-05-14T03:57:38.165" v="36"/>
          <ac:spMkLst>
            <pc:docMk/>
            <pc:sldMk cId="2913268918" sldId="305"/>
            <ac:spMk id="23" creationId="{D2AAA6AB-7702-BD31-BD0E-C344B313DB4D}"/>
          </ac:spMkLst>
        </pc:spChg>
        <pc:spChg chg="add mod">
          <ac:chgData name="Manish Sharma" userId="b799adb9ba789c8f" providerId="LiveId" clId="{42FB0894-2482-4951-AC5E-3032E5144BE1}" dt="2022-05-14T03:57:38.165" v="36"/>
          <ac:spMkLst>
            <pc:docMk/>
            <pc:sldMk cId="2913268918" sldId="305"/>
            <ac:spMk id="24" creationId="{DAB166FA-9789-F91B-8DFE-7250CB67A8B8}"/>
          </ac:spMkLst>
        </pc:spChg>
        <pc:spChg chg="add mod">
          <ac:chgData name="Manish Sharma" userId="b799adb9ba789c8f" providerId="LiveId" clId="{42FB0894-2482-4951-AC5E-3032E5144BE1}" dt="2022-05-14T03:57:58.167" v="37"/>
          <ac:spMkLst>
            <pc:docMk/>
            <pc:sldMk cId="2913268918" sldId="305"/>
            <ac:spMk id="25" creationId="{0AE9FF91-E435-8E4B-2CFF-932AE078DD16}"/>
          </ac:spMkLst>
        </pc:spChg>
        <pc:spChg chg="add mod">
          <ac:chgData name="Manish Sharma" userId="b799adb9ba789c8f" providerId="LiveId" clId="{42FB0894-2482-4951-AC5E-3032E5144BE1}" dt="2022-05-14T03:57:58.167" v="37"/>
          <ac:spMkLst>
            <pc:docMk/>
            <pc:sldMk cId="2913268918" sldId="305"/>
            <ac:spMk id="27" creationId="{0A6AFCDD-2A80-C5CB-E50D-271A1057A169}"/>
          </ac:spMkLst>
        </pc:spChg>
        <pc:spChg chg="add mod">
          <ac:chgData name="Manish Sharma" userId="b799adb9ba789c8f" providerId="LiveId" clId="{42FB0894-2482-4951-AC5E-3032E5144BE1}" dt="2022-05-14T03:58:11.662" v="38"/>
          <ac:spMkLst>
            <pc:docMk/>
            <pc:sldMk cId="2913268918" sldId="305"/>
            <ac:spMk id="31" creationId="{CE5A01B9-AFD7-54F6-DB03-1F234F992CDA}"/>
          </ac:spMkLst>
        </pc:spChg>
        <pc:spChg chg="add mod">
          <ac:chgData name="Manish Sharma" userId="b799adb9ba789c8f" providerId="LiveId" clId="{42FB0894-2482-4951-AC5E-3032E5144BE1}" dt="2022-05-14T03:58:11.662" v="38"/>
          <ac:spMkLst>
            <pc:docMk/>
            <pc:sldMk cId="2913268918" sldId="305"/>
            <ac:spMk id="32" creationId="{E7AA0246-DF83-5870-436A-A966D41AED78}"/>
          </ac:spMkLst>
        </pc:spChg>
        <pc:spChg chg="add mod">
          <ac:chgData name="Manish Sharma" userId="b799adb9ba789c8f" providerId="LiveId" clId="{42FB0894-2482-4951-AC5E-3032E5144BE1}" dt="2022-05-14T03:58:11.662" v="38"/>
          <ac:spMkLst>
            <pc:docMk/>
            <pc:sldMk cId="2913268918" sldId="305"/>
            <ac:spMk id="33" creationId="{49FE5C3E-F152-B9D4-CFD2-44F3A0734C97}"/>
          </ac:spMkLst>
        </pc:spChg>
        <pc:spChg chg="add mod">
          <ac:chgData name="Manish Sharma" userId="b799adb9ba789c8f" providerId="LiveId" clId="{42FB0894-2482-4951-AC5E-3032E5144BE1}" dt="2022-05-14T04:02:05.361" v="39"/>
          <ac:spMkLst>
            <pc:docMk/>
            <pc:sldMk cId="2913268918" sldId="305"/>
            <ac:spMk id="34" creationId="{BAC53420-7D55-B13B-B6D5-064E67D5ECB5}"/>
          </ac:spMkLst>
        </pc:spChg>
        <pc:spChg chg="add mod">
          <ac:chgData name="Manish Sharma" userId="b799adb9ba789c8f" providerId="LiveId" clId="{42FB0894-2482-4951-AC5E-3032E5144BE1}" dt="2022-05-14T04:02:11.779" v="40"/>
          <ac:spMkLst>
            <pc:docMk/>
            <pc:sldMk cId="2913268918" sldId="305"/>
            <ac:spMk id="35" creationId="{001FC816-826C-C310-C373-295388E8B1D6}"/>
          </ac:spMkLst>
        </pc:spChg>
        <pc:spChg chg="add mod">
          <ac:chgData name="Manish Sharma" userId="b799adb9ba789c8f" providerId="LiveId" clId="{42FB0894-2482-4951-AC5E-3032E5144BE1}" dt="2022-05-14T04:02:59.194" v="102" actId="1076"/>
          <ac:spMkLst>
            <pc:docMk/>
            <pc:sldMk cId="2913268918" sldId="305"/>
            <ac:spMk id="36" creationId="{11A181C5-EF31-1B20-A6C2-7CDACEC01114}"/>
          </ac:spMkLst>
        </pc:spChg>
        <pc:spChg chg="add mod">
          <ac:chgData name="Manish Sharma" userId="b799adb9ba789c8f" providerId="LiveId" clId="{42FB0894-2482-4951-AC5E-3032E5144BE1}" dt="2022-05-14T04:03:27.004" v="103"/>
          <ac:spMkLst>
            <pc:docMk/>
            <pc:sldMk cId="2913268918" sldId="305"/>
            <ac:spMk id="37" creationId="{9641DAE1-A6E3-C856-7929-26DA73293539}"/>
          </ac:spMkLst>
        </pc:spChg>
        <pc:spChg chg="add mod">
          <ac:chgData name="Manish Sharma" userId="b799adb9ba789c8f" providerId="LiveId" clId="{42FB0894-2482-4951-AC5E-3032E5144BE1}" dt="2022-05-14T04:05:53.254" v="104"/>
          <ac:spMkLst>
            <pc:docMk/>
            <pc:sldMk cId="2913268918" sldId="305"/>
            <ac:spMk id="38" creationId="{9774FDD1-2CF7-65C5-507A-123F3BBDB277}"/>
          </ac:spMkLst>
        </pc:spChg>
        <pc:grpChg chg="add mod">
          <ac:chgData name="Manish Sharma" userId="b799adb9ba789c8f" providerId="LiveId" clId="{42FB0894-2482-4951-AC5E-3032E5144BE1}" dt="2022-05-14T03:57:13.586" v="34"/>
          <ac:grpSpMkLst>
            <pc:docMk/>
            <pc:sldMk cId="2913268918" sldId="305"/>
            <ac:grpSpMk id="5" creationId="{E58363CD-3419-6294-D678-05F2EF912EC5}"/>
          </ac:grpSpMkLst>
        </pc:grpChg>
        <pc:grpChg chg="add mod">
          <ac:chgData name="Manish Sharma" userId="b799adb9ba789c8f" providerId="LiveId" clId="{42FB0894-2482-4951-AC5E-3032E5144BE1}" dt="2022-05-14T03:57:13.586" v="34"/>
          <ac:grpSpMkLst>
            <pc:docMk/>
            <pc:sldMk cId="2913268918" sldId="305"/>
            <ac:grpSpMk id="8" creationId="{763AF043-F763-D15E-7CE0-61D00B804C3F}"/>
          </ac:grpSpMkLst>
        </pc:grpChg>
        <pc:cxnChg chg="add mod">
          <ac:chgData name="Manish Sharma" userId="b799adb9ba789c8f" providerId="LiveId" clId="{42FB0894-2482-4951-AC5E-3032E5144BE1}" dt="2022-05-14T03:57:13.586" v="34"/>
          <ac:cxnSpMkLst>
            <pc:docMk/>
            <pc:sldMk cId="2913268918" sldId="305"/>
            <ac:cxnSpMk id="11" creationId="{B252D672-9B55-EF41-E4BF-2F93750B45AD}"/>
          </ac:cxnSpMkLst>
        </pc:cxnChg>
        <pc:cxnChg chg="add mod">
          <ac:chgData name="Manish Sharma" userId="b799adb9ba789c8f" providerId="LiveId" clId="{42FB0894-2482-4951-AC5E-3032E5144BE1}" dt="2022-05-14T03:57:13.586" v="34"/>
          <ac:cxnSpMkLst>
            <pc:docMk/>
            <pc:sldMk cId="2913268918" sldId="305"/>
            <ac:cxnSpMk id="13" creationId="{5DCBDC0B-A0E4-17A4-8E1B-D433ECA5B706}"/>
          </ac:cxnSpMkLst>
        </pc:cxnChg>
        <pc:cxnChg chg="add mod">
          <ac:chgData name="Manish Sharma" userId="b799adb9ba789c8f" providerId="LiveId" clId="{42FB0894-2482-4951-AC5E-3032E5144BE1}" dt="2022-05-14T03:57:29.165" v="35"/>
          <ac:cxnSpMkLst>
            <pc:docMk/>
            <pc:sldMk cId="2913268918" sldId="305"/>
            <ac:cxnSpMk id="15" creationId="{8FCDCB6C-FBFC-F0C2-76B7-FAE49FB79E41}"/>
          </ac:cxnSpMkLst>
        </pc:cxnChg>
        <pc:cxnChg chg="add mod">
          <ac:chgData name="Manish Sharma" userId="b799adb9ba789c8f" providerId="LiveId" clId="{42FB0894-2482-4951-AC5E-3032E5144BE1}" dt="2022-05-14T03:57:29.165" v="35"/>
          <ac:cxnSpMkLst>
            <pc:docMk/>
            <pc:sldMk cId="2913268918" sldId="305"/>
            <ac:cxnSpMk id="18" creationId="{D84F5D1B-5266-51BC-BF82-B217DC6962EB}"/>
          </ac:cxnSpMkLst>
        </pc:cxnChg>
        <pc:cxnChg chg="add mod">
          <ac:chgData name="Manish Sharma" userId="b799adb9ba789c8f" providerId="LiveId" clId="{42FB0894-2482-4951-AC5E-3032E5144BE1}" dt="2022-05-14T03:57:58.167" v="37"/>
          <ac:cxnSpMkLst>
            <pc:docMk/>
            <pc:sldMk cId="2913268918" sldId="305"/>
            <ac:cxnSpMk id="26" creationId="{BB633B0B-9B0D-589D-1248-43A0C02189F8}"/>
          </ac:cxnSpMkLst>
        </pc:cxnChg>
        <pc:cxnChg chg="add mod">
          <ac:chgData name="Manish Sharma" userId="b799adb9ba789c8f" providerId="LiveId" clId="{42FB0894-2482-4951-AC5E-3032E5144BE1}" dt="2022-05-14T03:57:58.167" v="37"/>
          <ac:cxnSpMkLst>
            <pc:docMk/>
            <pc:sldMk cId="2913268918" sldId="305"/>
            <ac:cxnSpMk id="28" creationId="{F92D606F-A2D2-7D65-118E-9D64BDA18331}"/>
          </ac:cxnSpMkLst>
        </pc:cxnChg>
        <pc:cxnChg chg="add mod">
          <ac:chgData name="Manish Sharma" userId="b799adb9ba789c8f" providerId="LiveId" clId="{42FB0894-2482-4951-AC5E-3032E5144BE1}" dt="2022-05-14T03:58:11.662" v="38"/>
          <ac:cxnSpMkLst>
            <pc:docMk/>
            <pc:sldMk cId="2913268918" sldId="305"/>
            <ac:cxnSpMk id="29" creationId="{59D309D8-7297-5F83-62F4-2365F3671E9B}"/>
          </ac:cxnSpMkLst>
        </pc:cxnChg>
        <pc:cxnChg chg="add mod">
          <ac:chgData name="Manish Sharma" userId="b799adb9ba789c8f" providerId="LiveId" clId="{42FB0894-2482-4951-AC5E-3032E5144BE1}" dt="2022-05-14T03:58:11.662" v="38"/>
          <ac:cxnSpMkLst>
            <pc:docMk/>
            <pc:sldMk cId="2913268918" sldId="305"/>
            <ac:cxnSpMk id="30" creationId="{3E1FC748-75AE-AF4F-00F3-915C2842FCBF}"/>
          </ac:cxnSpMkLst>
        </pc:cxnChg>
      </pc:sldChg>
      <pc:sldChg chg="addSp modSp new">
        <pc:chgData name="Manish Sharma" userId="b799adb9ba789c8f" providerId="LiveId" clId="{42FB0894-2482-4951-AC5E-3032E5144BE1}" dt="2022-05-14T04:08:48.443" v="111"/>
        <pc:sldMkLst>
          <pc:docMk/>
          <pc:sldMk cId="3730921031" sldId="306"/>
        </pc:sldMkLst>
        <pc:spChg chg="add mod">
          <ac:chgData name="Manish Sharma" userId="b799adb9ba789c8f" providerId="LiveId" clId="{42FB0894-2482-4951-AC5E-3032E5144BE1}" dt="2022-05-14T04:07:00.773" v="106"/>
          <ac:spMkLst>
            <pc:docMk/>
            <pc:sldMk cId="3730921031" sldId="306"/>
            <ac:spMk id="2" creationId="{9F7F4C1C-0397-C92E-A061-6B1CF7451862}"/>
          </ac:spMkLst>
        </pc:spChg>
        <pc:spChg chg="add mod">
          <ac:chgData name="Manish Sharma" userId="b799adb9ba789c8f" providerId="LiveId" clId="{42FB0894-2482-4951-AC5E-3032E5144BE1}" dt="2022-05-14T04:07:00.773" v="106"/>
          <ac:spMkLst>
            <pc:docMk/>
            <pc:sldMk cId="3730921031" sldId="306"/>
            <ac:spMk id="3" creationId="{1D9B80CA-28BC-C1F8-7F84-A181BF26138C}"/>
          </ac:spMkLst>
        </pc:spChg>
        <pc:spChg chg="add mod">
          <ac:chgData name="Manish Sharma" userId="b799adb9ba789c8f" providerId="LiveId" clId="{42FB0894-2482-4951-AC5E-3032E5144BE1}" dt="2022-05-14T04:07:00.773" v="106"/>
          <ac:spMkLst>
            <pc:docMk/>
            <pc:sldMk cId="3730921031" sldId="306"/>
            <ac:spMk id="4" creationId="{A3689AA1-ACA5-42D8-74D6-49AA8CD764F5}"/>
          </ac:spMkLst>
        </pc:spChg>
        <pc:spChg chg="add mod">
          <ac:chgData name="Manish Sharma" userId="b799adb9ba789c8f" providerId="LiveId" clId="{42FB0894-2482-4951-AC5E-3032E5144BE1}" dt="2022-05-14T04:07:00.773" v="106"/>
          <ac:spMkLst>
            <pc:docMk/>
            <pc:sldMk cId="3730921031" sldId="306"/>
            <ac:spMk id="6" creationId="{B2CA0852-8874-2E3E-CB18-CF7335D9ADC4}"/>
          </ac:spMkLst>
        </pc:spChg>
        <pc:spChg chg="add mod">
          <ac:chgData name="Manish Sharma" userId="b799adb9ba789c8f" providerId="LiveId" clId="{42FB0894-2482-4951-AC5E-3032E5144BE1}" dt="2022-05-14T04:07:00.773" v="106"/>
          <ac:spMkLst>
            <pc:docMk/>
            <pc:sldMk cId="3730921031" sldId="306"/>
            <ac:spMk id="8" creationId="{C60FEAEE-2CE5-F06A-0D22-CA33ED4EB9A9}"/>
          </ac:spMkLst>
        </pc:spChg>
        <pc:spChg chg="add mod">
          <ac:chgData name="Manish Sharma" userId="b799adb9ba789c8f" providerId="LiveId" clId="{42FB0894-2482-4951-AC5E-3032E5144BE1}" dt="2022-05-14T04:07:00.773" v="106"/>
          <ac:spMkLst>
            <pc:docMk/>
            <pc:sldMk cId="3730921031" sldId="306"/>
            <ac:spMk id="9" creationId="{9E5E95EB-9660-4F06-9388-03669DDEC962}"/>
          </ac:spMkLst>
        </pc:spChg>
        <pc:spChg chg="add mod">
          <ac:chgData name="Manish Sharma" userId="b799adb9ba789c8f" providerId="LiveId" clId="{42FB0894-2482-4951-AC5E-3032E5144BE1}" dt="2022-05-14T04:07:00.773" v="106"/>
          <ac:spMkLst>
            <pc:docMk/>
            <pc:sldMk cId="3730921031" sldId="306"/>
            <ac:spMk id="11" creationId="{D8396843-C038-57DF-7E78-D1F8444392FD}"/>
          </ac:spMkLst>
        </pc:spChg>
        <pc:spChg chg="add mod">
          <ac:chgData name="Manish Sharma" userId="b799adb9ba789c8f" providerId="LiveId" clId="{42FB0894-2482-4951-AC5E-3032E5144BE1}" dt="2022-05-14T04:07:00.773" v="106"/>
          <ac:spMkLst>
            <pc:docMk/>
            <pc:sldMk cId="3730921031" sldId="306"/>
            <ac:spMk id="12" creationId="{1AE9ADD3-36AE-DC4F-84C7-CB8F0F996229}"/>
          </ac:spMkLst>
        </pc:spChg>
        <pc:spChg chg="mod">
          <ac:chgData name="Manish Sharma" userId="b799adb9ba789c8f" providerId="LiveId" clId="{42FB0894-2482-4951-AC5E-3032E5144BE1}" dt="2022-05-14T04:07:08.885" v="107"/>
          <ac:spMkLst>
            <pc:docMk/>
            <pc:sldMk cId="3730921031" sldId="306"/>
            <ac:spMk id="14" creationId="{B2905697-58DC-DC29-1EE5-233E9D3130D9}"/>
          </ac:spMkLst>
        </pc:spChg>
        <pc:spChg chg="mod">
          <ac:chgData name="Manish Sharma" userId="b799adb9ba789c8f" providerId="LiveId" clId="{42FB0894-2482-4951-AC5E-3032E5144BE1}" dt="2022-05-14T04:07:08.885" v="107"/>
          <ac:spMkLst>
            <pc:docMk/>
            <pc:sldMk cId="3730921031" sldId="306"/>
            <ac:spMk id="15" creationId="{20D32298-873E-9969-9219-E3627F481892}"/>
          </ac:spMkLst>
        </pc:spChg>
        <pc:spChg chg="mod">
          <ac:chgData name="Manish Sharma" userId="b799adb9ba789c8f" providerId="LiveId" clId="{42FB0894-2482-4951-AC5E-3032E5144BE1}" dt="2022-05-14T04:07:08.885" v="107"/>
          <ac:spMkLst>
            <pc:docMk/>
            <pc:sldMk cId="3730921031" sldId="306"/>
            <ac:spMk id="17" creationId="{CE8B47DD-22CB-D807-81F2-710051423120}"/>
          </ac:spMkLst>
        </pc:spChg>
        <pc:spChg chg="mod">
          <ac:chgData name="Manish Sharma" userId="b799adb9ba789c8f" providerId="LiveId" clId="{42FB0894-2482-4951-AC5E-3032E5144BE1}" dt="2022-05-14T04:07:08.885" v="107"/>
          <ac:spMkLst>
            <pc:docMk/>
            <pc:sldMk cId="3730921031" sldId="306"/>
            <ac:spMk id="18" creationId="{C4D702D4-EE62-9837-9DF6-22BCE5269B18}"/>
          </ac:spMkLst>
        </pc:spChg>
        <pc:spChg chg="add mod">
          <ac:chgData name="Manish Sharma" userId="b799adb9ba789c8f" providerId="LiveId" clId="{42FB0894-2482-4951-AC5E-3032E5144BE1}" dt="2022-05-14T04:07:08.885" v="107"/>
          <ac:spMkLst>
            <pc:docMk/>
            <pc:sldMk cId="3730921031" sldId="306"/>
            <ac:spMk id="19" creationId="{A3B55799-1633-3450-3E55-9B418591BB38}"/>
          </ac:spMkLst>
        </pc:spChg>
        <pc:spChg chg="add mod">
          <ac:chgData name="Manish Sharma" userId="b799adb9ba789c8f" providerId="LiveId" clId="{42FB0894-2482-4951-AC5E-3032E5144BE1}" dt="2022-05-14T04:07:22.550" v="108"/>
          <ac:spMkLst>
            <pc:docMk/>
            <pc:sldMk cId="3730921031" sldId="306"/>
            <ac:spMk id="20" creationId="{DC80B8CB-1416-A896-4E64-76A71C251B85}"/>
          </ac:spMkLst>
        </pc:spChg>
        <pc:spChg chg="add mod">
          <ac:chgData name="Manish Sharma" userId="b799adb9ba789c8f" providerId="LiveId" clId="{42FB0894-2482-4951-AC5E-3032E5144BE1}" dt="2022-05-14T04:07:22.550" v="108"/>
          <ac:spMkLst>
            <pc:docMk/>
            <pc:sldMk cId="3730921031" sldId="306"/>
            <ac:spMk id="21" creationId="{38216384-9A21-8E0C-D890-8EF3916FF017}"/>
          </ac:spMkLst>
        </pc:spChg>
        <pc:spChg chg="add mod">
          <ac:chgData name="Manish Sharma" userId="b799adb9ba789c8f" providerId="LiveId" clId="{42FB0894-2482-4951-AC5E-3032E5144BE1}" dt="2022-05-14T04:07:22.550" v="108"/>
          <ac:spMkLst>
            <pc:docMk/>
            <pc:sldMk cId="3730921031" sldId="306"/>
            <ac:spMk id="22" creationId="{99C1CE07-18F4-CDEE-D0EC-3AA1DEAB3036}"/>
          </ac:spMkLst>
        </pc:spChg>
        <pc:spChg chg="add mod">
          <ac:chgData name="Manish Sharma" userId="b799adb9ba789c8f" providerId="LiveId" clId="{42FB0894-2482-4951-AC5E-3032E5144BE1}" dt="2022-05-14T04:07:22.550" v="108"/>
          <ac:spMkLst>
            <pc:docMk/>
            <pc:sldMk cId="3730921031" sldId="306"/>
            <ac:spMk id="23" creationId="{DB16C9DE-3D8C-25C9-9C6D-A0AF3241BBB4}"/>
          </ac:spMkLst>
        </pc:spChg>
        <pc:spChg chg="add mod">
          <ac:chgData name="Manish Sharma" userId="b799adb9ba789c8f" providerId="LiveId" clId="{42FB0894-2482-4951-AC5E-3032E5144BE1}" dt="2022-05-14T04:07:22.550" v="108"/>
          <ac:spMkLst>
            <pc:docMk/>
            <pc:sldMk cId="3730921031" sldId="306"/>
            <ac:spMk id="24" creationId="{FA34357E-E64F-D9C3-688A-22A9AA9CCB7D}"/>
          </ac:spMkLst>
        </pc:spChg>
        <pc:spChg chg="add mod">
          <ac:chgData name="Manish Sharma" userId="b799adb9ba789c8f" providerId="LiveId" clId="{42FB0894-2482-4951-AC5E-3032E5144BE1}" dt="2022-05-14T04:07:22.550" v="108"/>
          <ac:spMkLst>
            <pc:docMk/>
            <pc:sldMk cId="3730921031" sldId="306"/>
            <ac:spMk id="25" creationId="{44F0202D-87E4-53BD-46F2-BB642510E0BA}"/>
          </ac:spMkLst>
        </pc:spChg>
        <pc:spChg chg="add mod">
          <ac:chgData name="Manish Sharma" userId="b799adb9ba789c8f" providerId="LiveId" clId="{42FB0894-2482-4951-AC5E-3032E5144BE1}" dt="2022-05-14T04:07:22.550" v="108"/>
          <ac:spMkLst>
            <pc:docMk/>
            <pc:sldMk cId="3730921031" sldId="306"/>
            <ac:spMk id="26" creationId="{087C5FDA-3589-700F-E113-34D94D87AFA9}"/>
          </ac:spMkLst>
        </pc:spChg>
        <pc:spChg chg="add mod">
          <ac:chgData name="Manish Sharma" userId="b799adb9ba789c8f" providerId="LiveId" clId="{42FB0894-2482-4951-AC5E-3032E5144BE1}" dt="2022-05-14T04:07:22.550" v="108"/>
          <ac:spMkLst>
            <pc:docMk/>
            <pc:sldMk cId="3730921031" sldId="306"/>
            <ac:spMk id="27" creationId="{2F9BB791-2740-1D7C-D750-246E983273D1}"/>
          </ac:spMkLst>
        </pc:spChg>
        <pc:spChg chg="add mod">
          <ac:chgData name="Manish Sharma" userId="b799adb9ba789c8f" providerId="LiveId" clId="{42FB0894-2482-4951-AC5E-3032E5144BE1}" dt="2022-05-14T04:07:35.682" v="109"/>
          <ac:spMkLst>
            <pc:docMk/>
            <pc:sldMk cId="3730921031" sldId="306"/>
            <ac:spMk id="28" creationId="{FD707346-134B-3669-FF45-3F689C281218}"/>
          </ac:spMkLst>
        </pc:spChg>
        <pc:spChg chg="add mod">
          <ac:chgData name="Manish Sharma" userId="b799adb9ba789c8f" providerId="LiveId" clId="{42FB0894-2482-4951-AC5E-3032E5144BE1}" dt="2022-05-14T04:07:35.682" v="109"/>
          <ac:spMkLst>
            <pc:docMk/>
            <pc:sldMk cId="3730921031" sldId="306"/>
            <ac:spMk id="29" creationId="{65779614-7A98-8A44-C8FC-50E0D0C08442}"/>
          </ac:spMkLst>
        </pc:spChg>
        <pc:spChg chg="add mod">
          <ac:chgData name="Manish Sharma" userId="b799adb9ba789c8f" providerId="LiveId" clId="{42FB0894-2482-4951-AC5E-3032E5144BE1}" dt="2022-05-14T04:07:35.682" v="109"/>
          <ac:spMkLst>
            <pc:docMk/>
            <pc:sldMk cId="3730921031" sldId="306"/>
            <ac:spMk id="32" creationId="{E3D58337-5A1E-AF5A-BFCD-7C7E43685923}"/>
          </ac:spMkLst>
        </pc:spChg>
        <pc:spChg chg="add mod">
          <ac:chgData name="Manish Sharma" userId="b799adb9ba789c8f" providerId="LiveId" clId="{42FB0894-2482-4951-AC5E-3032E5144BE1}" dt="2022-05-14T04:07:47.798" v="110"/>
          <ac:spMkLst>
            <pc:docMk/>
            <pc:sldMk cId="3730921031" sldId="306"/>
            <ac:spMk id="35" creationId="{C11D8D31-7192-1BA5-DD10-F32BED86F1C1}"/>
          </ac:spMkLst>
        </pc:spChg>
        <pc:spChg chg="add mod">
          <ac:chgData name="Manish Sharma" userId="b799adb9ba789c8f" providerId="LiveId" clId="{42FB0894-2482-4951-AC5E-3032E5144BE1}" dt="2022-05-14T04:07:47.798" v="110"/>
          <ac:spMkLst>
            <pc:docMk/>
            <pc:sldMk cId="3730921031" sldId="306"/>
            <ac:spMk id="36" creationId="{316DC8E5-EA79-D85A-C966-1037FA097D09}"/>
          </ac:spMkLst>
        </pc:spChg>
        <pc:spChg chg="add mod">
          <ac:chgData name="Manish Sharma" userId="b799adb9ba789c8f" providerId="LiveId" clId="{42FB0894-2482-4951-AC5E-3032E5144BE1}" dt="2022-05-14T04:07:47.798" v="110"/>
          <ac:spMkLst>
            <pc:docMk/>
            <pc:sldMk cId="3730921031" sldId="306"/>
            <ac:spMk id="37" creationId="{8F2F675E-8A14-2A03-9F6C-E512F579533B}"/>
          </ac:spMkLst>
        </pc:spChg>
        <pc:spChg chg="add mod">
          <ac:chgData name="Manish Sharma" userId="b799adb9ba789c8f" providerId="LiveId" clId="{42FB0894-2482-4951-AC5E-3032E5144BE1}" dt="2022-05-14T04:08:48.443" v="111"/>
          <ac:spMkLst>
            <pc:docMk/>
            <pc:sldMk cId="3730921031" sldId="306"/>
            <ac:spMk id="38" creationId="{C750ECB7-70B7-8E27-EEF7-08785F0B403C}"/>
          </ac:spMkLst>
        </pc:spChg>
        <pc:grpChg chg="add mod">
          <ac:chgData name="Manish Sharma" userId="b799adb9ba789c8f" providerId="LiveId" clId="{42FB0894-2482-4951-AC5E-3032E5144BE1}" dt="2022-05-14T04:07:08.885" v="107"/>
          <ac:grpSpMkLst>
            <pc:docMk/>
            <pc:sldMk cId="3730921031" sldId="306"/>
            <ac:grpSpMk id="13" creationId="{C67B8D20-556E-0F93-BC06-2BF6AEF61AFF}"/>
          </ac:grpSpMkLst>
        </pc:grpChg>
        <pc:grpChg chg="add mod">
          <ac:chgData name="Manish Sharma" userId="b799adb9ba789c8f" providerId="LiveId" clId="{42FB0894-2482-4951-AC5E-3032E5144BE1}" dt="2022-05-14T04:07:08.885" v="107"/>
          <ac:grpSpMkLst>
            <pc:docMk/>
            <pc:sldMk cId="3730921031" sldId="306"/>
            <ac:grpSpMk id="16" creationId="{8B11E795-B1D6-7A32-AC9A-9A9786ABE03A}"/>
          </ac:grpSpMkLst>
        </pc:grpChg>
        <pc:cxnChg chg="add mod">
          <ac:chgData name="Manish Sharma" userId="b799adb9ba789c8f" providerId="LiveId" clId="{42FB0894-2482-4951-AC5E-3032E5144BE1}" dt="2022-05-14T04:07:00.773" v="106"/>
          <ac:cxnSpMkLst>
            <pc:docMk/>
            <pc:sldMk cId="3730921031" sldId="306"/>
            <ac:cxnSpMk id="5" creationId="{869E8A6E-B6D3-FC5F-18C5-1146B74F28A5}"/>
          </ac:cxnSpMkLst>
        </pc:cxnChg>
        <pc:cxnChg chg="add mod">
          <ac:chgData name="Manish Sharma" userId="b799adb9ba789c8f" providerId="LiveId" clId="{42FB0894-2482-4951-AC5E-3032E5144BE1}" dt="2022-05-14T04:07:00.773" v="106"/>
          <ac:cxnSpMkLst>
            <pc:docMk/>
            <pc:sldMk cId="3730921031" sldId="306"/>
            <ac:cxnSpMk id="7" creationId="{F8F6DC50-902E-77EA-AA27-5C749E37CE80}"/>
          </ac:cxnSpMkLst>
        </pc:cxnChg>
        <pc:cxnChg chg="add mod">
          <ac:chgData name="Manish Sharma" userId="b799adb9ba789c8f" providerId="LiveId" clId="{42FB0894-2482-4951-AC5E-3032E5144BE1}" dt="2022-05-14T04:07:00.773" v="106"/>
          <ac:cxnSpMkLst>
            <pc:docMk/>
            <pc:sldMk cId="3730921031" sldId="306"/>
            <ac:cxnSpMk id="10" creationId="{083325A2-A72E-F09F-92D0-21D20D3B923B}"/>
          </ac:cxnSpMkLst>
        </pc:cxnChg>
        <pc:cxnChg chg="add mod">
          <ac:chgData name="Manish Sharma" userId="b799adb9ba789c8f" providerId="LiveId" clId="{42FB0894-2482-4951-AC5E-3032E5144BE1}" dt="2022-05-14T04:07:35.682" v="109"/>
          <ac:cxnSpMkLst>
            <pc:docMk/>
            <pc:sldMk cId="3730921031" sldId="306"/>
            <ac:cxnSpMk id="30" creationId="{03AFB076-F2E2-FE66-E5B7-D2559F024A43}"/>
          </ac:cxnSpMkLst>
        </pc:cxnChg>
        <pc:cxnChg chg="add mod">
          <ac:chgData name="Manish Sharma" userId="b799adb9ba789c8f" providerId="LiveId" clId="{42FB0894-2482-4951-AC5E-3032E5144BE1}" dt="2022-05-14T04:07:35.682" v="109"/>
          <ac:cxnSpMkLst>
            <pc:docMk/>
            <pc:sldMk cId="3730921031" sldId="306"/>
            <ac:cxnSpMk id="31" creationId="{BB858C06-1D4E-92C3-EA16-D7529DE12EFC}"/>
          </ac:cxnSpMkLst>
        </pc:cxnChg>
        <pc:cxnChg chg="add mod">
          <ac:chgData name="Manish Sharma" userId="b799adb9ba789c8f" providerId="LiveId" clId="{42FB0894-2482-4951-AC5E-3032E5144BE1}" dt="2022-05-14T04:07:47.798" v="110"/>
          <ac:cxnSpMkLst>
            <pc:docMk/>
            <pc:sldMk cId="3730921031" sldId="306"/>
            <ac:cxnSpMk id="33" creationId="{6349357D-524A-3F7E-C463-B4DDC7DE8A41}"/>
          </ac:cxnSpMkLst>
        </pc:cxnChg>
        <pc:cxnChg chg="add mod">
          <ac:chgData name="Manish Sharma" userId="b799adb9ba789c8f" providerId="LiveId" clId="{42FB0894-2482-4951-AC5E-3032E5144BE1}" dt="2022-05-14T04:07:47.798" v="110"/>
          <ac:cxnSpMkLst>
            <pc:docMk/>
            <pc:sldMk cId="3730921031" sldId="306"/>
            <ac:cxnSpMk id="34" creationId="{71403BA6-79B3-C24D-28B3-E96CD58B1F60}"/>
          </ac:cxnSpMkLst>
        </pc:cxnChg>
      </pc:sldChg>
      <pc:sldChg chg="addSp modSp new">
        <pc:chgData name="Manish Sharma" userId="b799adb9ba789c8f" providerId="LiveId" clId="{42FB0894-2482-4951-AC5E-3032E5144BE1}" dt="2022-05-14T04:12:34.793" v="116"/>
        <pc:sldMkLst>
          <pc:docMk/>
          <pc:sldMk cId="4012715993" sldId="307"/>
        </pc:sldMkLst>
        <pc:spChg chg="add mod">
          <ac:chgData name="Manish Sharma" userId="b799adb9ba789c8f" providerId="LiveId" clId="{42FB0894-2482-4951-AC5E-3032E5144BE1}" dt="2022-05-14T04:09:45.644" v="113"/>
          <ac:spMkLst>
            <pc:docMk/>
            <pc:sldMk cId="4012715993" sldId="307"/>
            <ac:spMk id="2" creationId="{4A284C84-E2DA-E212-AF12-6D0F6E5A37BF}"/>
          </ac:spMkLst>
        </pc:spChg>
        <pc:spChg chg="add mod">
          <ac:chgData name="Manish Sharma" userId="b799adb9ba789c8f" providerId="LiveId" clId="{42FB0894-2482-4951-AC5E-3032E5144BE1}" dt="2022-05-14T04:09:45.644" v="113"/>
          <ac:spMkLst>
            <pc:docMk/>
            <pc:sldMk cId="4012715993" sldId="307"/>
            <ac:spMk id="3" creationId="{C332ADAD-22E7-5793-8582-42615AE3F687}"/>
          </ac:spMkLst>
        </pc:spChg>
        <pc:spChg chg="add mod">
          <ac:chgData name="Manish Sharma" userId="b799adb9ba789c8f" providerId="LiveId" clId="{42FB0894-2482-4951-AC5E-3032E5144BE1}" dt="2022-05-14T04:09:45.644" v="113"/>
          <ac:spMkLst>
            <pc:docMk/>
            <pc:sldMk cId="4012715993" sldId="307"/>
            <ac:spMk id="4" creationId="{FC5F8BA5-F132-BB5D-CB67-8A75565B4ECF}"/>
          </ac:spMkLst>
        </pc:spChg>
        <pc:spChg chg="mod">
          <ac:chgData name="Manish Sharma" userId="b799adb9ba789c8f" providerId="LiveId" clId="{42FB0894-2482-4951-AC5E-3032E5144BE1}" dt="2022-05-14T04:09:45.644" v="113"/>
          <ac:spMkLst>
            <pc:docMk/>
            <pc:sldMk cId="4012715993" sldId="307"/>
            <ac:spMk id="6" creationId="{357C1089-A434-E982-B2AC-A313CACF64FF}"/>
          </ac:spMkLst>
        </pc:spChg>
        <pc:spChg chg="mod">
          <ac:chgData name="Manish Sharma" userId="b799adb9ba789c8f" providerId="LiveId" clId="{42FB0894-2482-4951-AC5E-3032E5144BE1}" dt="2022-05-14T04:09:45.644" v="113"/>
          <ac:spMkLst>
            <pc:docMk/>
            <pc:sldMk cId="4012715993" sldId="307"/>
            <ac:spMk id="7" creationId="{BAF2166E-918E-F844-00D1-0628B8E3F5CC}"/>
          </ac:spMkLst>
        </pc:spChg>
        <pc:spChg chg="mod">
          <ac:chgData name="Manish Sharma" userId="b799adb9ba789c8f" providerId="LiveId" clId="{42FB0894-2482-4951-AC5E-3032E5144BE1}" dt="2022-05-14T04:09:45.644" v="113"/>
          <ac:spMkLst>
            <pc:docMk/>
            <pc:sldMk cId="4012715993" sldId="307"/>
            <ac:spMk id="9" creationId="{E2FFD9BA-81FC-2402-2115-B3BF24D73C42}"/>
          </ac:spMkLst>
        </pc:spChg>
        <pc:spChg chg="mod">
          <ac:chgData name="Manish Sharma" userId="b799adb9ba789c8f" providerId="LiveId" clId="{42FB0894-2482-4951-AC5E-3032E5144BE1}" dt="2022-05-14T04:09:45.644" v="113"/>
          <ac:spMkLst>
            <pc:docMk/>
            <pc:sldMk cId="4012715993" sldId="307"/>
            <ac:spMk id="10" creationId="{8C8F0F56-8083-76C2-60FC-6A5A0566D9B9}"/>
          </ac:spMkLst>
        </pc:spChg>
        <pc:spChg chg="add mod">
          <ac:chgData name="Manish Sharma" userId="b799adb9ba789c8f" providerId="LiveId" clId="{42FB0894-2482-4951-AC5E-3032E5144BE1}" dt="2022-05-14T04:09:45.644" v="113"/>
          <ac:spMkLst>
            <pc:docMk/>
            <pc:sldMk cId="4012715993" sldId="307"/>
            <ac:spMk id="12" creationId="{4F85D212-9FE6-07AF-519F-043EE2D00F52}"/>
          </ac:spMkLst>
        </pc:spChg>
        <pc:spChg chg="add mod">
          <ac:chgData name="Manish Sharma" userId="b799adb9ba789c8f" providerId="LiveId" clId="{42FB0894-2482-4951-AC5E-3032E5144BE1}" dt="2022-05-14T04:09:45.644" v="113"/>
          <ac:spMkLst>
            <pc:docMk/>
            <pc:sldMk cId="4012715993" sldId="307"/>
            <ac:spMk id="14" creationId="{D46801A3-0D5B-8385-B8C0-1228C7D182ED}"/>
          </ac:spMkLst>
        </pc:spChg>
        <pc:spChg chg="add mod">
          <ac:chgData name="Manish Sharma" userId="b799adb9ba789c8f" providerId="LiveId" clId="{42FB0894-2482-4951-AC5E-3032E5144BE1}" dt="2022-05-14T04:09:45.644" v="113"/>
          <ac:spMkLst>
            <pc:docMk/>
            <pc:sldMk cId="4012715993" sldId="307"/>
            <ac:spMk id="15" creationId="{DC689176-4755-2521-2A78-232D7CE1A322}"/>
          </ac:spMkLst>
        </pc:spChg>
        <pc:spChg chg="add mod">
          <ac:chgData name="Manish Sharma" userId="b799adb9ba789c8f" providerId="LiveId" clId="{42FB0894-2482-4951-AC5E-3032E5144BE1}" dt="2022-05-14T04:09:45.644" v="113"/>
          <ac:spMkLst>
            <pc:docMk/>
            <pc:sldMk cId="4012715993" sldId="307"/>
            <ac:spMk id="17" creationId="{8B1F8046-C65C-AAB9-E7FE-17DE6EB4A977}"/>
          </ac:spMkLst>
        </pc:spChg>
        <pc:spChg chg="add mod">
          <ac:chgData name="Manish Sharma" userId="b799adb9ba789c8f" providerId="LiveId" clId="{42FB0894-2482-4951-AC5E-3032E5144BE1}" dt="2022-05-14T04:09:45.644" v="113"/>
          <ac:spMkLst>
            <pc:docMk/>
            <pc:sldMk cId="4012715993" sldId="307"/>
            <ac:spMk id="18" creationId="{7BCE48EC-7051-93F0-7AC3-3F3E25650DF2}"/>
          </ac:spMkLst>
        </pc:spChg>
        <pc:spChg chg="add mod">
          <ac:chgData name="Manish Sharma" userId="b799adb9ba789c8f" providerId="LiveId" clId="{42FB0894-2482-4951-AC5E-3032E5144BE1}" dt="2022-05-14T04:09:45.644" v="113"/>
          <ac:spMkLst>
            <pc:docMk/>
            <pc:sldMk cId="4012715993" sldId="307"/>
            <ac:spMk id="19" creationId="{E0D35822-8C6E-C8A3-C099-3E5B47C6202A}"/>
          </ac:spMkLst>
        </pc:spChg>
        <pc:spChg chg="add mod">
          <ac:chgData name="Manish Sharma" userId="b799adb9ba789c8f" providerId="LiveId" clId="{42FB0894-2482-4951-AC5E-3032E5144BE1}" dt="2022-05-14T04:09:45.644" v="113"/>
          <ac:spMkLst>
            <pc:docMk/>
            <pc:sldMk cId="4012715993" sldId="307"/>
            <ac:spMk id="20" creationId="{51CF4862-CF90-352F-0B82-D48B1F91791D}"/>
          </ac:spMkLst>
        </pc:spChg>
        <pc:spChg chg="add mod">
          <ac:chgData name="Manish Sharma" userId="b799adb9ba789c8f" providerId="LiveId" clId="{42FB0894-2482-4951-AC5E-3032E5144BE1}" dt="2022-05-14T04:09:45.644" v="113"/>
          <ac:spMkLst>
            <pc:docMk/>
            <pc:sldMk cId="4012715993" sldId="307"/>
            <ac:spMk id="21" creationId="{57825756-6BCD-6379-E5C5-9E770242BA0F}"/>
          </ac:spMkLst>
        </pc:spChg>
        <pc:spChg chg="add mod">
          <ac:chgData name="Manish Sharma" userId="b799adb9ba789c8f" providerId="LiveId" clId="{42FB0894-2482-4951-AC5E-3032E5144BE1}" dt="2022-05-14T04:09:45.644" v="113"/>
          <ac:spMkLst>
            <pc:docMk/>
            <pc:sldMk cId="4012715993" sldId="307"/>
            <ac:spMk id="22" creationId="{03A59ED6-4900-04C8-5227-1F0FCE970316}"/>
          </ac:spMkLst>
        </pc:spChg>
        <pc:spChg chg="add mod">
          <ac:chgData name="Manish Sharma" userId="b799adb9ba789c8f" providerId="LiveId" clId="{42FB0894-2482-4951-AC5E-3032E5144BE1}" dt="2022-05-14T04:09:45.644" v="113"/>
          <ac:spMkLst>
            <pc:docMk/>
            <pc:sldMk cId="4012715993" sldId="307"/>
            <ac:spMk id="23" creationId="{65B54974-9A4C-D8DA-886C-645F191147F9}"/>
          </ac:spMkLst>
        </pc:spChg>
        <pc:spChg chg="add mod">
          <ac:chgData name="Manish Sharma" userId="b799adb9ba789c8f" providerId="LiveId" clId="{42FB0894-2482-4951-AC5E-3032E5144BE1}" dt="2022-05-14T04:09:45.644" v="113"/>
          <ac:spMkLst>
            <pc:docMk/>
            <pc:sldMk cId="4012715993" sldId="307"/>
            <ac:spMk id="24" creationId="{62211CCC-6013-72ED-AC72-42CFF3127656}"/>
          </ac:spMkLst>
        </pc:spChg>
        <pc:spChg chg="add mod">
          <ac:chgData name="Manish Sharma" userId="b799adb9ba789c8f" providerId="LiveId" clId="{42FB0894-2482-4951-AC5E-3032E5144BE1}" dt="2022-05-14T04:09:45.644" v="113"/>
          <ac:spMkLst>
            <pc:docMk/>
            <pc:sldMk cId="4012715993" sldId="307"/>
            <ac:spMk id="25" creationId="{A52068F8-2BC9-40AD-79DA-0A0B4B7BA7A8}"/>
          </ac:spMkLst>
        </pc:spChg>
        <pc:spChg chg="add mod">
          <ac:chgData name="Manish Sharma" userId="b799adb9ba789c8f" providerId="LiveId" clId="{42FB0894-2482-4951-AC5E-3032E5144BE1}" dt="2022-05-14T04:09:45.644" v="113"/>
          <ac:spMkLst>
            <pc:docMk/>
            <pc:sldMk cId="4012715993" sldId="307"/>
            <ac:spMk id="26" creationId="{15FEAB77-30E6-BB9C-BC52-A97D9ED697BB}"/>
          </ac:spMkLst>
        </pc:spChg>
        <pc:spChg chg="add mod">
          <ac:chgData name="Manish Sharma" userId="b799adb9ba789c8f" providerId="LiveId" clId="{42FB0894-2482-4951-AC5E-3032E5144BE1}" dt="2022-05-14T04:09:45.644" v="113"/>
          <ac:spMkLst>
            <pc:docMk/>
            <pc:sldMk cId="4012715993" sldId="307"/>
            <ac:spMk id="27" creationId="{5A8AEA62-4103-AE44-36E0-1EB4536D7425}"/>
          </ac:spMkLst>
        </pc:spChg>
        <pc:spChg chg="add mod">
          <ac:chgData name="Manish Sharma" userId="b799adb9ba789c8f" providerId="LiveId" clId="{42FB0894-2482-4951-AC5E-3032E5144BE1}" dt="2022-05-14T04:09:45.644" v="113"/>
          <ac:spMkLst>
            <pc:docMk/>
            <pc:sldMk cId="4012715993" sldId="307"/>
            <ac:spMk id="28" creationId="{01455A79-753E-9A77-6E65-F8A38A803F32}"/>
          </ac:spMkLst>
        </pc:spChg>
        <pc:spChg chg="mod">
          <ac:chgData name="Manish Sharma" userId="b799adb9ba789c8f" providerId="LiveId" clId="{42FB0894-2482-4951-AC5E-3032E5144BE1}" dt="2022-05-14T04:10:00.106" v="114"/>
          <ac:spMkLst>
            <pc:docMk/>
            <pc:sldMk cId="4012715993" sldId="307"/>
            <ac:spMk id="30" creationId="{AC6367C4-FF60-2CF8-B86B-8ED40438B9D7}"/>
          </ac:spMkLst>
        </pc:spChg>
        <pc:spChg chg="mod">
          <ac:chgData name="Manish Sharma" userId="b799adb9ba789c8f" providerId="LiveId" clId="{42FB0894-2482-4951-AC5E-3032E5144BE1}" dt="2022-05-14T04:10:00.106" v="114"/>
          <ac:spMkLst>
            <pc:docMk/>
            <pc:sldMk cId="4012715993" sldId="307"/>
            <ac:spMk id="31" creationId="{94265020-B865-6E10-231A-B7510E86F828}"/>
          </ac:spMkLst>
        </pc:spChg>
        <pc:spChg chg="mod">
          <ac:chgData name="Manish Sharma" userId="b799adb9ba789c8f" providerId="LiveId" clId="{42FB0894-2482-4951-AC5E-3032E5144BE1}" dt="2022-05-14T04:10:00.106" v="114"/>
          <ac:spMkLst>
            <pc:docMk/>
            <pc:sldMk cId="4012715993" sldId="307"/>
            <ac:spMk id="32" creationId="{CCA504F2-5DCD-C8E6-D2F1-C91D2B9EA638}"/>
          </ac:spMkLst>
        </pc:spChg>
        <pc:spChg chg="mod">
          <ac:chgData name="Manish Sharma" userId="b799adb9ba789c8f" providerId="LiveId" clId="{42FB0894-2482-4951-AC5E-3032E5144BE1}" dt="2022-05-14T04:10:00.106" v="114"/>
          <ac:spMkLst>
            <pc:docMk/>
            <pc:sldMk cId="4012715993" sldId="307"/>
            <ac:spMk id="34" creationId="{228F848B-5042-4643-D8EB-B73C49B6097F}"/>
          </ac:spMkLst>
        </pc:spChg>
        <pc:spChg chg="mod">
          <ac:chgData name="Manish Sharma" userId="b799adb9ba789c8f" providerId="LiveId" clId="{42FB0894-2482-4951-AC5E-3032E5144BE1}" dt="2022-05-14T04:10:00.106" v="114"/>
          <ac:spMkLst>
            <pc:docMk/>
            <pc:sldMk cId="4012715993" sldId="307"/>
            <ac:spMk id="35" creationId="{E8B78986-6422-C0AC-4499-9BA852174F15}"/>
          </ac:spMkLst>
        </pc:spChg>
        <pc:spChg chg="mod">
          <ac:chgData name="Manish Sharma" userId="b799adb9ba789c8f" providerId="LiveId" clId="{42FB0894-2482-4951-AC5E-3032E5144BE1}" dt="2022-05-14T04:10:00.106" v="114"/>
          <ac:spMkLst>
            <pc:docMk/>
            <pc:sldMk cId="4012715993" sldId="307"/>
            <ac:spMk id="36" creationId="{0980957D-26D5-3954-EB91-517259650021}"/>
          </ac:spMkLst>
        </pc:spChg>
        <pc:spChg chg="mod">
          <ac:chgData name="Manish Sharma" userId="b799adb9ba789c8f" providerId="LiveId" clId="{42FB0894-2482-4951-AC5E-3032E5144BE1}" dt="2022-05-14T04:10:00.106" v="114"/>
          <ac:spMkLst>
            <pc:docMk/>
            <pc:sldMk cId="4012715993" sldId="307"/>
            <ac:spMk id="38" creationId="{D0D23C7B-D4B2-B48B-4497-82164171CC99}"/>
          </ac:spMkLst>
        </pc:spChg>
        <pc:spChg chg="mod">
          <ac:chgData name="Manish Sharma" userId="b799adb9ba789c8f" providerId="LiveId" clId="{42FB0894-2482-4951-AC5E-3032E5144BE1}" dt="2022-05-14T04:10:00.106" v="114"/>
          <ac:spMkLst>
            <pc:docMk/>
            <pc:sldMk cId="4012715993" sldId="307"/>
            <ac:spMk id="39" creationId="{AC4A104B-7D73-E99A-96D7-FFE4471DB50A}"/>
          </ac:spMkLst>
        </pc:spChg>
        <pc:spChg chg="mod">
          <ac:chgData name="Manish Sharma" userId="b799adb9ba789c8f" providerId="LiveId" clId="{42FB0894-2482-4951-AC5E-3032E5144BE1}" dt="2022-05-14T04:10:00.106" v="114"/>
          <ac:spMkLst>
            <pc:docMk/>
            <pc:sldMk cId="4012715993" sldId="307"/>
            <ac:spMk id="40" creationId="{544294B9-5565-1904-0589-CD3C0752556E}"/>
          </ac:spMkLst>
        </pc:spChg>
        <pc:spChg chg="add mod">
          <ac:chgData name="Manish Sharma" userId="b799adb9ba789c8f" providerId="LiveId" clId="{42FB0894-2482-4951-AC5E-3032E5144BE1}" dt="2022-05-14T04:10:45.276" v="115"/>
          <ac:spMkLst>
            <pc:docMk/>
            <pc:sldMk cId="4012715993" sldId="307"/>
            <ac:spMk id="41" creationId="{8ED9B1D4-8E94-251A-83E8-BAB5FB833FFF}"/>
          </ac:spMkLst>
        </pc:spChg>
        <pc:spChg chg="add mod">
          <ac:chgData name="Manish Sharma" userId="b799adb9ba789c8f" providerId="LiveId" clId="{42FB0894-2482-4951-AC5E-3032E5144BE1}" dt="2022-05-14T04:12:34.793" v="116"/>
          <ac:spMkLst>
            <pc:docMk/>
            <pc:sldMk cId="4012715993" sldId="307"/>
            <ac:spMk id="47" creationId="{1EE768F3-41E3-E723-4692-318CF2A407EC}"/>
          </ac:spMkLst>
        </pc:spChg>
        <pc:spChg chg="add mod">
          <ac:chgData name="Manish Sharma" userId="b799adb9ba789c8f" providerId="LiveId" clId="{42FB0894-2482-4951-AC5E-3032E5144BE1}" dt="2022-05-14T04:12:34.793" v="116"/>
          <ac:spMkLst>
            <pc:docMk/>
            <pc:sldMk cId="4012715993" sldId="307"/>
            <ac:spMk id="48" creationId="{9F7107D3-702F-90DF-FB29-3A62AC7823D7}"/>
          </ac:spMkLst>
        </pc:spChg>
        <pc:grpChg chg="add mod">
          <ac:chgData name="Manish Sharma" userId="b799adb9ba789c8f" providerId="LiveId" clId="{42FB0894-2482-4951-AC5E-3032E5144BE1}" dt="2022-05-14T04:09:45.644" v="113"/>
          <ac:grpSpMkLst>
            <pc:docMk/>
            <pc:sldMk cId="4012715993" sldId="307"/>
            <ac:grpSpMk id="5" creationId="{F8284AE3-0D20-D8CC-4FD1-D091ED6F31B5}"/>
          </ac:grpSpMkLst>
        </pc:grpChg>
        <pc:grpChg chg="add mod">
          <ac:chgData name="Manish Sharma" userId="b799adb9ba789c8f" providerId="LiveId" clId="{42FB0894-2482-4951-AC5E-3032E5144BE1}" dt="2022-05-14T04:09:45.644" v="113"/>
          <ac:grpSpMkLst>
            <pc:docMk/>
            <pc:sldMk cId="4012715993" sldId="307"/>
            <ac:grpSpMk id="8" creationId="{6149BA05-B8BF-65F9-AF75-2B11AED8CF6B}"/>
          </ac:grpSpMkLst>
        </pc:grpChg>
        <pc:grpChg chg="add mod">
          <ac:chgData name="Manish Sharma" userId="b799adb9ba789c8f" providerId="LiveId" clId="{42FB0894-2482-4951-AC5E-3032E5144BE1}" dt="2022-05-14T04:10:00.106" v="114"/>
          <ac:grpSpMkLst>
            <pc:docMk/>
            <pc:sldMk cId="4012715993" sldId="307"/>
            <ac:grpSpMk id="29" creationId="{0E6B7EDA-B920-AC4A-0499-EFC202C12213}"/>
          </ac:grpSpMkLst>
        </pc:grpChg>
        <pc:grpChg chg="add mod">
          <ac:chgData name="Manish Sharma" userId="b799adb9ba789c8f" providerId="LiveId" clId="{42FB0894-2482-4951-AC5E-3032E5144BE1}" dt="2022-05-14T04:10:00.106" v="114"/>
          <ac:grpSpMkLst>
            <pc:docMk/>
            <pc:sldMk cId="4012715993" sldId="307"/>
            <ac:grpSpMk id="33" creationId="{F4FA34D3-A7A5-B4CB-2141-62236B83F89C}"/>
          </ac:grpSpMkLst>
        </pc:grpChg>
        <pc:grpChg chg="add mod">
          <ac:chgData name="Manish Sharma" userId="b799adb9ba789c8f" providerId="LiveId" clId="{42FB0894-2482-4951-AC5E-3032E5144BE1}" dt="2022-05-14T04:10:00.106" v="114"/>
          <ac:grpSpMkLst>
            <pc:docMk/>
            <pc:sldMk cId="4012715993" sldId="307"/>
            <ac:grpSpMk id="37" creationId="{9955E046-11A2-928D-D61E-81B9FAFC98AF}"/>
          </ac:grpSpMkLst>
        </pc:grpChg>
        <pc:cxnChg chg="add mod">
          <ac:chgData name="Manish Sharma" userId="b799adb9ba789c8f" providerId="LiveId" clId="{42FB0894-2482-4951-AC5E-3032E5144BE1}" dt="2022-05-14T04:09:45.644" v="113"/>
          <ac:cxnSpMkLst>
            <pc:docMk/>
            <pc:sldMk cId="4012715993" sldId="307"/>
            <ac:cxnSpMk id="11" creationId="{C6C85707-15C6-430A-0B6A-071447673047}"/>
          </ac:cxnSpMkLst>
        </pc:cxnChg>
        <pc:cxnChg chg="add mod">
          <ac:chgData name="Manish Sharma" userId="b799adb9ba789c8f" providerId="LiveId" clId="{42FB0894-2482-4951-AC5E-3032E5144BE1}" dt="2022-05-14T04:09:45.644" v="113"/>
          <ac:cxnSpMkLst>
            <pc:docMk/>
            <pc:sldMk cId="4012715993" sldId="307"/>
            <ac:cxnSpMk id="13" creationId="{4EB37762-A821-FADA-8133-B5E650BA7441}"/>
          </ac:cxnSpMkLst>
        </pc:cxnChg>
        <pc:cxnChg chg="add mod">
          <ac:chgData name="Manish Sharma" userId="b799adb9ba789c8f" providerId="LiveId" clId="{42FB0894-2482-4951-AC5E-3032E5144BE1}" dt="2022-05-14T04:09:45.644" v="113"/>
          <ac:cxnSpMkLst>
            <pc:docMk/>
            <pc:sldMk cId="4012715993" sldId="307"/>
            <ac:cxnSpMk id="16" creationId="{51ADB915-CB12-5D61-8227-2A5BD769167C}"/>
          </ac:cxnSpMkLst>
        </pc:cxnChg>
        <pc:cxnChg chg="add mod">
          <ac:chgData name="Manish Sharma" userId="b799adb9ba789c8f" providerId="LiveId" clId="{42FB0894-2482-4951-AC5E-3032E5144BE1}" dt="2022-05-14T04:10:45.276" v="115"/>
          <ac:cxnSpMkLst>
            <pc:docMk/>
            <pc:sldMk cId="4012715993" sldId="307"/>
            <ac:cxnSpMk id="42" creationId="{98EF7B1D-8196-B887-6A5F-6B22B8CB2D78}"/>
          </ac:cxnSpMkLst>
        </pc:cxnChg>
        <pc:cxnChg chg="add mod">
          <ac:chgData name="Manish Sharma" userId="b799adb9ba789c8f" providerId="LiveId" clId="{42FB0894-2482-4951-AC5E-3032E5144BE1}" dt="2022-05-14T04:10:45.276" v="115"/>
          <ac:cxnSpMkLst>
            <pc:docMk/>
            <pc:sldMk cId="4012715993" sldId="307"/>
            <ac:cxnSpMk id="43" creationId="{4CD6FBE3-4CCC-24D2-E451-FFB7D9543AD6}"/>
          </ac:cxnSpMkLst>
        </pc:cxnChg>
        <pc:cxnChg chg="add mod">
          <ac:chgData name="Manish Sharma" userId="b799adb9ba789c8f" providerId="LiveId" clId="{42FB0894-2482-4951-AC5E-3032E5144BE1}" dt="2022-05-14T04:10:45.276" v="115"/>
          <ac:cxnSpMkLst>
            <pc:docMk/>
            <pc:sldMk cId="4012715993" sldId="307"/>
            <ac:cxnSpMk id="44" creationId="{7AE80EAE-A462-2A69-1098-5CA1C51A3B0C}"/>
          </ac:cxnSpMkLst>
        </pc:cxnChg>
        <pc:cxnChg chg="add mod">
          <ac:chgData name="Manish Sharma" userId="b799adb9ba789c8f" providerId="LiveId" clId="{42FB0894-2482-4951-AC5E-3032E5144BE1}" dt="2022-05-14T04:12:34.793" v="116"/>
          <ac:cxnSpMkLst>
            <pc:docMk/>
            <pc:sldMk cId="4012715993" sldId="307"/>
            <ac:cxnSpMk id="45" creationId="{85B9F105-4677-FEB6-67E3-880FEB0A03E3}"/>
          </ac:cxnSpMkLst>
        </pc:cxnChg>
        <pc:cxnChg chg="add mod">
          <ac:chgData name="Manish Sharma" userId="b799adb9ba789c8f" providerId="LiveId" clId="{42FB0894-2482-4951-AC5E-3032E5144BE1}" dt="2022-05-14T04:12:34.793" v="116"/>
          <ac:cxnSpMkLst>
            <pc:docMk/>
            <pc:sldMk cId="4012715993" sldId="307"/>
            <ac:cxnSpMk id="46" creationId="{63858F7E-8549-D02C-B430-85F727F979A1}"/>
          </ac:cxnSpMkLst>
        </pc:cxnChg>
      </pc:sldChg>
      <pc:sldChg chg="add">
        <pc:chgData name="Manish Sharma" userId="b799adb9ba789c8f" providerId="LiveId" clId="{42FB0894-2482-4951-AC5E-3032E5144BE1}" dt="2022-05-14T04:40:56.301" v="120"/>
        <pc:sldMkLst>
          <pc:docMk/>
          <pc:sldMk cId="3302700364" sldId="308"/>
        </pc:sldMkLst>
      </pc:sldChg>
      <pc:sldChg chg="addSp delSp modSp new mod">
        <pc:chgData name="Manish Sharma" userId="b799adb9ba789c8f" providerId="LiveId" clId="{42FB0894-2482-4951-AC5E-3032E5144BE1}" dt="2022-05-14T04:57:38.696" v="134"/>
        <pc:sldMkLst>
          <pc:docMk/>
          <pc:sldMk cId="2602850610" sldId="309"/>
        </pc:sldMkLst>
        <pc:spChg chg="del">
          <ac:chgData name="Manish Sharma" userId="b799adb9ba789c8f" providerId="LiveId" clId="{42FB0894-2482-4951-AC5E-3032E5144BE1}" dt="2022-05-14T04:52:45.767" v="122" actId="478"/>
          <ac:spMkLst>
            <pc:docMk/>
            <pc:sldMk cId="2602850610" sldId="309"/>
            <ac:spMk id="2" creationId="{2EB975A6-BF77-F3BA-1638-45D03CA803C5}"/>
          </ac:spMkLst>
        </pc:spChg>
        <pc:spChg chg="del">
          <ac:chgData name="Manish Sharma" userId="b799adb9ba789c8f" providerId="LiveId" clId="{42FB0894-2482-4951-AC5E-3032E5144BE1}" dt="2022-05-14T04:52:45.767" v="122" actId="478"/>
          <ac:spMkLst>
            <pc:docMk/>
            <pc:sldMk cId="2602850610" sldId="309"/>
            <ac:spMk id="3" creationId="{07B70AF8-C9A6-A92C-D633-3C43C05D4764}"/>
          </ac:spMkLst>
        </pc:spChg>
        <pc:spChg chg="add mod">
          <ac:chgData name="Manish Sharma" userId="b799adb9ba789c8f" providerId="LiveId" clId="{42FB0894-2482-4951-AC5E-3032E5144BE1}" dt="2022-05-14T04:55:18.620" v="123"/>
          <ac:spMkLst>
            <pc:docMk/>
            <pc:sldMk cId="2602850610" sldId="309"/>
            <ac:spMk id="4" creationId="{7B093755-3701-1BA0-790B-1A00F0603B48}"/>
          </ac:spMkLst>
        </pc:spChg>
        <pc:spChg chg="add mod">
          <ac:chgData name="Manish Sharma" userId="b799adb9ba789c8f" providerId="LiveId" clId="{42FB0894-2482-4951-AC5E-3032E5144BE1}" dt="2022-05-14T04:55:18.620" v="123"/>
          <ac:spMkLst>
            <pc:docMk/>
            <pc:sldMk cId="2602850610" sldId="309"/>
            <ac:spMk id="6" creationId="{5DD65EE1-C06C-B452-7E03-DB6095CC91C9}"/>
          </ac:spMkLst>
        </pc:spChg>
        <pc:spChg chg="add mod">
          <ac:chgData name="Manish Sharma" userId="b799adb9ba789c8f" providerId="LiveId" clId="{42FB0894-2482-4951-AC5E-3032E5144BE1}" dt="2022-05-14T04:55:27.187" v="124"/>
          <ac:spMkLst>
            <pc:docMk/>
            <pc:sldMk cId="2602850610" sldId="309"/>
            <ac:spMk id="7" creationId="{438A5C48-4E59-768F-2B93-0ED821358CAB}"/>
          </ac:spMkLst>
        </pc:spChg>
        <pc:spChg chg="add mod">
          <ac:chgData name="Manish Sharma" userId="b799adb9ba789c8f" providerId="LiveId" clId="{42FB0894-2482-4951-AC5E-3032E5144BE1}" dt="2022-05-14T04:55:38.545" v="125"/>
          <ac:spMkLst>
            <pc:docMk/>
            <pc:sldMk cId="2602850610" sldId="309"/>
            <ac:spMk id="9" creationId="{1E5A10E5-670A-E6AD-DE2B-A2141DD41ECE}"/>
          </ac:spMkLst>
        </pc:spChg>
        <pc:spChg chg="add mod">
          <ac:chgData name="Manish Sharma" userId="b799adb9ba789c8f" providerId="LiveId" clId="{42FB0894-2482-4951-AC5E-3032E5144BE1}" dt="2022-05-14T04:55:38.545" v="125"/>
          <ac:spMkLst>
            <pc:docMk/>
            <pc:sldMk cId="2602850610" sldId="309"/>
            <ac:spMk id="10" creationId="{1874C406-B4F1-B578-5C33-83A10C4588B8}"/>
          </ac:spMkLst>
        </pc:spChg>
        <pc:spChg chg="add mod">
          <ac:chgData name="Manish Sharma" userId="b799adb9ba789c8f" providerId="LiveId" clId="{42FB0894-2482-4951-AC5E-3032E5144BE1}" dt="2022-05-14T04:55:50.226" v="126"/>
          <ac:spMkLst>
            <pc:docMk/>
            <pc:sldMk cId="2602850610" sldId="309"/>
            <ac:spMk id="12" creationId="{7E8B04BF-4F8F-4842-9EEE-2FDBE3DAA445}"/>
          </ac:spMkLst>
        </pc:spChg>
        <pc:spChg chg="add mod">
          <ac:chgData name="Manish Sharma" userId="b799adb9ba789c8f" providerId="LiveId" clId="{42FB0894-2482-4951-AC5E-3032E5144BE1}" dt="2022-05-14T04:55:50.226" v="126"/>
          <ac:spMkLst>
            <pc:docMk/>
            <pc:sldMk cId="2602850610" sldId="309"/>
            <ac:spMk id="13" creationId="{2683DA64-86A3-3C1C-7E9E-781865574C8F}"/>
          </ac:spMkLst>
        </pc:spChg>
        <pc:spChg chg="add mod">
          <ac:chgData name="Manish Sharma" userId="b799adb9ba789c8f" providerId="LiveId" clId="{42FB0894-2482-4951-AC5E-3032E5144BE1}" dt="2022-05-14T04:56:01.143" v="127"/>
          <ac:spMkLst>
            <pc:docMk/>
            <pc:sldMk cId="2602850610" sldId="309"/>
            <ac:spMk id="14" creationId="{99E308BE-2A00-E43E-2D52-5C36B7C369C9}"/>
          </ac:spMkLst>
        </pc:spChg>
        <pc:spChg chg="add mod">
          <ac:chgData name="Manish Sharma" userId="b799adb9ba789c8f" providerId="LiveId" clId="{42FB0894-2482-4951-AC5E-3032E5144BE1}" dt="2022-05-14T04:56:01.143" v="127"/>
          <ac:spMkLst>
            <pc:docMk/>
            <pc:sldMk cId="2602850610" sldId="309"/>
            <ac:spMk id="15" creationId="{5AABB845-C703-0E18-7B9E-60D42D9EE4F4}"/>
          </ac:spMkLst>
        </pc:spChg>
        <pc:spChg chg="add mod">
          <ac:chgData name="Manish Sharma" userId="b799adb9ba789c8f" providerId="LiveId" clId="{42FB0894-2482-4951-AC5E-3032E5144BE1}" dt="2022-05-14T04:56:13.288" v="128"/>
          <ac:spMkLst>
            <pc:docMk/>
            <pc:sldMk cId="2602850610" sldId="309"/>
            <ac:spMk id="17" creationId="{14914688-AA03-1DF9-AEDD-34C2F33C636C}"/>
          </ac:spMkLst>
        </pc:spChg>
        <pc:spChg chg="add mod">
          <ac:chgData name="Manish Sharma" userId="b799adb9ba789c8f" providerId="LiveId" clId="{42FB0894-2482-4951-AC5E-3032E5144BE1}" dt="2022-05-14T04:56:22.576" v="129"/>
          <ac:spMkLst>
            <pc:docMk/>
            <pc:sldMk cId="2602850610" sldId="309"/>
            <ac:spMk id="20" creationId="{336F56D2-1F04-0603-52D3-331CCEB68802}"/>
          </ac:spMkLst>
        </pc:spChg>
        <pc:spChg chg="add mod">
          <ac:chgData name="Manish Sharma" userId="b799adb9ba789c8f" providerId="LiveId" clId="{42FB0894-2482-4951-AC5E-3032E5144BE1}" dt="2022-05-14T04:56:48.948" v="131" actId="1076"/>
          <ac:spMkLst>
            <pc:docMk/>
            <pc:sldMk cId="2602850610" sldId="309"/>
            <ac:spMk id="21" creationId="{C9D71F64-27A0-4BC3-42CB-3B2DAE8C8D72}"/>
          </ac:spMkLst>
        </pc:spChg>
        <pc:spChg chg="add mod">
          <ac:chgData name="Manish Sharma" userId="b799adb9ba789c8f" providerId="LiveId" clId="{42FB0894-2482-4951-AC5E-3032E5144BE1}" dt="2022-05-14T04:56:42.516" v="130"/>
          <ac:spMkLst>
            <pc:docMk/>
            <pc:sldMk cId="2602850610" sldId="309"/>
            <ac:spMk id="22" creationId="{8D224E39-A621-2812-CE79-56C4494B7919}"/>
          </ac:spMkLst>
        </pc:spChg>
        <pc:spChg chg="add mod">
          <ac:chgData name="Manish Sharma" userId="b799adb9ba789c8f" providerId="LiveId" clId="{42FB0894-2482-4951-AC5E-3032E5144BE1}" dt="2022-05-14T04:57:05.432" v="132"/>
          <ac:spMkLst>
            <pc:docMk/>
            <pc:sldMk cId="2602850610" sldId="309"/>
            <ac:spMk id="25" creationId="{0857F578-F22F-28A5-F4BE-BF2C8D8BED26}"/>
          </ac:spMkLst>
        </pc:spChg>
        <pc:spChg chg="add mod">
          <ac:chgData name="Manish Sharma" userId="b799adb9ba789c8f" providerId="LiveId" clId="{42FB0894-2482-4951-AC5E-3032E5144BE1}" dt="2022-05-14T04:57:05.432" v="132"/>
          <ac:spMkLst>
            <pc:docMk/>
            <pc:sldMk cId="2602850610" sldId="309"/>
            <ac:spMk id="26" creationId="{BCE40D8D-F3B1-3C60-D5D2-F2053ABA1B4D}"/>
          </ac:spMkLst>
        </pc:spChg>
        <pc:spChg chg="add mod">
          <ac:chgData name="Manish Sharma" userId="b799adb9ba789c8f" providerId="LiveId" clId="{42FB0894-2482-4951-AC5E-3032E5144BE1}" dt="2022-05-14T04:57:38.696" v="134"/>
          <ac:spMkLst>
            <pc:docMk/>
            <pc:sldMk cId="2602850610" sldId="309"/>
            <ac:spMk id="28" creationId="{6338559D-2880-AA3E-88F9-938B88E3DC53}"/>
          </ac:spMkLst>
        </pc:spChg>
        <pc:spChg chg="add mod">
          <ac:chgData name="Manish Sharma" userId="b799adb9ba789c8f" providerId="LiveId" clId="{42FB0894-2482-4951-AC5E-3032E5144BE1}" dt="2022-05-14T04:57:38.696" v="134"/>
          <ac:spMkLst>
            <pc:docMk/>
            <pc:sldMk cId="2602850610" sldId="309"/>
            <ac:spMk id="29" creationId="{A0829255-E6B7-0A90-4F63-AFF3F310A785}"/>
          </ac:spMkLst>
        </pc:spChg>
        <pc:cxnChg chg="add mod">
          <ac:chgData name="Manish Sharma" userId="b799adb9ba789c8f" providerId="LiveId" clId="{42FB0894-2482-4951-AC5E-3032E5144BE1}" dt="2022-05-14T04:55:18.620" v="123"/>
          <ac:cxnSpMkLst>
            <pc:docMk/>
            <pc:sldMk cId="2602850610" sldId="309"/>
            <ac:cxnSpMk id="5" creationId="{EB183200-98E6-85F8-BCD8-616571F4826E}"/>
          </ac:cxnSpMkLst>
        </pc:cxnChg>
        <pc:cxnChg chg="add mod">
          <ac:chgData name="Manish Sharma" userId="b799adb9ba789c8f" providerId="LiveId" clId="{42FB0894-2482-4951-AC5E-3032E5144BE1}" dt="2022-05-14T04:55:38.545" v="125"/>
          <ac:cxnSpMkLst>
            <pc:docMk/>
            <pc:sldMk cId="2602850610" sldId="309"/>
            <ac:cxnSpMk id="8" creationId="{BCADFEA4-AFAE-2C13-ACAB-C1205CAFD246}"/>
          </ac:cxnSpMkLst>
        </pc:cxnChg>
        <pc:cxnChg chg="add mod">
          <ac:chgData name="Manish Sharma" userId="b799adb9ba789c8f" providerId="LiveId" clId="{42FB0894-2482-4951-AC5E-3032E5144BE1}" dt="2022-05-14T04:55:50.226" v="126"/>
          <ac:cxnSpMkLst>
            <pc:docMk/>
            <pc:sldMk cId="2602850610" sldId="309"/>
            <ac:cxnSpMk id="11" creationId="{474004E9-7606-E07A-168A-E04613822672}"/>
          </ac:cxnSpMkLst>
        </pc:cxnChg>
        <pc:cxnChg chg="add mod">
          <ac:chgData name="Manish Sharma" userId="b799adb9ba789c8f" providerId="LiveId" clId="{42FB0894-2482-4951-AC5E-3032E5144BE1}" dt="2022-05-14T04:56:13.288" v="128"/>
          <ac:cxnSpMkLst>
            <pc:docMk/>
            <pc:sldMk cId="2602850610" sldId="309"/>
            <ac:cxnSpMk id="16" creationId="{207F77CB-6AF8-E330-D2D8-B58CBDC45642}"/>
          </ac:cxnSpMkLst>
        </pc:cxnChg>
        <pc:cxnChg chg="add mod">
          <ac:chgData name="Manish Sharma" userId="b799adb9ba789c8f" providerId="LiveId" clId="{42FB0894-2482-4951-AC5E-3032E5144BE1}" dt="2022-05-14T04:56:13.288" v="128"/>
          <ac:cxnSpMkLst>
            <pc:docMk/>
            <pc:sldMk cId="2602850610" sldId="309"/>
            <ac:cxnSpMk id="18" creationId="{92D584FA-E910-54C9-E773-FF06D7CDDD53}"/>
          </ac:cxnSpMkLst>
        </pc:cxnChg>
        <pc:cxnChg chg="add mod">
          <ac:chgData name="Manish Sharma" userId="b799adb9ba789c8f" providerId="LiveId" clId="{42FB0894-2482-4951-AC5E-3032E5144BE1}" dt="2022-05-14T04:56:13.288" v="128"/>
          <ac:cxnSpMkLst>
            <pc:docMk/>
            <pc:sldMk cId="2602850610" sldId="309"/>
            <ac:cxnSpMk id="19" creationId="{9E8B5907-F6CE-6B63-338B-1B29642FE249}"/>
          </ac:cxnSpMkLst>
        </pc:cxnChg>
        <pc:cxnChg chg="add mod">
          <ac:chgData name="Manish Sharma" userId="b799adb9ba789c8f" providerId="LiveId" clId="{42FB0894-2482-4951-AC5E-3032E5144BE1}" dt="2022-05-14T04:56:42.516" v="130"/>
          <ac:cxnSpMkLst>
            <pc:docMk/>
            <pc:sldMk cId="2602850610" sldId="309"/>
            <ac:cxnSpMk id="23" creationId="{CEDC4439-76C9-6C90-D388-F763B3444D57}"/>
          </ac:cxnSpMkLst>
        </pc:cxnChg>
        <pc:cxnChg chg="add mod">
          <ac:chgData name="Manish Sharma" userId="b799adb9ba789c8f" providerId="LiveId" clId="{42FB0894-2482-4951-AC5E-3032E5144BE1}" dt="2022-05-14T04:57:05.432" v="132"/>
          <ac:cxnSpMkLst>
            <pc:docMk/>
            <pc:sldMk cId="2602850610" sldId="309"/>
            <ac:cxnSpMk id="24" creationId="{900965A7-474E-1AF0-C51F-7BA390D0D406}"/>
          </ac:cxnSpMkLst>
        </pc:cxnChg>
        <pc:cxnChg chg="add mod">
          <ac:chgData name="Manish Sharma" userId="b799adb9ba789c8f" providerId="LiveId" clId="{42FB0894-2482-4951-AC5E-3032E5144BE1}" dt="2022-05-14T04:57:17.713" v="133"/>
          <ac:cxnSpMkLst>
            <pc:docMk/>
            <pc:sldMk cId="2602850610" sldId="309"/>
            <ac:cxnSpMk id="27" creationId="{A87A3461-3FFF-12FA-9683-68ED2F59A50C}"/>
          </ac:cxnSpMkLst>
        </pc:cxnChg>
      </pc:sldChg>
      <pc:sldChg chg="del">
        <pc:chgData name="Manish Sharma" userId="b799adb9ba789c8f" providerId="LiveId" clId="{42FB0894-2482-4951-AC5E-3032E5144BE1}" dt="2022-05-14T03:25:43.844" v="0" actId="47"/>
        <pc:sldMkLst>
          <pc:docMk/>
          <pc:sldMk cId="3401202457" sldId="315"/>
        </pc:sldMkLst>
      </pc:sldChg>
      <pc:sldChg chg="del">
        <pc:chgData name="Manish Sharma" userId="b799adb9ba789c8f" providerId="LiveId" clId="{42FB0894-2482-4951-AC5E-3032E5144BE1}" dt="2022-05-14T03:25:43.844" v="0" actId="47"/>
        <pc:sldMkLst>
          <pc:docMk/>
          <pc:sldMk cId="3653811040" sldId="316"/>
        </pc:sldMkLst>
      </pc:sldChg>
      <pc:sldChg chg="del">
        <pc:chgData name="Manish Sharma" userId="b799adb9ba789c8f" providerId="LiveId" clId="{42FB0894-2482-4951-AC5E-3032E5144BE1}" dt="2022-05-14T03:25:43.844" v="0" actId="47"/>
        <pc:sldMkLst>
          <pc:docMk/>
          <pc:sldMk cId="1558062592" sldId="323"/>
        </pc:sldMkLst>
      </pc:sldChg>
      <pc:sldChg chg="del">
        <pc:chgData name="Manish Sharma" userId="b799adb9ba789c8f" providerId="LiveId" clId="{42FB0894-2482-4951-AC5E-3032E5144BE1}" dt="2022-05-14T03:25:43.844" v="0" actId="47"/>
        <pc:sldMkLst>
          <pc:docMk/>
          <pc:sldMk cId="3819615658" sldId="330"/>
        </pc:sldMkLst>
      </pc:sldChg>
      <pc:sldChg chg="del">
        <pc:chgData name="Manish Sharma" userId="b799adb9ba789c8f" providerId="LiveId" clId="{42FB0894-2482-4951-AC5E-3032E5144BE1}" dt="2022-05-14T03:25:43.844" v="0" actId="47"/>
        <pc:sldMkLst>
          <pc:docMk/>
          <pc:sldMk cId="1872235650" sldId="331"/>
        </pc:sldMkLst>
      </pc:sldChg>
      <pc:sldChg chg="del">
        <pc:chgData name="Manish Sharma" userId="b799adb9ba789c8f" providerId="LiveId" clId="{42FB0894-2482-4951-AC5E-3032E5144BE1}" dt="2022-05-14T03:25:43.844" v="0" actId="47"/>
        <pc:sldMkLst>
          <pc:docMk/>
          <pc:sldMk cId="2699455721" sldId="332"/>
        </pc:sldMkLst>
      </pc:sldChg>
      <pc:sldChg chg="del">
        <pc:chgData name="Manish Sharma" userId="b799adb9ba789c8f" providerId="LiveId" clId="{42FB0894-2482-4951-AC5E-3032E5144BE1}" dt="2022-05-14T03:25:43.844" v="0" actId="47"/>
        <pc:sldMkLst>
          <pc:docMk/>
          <pc:sldMk cId="4165250704" sldId="333"/>
        </pc:sldMkLst>
      </pc:sldChg>
      <pc:sldChg chg="del">
        <pc:chgData name="Manish Sharma" userId="b799adb9ba789c8f" providerId="LiveId" clId="{42FB0894-2482-4951-AC5E-3032E5144BE1}" dt="2022-05-14T03:25:43.844" v="0" actId="47"/>
        <pc:sldMkLst>
          <pc:docMk/>
          <pc:sldMk cId="389683339" sldId="334"/>
        </pc:sldMkLst>
      </pc:sldChg>
      <pc:sldChg chg="del">
        <pc:chgData name="Manish Sharma" userId="b799adb9ba789c8f" providerId="LiveId" clId="{42FB0894-2482-4951-AC5E-3032E5144BE1}" dt="2022-05-14T03:25:43.844" v="0" actId="47"/>
        <pc:sldMkLst>
          <pc:docMk/>
          <pc:sldMk cId="2692811793" sldId="337"/>
        </pc:sldMkLst>
      </pc:sldChg>
      <pc:sldChg chg="del">
        <pc:chgData name="Manish Sharma" userId="b799adb9ba789c8f" providerId="LiveId" clId="{42FB0894-2482-4951-AC5E-3032E5144BE1}" dt="2022-05-14T03:25:43.844" v="0" actId="47"/>
        <pc:sldMkLst>
          <pc:docMk/>
          <pc:sldMk cId="490180290" sldId="338"/>
        </pc:sldMkLst>
      </pc:sldChg>
      <pc:sldChg chg="del">
        <pc:chgData name="Manish Sharma" userId="b799adb9ba789c8f" providerId="LiveId" clId="{42FB0894-2482-4951-AC5E-3032E5144BE1}" dt="2022-05-14T03:25:43.844" v="0" actId="47"/>
        <pc:sldMkLst>
          <pc:docMk/>
          <pc:sldMk cId="2461708154" sldId="339"/>
        </pc:sldMkLst>
      </pc:sldChg>
      <pc:sldChg chg="del">
        <pc:chgData name="Manish Sharma" userId="b799adb9ba789c8f" providerId="LiveId" clId="{42FB0894-2482-4951-AC5E-3032E5144BE1}" dt="2022-05-14T03:25:43.844" v="0" actId="47"/>
        <pc:sldMkLst>
          <pc:docMk/>
          <pc:sldMk cId="2832211243" sldId="340"/>
        </pc:sldMkLst>
      </pc:sldChg>
      <pc:sldChg chg="del">
        <pc:chgData name="Manish Sharma" userId="b799adb9ba789c8f" providerId="LiveId" clId="{42FB0894-2482-4951-AC5E-3032E5144BE1}" dt="2022-05-14T03:25:43.844" v="0" actId="47"/>
        <pc:sldMkLst>
          <pc:docMk/>
          <pc:sldMk cId="1001764186" sldId="341"/>
        </pc:sldMkLst>
      </pc:sldChg>
      <pc:sldChg chg="del">
        <pc:chgData name="Manish Sharma" userId="b799adb9ba789c8f" providerId="LiveId" clId="{42FB0894-2482-4951-AC5E-3032E5144BE1}" dt="2022-05-14T03:25:43.844" v="0" actId="47"/>
        <pc:sldMkLst>
          <pc:docMk/>
          <pc:sldMk cId="3957436667" sldId="343"/>
        </pc:sldMkLst>
      </pc:sldChg>
      <pc:sldChg chg="del">
        <pc:chgData name="Manish Sharma" userId="b799adb9ba789c8f" providerId="LiveId" clId="{42FB0894-2482-4951-AC5E-3032E5144BE1}" dt="2022-05-14T03:25:43.844" v="0" actId="47"/>
        <pc:sldMkLst>
          <pc:docMk/>
          <pc:sldMk cId="1086630378" sldId="344"/>
        </pc:sldMkLst>
      </pc:sldChg>
      <pc:sldChg chg="del">
        <pc:chgData name="Manish Sharma" userId="b799adb9ba789c8f" providerId="LiveId" clId="{42FB0894-2482-4951-AC5E-3032E5144BE1}" dt="2022-05-14T03:25:43.844" v="0" actId="47"/>
        <pc:sldMkLst>
          <pc:docMk/>
          <pc:sldMk cId="2213827792" sldId="345"/>
        </pc:sldMkLst>
      </pc:sldChg>
      <pc:sldChg chg="del">
        <pc:chgData name="Manish Sharma" userId="b799adb9ba789c8f" providerId="LiveId" clId="{42FB0894-2482-4951-AC5E-3032E5144BE1}" dt="2022-05-14T03:25:43.844" v="0" actId="47"/>
        <pc:sldMkLst>
          <pc:docMk/>
          <pc:sldMk cId="1923206056" sldId="346"/>
        </pc:sldMkLst>
      </pc:sldChg>
      <pc:sldChg chg="add">
        <pc:chgData name="Manish Sharma" userId="b799adb9ba789c8f" providerId="LiveId" clId="{42FB0894-2482-4951-AC5E-3032E5144BE1}" dt="2022-05-22T08:59:53.220" v="745"/>
        <pc:sldMkLst>
          <pc:docMk/>
          <pc:sldMk cId="2986602669" sldId="347"/>
        </pc:sldMkLst>
      </pc:sldChg>
      <pc:sldChg chg="del">
        <pc:chgData name="Manish Sharma" userId="b799adb9ba789c8f" providerId="LiveId" clId="{42FB0894-2482-4951-AC5E-3032E5144BE1}" dt="2022-05-14T03:25:43.844" v="0" actId="47"/>
        <pc:sldMkLst>
          <pc:docMk/>
          <pc:sldMk cId="3793334372" sldId="347"/>
        </pc:sldMkLst>
      </pc:sldChg>
      <pc:sldChg chg="del">
        <pc:chgData name="Manish Sharma" userId="b799adb9ba789c8f" providerId="LiveId" clId="{42FB0894-2482-4951-AC5E-3032E5144BE1}" dt="2022-05-14T03:25:43.844" v="0" actId="47"/>
        <pc:sldMkLst>
          <pc:docMk/>
          <pc:sldMk cId="2251360928" sldId="348"/>
        </pc:sldMkLst>
      </pc:sldChg>
      <pc:sldChg chg="del">
        <pc:chgData name="Manish Sharma" userId="b799adb9ba789c8f" providerId="LiveId" clId="{42FB0894-2482-4951-AC5E-3032E5144BE1}" dt="2022-05-14T03:25:43.844" v="0" actId="47"/>
        <pc:sldMkLst>
          <pc:docMk/>
          <pc:sldMk cId="3976377021" sldId="349"/>
        </pc:sldMkLst>
      </pc:sldChg>
      <pc:sldChg chg="del">
        <pc:chgData name="Manish Sharma" userId="b799adb9ba789c8f" providerId="LiveId" clId="{42FB0894-2482-4951-AC5E-3032E5144BE1}" dt="2022-05-14T03:25:43.844" v="0" actId="47"/>
        <pc:sldMkLst>
          <pc:docMk/>
          <pc:sldMk cId="811649670" sldId="350"/>
        </pc:sldMkLst>
      </pc:sldChg>
      <pc:sldChg chg="del">
        <pc:chgData name="Manish Sharma" userId="b799adb9ba789c8f" providerId="LiveId" clId="{42FB0894-2482-4951-AC5E-3032E5144BE1}" dt="2022-05-14T03:25:43.844" v="0" actId="47"/>
        <pc:sldMkLst>
          <pc:docMk/>
          <pc:sldMk cId="3227899067" sldId="351"/>
        </pc:sldMkLst>
      </pc:sldChg>
      <pc:sldChg chg="del">
        <pc:chgData name="Manish Sharma" userId="b799adb9ba789c8f" providerId="LiveId" clId="{42FB0894-2482-4951-AC5E-3032E5144BE1}" dt="2022-05-14T03:25:43.844" v="0" actId="47"/>
        <pc:sldMkLst>
          <pc:docMk/>
          <pc:sldMk cId="2857248363" sldId="352"/>
        </pc:sldMkLst>
      </pc:sldChg>
      <pc:sldChg chg="del">
        <pc:chgData name="Manish Sharma" userId="b799adb9ba789c8f" providerId="LiveId" clId="{42FB0894-2482-4951-AC5E-3032E5144BE1}" dt="2022-05-14T03:25:43.844" v="0" actId="47"/>
        <pc:sldMkLst>
          <pc:docMk/>
          <pc:sldMk cId="2744805497" sldId="353"/>
        </pc:sldMkLst>
      </pc:sldChg>
      <pc:sldChg chg="del">
        <pc:chgData name="Manish Sharma" userId="b799adb9ba789c8f" providerId="LiveId" clId="{42FB0894-2482-4951-AC5E-3032E5144BE1}" dt="2022-05-14T03:25:43.844" v="0" actId="47"/>
        <pc:sldMkLst>
          <pc:docMk/>
          <pc:sldMk cId="2903542338" sldId="354"/>
        </pc:sldMkLst>
      </pc:sldChg>
      <pc:sldChg chg="del">
        <pc:chgData name="Manish Sharma" userId="b799adb9ba789c8f" providerId="LiveId" clId="{42FB0894-2482-4951-AC5E-3032E5144BE1}" dt="2022-05-14T03:25:43.844" v="0" actId="47"/>
        <pc:sldMkLst>
          <pc:docMk/>
          <pc:sldMk cId="2958282647" sldId="355"/>
        </pc:sldMkLst>
      </pc:sldChg>
      <pc:sldChg chg="del">
        <pc:chgData name="Manish Sharma" userId="b799adb9ba789c8f" providerId="LiveId" clId="{42FB0894-2482-4951-AC5E-3032E5144BE1}" dt="2022-05-14T03:25:43.844" v="0" actId="47"/>
        <pc:sldMkLst>
          <pc:docMk/>
          <pc:sldMk cId="2850348841" sldId="356"/>
        </pc:sldMkLst>
      </pc:sldChg>
      <pc:sldChg chg="del">
        <pc:chgData name="Manish Sharma" userId="b799adb9ba789c8f" providerId="LiveId" clId="{42FB0894-2482-4951-AC5E-3032E5144BE1}" dt="2022-05-14T03:25:43.844" v="0" actId="47"/>
        <pc:sldMkLst>
          <pc:docMk/>
          <pc:sldMk cId="833572205" sldId="357"/>
        </pc:sldMkLst>
      </pc:sldChg>
      <pc:sldChg chg="del">
        <pc:chgData name="Manish Sharma" userId="b799adb9ba789c8f" providerId="LiveId" clId="{42FB0894-2482-4951-AC5E-3032E5144BE1}" dt="2022-05-14T03:25:43.844" v="0" actId="47"/>
        <pc:sldMkLst>
          <pc:docMk/>
          <pc:sldMk cId="167732844" sldId="358"/>
        </pc:sldMkLst>
      </pc:sldChg>
      <pc:sldChg chg="del">
        <pc:chgData name="Manish Sharma" userId="b799adb9ba789c8f" providerId="LiveId" clId="{42FB0894-2482-4951-AC5E-3032E5144BE1}" dt="2022-05-14T03:25:43.844" v="0" actId="47"/>
        <pc:sldMkLst>
          <pc:docMk/>
          <pc:sldMk cId="2739323608" sldId="359"/>
        </pc:sldMkLst>
      </pc:sldChg>
      <pc:sldChg chg="del">
        <pc:chgData name="Manish Sharma" userId="b799adb9ba789c8f" providerId="LiveId" clId="{42FB0894-2482-4951-AC5E-3032E5144BE1}" dt="2022-05-14T03:25:43.844" v="0" actId="47"/>
        <pc:sldMkLst>
          <pc:docMk/>
          <pc:sldMk cId="3809309878" sldId="360"/>
        </pc:sldMkLst>
      </pc:sldChg>
      <pc:sldChg chg="del">
        <pc:chgData name="Manish Sharma" userId="b799adb9ba789c8f" providerId="LiveId" clId="{42FB0894-2482-4951-AC5E-3032E5144BE1}" dt="2022-05-14T03:25:43.844" v="0" actId="47"/>
        <pc:sldMkLst>
          <pc:docMk/>
          <pc:sldMk cId="4068368089" sldId="361"/>
        </pc:sldMkLst>
      </pc:sldChg>
      <pc:sldChg chg="del">
        <pc:chgData name="Manish Sharma" userId="b799adb9ba789c8f" providerId="LiveId" clId="{42FB0894-2482-4951-AC5E-3032E5144BE1}" dt="2022-05-14T03:25:43.844" v="0" actId="47"/>
        <pc:sldMkLst>
          <pc:docMk/>
          <pc:sldMk cId="3936429631" sldId="362"/>
        </pc:sldMkLst>
      </pc:sldChg>
      <pc:sldChg chg="del">
        <pc:chgData name="Manish Sharma" userId="b799adb9ba789c8f" providerId="LiveId" clId="{42FB0894-2482-4951-AC5E-3032E5144BE1}" dt="2022-05-14T03:25:43.844" v="0" actId="47"/>
        <pc:sldMkLst>
          <pc:docMk/>
          <pc:sldMk cId="1113698474" sldId="363"/>
        </pc:sldMkLst>
      </pc:sldChg>
      <pc:sldChg chg="modSp add mod">
        <pc:chgData name="Manish Sharma" userId="b799adb9ba789c8f" providerId="LiveId" clId="{42FB0894-2482-4951-AC5E-3032E5144BE1}" dt="2022-05-14T05:09:27.424" v="171" actId="20577"/>
        <pc:sldMkLst>
          <pc:docMk/>
          <pc:sldMk cId="493138841" sldId="364"/>
        </pc:sldMkLst>
        <pc:spChg chg="mod">
          <ac:chgData name="Manish Sharma" userId="b799adb9ba789c8f" providerId="LiveId" clId="{42FB0894-2482-4951-AC5E-3032E5144BE1}" dt="2022-05-14T05:09:27.424" v="171" actId="20577"/>
          <ac:spMkLst>
            <pc:docMk/>
            <pc:sldMk cId="493138841" sldId="364"/>
            <ac:spMk id="3" creationId="{00D03CB7-7F7A-4376-9693-4163852D9499}"/>
          </ac:spMkLst>
        </pc:spChg>
      </pc:sldChg>
      <pc:sldChg chg="add">
        <pc:chgData name="Manish Sharma" userId="b799adb9ba789c8f" providerId="LiveId" clId="{42FB0894-2482-4951-AC5E-3032E5144BE1}" dt="2022-05-14T05:13:47.140" v="172"/>
        <pc:sldMkLst>
          <pc:docMk/>
          <pc:sldMk cId="1828995850" sldId="374"/>
        </pc:sldMkLst>
      </pc:sldChg>
      <pc:sldChg chg="add">
        <pc:chgData name="Manish Sharma" userId="b799adb9ba789c8f" providerId="LiveId" clId="{42FB0894-2482-4951-AC5E-3032E5144BE1}" dt="2022-05-14T05:47:27.384" v="173"/>
        <pc:sldMkLst>
          <pc:docMk/>
          <pc:sldMk cId="3996413173" sldId="375"/>
        </pc:sldMkLst>
      </pc:sldChg>
      <pc:sldChg chg="add">
        <pc:chgData name="Manish Sharma" userId="b799adb9ba789c8f" providerId="LiveId" clId="{42FB0894-2482-4951-AC5E-3032E5144BE1}" dt="2022-05-14T05:47:27.384" v="173"/>
        <pc:sldMkLst>
          <pc:docMk/>
          <pc:sldMk cId="1122893291" sldId="376"/>
        </pc:sldMkLst>
      </pc:sldChg>
      <pc:sldChg chg="modSp add mod">
        <pc:chgData name="Manish Sharma" userId="b799adb9ba789c8f" providerId="LiveId" clId="{42FB0894-2482-4951-AC5E-3032E5144BE1}" dt="2022-05-14T06:07:12.909" v="179" actId="207"/>
        <pc:sldMkLst>
          <pc:docMk/>
          <pc:sldMk cId="2235251600" sldId="378"/>
        </pc:sldMkLst>
        <pc:spChg chg="mod">
          <ac:chgData name="Manish Sharma" userId="b799adb9ba789c8f" providerId="LiveId" clId="{42FB0894-2482-4951-AC5E-3032E5144BE1}" dt="2022-05-14T06:07:12.909" v="179" actId="207"/>
          <ac:spMkLst>
            <pc:docMk/>
            <pc:sldMk cId="2235251600" sldId="378"/>
            <ac:spMk id="3" creationId="{D919D671-21F1-490C-8A34-9CB655A62128}"/>
          </ac:spMkLst>
        </pc:spChg>
      </pc:sldChg>
      <pc:sldChg chg="addSp delSp modSp new mod">
        <pc:chgData name="Manish Sharma" userId="b799adb9ba789c8f" providerId="LiveId" clId="{42FB0894-2482-4951-AC5E-3032E5144BE1}" dt="2022-05-14T06:43:29.115" v="187"/>
        <pc:sldMkLst>
          <pc:docMk/>
          <pc:sldMk cId="2276966480" sldId="379"/>
        </pc:sldMkLst>
        <pc:spChg chg="del">
          <ac:chgData name="Manish Sharma" userId="b799adb9ba789c8f" providerId="LiveId" clId="{42FB0894-2482-4951-AC5E-3032E5144BE1}" dt="2022-05-14T06:36:59.418" v="181" actId="478"/>
          <ac:spMkLst>
            <pc:docMk/>
            <pc:sldMk cId="2276966480" sldId="379"/>
            <ac:spMk id="2" creationId="{9754EB0D-1A71-1A91-18AE-E6327ACC1707}"/>
          </ac:spMkLst>
        </pc:spChg>
        <pc:spChg chg="del">
          <ac:chgData name="Manish Sharma" userId="b799adb9ba789c8f" providerId="LiveId" clId="{42FB0894-2482-4951-AC5E-3032E5144BE1}" dt="2022-05-14T06:36:59.418" v="181" actId="478"/>
          <ac:spMkLst>
            <pc:docMk/>
            <pc:sldMk cId="2276966480" sldId="379"/>
            <ac:spMk id="3" creationId="{E02E0E48-B836-4110-53F5-74E39B9B8FE8}"/>
          </ac:spMkLst>
        </pc:spChg>
        <pc:spChg chg="add mod">
          <ac:chgData name="Manish Sharma" userId="b799adb9ba789c8f" providerId="LiveId" clId="{42FB0894-2482-4951-AC5E-3032E5144BE1}" dt="2022-05-14T06:37:00.149" v="182"/>
          <ac:spMkLst>
            <pc:docMk/>
            <pc:sldMk cId="2276966480" sldId="379"/>
            <ac:spMk id="4" creationId="{4947233C-B358-CF15-1BA0-3059817CD5AE}"/>
          </ac:spMkLst>
        </pc:spChg>
        <pc:spChg chg="add mod">
          <ac:chgData name="Manish Sharma" userId="b799adb9ba789c8f" providerId="LiveId" clId="{42FB0894-2482-4951-AC5E-3032E5144BE1}" dt="2022-05-14T06:40:42.380" v="183"/>
          <ac:spMkLst>
            <pc:docMk/>
            <pc:sldMk cId="2276966480" sldId="379"/>
            <ac:spMk id="5" creationId="{A9945BB7-3B19-5244-389C-3DBD5BE2C081}"/>
          </ac:spMkLst>
        </pc:spChg>
        <pc:spChg chg="add mod">
          <ac:chgData name="Manish Sharma" userId="b799adb9ba789c8f" providerId="LiveId" clId="{42FB0894-2482-4951-AC5E-3032E5144BE1}" dt="2022-05-14T06:41:34.261" v="184"/>
          <ac:spMkLst>
            <pc:docMk/>
            <pc:sldMk cId="2276966480" sldId="379"/>
            <ac:spMk id="6" creationId="{A27D0DC0-AB06-8F60-4AE3-F6E97F78049C}"/>
          </ac:spMkLst>
        </pc:spChg>
        <pc:spChg chg="add mod">
          <ac:chgData name="Manish Sharma" userId="b799adb9ba789c8f" providerId="LiveId" clId="{42FB0894-2482-4951-AC5E-3032E5144BE1}" dt="2022-05-14T06:42:01.792" v="185"/>
          <ac:spMkLst>
            <pc:docMk/>
            <pc:sldMk cId="2276966480" sldId="379"/>
            <ac:spMk id="7" creationId="{804ADC19-1CA7-99FD-0A6E-D35870DAF42A}"/>
          </ac:spMkLst>
        </pc:spChg>
        <pc:spChg chg="add mod">
          <ac:chgData name="Manish Sharma" userId="b799adb9ba789c8f" providerId="LiveId" clId="{42FB0894-2482-4951-AC5E-3032E5144BE1}" dt="2022-05-14T06:42:50.855" v="186"/>
          <ac:spMkLst>
            <pc:docMk/>
            <pc:sldMk cId="2276966480" sldId="379"/>
            <ac:spMk id="8" creationId="{C4CC1297-3CCE-3AE1-65FC-227225A61DA9}"/>
          </ac:spMkLst>
        </pc:spChg>
        <pc:spChg chg="add mod">
          <ac:chgData name="Manish Sharma" userId="b799adb9ba789c8f" providerId="LiveId" clId="{42FB0894-2482-4951-AC5E-3032E5144BE1}" dt="2022-05-14T06:43:29.115" v="187"/>
          <ac:spMkLst>
            <pc:docMk/>
            <pc:sldMk cId="2276966480" sldId="379"/>
            <ac:spMk id="9" creationId="{57E5B53E-5751-3FA2-C3D0-741DE857DDB8}"/>
          </ac:spMkLst>
        </pc:spChg>
      </pc:sldChg>
      <pc:sldChg chg="add">
        <pc:chgData name="Manish Sharma" userId="b799adb9ba789c8f" providerId="LiveId" clId="{42FB0894-2482-4951-AC5E-3032E5144BE1}" dt="2022-05-14T06:44:12.925" v="188"/>
        <pc:sldMkLst>
          <pc:docMk/>
          <pc:sldMk cId="3222575608" sldId="380"/>
        </pc:sldMkLst>
      </pc:sldChg>
      <pc:sldChg chg="addSp delSp modSp new mod">
        <pc:chgData name="Manish Sharma" userId="b799adb9ba789c8f" providerId="LiveId" clId="{42FB0894-2482-4951-AC5E-3032E5144BE1}" dt="2022-05-14T07:16:33.778" v="467" actId="20577"/>
        <pc:sldMkLst>
          <pc:docMk/>
          <pc:sldMk cId="3275381845" sldId="381"/>
        </pc:sldMkLst>
        <pc:spChg chg="del">
          <ac:chgData name="Manish Sharma" userId="b799adb9ba789c8f" providerId="LiveId" clId="{42FB0894-2482-4951-AC5E-3032E5144BE1}" dt="2022-05-14T06:56:07.097" v="190" actId="478"/>
          <ac:spMkLst>
            <pc:docMk/>
            <pc:sldMk cId="3275381845" sldId="381"/>
            <ac:spMk id="2" creationId="{27C2AFBD-15C0-4590-279E-7C42201F0B11}"/>
          </ac:spMkLst>
        </pc:spChg>
        <pc:spChg chg="del">
          <ac:chgData name="Manish Sharma" userId="b799adb9ba789c8f" providerId="LiveId" clId="{42FB0894-2482-4951-AC5E-3032E5144BE1}" dt="2022-05-14T06:56:07.097" v="190" actId="478"/>
          <ac:spMkLst>
            <pc:docMk/>
            <pc:sldMk cId="3275381845" sldId="381"/>
            <ac:spMk id="3" creationId="{1C82682D-1DF2-264B-A51B-11BFDF171F04}"/>
          </ac:spMkLst>
        </pc:spChg>
        <pc:spChg chg="add mod">
          <ac:chgData name="Manish Sharma" userId="b799adb9ba789c8f" providerId="LiveId" clId="{42FB0894-2482-4951-AC5E-3032E5144BE1}" dt="2022-05-14T07:02:12.714" v="432" actId="1076"/>
          <ac:spMkLst>
            <pc:docMk/>
            <pc:sldMk cId="3275381845" sldId="381"/>
            <ac:spMk id="4" creationId="{67864734-C924-D419-313C-A81FA4A7CE78}"/>
          </ac:spMkLst>
        </pc:spChg>
        <pc:spChg chg="add mod">
          <ac:chgData name="Manish Sharma" userId="b799adb9ba789c8f" providerId="LiveId" clId="{42FB0894-2482-4951-AC5E-3032E5144BE1}" dt="2022-05-14T07:02:12.714" v="432" actId="1076"/>
          <ac:spMkLst>
            <pc:docMk/>
            <pc:sldMk cId="3275381845" sldId="381"/>
            <ac:spMk id="5" creationId="{EFF7AEAA-7044-1887-0373-A03C7630F435}"/>
          </ac:spMkLst>
        </pc:spChg>
        <pc:spChg chg="add mod">
          <ac:chgData name="Manish Sharma" userId="b799adb9ba789c8f" providerId="LiveId" clId="{42FB0894-2482-4951-AC5E-3032E5144BE1}" dt="2022-05-14T06:59:23.206" v="342" actId="1076"/>
          <ac:spMkLst>
            <pc:docMk/>
            <pc:sldMk cId="3275381845" sldId="381"/>
            <ac:spMk id="6" creationId="{6C41B31D-F6FE-7618-6D5D-53504E473B71}"/>
          </ac:spMkLst>
        </pc:spChg>
        <pc:spChg chg="add mod">
          <ac:chgData name="Manish Sharma" userId="b799adb9ba789c8f" providerId="LiveId" clId="{42FB0894-2482-4951-AC5E-3032E5144BE1}" dt="2022-05-14T07:01:28.504" v="409" actId="1076"/>
          <ac:spMkLst>
            <pc:docMk/>
            <pc:sldMk cId="3275381845" sldId="381"/>
            <ac:spMk id="7" creationId="{BEC86684-418E-D5BC-5EE2-7A001F3C6535}"/>
          </ac:spMkLst>
        </pc:spChg>
        <pc:spChg chg="add mod">
          <ac:chgData name="Manish Sharma" userId="b799adb9ba789c8f" providerId="LiveId" clId="{42FB0894-2482-4951-AC5E-3032E5144BE1}" dt="2022-05-14T07:16:33.778" v="467" actId="20577"/>
          <ac:spMkLst>
            <pc:docMk/>
            <pc:sldMk cId="3275381845" sldId="381"/>
            <ac:spMk id="8" creationId="{6F412F36-1DE4-BE71-4AB9-1FA51825B2A9}"/>
          </ac:spMkLst>
        </pc:spChg>
      </pc:sldChg>
      <pc:sldChg chg="addSp delSp modSp new mod">
        <pc:chgData name="Manish Sharma" userId="b799adb9ba789c8f" providerId="LiveId" clId="{42FB0894-2482-4951-AC5E-3032E5144BE1}" dt="2022-05-14T08:15:24.422" v="472" actId="20577"/>
        <pc:sldMkLst>
          <pc:docMk/>
          <pc:sldMk cId="451150365" sldId="382"/>
        </pc:sldMkLst>
        <pc:spChg chg="del">
          <ac:chgData name="Manish Sharma" userId="b799adb9ba789c8f" providerId="LiveId" clId="{42FB0894-2482-4951-AC5E-3032E5144BE1}" dt="2022-05-14T07:04:12.718" v="434" actId="478"/>
          <ac:spMkLst>
            <pc:docMk/>
            <pc:sldMk cId="451150365" sldId="382"/>
            <ac:spMk id="2" creationId="{4990CD24-F39E-705A-7971-B929D28D074A}"/>
          </ac:spMkLst>
        </pc:spChg>
        <pc:spChg chg="del">
          <ac:chgData name="Manish Sharma" userId="b799adb9ba789c8f" providerId="LiveId" clId="{42FB0894-2482-4951-AC5E-3032E5144BE1}" dt="2022-05-14T07:04:12.718" v="434" actId="478"/>
          <ac:spMkLst>
            <pc:docMk/>
            <pc:sldMk cId="451150365" sldId="382"/>
            <ac:spMk id="3" creationId="{6627A921-3B26-8960-CEB0-C9752206AA69}"/>
          </ac:spMkLst>
        </pc:spChg>
        <pc:spChg chg="add mod">
          <ac:chgData name="Manish Sharma" userId="b799adb9ba789c8f" providerId="LiveId" clId="{42FB0894-2482-4951-AC5E-3032E5144BE1}" dt="2022-05-14T07:04:17.333" v="435"/>
          <ac:spMkLst>
            <pc:docMk/>
            <pc:sldMk cId="451150365" sldId="382"/>
            <ac:spMk id="4" creationId="{3F7615A8-AABA-B23E-B7EF-02778A346134}"/>
          </ac:spMkLst>
        </pc:spChg>
        <pc:spChg chg="add mod">
          <ac:chgData name="Manish Sharma" userId="b799adb9ba789c8f" providerId="LiveId" clId="{42FB0894-2482-4951-AC5E-3032E5144BE1}" dt="2022-05-14T08:15:24.422" v="472" actId="20577"/>
          <ac:spMkLst>
            <pc:docMk/>
            <pc:sldMk cId="451150365" sldId="382"/>
            <ac:spMk id="5" creationId="{9E5EC995-E0C5-8AA9-00EF-7D1059018F07}"/>
          </ac:spMkLst>
        </pc:spChg>
        <pc:spChg chg="add mod">
          <ac:chgData name="Manish Sharma" userId="b799adb9ba789c8f" providerId="LiveId" clId="{42FB0894-2482-4951-AC5E-3032E5144BE1}" dt="2022-05-14T07:04:28.832" v="437"/>
          <ac:spMkLst>
            <pc:docMk/>
            <pc:sldMk cId="451150365" sldId="382"/>
            <ac:spMk id="6" creationId="{A57BEC45-8177-4A1C-2A05-BD1BF7D96048}"/>
          </ac:spMkLst>
        </pc:spChg>
        <pc:spChg chg="add mod">
          <ac:chgData name="Manish Sharma" userId="b799adb9ba789c8f" providerId="LiveId" clId="{42FB0894-2482-4951-AC5E-3032E5144BE1}" dt="2022-05-14T07:04:34.140" v="438"/>
          <ac:spMkLst>
            <pc:docMk/>
            <pc:sldMk cId="451150365" sldId="382"/>
            <ac:spMk id="7" creationId="{E4694690-A277-7A49-398C-8C1963BD0B49}"/>
          </ac:spMkLst>
        </pc:spChg>
        <pc:spChg chg="add mod">
          <ac:chgData name="Manish Sharma" userId="b799adb9ba789c8f" providerId="LiveId" clId="{42FB0894-2482-4951-AC5E-3032E5144BE1}" dt="2022-05-14T07:04:41.584" v="439"/>
          <ac:spMkLst>
            <pc:docMk/>
            <pc:sldMk cId="451150365" sldId="382"/>
            <ac:spMk id="8" creationId="{7882421A-FE54-842E-7629-B04BCC7402BE}"/>
          </ac:spMkLst>
        </pc:spChg>
        <pc:spChg chg="add mod">
          <ac:chgData name="Manish Sharma" userId="b799adb9ba789c8f" providerId="LiveId" clId="{42FB0894-2482-4951-AC5E-3032E5144BE1}" dt="2022-05-14T07:04:41.584" v="439"/>
          <ac:spMkLst>
            <pc:docMk/>
            <pc:sldMk cId="451150365" sldId="382"/>
            <ac:spMk id="9" creationId="{9DBBA76A-C6B5-49CA-5C1F-A813D7594998}"/>
          </ac:spMkLst>
        </pc:spChg>
        <pc:spChg chg="add mod">
          <ac:chgData name="Manish Sharma" userId="b799adb9ba789c8f" providerId="LiveId" clId="{42FB0894-2482-4951-AC5E-3032E5144BE1}" dt="2022-05-14T07:04:41.584" v="439"/>
          <ac:spMkLst>
            <pc:docMk/>
            <pc:sldMk cId="451150365" sldId="382"/>
            <ac:spMk id="10" creationId="{294F6336-F482-C601-06F9-F13016B287CB}"/>
          </ac:spMkLst>
        </pc:spChg>
        <pc:spChg chg="add mod">
          <ac:chgData name="Manish Sharma" userId="b799adb9ba789c8f" providerId="LiveId" clId="{42FB0894-2482-4951-AC5E-3032E5144BE1}" dt="2022-05-14T07:04:49.699" v="440"/>
          <ac:spMkLst>
            <pc:docMk/>
            <pc:sldMk cId="451150365" sldId="382"/>
            <ac:spMk id="11" creationId="{3E4E3DBD-920B-C015-E3FA-C69D3891522D}"/>
          </ac:spMkLst>
        </pc:spChg>
      </pc:sldChg>
      <pc:sldChg chg="add">
        <pc:chgData name="Manish Sharma" userId="b799adb9ba789c8f" providerId="LiveId" clId="{42FB0894-2482-4951-AC5E-3032E5144BE1}" dt="2022-05-15T03:32:30.929" v="473"/>
        <pc:sldMkLst>
          <pc:docMk/>
          <pc:sldMk cId="2390603842" sldId="383"/>
        </pc:sldMkLst>
      </pc:sldChg>
      <pc:sldChg chg="add">
        <pc:chgData name="Manish Sharma" userId="b799adb9ba789c8f" providerId="LiveId" clId="{42FB0894-2482-4951-AC5E-3032E5144BE1}" dt="2022-05-15T03:32:30.929" v="473"/>
        <pc:sldMkLst>
          <pc:docMk/>
          <pc:sldMk cId="1302610745" sldId="384"/>
        </pc:sldMkLst>
      </pc:sldChg>
      <pc:sldChg chg="add">
        <pc:chgData name="Manish Sharma" userId="b799adb9ba789c8f" providerId="LiveId" clId="{42FB0894-2482-4951-AC5E-3032E5144BE1}" dt="2022-05-15T03:42:02.915" v="474"/>
        <pc:sldMkLst>
          <pc:docMk/>
          <pc:sldMk cId="3344806649" sldId="385"/>
        </pc:sldMkLst>
      </pc:sldChg>
      <pc:sldChg chg="add">
        <pc:chgData name="Manish Sharma" userId="b799adb9ba789c8f" providerId="LiveId" clId="{42FB0894-2482-4951-AC5E-3032E5144BE1}" dt="2022-05-15T03:42:02.915" v="474"/>
        <pc:sldMkLst>
          <pc:docMk/>
          <pc:sldMk cId="3925259308" sldId="386"/>
        </pc:sldMkLst>
      </pc:sldChg>
      <pc:sldChg chg="add">
        <pc:chgData name="Manish Sharma" userId="b799adb9ba789c8f" providerId="LiveId" clId="{42FB0894-2482-4951-AC5E-3032E5144BE1}" dt="2022-05-15T03:32:30.929" v="473"/>
        <pc:sldMkLst>
          <pc:docMk/>
          <pc:sldMk cId="4262467837" sldId="388"/>
        </pc:sldMkLst>
      </pc:sldChg>
      <pc:sldChg chg="add">
        <pc:chgData name="Manish Sharma" userId="b799adb9ba789c8f" providerId="LiveId" clId="{42FB0894-2482-4951-AC5E-3032E5144BE1}" dt="2022-05-15T03:32:30.929" v="473"/>
        <pc:sldMkLst>
          <pc:docMk/>
          <pc:sldMk cId="2791342229" sldId="389"/>
        </pc:sldMkLst>
      </pc:sldChg>
      <pc:sldChg chg="add">
        <pc:chgData name="Manish Sharma" userId="b799adb9ba789c8f" providerId="LiveId" clId="{42FB0894-2482-4951-AC5E-3032E5144BE1}" dt="2022-05-14T07:06:45.768" v="441"/>
        <pc:sldMkLst>
          <pc:docMk/>
          <pc:sldMk cId="3525173823" sldId="390"/>
        </pc:sldMkLst>
      </pc:sldChg>
      <pc:sldChg chg="addSp delSp modSp new mod">
        <pc:chgData name="Manish Sharma" userId="b799adb9ba789c8f" providerId="LiveId" clId="{42FB0894-2482-4951-AC5E-3032E5144BE1}" dt="2022-05-15T04:57:51.133" v="485"/>
        <pc:sldMkLst>
          <pc:docMk/>
          <pc:sldMk cId="968565763" sldId="391"/>
        </pc:sldMkLst>
        <pc:spChg chg="mod">
          <ac:chgData name="Manish Sharma" userId="b799adb9ba789c8f" providerId="LiveId" clId="{42FB0894-2482-4951-AC5E-3032E5144BE1}" dt="2022-05-15T03:45:31.715" v="476"/>
          <ac:spMkLst>
            <pc:docMk/>
            <pc:sldMk cId="968565763" sldId="391"/>
            <ac:spMk id="2" creationId="{E9C9BC6F-151C-B485-CE91-DFF15CC38921}"/>
          </ac:spMkLst>
        </pc:spChg>
        <pc:spChg chg="del">
          <ac:chgData name="Manish Sharma" userId="b799adb9ba789c8f" providerId="LiveId" clId="{42FB0894-2482-4951-AC5E-3032E5144BE1}" dt="2022-05-15T03:45:34.086" v="477" actId="478"/>
          <ac:spMkLst>
            <pc:docMk/>
            <pc:sldMk cId="968565763" sldId="391"/>
            <ac:spMk id="3" creationId="{E5349A46-5484-8E5B-473D-BEFDD24B336F}"/>
          </ac:spMkLst>
        </pc:spChg>
        <pc:spChg chg="add mod">
          <ac:chgData name="Manish Sharma" userId="b799adb9ba789c8f" providerId="LiveId" clId="{42FB0894-2482-4951-AC5E-3032E5144BE1}" dt="2022-05-15T03:45:44.634" v="478"/>
          <ac:spMkLst>
            <pc:docMk/>
            <pc:sldMk cId="968565763" sldId="391"/>
            <ac:spMk id="4" creationId="{2CD7159F-0AE2-85D4-831A-392614D00EDB}"/>
          </ac:spMkLst>
        </pc:spChg>
        <pc:spChg chg="add mod">
          <ac:chgData name="Manish Sharma" userId="b799adb9ba789c8f" providerId="LiveId" clId="{42FB0894-2482-4951-AC5E-3032E5144BE1}" dt="2022-05-15T03:45:54.919" v="479"/>
          <ac:spMkLst>
            <pc:docMk/>
            <pc:sldMk cId="968565763" sldId="391"/>
            <ac:spMk id="5" creationId="{2F479976-B9FD-D485-B6AB-72EE37638032}"/>
          </ac:spMkLst>
        </pc:spChg>
        <pc:spChg chg="add mod">
          <ac:chgData name="Manish Sharma" userId="b799adb9ba789c8f" providerId="LiveId" clId="{42FB0894-2482-4951-AC5E-3032E5144BE1}" dt="2022-05-15T04:23:42.894" v="481"/>
          <ac:spMkLst>
            <pc:docMk/>
            <pc:sldMk cId="968565763" sldId="391"/>
            <ac:spMk id="7" creationId="{B4D93015-88B5-012A-352B-062EA9E86C01}"/>
          </ac:spMkLst>
        </pc:spChg>
        <pc:spChg chg="add mod">
          <ac:chgData name="Manish Sharma" userId="b799adb9ba789c8f" providerId="LiveId" clId="{42FB0894-2482-4951-AC5E-3032E5144BE1}" dt="2022-05-15T04:41:16.627" v="483"/>
          <ac:spMkLst>
            <pc:docMk/>
            <pc:sldMk cId="968565763" sldId="391"/>
            <ac:spMk id="9" creationId="{FE7C86BE-9AD9-E897-BF56-566E75D0B1D4}"/>
          </ac:spMkLst>
        </pc:spChg>
        <pc:spChg chg="add mod">
          <ac:chgData name="Manish Sharma" userId="b799adb9ba789c8f" providerId="LiveId" clId="{42FB0894-2482-4951-AC5E-3032E5144BE1}" dt="2022-05-15T04:57:51.133" v="485"/>
          <ac:spMkLst>
            <pc:docMk/>
            <pc:sldMk cId="968565763" sldId="391"/>
            <ac:spMk id="12" creationId="{03E10BFC-51D8-8C3F-44FC-09EFCC361111}"/>
          </ac:spMkLst>
        </pc:spChg>
        <pc:cxnChg chg="add mod">
          <ac:chgData name="Manish Sharma" userId="b799adb9ba789c8f" providerId="LiveId" clId="{42FB0894-2482-4951-AC5E-3032E5144BE1}" dt="2022-05-15T03:46:29.860" v="480"/>
          <ac:cxnSpMkLst>
            <pc:docMk/>
            <pc:sldMk cId="968565763" sldId="391"/>
            <ac:cxnSpMk id="6" creationId="{5EEAAA36-7A76-1908-5700-ABB3560E7AD6}"/>
          </ac:cxnSpMkLst>
        </pc:cxnChg>
        <pc:cxnChg chg="add mod">
          <ac:chgData name="Manish Sharma" userId="b799adb9ba789c8f" providerId="LiveId" clId="{42FB0894-2482-4951-AC5E-3032E5144BE1}" dt="2022-05-15T04:25:36.253" v="482"/>
          <ac:cxnSpMkLst>
            <pc:docMk/>
            <pc:sldMk cId="968565763" sldId="391"/>
            <ac:cxnSpMk id="8" creationId="{D47A40D8-58C3-AE27-BA56-3555BAC629FF}"/>
          </ac:cxnSpMkLst>
        </pc:cxnChg>
        <pc:cxnChg chg="add mod">
          <ac:chgData name="Manish Sharma" userId="b799adb9ba789c8f" providerId="LiveId" clId="{42FB0894-2482-4951-AC5E-3032E5144BE1}" dt="2022-05-15T04:41:30.949" v="484"/>
          <ac:cxnSpMkLst>
            <pc:docMk/>
            <pc:sldMk cId="968565763" sldId="391"/>
            <ac:cxnSpMk id="10" creationId="{33CF72CF-B0F6-1D6D-BECF-741E86195E4A}"/>
          </ac:cxnSpMkLst>
        </pc:cxnChg>
        <pc:cxnChg chg="add mod">
          <ac:chgData name="Manish Sharma" userId="b799adb9ba789c8f" providerId="LiveId" clId="{42FB0894-2482-4951-AC5E-3032E5144BE1}" dt="2022-05-15T04:41:30.949" v="484"/>
          <ac:cxnSpMkLst>
            <pc:docMk/>
            <pc:sldMk cId="968565763" sldId="391"/>
            <ac:cxnSpMk id="11" creationId="{ED9AB079-1E4F-5E96-43BB-A5241144FB38}"/>
          </ac:cxnSpMkLst>
        </pc:cxnChg>
      </pc:sldChg>
      <pc:sldChg chg="add">
        <pc:chgData name="Manish Sharma" userId="b799adb9ba789c8f" providerId="LiveId" clId="{42FB0894-2482-4951-AC5E-3032E5144BE1}" dt="2022-05-15T05:48:40.969" v="488"/>
        <pc:sldMkLst>
          <pc:docMk/>
          <pc:sldMk cId="1176937191" sldId="392"/>
        </pc:sldMkLst>
      </pc:sldChg>
      <pc:sldChg chg="addSp delSp modSp new mod">
        <pc:chgData name="Manish Sharma" userId="b799adb9ba789c8f" providerId="LiveId" clId="{42FB0894-2482-4951-AC5E-3032E5144BE1}" dt="2022-05-15T06:53:27.316" v="548" actId="20577"/>
        <pc:sldMkLst>
          <pc:docMk/>
          <pc:sldMk cId="3982515735" sldId="393"/>
        </pc:sldMkLst>
        <pc:spChg chg="mod">
          <ac:chgData name="Manish Sharma" userId="b799adb9ba789c8f" providerId="LiveId" clId="{42FB0894-2482-4951-AC5E-3032E5144BE1}" dt="2022-05-15T06:50:17.155" v="505" actId="20577"/>
          <ac:spMkLst>
            <pc:docMk/>
            <pc:sldMk cId="3982515735" sldId="393"/>
            <ac:spMk id="2" creationId="{3A0CAFAF-D35D-F91F-2D23-386B4CCBC263}"/>
          </ac:spMkLst>
        </pc:spChg>
        <pc:spChg chg="mod">
          <ac:chgData name="Manish Sharma" userId="b799adb9ba789c8f" providerId="LiveId" clId="{42FB0894-2482-4951-AC5E-3032E5144BE1}" dt="2022-05-15T06:53:27.316" v="548" actId="20577"/>
          <ac:spMkLst>
            <pc:docMk/>
            <pc:sldMk cId="3982515735" sldId="393"/>
            <ac:spMk id="3" creationId="{A00AF97E-B1AD-2980-5C46-B21BD2514377}"/>
          </ac:spMkLst>
        </pc:spChg>
        <pc:spChg chg="add del">
          <ac:chgData name="Manish Sharma" userId="b799adb9ba789c8f" providerId="LiveId" clId="{42FB0894-2482-4951-AC5E-3032E5144BE1}" dt="2022-05-15T06:52:44.854" v="538"/>
          <ac:spMkLst>
            <pc:docMk/>
            <pc:sldMk cId="3982515735" sldId="393"/>
            <ac:spMk id="4" creationId="{979BB50C-8097-8294-FDFE-77E45BCE1E0F}"/>
          </ac:spMkLst>
        </pc:spChg>
      </pc:sldChg>
      <pc:sldChg chg="addSp delSp modSp new mod">
        <pc:chgData name="Manish Sharma" userId="b799adb9ba789c8f" providerId="LiveId" clId="{42FB0894-2482-4951-AC5E-3032E5144BE1}" dt="2022-05-15T10:51:04.166" v="560" actId="2085"/>
        <pc:sldMkLst>
          <pc:docMk/>
          <pc:sldMk cId="521042143" sldId="394"/>
        </pc:sldMkLst>
        <pc:spChg chg="mod">
          <ac:chgData name="Manish Sharma" userId="b799adb9ba789c8f" providerId="LiveId" clId="{42FB0894-2482-4951-AC5E-3032E5144BE1}" dt="2022-05-15T10:29:47.454" v="551"/>
          <ac:spMkLst>
            <pc:docMk/>
            <pc:sldMk cId="521042143" sldId="394"/>
            <ac:spMk id="2" creationId="{6FA5C871-B7E3-6984-0815-477CC5030481}"/>
          </ac:spMkLst>
        </pc:spChg>
        <pc:spChg chg="del">
          <ac:chgData name="Manish Sharma" userId="b799adb9ba789c8f" providerId="LiveId" clId="{42FB0894-2482-4951-AC5E-3032E5144BE1}" dt="2022-05-15T10:29:49.589" v="552" actId="478"/>
          <ac:spMkLst>
            <pc:docMk/>
            <pc:sldMk cId="521042143" sldId="394"/>
            <ac:spMk id="3" creationId="{C6045A77-EFBF-5280-EF03-9FC292A6D50E}"/>
          </ac:spMkLst>
        </pc:spChg>
        <pc:spChg chg="add mod">
          <ac:chgData name="Manish Sharma" userId="b799adb9ba789c8f" providerId="LiveId" clId="{42FB0894-2482-4951-AC5E-3032E5144BE1}" dt="2022-05-15T10:29:59.049" v="553"/>
          <ac:spMkLst>
            <pc:docMk/>
            <pc:sldMk cId="521042143" sldId="394"/>
            <ac:spMk id="4" creationId="{3AE9A715-F031-2E4A-F979-78F0DFAAB980}"/>
          </ac:spMkLst>
        </pc:spChg>
        <pc:spChg chg="add mod">
          <ac:chgData name="Manish Sharma" userId="b799adb9ba789c8f" providerId="LiveId" clId="{42FB0894-2482-4951-AC5E-3032E5144BE1}" dt="2022-05-15T10:29:59.049" v="553"/>
          <ac:spMkLst>
            <pc:docMk/>
            <pc:sldMk cId="521042143" sldId="394"/>
            <ac:spMk id="5" creationId="{87EB316F-64AD-2A5F-9F97-3A6382B906CC}"/>
          </ac:spMkLst>
        </pc:spChg>
        <pc:spChg chg="add mod">
          <ac:chgData name="Manish Sharma" userId="b799adb9ba789c8f" providerId="LiveId" clId="{42FB0894-2482-4951-AC5E-3032E5144BE1}" dt="2022-05-15T10:51:04.166" v="560" actId="2085"/>
          <ac:spMkLst>
            <pc:docMk/>
            <pc:sldMk cId="521042143" sldId="394"/>
            <ac:spMk id="7" creationId="{CD5C9E46-B650-0F9E-0A6B-AC741CAA6732}"/>
          </ac:spMkLst>
        </pc:spChg>
        <pc:spChg chg="add mod">
          <ac:chgData name="Manish Sharma" userId="b799adb9ba789c8f" providerId="LiveId" clId="{42FB0894-2482-4951-AC5E-3032E5144BE1}" dt="2022-05-15T10:51:04.166" v="560" actId="2085"/>
          <ac:spMkLst>
            <pc:docMk/>
            <pc:sldMk cId="521042143" sldId="394"/>
            <ac:spMk id="8" creationId="{AF927826-F440-CD3C-63AF-BC6DF154A3BE}"/>
          </ac:spMkLst>
        </pc:spChg>
        <pc:spChg chg="add mod">
          <ac:chgData name="Manish Sharma" userId="b799adb9ba789c8f" providerId="LiveId" clId="{42FB0894-2482-4951-AC5E-3032E5144BE1}" dt="2022-05-15T10:51:04.166" v="560" actId="2085"/>
          <ac:spMkLst>
            <pc:docMk/>
            <pc:sldMk cId="521042143" sldId="394"/>
            <ac:spMk id="10" creationId="{967AEA31-9E69-D88F-B946-23AB41BE97F2}"/>
          </ac:spMkLst>
        </pc:spChg>
        <pc:spChg chg="add mod">
          <ac:chgData name="Manish Sharma" userId="b799adb9ba789c8f" providerId="LiveId" clId="{42FB0894-2482-4951-AC5E-3032E5144BE1}" dt="2022-05-15T10:50:03.127" v="555"/>
          <ac:spMkLst>
            <pc:docMk/>
            <pc:sldMk cId="521042143" sldId="394"/>
            <ac:spMk id="11" creationId="{C77A9766-E333-42D3-3283-F9181870DB83}"/>
          </ac:spMkLst>
        </pc:spChg>
        <pc:spChg chg="add mod">
          <ac:chgData name="Manish Sharma" userId="b799adb9ba789c8f" providerId="LiveId" clId="{42FB0894-2482-4951-AC5E-3032E5144BE1}" dt="2022-05-15T10:50:03.127" v="555"/>
          <ac:spMkLst>
            <pc:docMk/>
            <pc:sldMk cId="521042143" sldId="394"/>
            <ac:spMk id="12" creationId="{E5CDDD20-DC9D-395D-B9AF-CA1E7C4C2E6A}"/>
          </ac:spMkLst>
        </pc:spChg>
        <pc:spChg chg="add mod">
          <ac:chgData name="Manish Sharma" userId="b799adb9ba789c8f" providerId="LiveId" clId="{42FB0894-2482-4951-AC5E-3032E5144BE1}" dt="2022-05-15T10:50:03.127" v="555"/>
          <ac:spMkLst>
            <pc:docMk/>
            <pc:sldMk cId="521042143" sldId="394"/>
            <ac:spMk id="13" creationId="{3AC30101-3DEC-7047-67CC-CF0A1A22EC54}"/>
          </ac:spMkLst>
        </pc:spChg>
        <pc:spChg chg="add mod">
          <ac:chgData name="Manish Sharma" userId="b799adb9ba789c8f" providerId="LiveId" clId="{42FB0894-2482-4951-AC5E-3032E5144BE1}" dt="2022-05-15T10:51:04.166" v="560" actId="2085"/>
          <ac:spMkLst>
            <pc:docMk/>
            <pc:sldMk cId="521042143" sldId="394"/>
            <ac:spMk id="16" creationId="{CC508B8F-E6A3-3F4F-E9F8-011DBDB592F8}"/>
          </ac:spMkLst>
        </pc:spChg>
        <pc:spChg chg="add mod">
          <ac:chgData name="Manish Sharma" userId="b799adb9ba789c8f" providerId="LiveId" clId="{42FB0894-2482-4951-AC5E-3032E5144BE1}" dt="2022-05-15T10:51:04.166" v="560" actId="2085"/>
          <ac:spMkLst>
            <pc:docMk/>
            <pc:sldMk cId="521042143" sldId="394"/>
            <ac:spMk id="17" creationId="{631CDC29-4A01-D4A9-4BA8-BC981235EBE8}"/>
          </ac:spMkLst>
        </pc:spChg>
        <pc:cxnChg chg="add mod">
          <ac:chgData name="Manish Sharma" userId="b799adb9ba789c8f" providerId="LiveId" clId="{42FB0894-2482-4951-AC5E-3032E5144BE1}" dt="2022-05-15T10:29:59.049" v="553"/>
          <ac:cxnSpMkLst>
            <pc:docMk/>
            <pc:sldMk cId="521042143" sldId="394"/>
            <ac:cxnSpMk id="6" creationId="{61802ADA-B0DF-5D10-5A13-9112580286CC}"/>
          </ac:cxnSpMkLst>
        </pc:cxnChg>
        <pc:cxnChg chg="add mod">
          <ac:chgData name="Manish Sharma" userId="b799adb9ba789c8f" providerId="LiveId" clId="{42FB0894-2482-4951-AC5E-3032E5144BE1}" dt="2022-05-15T10:38:14.325" v="554"/>
          <ac:cxnSpMkLst>
            <pc:docMk/>
            <pc:sldMk cId="521042143" sldId="394"/>
            <ac:cxnSpMk id="9" creationId="{01A3980C-B8DA-2285-2AAD-5A1AFB3F793D}"/>
          </ac:cxnSpMkLst>
        </pc:cxnChg>
        <pc:cxnChg chg="add mod">
          <ac:chgData name="Manish Sharma" userId="b799adb9ba789c8f" providerId="LiveId" clId="{42FB0894-2482-4951-AC5E-3032E5144BE1}" dt="2022-05-15T10:50:03.127" v="555"/>
          <ac:cxnSpMkLst>
            <pc:docMk/>
            <pc:sldMk cId="521042143" sldId="394"/>
            <ac:cxnSpMk id="14" creationId="{024577BA-CB00-9EE8-A09B-F2A824C8C335}"/>
          </ac:cxnSpMkLst>
        </pc:cxnChg>
        <pc:cxnChg chg="add mod">
          <ac:chgData name="Manish Sharma" userId="b799adb9ba789c8f" providerId="LiveId" clId="{42FB0894-2482-4951-AC5E-3032E5144BE1}" dt="2022-05-15T10:50:03.127" v="555"/>
          <ac:cxnSpMkLst>
            <pc:docMk/>
            <pc:sldMk cId="521042143" sldId="394"/>
            <ac:cxnSpMk id="15" creationId="{5B97BF30-BFEE-F97B-9A58-E56EC4B03292}"/>
          </ac:cxnSpMkLst>
        </pc:cxnChg>
      </pc:sldChg>
      <pc:sldChg chg="modSp new mod">
        <pc:chgData name="Manish Sharma" userId="b799adb9ba789c8f" providerId="LiveId" clId="{42FB0894-2482-4951-AC5E-3032E5144BE1}" dt="2022-05-15T11:28:28.815" v="638" actId="6549"/>
        <pc:sldMkLst>
          <pc:docMk/>
          <pc:sldMk cId="286721605" sldId="395"/>
        </pc:sldMkLst>
        <pc:spChg chg="mod">
          <ac:chgData name="Manish Sharma" userId="b799adb9ba789c8f" providerId="LiveId" clId="{42FB0894-2482-4951-AC5E-3032E5144BE1}" dt="2022-05-15T11:27:42.158" v="575" actId="20577"/>
          <ac:spMkLst>
            <pc:docMk/>
            <pc:sldMk cId="286721605" sldId="395"/>
            <ac:spMk id="2" creationId="{91509B76-10BB-43D2-5A6B-2DAA8B03D0B1}"/>
          </ac:spMkLst>
        </pc:spChg>
        <pc:spChg chg="mod">
          <ac:chgData name="Manish Sharma" userId="b799adb9ba789c8f" providerId="LiveId" clId="{42FB0894-2482-4951-AC5E-3032E5144BE1}" dt="2022-05-15T11:28:28.815" v="638" actId="6549"/>
          <ac:spMkLst>
            <pc:docMk/>
            <pc:sldMk cId="286721605" sldId="395"/>
            <ac:spMk id="3" creationId="{406DF41A-0DB1-D55B-F01A-2C557D5C6759}"/>
          </ac:spMkLst>
        </pc:spChg>
      </pc:sldChg>
      <pc:sldChg chg="add">
        <pc:chgData name="Manish Sharma" userId="b799adb9ba789c8f" providerId="LiveId" clId="{42FB0894-2482-4951-AC5E-3032E5144BE1}" dt="2022-05-21T03:43:54.992" v="639"/>
        <pc:sldMkLst>
          <pc:docMk/>
          <pc:sldMk cId="2384314681" sldId="396"/>
        </pc:sldMkLst>
      </pc:sldChg>
      <pc:sldChg chg="add">
        <pc:chgData name="Manish Sharma" userId="b799adb9ba789c8f" providerId="LiveId" clId="{42FB0894-2482-4951-AC5E-3032E5144BE1}" dt="2022-05-21T03:43:54.992" v="639"/>
        <pc:sldMkLst>
          <pc:docMk/>
          <pc:sldMk cId="3578060852" sldId="397"/>
        </pc:sldMkLst>
      </pc:sldChg>
      <pc:sldChg chg="add">
        <pc:chgData name="Manish Sharma" userId="b799adb9ba789c8f" providerId="LiveId" clId="{42FB0894-2482-4951-AC5E-3032E5144BE1}" dt="2022-05-21T03:43:54.992" v="639"/>
        <pc:sldMkLst>
          <pc:docMk/>
          <pc:sldMk cId="2021387729" sldId="398"/>
        </pc:sldMkLst>
      </pc:sldChg>
      <pc:sldChg chg="add">
        <pc:chgData name="Manish Sharma" userId="b799adb9ba789c8f" providerId="LiveId" clId="{42FB0894-2482-4951-AC5E-3032E5144BE1}" dt="2022-05-21T06:50:42.492" v="641"/>
        <pc:sldMkLst>
          <pc:docMk/>
          <pc:sldMk cId="2339964951" sldId="399"/>
        </pc:sldMkLst>
      </pc:sldChg>
      <pc:sldChg chg="add">
        <pc:chgData name="Manish Sharma" userId="b799adb9ba789c8f" providerId="LiveId" clId="{42FB0894-2482-4951-AC5E-3032E5144BE1}" dt="2022-05-21T06:50:42.492" v="641"/>
        <pc:sldMkLst>
          <pc:docMk/>
          <pc:sldMk cId="3293002024" sldId="400"/>
        </pc:sldMkLst>
      </pc:sldChg>
      <pc:sldChg chg="add">
        <pc:chgData name="Manish Sharma" userId="b799adb9ba789c8f" providerId="LiveId" clId="{42FB0894-2482-4951-AC5E-3032E5144BE1}" dt="2022-05-21T06:50:42.492" v="641"/>
        <pc:sldMkLst>
          <pc:docMk/>
          <pc:sldMk cId="201721731" sldId="401"/>
        </pc:sldMkLst>
      </pc:sldChg>
      <pc:sldChg chg="add">
        <pc:chgData name="Manish Sharma" userId="b799adb9ba789c8f" providerId="LiveId" clId="{42FB0894-2482-4951-AC5E-3032E5144BE1}" dt="2022-05-21T06:50:42.492" v="641"/>
        <pc:sldMkLst>
          <pc:docMk/>
          <pc:sldMk cId="1558293216" sldId="402"/>
        </pc:sldMkLst>
      </pc:sldChg>
      <pc:sldChg chg="add">
        <pc:chgData name="Manish Sharma" userId="b799adb9ba789c8f" providerId="LiveId" clId="{42FB0894-2482-4951-AC5E-3032E5144BE1}" dt="2022-05-21T07:20:41.940" v="642"/>
        <pc:sldMkLst>
          <pc:docMk/>
          <pc:sldMk cId="2894626958" sldId="403"/>
        </pc:sldMkLst>
      </pc:sldChg>
      <pc:sldChg chg="modSp new mod">
        <pc:chgData name="Manish Sharma" userId="b799adb9ba789c8f" providerId="LiveId" clId="{42FB0894-2482-4951-AC5E-3032E5144BE1}" dt="2022-05-21T07:35:40.344" v="663"/>
        <pc:sldMkLst>
          <pc:docMk/>
          <pc:sldMk cId="3501379099" sldId="404"/>
        </pc:sldMkLst>
        <pc:spChg chg="mod">
          <ac:chgData name="Manish Sharma" userId="b799adb9ba789c8f" providerId="LiveId" clId="{42FB0894-2482-4951-AC5E-3032E5144BE1}" dt="2022-05-21T07:34:59.604" v="657" actId="20577"/>
          <ac:spMkLst>
            <pc:docMk/>
            <pc:sldMk cId="3501379099" sldId="404"/>
            <ac:spMk id="2" creationId="{A681CC69-8697-11EC-A871-16EDD06AB9F2}"/>
          </ac:spMkLst>
        </pc:spChg>
        <pc:spChg chg="mod">
          <ac:chgData name="Manish Sharma" userId="b799adb9ba789c8f" providerId="LiveId" clId="{42FB0894-2482-4951-AC5E-3032E5144BE1}" dt="2022-05-21T07:35:40.344" v="663"/>
          <ac:spMkLst>
            <pc:docMk/>
            <pc:sldMk cId="3501379099" sldId="404"/>
            <ac:spMk id="3" creationId="{0E2CFCA9-7020-3BE9-E2C5-552590E2820D}"/>
          </ac:spMkLst>
        </pc:spChg>
      </pc:sldChg>
      <pc:sldChg chg="modSp new mod">
        <pc:chgData name="Manish Sharma" userId="b799adb9ba789c8f" providerId="LiveId" clId="{42FB0894-2482-4951-AC5E-3032E5144BE1}" dt="2022-05-21T07:40:10.613" v="667" actId="27636"/>
        <pc:sldMkLst>
          <pc:docMk/>
          <pc:sldMk cId="4010599673" sldId="405"/>
        </pc:sldMkLst>
        <pc:spChg chg="mod">
          <ac:chgData name="Manish Sharma" userId="b799adb9ba789c8f" providerId="LiveId" clId="{42FB0894-2482-4951-AC5E-3032E5144BE1}" dt="2022-05-21T07:40:03.185" v="665"/>
          <ac:spMkLst>
            <pc:docMk/>
            <pc:sldMk cId="4010599673" sldId="405"/>
            <ac:spMk id="2" creationId="{5F22F147-0F1B-C85C-2DE2-29D72BC21CF5}"/>
          </ac:spMkLst>
        </pc:spChg>
        <pc:spChg chg="mod">
          <ac:chgData name="Manish Sharma" userId="b799adb9ba789c8f" providerId="LiveId" clId="{42FB0894-2482-4951-AC5E-3032E5144BE1}" dt="2022-05-21T07:40:10.613" v="667" actId="27636"/>
          <ac:spMkLst>
            <pc:docMk/>
            <pc:sldMk cId="4010599673" sldId="405"/>
            <ac:spMk id="3" creationId="{B65F0A41-8BA2-9D21-EE88-1EB314066E72}"/>
          </ac:spMkLst>
        </pc:spChg>
      </pc:sldChg>
      <pc:sldChg chg="modSp new mod">
        <pc:chgData name="Manish Sharma" userId="b799adb9ba789c8f" providerId="LiveId" clId="{42FB0894-2482-4951-AC5E-3032E5144BE1}" dt="2022-05-21T07:40:36.596" v="674" actId="27636"/>
        <pc:sldMkLst>
          <pc:docMk/>
          <pc:sldMk cId="33911187" sldId="406"/>
        </pc:sldMkLst>
        <pc:spChg chg="mod">
          <ac:chgData name="Manish Sharma" userId="b799adb9ba789c8f" providerId="LiveId" clId="{42FB0894-2482-4951-AC5E-3032E5144BE1}" dt="2022-05-21T07:40:28.571" v="672"/>
          <ac:spMkLst>
            <pc:docMk/>
            <pc:sldMk cId="33911187" sldId="406"/>
            <ac:spMk id="2" creationId="{F36AB4C6-2EB5-9112-A140-9395317D8274}"/>
          </ac:spMkLst>
        </pc:spChg>
        <pc:spChg chg="mod">
          <ac:chgData name="Manish Sharma" userId="b799adb9ba789c8f" providerId="LiveId" clId="{42FB0894-2482-4951-AC5E-3032E5144BE1}" dt="2022-05-21T07:40:36.596" v="674" actId="27636"/>
          <ac:spMkLst>
            <pc:docMk/>
            <pc:sldMk cId="33911187" sldId="406"/>
            <ac:spMk id="3" creationId="{5B03B776-9DC7-6586-0E8D-7A18615E0A47}"/>
          </ac:spMkLst>
        </pc:spChg>
      </pc:sldChg>
      <pc:sldChg chg="modSp new mod">
        <pc:chgData name="Manish Sharma" userId="b799adb9ba789c8f" providerId="LiveId" clId="{42FB0894-2482-4951-AC5E-3032E5144BE1}" dt="2022-05-21T07:41:19.248" v="682" actId="20577"/>
        <pc:sldMkLst>
          <pc:docMk/>
          <pc:sldMk cId="957610491" sldId="407"/>
        </pc:sldMkLst>
        <pc:spChg chg="mod">
          <ac:chgData name="Manish Sharma" userId="b799adb9ba789c8f" providerId="LiveId" clId="{42FB0894-2482-4951-AC5E-3032E5144BE1}" dt="2022-05-21T07:40:54.668" v="676"/>
          <ac:spMkLst>
            <pc:docMk/>
            <pc:sldMk cId="957610491" sldId="407"/>
            <ac:spMk id="2" creationId="{C3041133-DC6D-F855-F45B-C36F19FE2B06}"/>
          </ac:spMkLst>
        </pc:spChg>
        <pc:spChg chg="mod">
          <ac:chgData name="Manish Sharma" userId="b799adb9ba789c8f" providerId="LiveId" clId="{42FB0894-2482-4951-AC5E-3032E5144BE1}" dt="2022-05-21T07:41:19.248" v="682" actId="20577"/>
          <ac:spMkLst>
            <pc:docMk/>
            <pc:sldMk cId="957610491" sldId="407"/>
            <ac:spMk id="3" creationId="{D6587AEB-D541-23FB-9985-D1D15F20DB32}"/>
          </ac:spMkLst>
        </pc:spChg>
      </pc:sldChg>
      <pc:sldChg chg="modSp new mod">
        <pc:chgData name="Manish Sharma" userId="b799adb9ba789c8f" providerId="LiveId" clId="{42FB0894-2482-4951-AC5E-3032E5144BE1}" dt="2022-05-21T07:41:28.864" v="686"/>
        <pc:sldMkLst>
          <pc:docMk/>
          <pc:sldMk cId="2340989941" sldId="408"/>
        </pc:sldMkLst>
        <pc:spChg chg="mod">
          <ac:chgData name="Manish Sharma" userId="b799adb9ba789c8f" providerId="LiveId" clId="{42FB0894-2482-4951-AC5E-3032E5144BE1}" dt="2022-05-21T07:41:28.864" v="686"/>
          <ac:spMkLst>
            <pc:docMk/>
            <pc:sldMk cId="2340989941" sldId="408"/>
            <ac:spMk id="2" creationId="{0C78B0A0-5BF7-B554-F60B-5A01133784F4}"/>
          </ac:spMkLst>
        </pc:spChg>
        <pc:spChg chg="mod">
          <ac:chgData name="Manish Sharma" userId="b799adb9ba789c8f" providerId="LiveId" clId="{42FB0894-2482-4951-AC5E-3032E5144BE1}" dt="2022-05-21T07:41:22.114" v="685" actId="27636"/>
          <ac:spMkLst>
            <pc:docMk/>
            <pc:sldMk cId="2340989941" sldId="408"/>
            <ac:spMk id="3" creationId="{FD4B2C39-D7B0-1835-1D53-A0B0EB7847E9}"/>
          </ac:spMkLst>
        </pc:spChg>
      </pc:sldChg>
      <pc:sldChg chg="modSp new mod">
        <pc:chgData name="Manish Sharma" userId="b799adb9ba789c8f" providerId="LiveId" clId="{42FB0894-2482-4951-AC5E-3032E5144BE1}" dt="2022-05-21T07:42:00.643" v="692" actId="27636"/>
        <pc:sldMkLst>
          <pc:docMk/>
          <pc:sldMk cId="1308915854" sldId="409"/>
        </pc:sldMkLst>
        <pc:spChg chg="mod">
          <ac:chgData name="Manish Sharma" userId="b799adb9ba789c8f" providerId="LiveId" clId="{42FB0894-2482-4951-AC5E-3032E5144BE1}" dt="2022-05-21T07:41:54.631" v="690"/>
          <ac:spMkLst>
            <pc:docMk/>
            <pc:sldMk cId="1308915854" sldId="409"/>
            <ac:spMk id="2" creationId="{E3A56106-C699-108F-7EC6-E7DCB84206EA}"/>
          </ac:spMkLst>
        </pc:spChg>
        <pc:spChg chg="mod">
          <ac:chgData name="Manish Sharma" userId="b799adb9ba789c8f" providerId="LiveId" clId="{42FB0894-2482-4951-AC5E-3032E5144BE1}" dt="2022-05-21T07:42:00.643" v="692" actId="27636"/>
          <ac:spMkLst>
            <pc:docMk/>
            <pc:sldMk cId="1308915854" sldId="409"/>
            <ac:spMk id="3" creationId="{29E0E4A7-02E4-6823-7926-7CBAE45EC395}"/>
          </ac:spMkLst>
        </pc:spChg>
      </pc:sldChg>
      <pc:sldChg chg="modSp new mod">
        <pc:chgData name="Manish Sharma" userId="b799adb9ba789c8f" providerId="LiveId" clId="{42FB0894-2482-4951-AC5E-3032E5144BE1}" dt="2022-05-21T07:42:13.168" v="698"/>
        <pc:sldMkLst>
          <pc:docMk/>
          <pc:sldMk cId="4247937068" sldId="410"/>
        </pc:sldMkLst>
        <pc:spChg chg="mod">
          <ac:chgData name="Manish Sharma" userId="b799adb9ba789c8f" providerId="LiveId" clId="{42FB0894-2482-4951-AC5E-3032E5144BE1}" dt="2022-05-21T07:42:13.168" v="698"/>
          <ac:spMkLst>
            <pc:docMk/>
            <pc:sldMk cId="4247937068" sldId="410"/>
            <ac:spMk id="2" creationId="{9563EB00-8027-FCFB-BC21-3936724C5142}"/>
          </ac:spMkLst>
        </pc:spChg>
        <pc:spChg chg="mod">
          <ac:chgData name="Manish Sharma" userId="b799adb9ba789c8f" providerId="LiveId" clId="{42FB0894-2482-4951-AC5E-3032E5144BE1}" dt="2022-05-21T07:42:06.806" v="697" actId="20577"/>
          <ac:spMkLst>
            <pc:docMk/>
            <pc:sldMk cId="4247937068" sldId="410"/>
            <ac:spMk id="3" creationId="{0E7E8515-EED5-A9BC-5644-7CAC56FE581C}"/>
          </ac:spMkLst>
        </pc:spChg>
      </pc:sldChg>
      <pc:sldChg chg="modSp new mod">
        <pc:chgData name="Manish Sharma" userId="b799adb9ba789c8f" providerId="LiveId" clId="{42FB0894-2482-4951-AC5E-3032E5144BE1}" dt="2022-05-21T07:44:06.714" v="741"/>
        <pc:sldMkLst>
          <pc:docMk/>
          <pc:sldMk cId="745396596" sldId="411"/>
        </pc:sldMkLst>
        <pc:spChg chg="mod">
          <ac:chgData name="Manish Sharma" userId="b799adb9ba789c8f" providerId="LiveId" clId="{42FB0894-2482-4951-AC5E-3032E5144BE1}" dt="2022-05-21T07:44:06.714" v="741"/>
          <ac:spMkLst>
            <pc:docMk/>
            <pc:sldMk cId="745396596" sldId="411"/>
            <ac:spMk id="2" creationId="{1614CC99-3887-384C-CDA4-5911D7FAC30A}"/>
          </ac:spMkLst>
        </pc:spChg>
        <pc:spChg chg="mod">
          <ac:chgData name="Manish Sharma" userId="b799adb9ba789c8f" providerId="LiveId" clId="{42FB0894-2482-4951-AC5E-3032E5144BE1}" dt="2022-05-21T07:43:10.089" v="716" actId="27636"/>
          <ac:spMkLst>
            <pc:docMk/>
            <pc:sldMk cId="745396596" sldId="411"/>
            <ac:spMk id="3" creationId="{F35188D7-97FA-F5A1-F166-BABA614106F2}"/>
          </ac:spMkLst>
        </pc:spChg>
      </pc:sldChg>
      <pc:sldChg chg="modSp new mod">
        <pc:chgData name="Manish Sharma" userId="b799adb9ba789c8f" providerId="LiveId" clId="{42FB0894-2482-4951-AC5E-3032E5144BE1}" dt="2022-05-21T07:44:03.438" v="740"/>
        <pc:sldMkLst>
          <pc:docMk/>
          <pc:sldMk cId="503224813" sldId="412"/>
        </pc:sldMkLst>
        <pc:spChg chg="mod">
          <ac:chgData name="Manish Sharma" userId="b799adb9ba789c8f" providerId="LiveId" clId="{42FB0894-2482-4951-AC5E-3032E5144BE1}" dt="2022-05-21T07:44:03.438" v="740"/>
          <ac:spMkLst>
            <pc:docMk/>
            <pc:sldMk cId="503224813" sldId="412"/>
            <ac:spMk id="2" creationId="{B0C145EB-3299-9C96-92D5-07C0DAE07F6D}"/>
          </ac:spMkLst>
        </pc:spChg>
        <pc:spChg chg="mod">
          <ac:chgData name="Manish Sharma" userId="b799adb9ba789c8f" providerId="LiveId" clId="{42FB0894-2482-4951-AC5E-3032E5144BE1}" dt="2022-05-21T07:43:26.364" v="721" actId="27636"/>
          <ac:spMkLst>
            <pc:docMk/>
            <pc:sldMk cId="503224813" sldId="412"/>
            <ac:spMk id="3" creationId="{E7498CBF-250A-5E72-ABBE-16E069AA0F30}"/>
          </ac:spMkLst>
        </pc:spChg>
      </pc:sldChg>
      <pc:sldChg chg="modSp new mod">
        <pc:chgData name="Manish Sharma" userId="b799adb9ba789c8f" providerId="LiveId" clId="{42FB0894-2482-4951-AC5E-3032E5144BE1}" dt="2022-05-21T07:43:56.753" v="739" actId="20577"/>
        <pc:sldMkLst>
          <pc:docMk/>
          <pc:sldMk cId="2716841137" sldId="413"/>
        </pc:sldMkLst>
        <pc:spChg chg="mod">
          <ac:chgData name="Manish Sharma" userId="b799adb9ba789c8f" providerId="LiveId" clId="{42FB0894-2482-4951-AC5E-3032E5144BE1}" dt="2022-05-21T07:43:56.753" v="739" actId="20577"/>
          <ac:spMkLst>
            <pc:docMk/>
            <pc:sldMk cId="2716841137" sldId="413"/>
            <ac:spMk id="2" creationId="{CF658A92-1D9D-AA97-EBAC-8BD5DCD73C4C}"/>
          </ac:spMkLst>
        </pc:spChg>
        <pc:spChg chg="mod">
          <ac:chgData name="Manish Sharma" userId="b799adb9ba789c8f" providerId="LiveId" clId="{42FB0894-2482-4951-AC5E-3032E5144BE1}" dt="2022-05-21T07:43:52.365" v="735" actId="27636"/>
          <ac:spMkLst>
            <pc:docMk/>
            <pc:sldMk cId="2716841137" sldId="413"/>
            <ac:spMk id="3" creationId="{519604F2-EAC0-26AF-9281-6553478A13D0}"/>
          </ac:spMkLst>
        </pc:spChg>
      </pc:sldChg>
      <pc:sldChg chg="add">
        <pc:chgData name="Manish Sharma" userId="b799adb9ba789c8f" providerId="LiveId" clId="{42FB0894-2482-4951-AC5E-3032E5144BE1}" dt="2022-05-21T09:14:37.864" v="742"/>
        <pc:sldMkLst>
          <pc:docMk/>
          <pc:sldMk cId="2503257329" sldId="414"/>
        </pc:sldMkLst>
      </pc:sldChg>
      <pc:sldChg chg="add">
        <pc:chgData name="Manish Sharma" userId="b799adb9ba789c8f" providerId="LiveId" clId="{42FB0894-2482-4951-AC5E-3032E5144BE1}" dt="2022-05-21T09:14:37.864" v="742"/>
        <pc:sldMkLst>
          <pc:docMk/>
          <pc:sldMk cId="3625819302" sldId="415"/>
        </pc:sldMkLst>
      </pc:sldChg>
      <pc:sldChg chg="add">
        <pc:chgData name="Manish Sharma" userId="b799adb9ba789c8f" providerId="LiveId" clId="{42FB0894-2482-4951-AC5E-3032E5144BE1}" dt="2022-05-21T09:14:37.864" v="742"/>
        <pc:sldMkLst>
          <pc:docMk/>
          <pc:sldMk cId="593562158" sldId="416"/>
        </pc:sldMkLst>
      </pc:sldChg>
      <pc:sldChg chg="add">
        <pc:chgData name="Manish Sharma" userId="b799adb9ba789c8f" providerId="LiveId" clId="{42FB0894-2482-4951-AC5E-3032E5144BE1}" dt="2022-05-21T09:14:37.864" v="742"/>
        <pc:sldMkLst>
          <pc:docMk/>
          <pc:sldMk cId="3287422598" sldId="417"/>
        </pc:sldMkLst>
      </pc:sldChg>
      <pc:sldChg chg="add">
        <pc:chgData name="Manish Sharma" userId="b799adb9ba789c8f" providerId="LiveId" clId="{42FB0894-2482-4951-AC5E-3032E5144BE1}" dt="2022-05-21T09:14:37.864" v="742"/>
        <pc:sldMkLst>
          <pc:docMk/>
          <pc:sldMk cId="2825204980" sldId="418"/>
        </pc:sldMkLst>
      </pc:sldChg>
      <pc:sldChg chg="add">
        <pc:chgData name="Manish Sharma" userId="b799adb9ba789c8f" providerId="LiveId" clId="{42FB0894-2482-4951-AC5E-3032E5144BE1}" dt="2022-05-21T09:14:37.864" v="742"/>
        <pc:sldMkLst>
          <pc:docMk/>
          <pc:sldMk cId="2489027455" sldId="419"/>
        </pc:sldMkLst>
      </pc:sldChg>
      <pc:sldChg chg="add">
        <pc:chgData name="Manish Sharma" userId="b799adb9ba789c8f" providerId="LiveId" clId="{42FB0894-2482-4951-AC5E-3032E5144BE1}" dt="2022-05-21T09:14:37.864" v="742"/>
        <pc:sldMkLst>
          <pc:docMk/>
          <pc:sldMk cId="634653430" sldId="420"/>
        </pc:sldMkLst>
      </pc:sldChg>
      <pc:sldChg chg="add">
        <pc:chgData name="Manish Sharma" userId="b799adb9ba789c8f" providerId="LiveId" clId="{42FB0894-2482-4951-AC5E-3032E5144BE1}" dt="2022-05-21T09:14:37.864" v="742"/>
        <pc:sldMkLst>
          <pc:docMk/>
          <pc:sldMk cId="2024206920" sldId="421"/>
        </pc:sldMkLst>
      </pc:sldChg>
      <pc:sldChg chg="add">
        <pc:chgData name="Manish Sharma" userId="b799adb9ba789c8f" providerId="LiveId" clId="{42FB0894-2482-4951-AC5E-3032E5144BE1}" dt="2022-05-21T09:14:37.864" v="742"/>
        <pc:sldMkLst>
          <pc:docMk/>
          <pc:sldMk cId="363106514" sldId="422"/>
        </pc:sldMkLst>
      </pc:sldChg>
      <pc:sldChg chg="add">
        <pc:chgData name="Manish Sharma" userId="b799adb9ba789c8f" providerId="LiveId" clId="{42FB0894-2482-4951-AC5E-3032E5144BE1}" dt="2022-05-21T09:14:37.864" v="742"/>
        <pc:sldMkLst>
          <pc:docMk/>
          <pc:sldMk cId="2853759004" sldId="423"/>
        </pc:sldMkLst>
      </pc:sldChg>
      <pc:sldChg chg="add">
        <pc:chgData name="Manish Sharma" userId="b799adb9ba789c8f" providerId="LiveId" clId="{42FB0894-2482-4951-AC5E-3032E5144BE1}" dt="2022-05-21T09:14:37.864" v="742"/>
        <pc:sldMkLst>
          <pc:docMk/>
          <pc:sldMk cId="757705804" sldId="424"/>
        </pc:sldMkLst>
      </pc:sldChg>
      <pc:sldChg chg="add">
        <pc:chgData name="Manish Sharma" userId="b799adb9ba789c8f" providerId="LiveId" clId="{42FB0894-2482-4951-AC5E-3032E5144BE1}" dt="2022-05-22T03:41:55.438" v="743"/>
        <pc:sldMkLst>
          <pc:docMk/>
          <pc:sldMk cId="959263370" sldId="425"/>
        </pc:sldMkLst>
      </pc:sldChg>
      <pc:sldChg chg="add">
        <pc:chgData name="Manish Sharma" userId="b799adb9ba789c8f" providerId="LiveId" clId="{42FB0894-2482-4951-AC5E-3032E5144BE1}" dt="2022-05-22T07:35:17.229" v="744"/>
        <pc:sldMkLst>
          <pc:docMk/>
          <pc:sldMk cId="1148178458" sldId="426"/>
        </pc:sldMkLst>
      </pc:sldChg>
      <pc:sldChg chg="add">
        <pc:chgData name="Manish Sharma" userId="b799adb9ba789c8f" providerId="LiveId" clId="{42FB0894-2482-4951-AC5E-3032E5144BE1}" dt="2022-05-22T07:35:17.229" v="744"/>
        <pc:sldMkLst>
          <pc:docMk/>
          <pc:sldMk cId="313141964" sldId="427"/>
        </pc:sldMkLst>
      </pc:sldChg>
      <pc:sldChg chg="add">
        <pc:chgData name="Manish Sharma" userId="b799adb9ba789c8f" providerId="LiveId" clId="{42FB0894-2482-4951-AC5E-3032E5144BE1}" dt="2022-05-22T07:35:17.229" v="744"/>
        <pc:sldMkLst>
          <pc:docMk/>
          <pc:sldMk cId="498877505" sldId="428"/>
        </pc:sldMkLst>
      </pc:sldChg>
      <pc:sldChg chg="add">
        <pc:chgData name="Manish Sharma" userId="b799adb9ba789c8f" providerId="LiveId" clId="{42FB0894-2482-4951-AC5E-3032E5144BE1}" dt="2022-05-22T07:35:17.229" v="744"/>
        <pc:sldMkLst>
          <pc:docMk/>
          <pc:sldMk cId="3581351146" sldId="429"/>
        </pc:sldMkLst>
      </pc:sldChg>
      <pc:sldChg chg="add">
        <pc:chgData name="Manish Sharma" userId="b799adb9ba789c8f" providerId="LiveId" clId="{42FB0894-2482-4951-AC5E-3032E5144BE1}" dt="2022-05-22T07:35:17.229" v="744"/>
        <pc:sldMkLst>
          <pc:docMk/>
          <pc:sldMk cId="41877520" sldId="430"/>
        </pc:sldMkLst>
      </pc:sldChg>
      <pc:sldChg chg="addSp delSp modSp new mod">
        <pc:chgData name="Manish Sharma" userId="b799adb9ba789c8f" providerId="LiveId" clId="{42FB0894-2482-4951-AC5E-3032E5144BE1}" dt="2022-05-22T09:04:06.324" v="749"/>
        <pc:sldMkLst>
          <pc:docMk/>
          <pc:sldMk cId="3722790757" sldId="431"/>
        </pc:sldMkLst>
        <pc:spChg chg="del">
          <ac:chgData name="Manish Sharma" userId="b799adb9ba789c8f" providerId="LiveId" clId="{42FB0894-2482-4951-AC5E-3032E5144BE1}" dt="2022-05-22T09:03:32.391" v="747" actId="478"/>
          <ac:spMkLst>
            <pc:docMk/>
            <pc:sldMk cId="3722790757" sldId="431"/>
            <ac:spMk id="2" creationId="{1476DE9E-033B-DBCF-21F5-96B0AFAD998D}"/>
          </ac:spMkLst>
        </pc:spChg>
        <pc:spChg chg="del">
          <ac:chgData name="Manish Sharma" userId="b799adb9ba789c8f" providerId="LiveId" clId="{42FB0894-2482-4951-AC5E-3032E5144BE1}" dt="2022-05-22T09:03:32.391" v="747" actId="478"/>
          <ac:spMkLst>
            <pc:docMk/>
            <pc:sldMk cId="3722790757" sldId="431"/>
            <ac:spMk id="3" creationId="{B8627477-0D83-47F4-1FB2-70FF8F6F8CE9}"/>
          </ac:spMkLst>
        </pc:spChg>
        <pc:spChg chg="add mod">
          <ac:chgData name="Manish Sharma" userId="b799adb9ba789c8f" providerId="LiveId" clId="{42FB0894-2482-4951-AC5E-3032E5144BE1}" dt="2022-05-22T09:03:49.977" v="748"/>
          <ac:spMkLst>
            <pc:docMk/>
            <pc:sldMk cId="3722790757" sldId="431"/>
            <ac:spMk id="4" creationId="{FECF60A7-C8B3-1754-C2B3-1F6FDAEB9AE4}"/>
          </ac:spMkLst>
        </pc:spChg>
        <pc:spChg chg="add mod">
          <ac:chgData name="Manish Sharma" userId="b799adb9ba789c8f" providerId="LiveId" clId="{42FB0894-2482-4951-AC5E-3032E5144BE1}" dt="2022-05-22T09:03:49.977" v="748"/>
          <ac:spMkLst>
            <pc:docMk/>
            <pc:sldMk cId="3722790757" sldId="431"/>
            <ac:spMk id="5" creationId="{57F7DA05-2773-CA00-6FCD-028D9F291020}"/>
          </ac:spMkLst>
        </pc:spChg>
        <pc:spChg chg="add mod">
          <ac:chgData name="Manish Sharma" userId="b799adb9ba789c8f" providerId="LiveId" clId="{42FB0894-2482-4951-AC5E-3032E5144BE1}" dt="2022-05-22T09:03:49.977" v="748"/>
          <ac:spMkLst>
            <pc:docMk/>
            <pc:sldMk cId="3722790757" sldId="431"/>
            <ac:spMk id="6" creationId="{36D0F26A-EF52-2EB5-0E9D-127D60D4E819}"/>
          </ac:spMkLst>
        </pc:spChg>
        <pc:spChg chg="add mod">
          <ac:chgData name="Manish Sharma" userId="b799adb9ba789c8f" providerId="LiveId" clId="{42FB0894-2482-4951-AC5E-3032E5144BE1}" dt="2022-05-22T09:03:49.977" v="748"/>
          <ac:spMkLst>
            <pc:docMk/>
            <pc:sldMk cId="3722790757" sldId="431"/>
            <ac:spMk id="9" creationId="{7E860586-1947-C273-9328-7506BA3BD8CB}"/>
          </ac:spMkLst>
        </pc:spChg>
        <pc:spChg chg="add mod">
          <ac:chgData name="Manish Sharma" userId="b799adb9ba789c8f" providerId="LiveId" clId="{42FB0894-2482-4951-AC5E-3032E5144BE1}" dt="2022-05-22T09:03:49.977" v="748"/>
          <ac:spMkLst>
            <pc:docMk/>
            <pc:sldMk cId="3722790757" sldId="431"/>
            <ac:spMk id="10" creationId="{1601A110-D30E-FB4A-656B-B3AF57B1EA4E}"/>
          </ac:spMkLst>
        </pc:spChg>
        <pc:spChg chg="add mod">
          <ac:chgData name="Manish Sharma" userId="b799adb9ba789c8f" providerId="LiveId" clId="{42FB0894-2482-4951-AC5E-3032E5144BE1}" dt="2022-05-22T09:03:49.977" v="748"/>
          <ac:spMkLst>
            <pc:docMk/>
            <pc:sldMk cId="3722790757" sldId="431"/>
            <ac:spMk id="11" creationId="{F81C3DF3-B95F-D227-9B19-918661F1ECCA}"/>
          </ac:spMkLst>
        </pc:spChg>
        <pc:spChg chg="add mod">
          <ac:chgData name="Manish Sharma" userId="b799adb9ba789c8f" providerId="LiveId" clId="{42FB0894-2482-4951-AC5E-3032E5144BE1}" dt="2022-05-22T09:03:49.977" v="748"/>
          <ac:spMkLst>
            <pc:docMk/>
            <pc:sldMk cId="3722790757" sldId="431"/>
            <ac:spMk id="12" creationId="{1310482E-01B8-B351-346E-F4BF9A610A95}"/>
          </ac:spMkLst>
        </pc:spChg>
        <pc:spChg chg="add mod">
          <ac:chgData name="Manish Sharma" userId="b799adb9ba789c8f" providerId="LiveId" clId="{42FB0894-2482-4951-AC5E-3032E5144BE1}" dt="2022-05-22T09:03:49.977" v="748"/>
          <ac:spMkLst>
            <pc:docMk/>
            <pc:sldMk cId="3722790757" sldId="431"/>
            <ac:spMk id="13" creationId="{C51AB8CC-8C69-1DE5-C320-AA23B72DF905}"/>
          </ac:spMkLst>
        </pc:spChg>
        <pc:spChg chg="add mod">
          <ac:chgData name="Manish Sharma" userId="b799adb9ba789c8f" providerId="LiveId" clId="{42FB0894-2482-4951-AC5E-3032E5144BE1}" dt="2022-05-22T09:03:49.977" v="748"/>
          <ac:spMkLst>
            <pc:docMk/>
            <pc:sldMk cId="3722790757" sldId="431"/>
            <ac:spMk id="16" creationId="{B6E02D96-E7A9-CDC0-A871-7FE584A2CD3C}"/>
          </ac:spMkLst>
        </pc:spChg>
        <pc:spChg chg="add mod">
          <ac:chgData name="Manish Sharma" userId="b799adb9ba789c8f" providerId="LiveId" clId="{42FB0894-2482-4951-AC5E-3032E5144BE1}" dt="2022-05-22T09:03:49.977" v="748"/>
          <ac:spMkLst>
            <pc:docMk/>
            <pc:sldMk cId="3722790757" sldId="431"/>
            <ac:spMk id="19" creationId="{2F9A7455-C93E-C5AB-02AB-C9D2CAA33C3D}"/>
          </ac:spMkLst>
        </pc:spChg>
        <pc:spChg chg="add mod">
          <ac:chgData name="Manish Sharma" userId="b799adb9ba789c8f" providerId="LiveId" clId="{42FB0894-2482-4951-AC5E-3032E5144BE1}" dt="2022-05-22T09:03:49.977" v="748"/>
          <ac:spMkLst>
            <pc:docMk/>
            <pc:sldMk cId="3722790757" sldId="431"/>
            <ac:spMk id="20" creationId="{C79081EA-6BC2-63E5-B80C-574C6CAF1FBD}"/>
          </ac:spMkLst>
        </pc:spChg>
        <pc:spChg chg="add mod">
          <ac:chgData name="Manish Sharma" userId="b799adb9ba789c8f" providerId="LiveId" clId="{42FB0894-2482-4951-AC5E-3032E5144BE1}" dt="2022-05-22T09:03:49.977" v="748"/>
          <ac:spMkLst>
            <pc:docMk/>
            <pc:sldMk cId="3722790757" sldId="431"/>
            <ac:spMk id="21" creationId="{FA03F356-0868-E4AA-4F09-6B2416A6B896}"/>
          </ac:spMkLst>
        </pc:spChg>
        <pc:spChg chg="add mod">
          <ac:chgData name="Manish Sharma" userId="b799adb9ba789c8f" providerId="LiveId" clId="{42FB0894-2482-4951-AC5E-3032E5144BE1}" dt="2022-05-22T09:03:49.977" v="748"/>
          <ac:spMkLst>
            <pc:docMk/>
            <pc:sldMk cId="3722790757" sldId="431"/>
            <ac:spMk id="22" creationId="{501B1D3C-4E3C-C490-D326-DFD1759B32AA}"/>
          </ac:spMkLst>
        </pc:spChg>
        <pc:spChg chg="add mod">
          <ac:chgData name="Manish Sharma" userId="b799adb9ba789c8f" providerId="LiveId" clId="{42FB0894-2482-4951-AC5E-3032E5144BE1}" dt="2022-05-22T09:04:06.324" v="749"/>
          <ac:spMkLst>
            <pc:docMk/>
            <pc:sldMk cId="3722790757" sldId="431"/>
            <ac:spMk id="24" creationId="{FF692686-9040-29BA-08E6-7B4411BA955A}"/>
          </ac:spMkLst>
        </pc:spChg>
        <pc:spChg chg="add mod">
          <ac:chgData name="Manish Sharma" userId="b799adb9ba789c8f" providerId="LiveId" clId="{42FB0894-2482-4951-AC5E-3032E5144BE1}" dt="2022-05-22T09:04:06.324" v="749"/>
          <ac:spMkLst>
            <pc:docMk/>
            <pc:sldMk cId="3722790757" sldId="431"/>
            <ac:spMk id="26" creationId="{72855D82-A6EF-88F0-8E69-F91E3A2449F6}"/>
          </ac:spMkLst>
        </pc:spChg>
        <pc:cxnChg chg="add mod">
          <ac:chgData name="Manish Sharma" userId="b799adb9ba789c8f" providerId="LiveId" clId="{42FB0894-2482-4951-AC5E-3032E5144BE1}" dt="2022-05-22T09:03:49.977" v="748"/>
          <ac:cxnSpMkLst>
            <pc:docMk/>
            <pc:sldMk cId="3722790757" sldId="431"/>
            <ac:cxnSpMk id="7" creationId="{78EB0057-BD02-D3C8-5567-9F46D6ECB50F}"/>
          </ac:cxnSpMkLst>
        </pc:cxnChg>
        <pc:cxnChg chg="add mod">
          <ac:chgData name="Manish Sharma" userId="b799adb9ba789c8f" providerId="LiveId" clId="{42FB0894-2482-4951-AC5E-3032E5144BE1}" dt="2022-05-22T09:03:49.977" v="748"/>
          <ac:cxnSpMkLst>
            <pc:docMk/>
            <pc:sldMk cId="3722790757" sldId="431"/>
            <ac:cxnSpMk id="8" creationId="{FDA61959-1EC8-9D32-F322-F66DF71A365A}"/>
          </ac:cxnSpMkLst>
        </pc:cxnChg>
        <pc:cxnChg chg="add mod">
          <ac:chgData name="Manish Sharma" userId="b799adb9ba789c8f" providerId="LiveId" clId="{42FB0894-2482-4951-AC5E-3032E5144BE1}" dt="2022-05-22T09:03:49.977" v="748"/>
          <ac:cxnSpMkLst>
            <pc:docMk/>
            <pc:sldMk cId="3722790757" sldId="431"/>
            <ac:cxnSpMk id="14" creationId="{A86056B1-A373-CCF1-70C7-202043DB3B4F}"/>
          </ac:cxnSpMkLst>
        </pc:cxnChg>
        <pc:cxnChg chg="add mod">
          <ac:chgData name="Manish Sharma" userId="b799adb9ba789c8f" providerId="LiveId" clId="{42FB0894-2482-4951-AC5E-3032E5144BE1}" dt="2022-05-22T09:03:49.977" v="748"/>
          <ac:cxnSpMkLst>
            <pc:docMk/>
            <pc:sldMk cId="3722790757" sldId="431"/>
            <ac:cxnSpMk id="15" creationId="{BC7BF692-EB49-F0BB-EE68-B1285565EA34}"/>
          </ac:cxnSpMkLst>
        </pc:cxnChg>
        <pc:cxnChg chg="add mod">
          <ac:chgData name="Manish Sharma" userId="b799adb9ba789c8f" providerId="LiveId" clId="{42FB0894-2482-4951-AC5E-3032E5144BE1}" dt="2022-05-22T09:03:49.977" v="748"/>
          <ac:cxnSpMkLst>
            <pc:docMk/>
            <pc:sldMk cId="3722790757" sldId="431"/>
            <ac:cxnSpMk id="17" creationId="{8387F6C7-3617-60CF-E937-B80CEF08DFA2}"/>
          </ac:cxnSpMkLst>
        </pc:cxnChg>
        <pc:cxnChg chg="add mod">
          <ac:chgData name="Manish Sharma" userId="b799adb9ba789c8f" providerId="LiveId" clId="{42FB0894-2482-4951-AC5E-3032E5144BE1}" dt="2022-05-22T09:03:49.977" v="748"/>
          <ac:cxnSpMkLst>
            <pc:docMk/>
            <pc:sldMk cId="3722790757" sldId="431"/>
            <ac:cxnSpMk id="18" creationId="{9D5E4345-1219-33B3-E874-C9EBB7A09242}"/>
          </ac:cxnSpMkLst>
        </pc:cxnChg>
        <pc:cxnChg chg="add mod">
          <ac:chgData name="Manish Sharma" userId="b799adb9ba789c8f" providerId="LiveId" clId="{42FB0894-2482-4951-AC5E-3032E5144BE1}" dt="2022-05-22T09:04:06.324" v="749"/>
          <ac:cxnSpMkLst>
            <pc:docMk/>
            <pc:sldMk cId="3722790757" sldId="431"/>
            <ac:cxnSpMk id="23" creationId="{15462602-BBC5-1719-5B95-C0B4E1EBB3EB}"/>
          </ac:cxnSpMkLst>
        </pc:cxnChg>
        <pc:cxnChg chg="add mod">
          <ac:chgData name="Manish Sharma" userId="b799adb9ba789c8f" providerId="LiveId" clId="{42FB0894-2482-4951-AC5E-3032E5144BE1}" dt="2022-05-22T09:04:06.324" v="749"/>
          <ac:cxnSpMkLst>
            <pc:docMk/>
            <pc:sldMk cId="3722790757" sldId="431"/>
            <ac:cxnSpMk id="25" creationId="{08AAC10D-5DC3-71E5-B0C9-227B06C2DB02}"/>
          </ac:cxnSpMkLst>
        </pc:cxnChg>
      </pc:sldChg>
      <pc:sldChg chg="add">
        <pc:chgData name="Manish Sharma" userId="b799adb9ba789c8f" providerId="LiveId" clId="{42FB0894-2482-4951-AC5E-3032E5144BE1}" dt="2022-05-22T09:16:06.293" v="750"/>
        <pc:sldMkLst>
          <pc:docMk/>
          <pc:sldMk cId="2817809417" sldId="432"/>
        </pc:sldMkLst>
      </pc:sldChg>
      <pc:sldChg chg="addSp delSp modSp add mod setBg delDesignElem">
        <pc:chgData name="Manish Sharma" userId="b799adb9ba789c8f" providerId="LiveId" clId="{42FB0894-2482-4951-AC5E-3032E5144BE1}" dt="2022-05-22T09:55:22.237" v="756" actId="403"/>
        <pc:sldMkLst>
          <pc:docMk/>
          <pc:sldMk cId="1565417734" sldId="433"/>
        </pc:sldMkLst>
        <pc:spChg chg="mod">
          <ac:chgData name="Manish Sharma" userId="b799adb9ba789c8f" providerId="LiveId" clId="{42FB0894-2482-4951-AC5E-3032E5144BE1}" dt="2022-05-22T09:55:22.237" v="756" actId="403"/>
          <ac:spMkLst>
            <pc:docMk/>
            <pc:sldMk cId="1565417734" sldId="433"/>
            <ac:spMk id="3" creationId="{372B17DD-0106-4B06-95E5-D082DEE04FAB}"/>
          </ac:spMkLst>
        </pc:spChg>
        <pc:spChg chg="del">
          <ac:chgData name="Manish Sharma" userId="b799adb9ba789c8f" providerId="LiveId" clId="{42FB0894-2482-4951-AC5E-3032E5144BE1}" dt="2022-05-22T09:54:50.236" v="752"/>
          <ac:spMkLst>
            <pc:docMk/>
            <pc:sldMk cId="1565417734" sldId="433"/>
            <ac:spMk id="5" creationId="{09588DA8-065E-4F6F-8EFD-43104AB2E0CF}"/>
          </ac:spMkLst>
        </pc:spChg>
        <pc:spChg chg="del">
          <ac:chgData name="Manish Sharma" userId="b799adb9ba789c8f" providerId="LiveId" clId="{42FB0894-2482-4951-AC5E-3032E5144BE1}" dt="2022-05-22T09:54:50.236" v="752"/>
          <ac:spMkLst>
            <pc:docMk/>
            <pc:sldMk cId="1565417734" sldId="433"/>
            <ac:spMk id="6" creationId="{C4285719-470E-454C-AF62-8323075F1F5B}"/>
          </ac:spMkLst>
        </pc:spChg>
        <pc:spChg chg="del">
          <ac:chgData name="Manish Sharma" userId="b799adb9ba789c8f" providerId="LiveId" clId="{42FB0894-2482-4951-AC5E-3032E5144BE1}" dt="2022-05-22T09:54:50.236" v="752"/>
          <ac:spMkLst>
            <pc:docMk/>
            <pc:sldMk cId="1565417734" sldId="433"/>
            <ac:spMk id="7" creationId="{CD9FE4EF-C4D8-49A0-B2FF-81D8DB7D8A24}"/>
          </ac:spMkLst>
        </pc:spChg>
        <pc:spChg chg="add">
          <ac:chgData name="Manish Sharma" userId="b799adb9ba789c8f" providerId="LiveId" clId="{42FB0894-2482-4951-AC5E-3032E5144BE1}" dt="2022-05-22T09:55:02.468" v="753" actId="26606"/>
          <ac:spMkLst>
            <pc:docMk/>
            <pc:sldMk cId="1565417734" sldId="433"/>
            <ac:spMk id="8" creationId="{09588DA8-065E-4F6F-8EFD-43104AB2E0CF}"/>
          </ac:spMkLst>
        </pc:spChg>
        <pc:spChg chg="del">
          <ac:chgData name="Manish Sharma" userId="b799adb9ba789c8f" providerId="LiveId" clId="{42FB0894-2482-4951-AC5E-3032E5144BE1}" dt="2022-05-22T09:54:50.236" v="752"/>
          <ac:spMkLst>
            <pc:docMk/>
            <pc:sldMk cId="1565417734" sldId="433"/>
            <ac:spMk id="9" creationId="{4300840D-0A0B-4512-BACA-B439D5B9C57C}"/>
          </ac:spMkLst>
        </pc:spChg>
        <pc:spChg chg="add">
          <ac:chgData name="Manish Sharma" userId="b799adb9ba789c8f" providerId="LiveId" clId="{42FB0894-2482-4951-AC5E-3032E5144BE1}" dt="2022-05-22T09:55:02.468" v="753" actId="26606"/>
          <ac:spMkLst>
            <pc:docMk/>
            <pc:sldMk cId="1565417734" sldId="433"/>
            <ac:spMk id="10" creationId="{C4285719-470E-454C-AF62-8323075F1F5B}"/>
          </ac:spMkLst>
        </pc:spChg>
        <pc:spChg chg="del">
          <ac:chgData name="Manish Sharma" userId="b799adb9ba789c8f" providerId="LiveId" clId="{42FB0894-2482-4951-AC5E-3032E5144BE1}" dt="2022-05-22T09:54:50.236" v="752"/>
          <ac:spMkLst>
            <pc:docMk/>
            <pc:sldMk cId="1565417734" sldId="433"/>
            <ac:spMk id="11" creationId="{D2B78728-A580-49A7-84F9-6EF6F583ADE0}"/>
          </ac:spMkLst>
        </pc:spChg>
        <pc:spChg chg="add">
          <ac:chgData name="Manish Sharma" userId="b799adb9ba789c8f" providerId="LiveId" clId="{42FB0894-2482-4951-AC5E-3032E5144BE1}" dt="2022-05-22T09:55:02.468" v="753" actId="26606"/>
          <ac:spMkLst>
            <pc:docMk/>
            <pc:sldMk cId="1565417734" sldId="433"/>
            <ac:spMk id="12" creationId="{CD9FE4EF-C4D8-49A0-B2FF-81D8DB7D8A24}"/>
          </ac:spMkLst>
        </pc:spChg>
        <pc:spChg chg="del">
          <ac:chgData name="Manish Sharma" userId="b799adb9ba789c8f" providerId="LiveId" clId="{42FB0894-2482-4951-AC5E-3032E5144BE1}" dt="2022-05-22T09:54:50.236" v="752"/>
          <ac:spMkLst>
            <pc:docMk/>
            <pc:sldMk cId="1565417734" sldId="433"/>
            <ac:spMk id="13" creationId="{38FAA1A1-D861-433F-88FA-1E9D6FD31D11}"/>
          </ac:spMkLst>
        </pc:spChg>
        <pc:spChg chg="add">
          <ac:chgData name="Manish Sharma" userId="b799adb9ba789c8f" providerId="LiveId" clId="{42FB0894-2482-4951-AC5E-3032E5144BE1}" dt="2022-05-22T09:55:02.468" v="753" actId="26606"/>
          <ac:spMkLst>
            <pc:docMk/>
            <pc:sldMk cId="1565417734" sldId="433"/>
            <ac:spMk id="14" creationId="{4300840D-0A0B-4512-BACA-B439D5B9C57C}"/>
          </ac:spMkLst>
        </pc:spChg>
        <pc:spChg chg="del">
          <ac:chgData name="Manish Sharma" userId="b799adb9ba789c8f" providerId="LiveId" clId="{42FB0894-2482-4951-AC5E-3032E5144BE1}" dt="2022-05-22T09:54:50.236" v="752"/>
          <ac:spMkLst>
            <pc:docMk/>
            <pc:sldMk cId="1565417734" sldId="433"/>
            <ac:spMk id="15" creationId="{8D71EDA1-87BF-4D5D-AB79-F346FD19278A}"/>
          </ac:spMkLst>
        </pc:spChg>
        <pc:spChg chg="add">
          <ac:chgData name="Manish Sharma" userId="b799adb9ba789c8f" providerId="LiveId" clId="{42FB0894-2482-4951-AC5E-3032E5144BE1}" dt="2022-05-22T09:55:02.468" v="753" actId="26606"/>
          <ac:spMkLst>
            <pc:docMk/>
            <pc:sldMk cId="1565417734" sldId="433"/>
            <ac:spMk id="16" creationId="{D2B78728-A580-49A7-84F9-6EF6F583ADE0}"/>
          </ac:spMkLst>
        </pc:spChg>
        <pc:spChg chg="add">
          <ac:chgData name="Manish Sharma" userId="b799adb9ba789c8f" providerId="LiveId" clId="{42FB0894-2482-4951-AC5E-3032E5144BE1}" dt="2022-05-22T09:55:02.468" v="753" actId="26606"/>
          <ac:spMkLst>
            <pc:docMk/>
            <pc:sldMk cId="1565417734" sldId="433"/>
            <ac:spMk id="18" creationId="{38FAA1A1-D861-433F-88FA-1E9D6FD31D11}"/>
          </ac:spMkLst>
        </pc:spChg>
        <pc:spChg chg="add">
          <ac:chgData name="Manish Sharma" userId="b799adb9ba789c8f" providerId="LiveId" clId="{42FB0894-2482-4951-AC5E-3032E5144BE1}" dt="2022-05-22T09:55:02.468" v="753" actId="26606"/>
          <ac:spMkLst>
            <pc:docMk/>
            <pc:sldMk cId="1565417734" sldId="433"/>
            <ac:spMk id="20" creationId="{8D71EDA1-87BF-4D5D-AB79-F346FD19278A}"/>
          </ac:spMkLst>
        </pc:spChg>
      </pc:sldChg>
      <pc:sldChg chg="add">
        <pc:chgData name="Manish Sharma" userId="b799adb9ba789c8f" providerId="LiveId" clId="{42FB0894-2482-4951-AC5E-3032E5144BE1}" dt="2022-05-22T10:02:21.752" v="757"/>
        <pc:sldMkLst>
          <pc:docMk/>
          <pc:sldMk cId="1795810273" sldId="434"/>
        </pc:sldMkLst>
      </pc:sldChg>
      <pc:sldChg chg="add">
        <pc:chgData name="Manish Sharma" userId="b799adb9ba789c8f" providerId="LiveId" clId="{42FB0894-2482-4951-AC5E-3032E5144BE1}" dt="2022-05-22T10:02:21.752" v="757"/>
        <pc:sldMkLst>
          <pc:docMk/>
          <pc:sldMk cId="3656162023" sldId="435"/>
        </pc:sldMkLst>
      </pc:sldChg>
      <pc:sldChg chg="add">
        <pc:chgData name="Manish Sharma" userId="b799adb9ba789c8f" providerId="LiveId" clId="{42FB0894-2482-4951-AC5E-3032E5144BE1}" dt="2022-05-22T10:02:21.752" v="757"/>
        <pc:sldMkLst>
          <pc:docMk/>
          <pc:sldMk cId="2381066136" sldId="436"/>
        </pc:sldMkLst>
      </pc:sldChg>
      <pc:sldChg chg="add">
        <pc:chgData name="Manish Sharma" userId="b799adb9ba789c8f" providerId="LiveId" clId="{42FB0894-2482-4951-AC5E-3032E5144BE1}" dt="2022-05-22T11:09:40.491" v="758"/>
        <pc:sldMkLst>
          <pc:docMk/>
          <pc:sldMk cId="2495799992" sldId="437"/>
        </pc:sldMkLst>
      </pc:sldChg>
      <pc:sldChg chg="add">
        <pc:chgData name="Manish Sharma" userId="b799adb9ba789c8f" providerId="LiveId" clId="{42FB0894-2482-4951-AC5E-3032E5144BE1}" dt="2022-05-22T11:09:40.491" v="758"/>
        <pc:sldMkLst>
          <pc:docMk/>
          <pc:sldMk cId="220428449" sldId="438"/>
        </pc:sldMkLst>
      </pc:sldChg>
    </pc:docChg>
  </pc:docChgLst>
  <pc:docChgLst>
    <pc:chgData name="Manish Sharma" userId="b799adb9ba789c8f" providerId="LiveId" clId="{A3179114-2163-4F3A-91C7-CE76A65F7B26}"/>
    <pc:docChg chg="undo custSel addSld delSld modSld">
      <pc:chgData name="Manish Sharma" userId="b799adb9ba789c8f" providerId="LiveId" clId="{A3179114-2163-4F3A-91C7-CE76A65F7B26}" dt="2022-05-13T11:06:15.387" v="866"/>
      <pc:docMkLst>
        <pc:docMk/>
      </pc:docMkLst>
      <pc:sldChg chg="modSp mod">
        <pc:chgData name="Manish Sharma" userId="b799adb9ba789c8f" providerId="LiveId" clId="{A3179114-2163-4F3A-91C7-CE76A65F7B26}" dt="2022-05-12T03:32:44.160" v="6" actId="20577"/>
        <pc:sldMkLst>
          <pc:docMk/>
          <pc:sldMk cId="2387056038" sldId="257"/>
        </pc:sldMkLst>
        <pc:spChg chg="mod">
          <ac:chgData name="Manish Sharma" userId="b799adb9ba789c8f" providerId="LiveId" clId="{A3179114-2163-4F3A-91C7-CE76A65F7B26}" dt="2022-05-12T03:32:44.160" v="6" actId="20577"/>
          <ac:spMkLst>
            <pc:docMk/>
            <pc:sldMk cId="2387056038" sldId="257"/>
            <ac:spMk id="8" creationId="{21BA1D81-28D8-48F6-BE19-AD957AF78D79}"/>
          </ac:spMkLst>
        </pc:spChg>
      </pc:sldChg>
      <pc:sldChg chg="del">
        <pc:chgData name="Manish Sharma" userId="b799adb9ba789c8f" providerId="LiveId" clId="{A3179114-2163-4F3A-91C7-CE76A65F7B26}" dt="2022-05-12T03:32:51.714" v="7" actId="47"/>
        <pc:sldMkLst>
          <pc:docMk/>
          <pc:sldMk cId="0" sldId="260"/>
        </pc:sldMkLst>
      </pc:sldChg>
      <pc:sldChg chg="del">
        <pc:chgData name="Manish Sharma" userId="b799adb9ba789c8f" providerId="LiveId" clId="{A3179114-2163-4F3A-91C7-CE76A65F7B26}" dt="2022-05-12T03:32:51.714" v="7" actId="47"/>
        <pc:sldMkLst>
          <pc:docMk/>
          <pc:sldMk cId="0" sldId="261"/>
        </pc:sldMkLst>
      </pc:sldChg>
      <pc:sldChg chg="del">
        <pc:chgData name="Manish Sharma" userId="b799adb9ba789c8f" providerId="LiveId" clId="{A3179114-2163-4F3A-91C7-CE76A65F7B26}" dt="2022-05-12T03:32:51.714" v="7" actId="47"/>
        <pc:sldMkLst>
          <pc:docMk/>
          <pc:sldMk cId="0" sldId="262"/>
        </pc:sldMkLst>
      </pc:sldChg>
      <pc:sldChg chg="modSp add mod">
        <pc:chgData name="Manish Sharma" userId="b799adb9ba789c8f" providerId="LiveId" clId="{A3179114-2163-4F3A-91C7-CE76A65F7B26}" dt="2022-05-12T11:26:17.759" v="562" actId="20577"/>
        <pc:sldMkLst>
          <pc:docMk/>
          <pc:sldMk cId="3103000826" sldId="266"/>
        </pc:sldMkLst>
        <pc:spChg chg="mod">
          <ac:chgData name="Manish Sharma" userId="b799adb9ba789c8f" providerId="LiveId" clId="{A3179114-2163-4F3A-91C7-CE76A65F7B26}" dt="2022-05-12T11:25:54.192" v="560" actId="20577"/>
          <ac:spMkLst>
            <pc:docMk/>
            <pc:sldMk cId="3103000826" sldId="266"/>
            <ac:spMk id="7" creationId="{0C57B204-BF35-48BB-B211-D1B7321062D6}"/>
          </ac:spMkLst>
        </pc:spChg>
        <pc:spChg chg="mod">
          <ac:chgData name="Manish Sharma" userId="b799adb9ba789c8f" providerId="LiveId" clId="{A3179114-2163-4F3A-91C7-CE76A65F7B26}" dt="2022-05-12T11:26:17.759" v="562" actId="20577"/>
          <ac:spMkLst>
            <pc:docMk/>
            <pc:sldMk cId="3103000826" sldId="266"/>
            <ac:spMk id="8" creationId="{A4FE4D20-2C8F-467C-945E-771DBBC0F7FA}"/>
          </ac:spMkLst>
        </pc:spChg>
      </pc:sldChg>
      <pc:sldChg chg="add">
        <pc:chgData name="Manish Sharma" userId="b799adb9ba789c8f" providerId="LiveId" clId="{A3179114-2163-4F3A-91C7-CE76A65F7B26}" dt="2022-05-13T05:35:49.052" v="795"/>
        <pc:sldMkLst>
          <pc:docMk/>
          <pc:sldMk cId="1955633667" sldId="267"/>
        </pc:sldMkLst>
      </pc:sldChg>
      <pc:sldChg chg="add">
        <pc:chgData name="Manish Sharma" userId="b799adb9ba789c8f" providerId="LiveId" clId="{A3179114-2163-4F3A-91C7-CE76A65F7B26}" dt="2022-05-13T04:57:35.613" v="787"/>
        <pc:sldMkLst>
          <pc:docMk/>
          <pc:sldMk cId="2308804351" sldId="268"/>
        </pc:sldMkLst>
      </pc:sldChg>
      <pc:sldChg chg="del">
        <pc:chgData name="Manish Sharma" userId="b799adb9ba789c8f" providerId="LiveId" clId="{A3179114-2163-4F3A-91C7-CE76A65F7B26}" dt="2022-05-12T03:32:51.714" v="7" actId="47"/>
        <pc:sldMkLst>
          <pc:docMk/>
          <pc:sldMk cId="0" sldId="269"/>
        </pc:sldMkLst>
      </pc:sldChg>
      <pc:sldChg chg="add">
        <pc:chgData name="Manish Sharma" userId="b799adb9ba789c8f" providerId="LiveId" clId="{A3179114-2163-4F3A-91C7-CE76A65F7B26}" dt="2022-05-13T07:00:13.767" v="797"/>
        <pc:sldMkLst>
          <pc:docMk/>
          <pc:sldMk cId="541853456" sldId="270"/>
        </pc:sldMkLst>
      </pc:sldChg>
      <pc:sldChg chg="add">
        <pc:chgData name="Manish Sharma" userId="b799adb9ba789c8f" providerId="LiveId" clId="{A3179114-2163-4F3A-91C7-CE76A65F7B26}" dt="2022-05-13T07:38:45.377" v="798"/>
        <pc:sldMkLst>
          <pc:docMk/>
          <pc:sldMk cId="4251761722" sldId="271"/>
        </pc:sldMkLst>
      </pc:sldChg>
      <pc:sldChg chg="del">
        <pc:chgData name="Manish Sharma" userId="b799adb9ba789c8f" providerId="LiveId" clId="{A3179114-2163-4F3A-91C7-CE76A65F7B26}" dt="2022-05-12T03:32:51.714" v="7" actId="47"/>
        <pc:sldMkLst>
          <pc:docMk/>
          <pc:sldMk cId="354889720" sldId="272"/>
        </pc:sldMkLst>
      </pc:sldChg>
      <pc:sldChg chg="add">
        <pc:chgData name="Manish Sharma" userId="b799adb9ba789c8f" providerId="LiveId" clId="{A3179114-2163-4F3A-91C7-CE76A65F7B26}" dt="2022-05-12T09:26:17.360" v="297"/>
        <pc:sldMkLst>
          <pc:docMk/>
          <pc:sldMk cId="1331658581" sldId="273"/>
        </pc:sldMkLst>
      </pc:sldChg>
      <pc:sldChg chg="del">
        <pc:chgData name="Manish Sharma" userId="b799adb9ba789c8f" providerId="LiveId" clId="{A3179114-2163-4F3A-91C7-CE76A65F7B26}" dt="2022-05-12T03:32:51.714" v="7" actId="47"/>
        <pc:sldMkLst>
          <pc:docMk/>
          <pc:sldMk cId="1041794992" sldId="274"/>
        </pc:sldMkLst>
      </pc:sldChg>
      <pc:sldChg chg="del">
        <pc:chgData name="Manish Sharma" userId="b799adb9ba789c8f" providerId="LiveId" clId="{A3179114-2163-4F3A-91C7-CE76A65F7B26}" dt="2022-05-12T03:32:51.714" v="7" actId="47"/>
        <pc:sldMkLst>
          <pc:docMk/>
          <pc:sldMk cId="1929096108" sldId="275"/>
        </pc:sldMkLst>
      </pc:sldChg>
      <pc:sldChg chg="del">
        <pc:chgData name="Manish Sharma" userId="b799adb9ba789c8f" providerId="LiveId" clId="{A3179114-2163-4F3A-91C7-CE76A65F7B26}" dt="2022-05-12T03:32:51.714" v="7" actId="47"/>
        <pc:sldMkLst>
          <pc:docMk/>
          <pc:sldMk cId="1327294765" sldId="276"/>
        </pc:sldMkLst>
      </pc:sldChg>
      <pc:sldChg chg="del">
        <pc:chgData name="Manish Sharma" userId="b799adb9ba789c8f" providerId="LiveId" clId="{A3179114-2163-4F3A-91C7-CE76A65F7B26}" dt="2022-05-12T03:32:51.714" v="7" actId="47"/>
        <pc:sldMkLst>
          <pc:docMk/>
          <pc:sldMk cId="1476634141" sldId="277"/>
        </pc:sldMkLst>
      </pc:sldChg>
      <pc:sldChg chg="del">
        <pc:chgData name="Manish Sharma" userId="b799adb9ba789c8f" providerId="LiveId" clId="{A3179114-2163-4F3A-91C7-CE76A65F7B26}" dt="2022-05-12T03:32:51.714" v="7" actId="47"/>
        <pc:sldMkLst>
          <pc:docMk/>
          <pc:sldMk cId="3742683978" sldId="278"/>
        </pc:sldMkLst>
      </pc:sldChg>
      <pc:sldChg chg="del">
        <pc:chgData name="Manish Sharma" userId="b799adb9ba789c8f" providerId="LiveId" clId="{A3179114-2163-4F3A-91C7-CE76A65F7B26}" dt="2022-05-12T03:32:51.714" v="7" actId="47"/>
        <pc:sldMkLst>
          <pc:docMk/>
          <pc:sldMk cId="3722122107" sldId="280"/>
        </pc:sldMkLst>
      </pc:sldChg>
      <pc:sldChg chg="del">
        <pc:chgData name="Manish Sharma" userId="b799adb9ba789c8f" providerId="LiveId" clId="{A3179114-2163-4F3A-91C7-CE76A65F7B26}" dt="2022-05-12T03:32:51.714" v="7" actId="47"/>
        <pc:sldMkLst>
          <pc:docMk/>
          <pc:sldMk cId="1870224024" sldId="281"/>
        </pc:sldMkLst>
      </pc:sldChg>
      <pc:sldChg chg="add">
        <pc:chgData name="Manish Sharma" userId="b799adb9ba789c8f" providerId="LiveId" clId="{A3179114-2163-4F3A-91C7-CE76A65F7B26}" dt="2022-05-12T09:13:41.409" v="81"/>
        <pc:sldMkLst>
          <pc:docMk/>
          <pc:sldMk cId="2937149028" sldId="282"/>
        </pc:sldMkLst>
      </pc:sldChg>
      <pc:sldChg chg="add">
        <pc:chgData name="Manish Sharma" userId="b799adb9ba789c8f" providerId="LiveId" clId="{A3179114-2163-4F3A-91C7-CE76A65F7B26}" dt="2022-05-12T09:13:41.409" v="81"/>
        <pc:sldMkLst>
          <pc:docMk/>
          <pc:sldMk cId="3640020107" sldId="283"/>
        </pc:sldMkLst>
      </pc:sldChg>
      <pc:sldChg chg="del">
        <pc:chgData name="Manish Sharma" userId="b799adb9ba789c8f" providerId="LiveId" clId="{A3179114-2163-4F3A-91C7-CE76A65F7B26}" dt="2022-05-12T03:32:51.714" v="7" actId="47"/>
        <pc:sldMkLst>
          <pc:docMk/>
          <pc:sldMk cId="4112244625" sldId="283"/>
        </pc:sldMkLst>
      </pc:sldChg>
      <pc:sldChg chg="del">
        <pc:chgData name="Manish Sharma" userId="b799adb9ba789c8f" providerId="LiveId" clId="{A3179114-2163-4F3A-91C7-CE76A65F7B26}" dt="2022-05-12T03:32:51.714" v="7" actId="47"/>
        <pc:sldMkLst>
          <pc:docMk/>
          <pc:sldMk cId="3526466874" sldId="284"/>
        </pc:sldMkLst>
      </pc:sldChg>
      <pc:sldChg chg="add">
        <pc:chgData name="Manish Sharma" userId="b799adb9ba789c8f" providerId="LiveId" clId="{A3179114-2163-4F3A-91C7-CE76A65F7B26}" dt="2022-05-12T09:13:41.409" v="81"/>
        <pc:sldMkLst>
          <pc:docMk/>
          <pc:sldMk cId="3936744458" sldId="284"/>
        </pc:sldMkLst>
      </pc:sldChg>
      <pc:sldChg chg="add">
        <pc:chgData name="Manish Sharma" userId="b799adb9ba789c8f" providerId="LiveId" clId="{A3179114-2163-4F3A-91C7-CE76A65F7B26}" dt="2022-05-13T05:10:19.569" v="788"/>
        <pc:sldMkLst>
          <pc:docMk/>
          <pc:sldMk cId="547040454" sldId="285"/>
        </pc:sldMkLst>
      </pc:sldChg>
      <pc:sldChg chg="del">
        <pc:chgData name="Manish Sharma" userId="b799adb9ba789c8f" providerId="LiveId" clId="{A3179114-2163-4F3A-91C7-CE76A65F7B26}" dt="2022-05-12T03:32:51.714" v="7" actId="47"/>
        <pc:sldMkLst>
          <pc:docMk/>
          <pc:sldMk cId="1121659111" sldId="286"/>
        </pc:sldMkLst>
      </pc:sldChg>
      <pc:sldChg chg="add">
        <pc:chgData name="Manish Sharma" userId="b799adb9ba789c8f" providerId="LiveId" clId="{A3179114-2163-4F3A-91C7-CE76A65F7B26}" dt="2022-05-13T05:10:19.569" v="788"/>
        <pc:sldMkLst>
          <pc:docMk/>
          <pc:sldMk cId="1689115699" sldId="286"/>
        </pc:sldMkLst>
      </pc:sldChg>
      <pc:sldChg chg="add">
        <pc:chgData name="Manish Sharma" userId="b799adb9ba789c8f" providerId="LiveId" clId="{A3179114-2163-4F3A-91C7-CE76A65F7B26}" dt="2022-05-12T09:55:46.246" v="298"/>
        <pc:sldMkLst>
          <pc:docMk/>
          <pc:sldMk cId="1060908639" sldId="287"/>
        </pc:sldMkLst>
      </pc:sldChg>
      <pc:sldChg chg="add">
        <pc:chgData name="Manish Sharma" userId="b799adb9ba789c8f" providerId="LiveId" clId="{A3179114-2163-4F3A-91C7-CE76A65F7B26}" dt="2022-05-12T09:55:46.246" v="298"/>
        <pc:sldMkLst>
          <pc:docMk/>
          <pc:sldMk cId="3753465024" sldId="288"/>
        </pc:sldMkLst>
      </pc:sldChg>
      <pc:sldChg chg="del">
        <pc:chgData name="Manish Sharma" userId="b799adb9ba789c8f" providerId="LiveId" clId="{A3179114-2163-4F3A-91C7-CE76A65F7B26}" dt="2022-05-12T03:32:51.714" v="7" actId="47"/>
        <pc:sldMkLst>
          <pc:docMk/>
          <pc:sldMk cId="4016984177" sldId="288"/>
        </pc:sldMkLst>
      </pc:sldChg>
      <pc:sldChg chg="add">
        <pc:chgData name="Manish Sharma" userId="b799adb9ba789c8f" providerId="LiveId" clId="{A3179114-2163-4F3A-91C7-CE76A65F7B26}" dt="2022-05-12T09:55:46.246" v="298"/>
        <pc:sldMkLst>
          <pc:docMk/>
          <pc:sldMk cId="2567783499" sldId="289"/>
        </pc:sldMkLst>
      </pc:sldChg>
      <pc:sldChg chg="del">
        <pc:chgData name="Manish Sharma" userId="b799adb9ba789c8f" providerId="LiveId" clId="{A3179114-2163-4F3A-91C7-CE76A65F7B26}" dt="2022-05-12T03:32:51.714" v="7" actId="47"/>
        <pc:sldMkLst>
          <pc:docMk/>
          <pc:sldMk cId="4019827636" sldId="289"/>
        </pc:sldMkLst>
      </pc:sldChg>
      <pc:sldChg chg="add">
        <pc:chgData name="Manish Sharma" userId="b799adb9ba789c8f" providerId="LiveId" clId="{A3179114-2163-4F3A-91C7-CE76A65F7B26}" dt="2022-05-13T07:00:13.767" v="797"/>
        <pc:sldMkLst>
          <pc:docMk/>
          <pc:sldMk cId="1149044477" sldId="290"/>
        </pc:sldMkLst>
      </pc:sldChg>
      <pc:sldChg chg="del">
        <pc:chgData name="Manish Sharma" userId="b799adb9ba789c8f" providerId="LiveId" clId="{A3179114-2163-4F3A-91C7-CE76A65F7B26}" dt="2022-05-12T03:32:51.714" v="7" actId="47"/>
        <pc:sldMkLst>
          <pc:docMk/>
          <pc:sldMk cId="4234741750" sldId="290"/>
        </pc:sldMkLst>
      </pc:sldChg>
      <pc:sldChg chg="del">
        <pc:chgData name="Manish Sharma" userId="b799adb9ba789c8f" providerId="LiveId" clId="{A3179114-2163-4F3A-91C7-CE76A65F7B26}" dt="2022-05-12T03:32:51.714" v="7" actId="47"/>
        <pc:sldMkLst>
          <pc:docMk/>
          <pc:sldMk cId="3252480271" sldId="291"/>
        </pc:sldMkLst>
      </pc:sldChg>
      <pc:sldChg chg="add">
        <pc:chgData name="Manish Sharma" userId="b799adb9ba789c8f" providerId="LiveId" clId="{A3179114-2163-4F3A-91C7-CE76A65F7B26}" dt="2022-05-13T07:00:13.767" v="797"/>
        <pc:sldMkLst>
          <pc:docMk/>
          <pc:sldMk cId="3328030247" sldId="291"/>
        </pc:sldMkLst>
      </pc:sldChg>
      <pc:sldChg chg="add">
        <pc:chgData name="Manish Sharma" userId="b799adb9ba789c8f" providerId="LiveId" clId="{A3179114-2163-4F3A-91C7-CE76A65F7B26}" dt="2022-05-13T11:06:15.387" v="866"/>
        <pc:sldMkLst>
          <pc:docMk/>
          <pc:sldMk cId="2954877608" sldId="292"/>
        </pc:sldMkLst>
      </pc:sldChg>
      <pc:sldChg chg="addSp modSp new">
        <pc:chgData name="Manish Sharma" userId="b799adb9ba789c8f" providerId="LiveId" clId="{A3179114-2163-4F3A-91C7-CE76A65F7B26}" dt="2022-05-12T04:00:02.180" v="13"/>
        <pc:sldMkLst>
          <pc:docMk/>
          <pc:sldMk cId="460697296" sldId="302"/>
        </pc:sldMkLst>
        <pc:spChg chg="add mod">
          <ac:chgData name="Manish Sharma" userId="b799adb9ba789c8f" providerId="LiveId" clId="{A3179114-2163-4F3A-91C7-CE76A65F7B26}" dt="2022-05-12T03:58:25.633" v="9"/>
          <ac:spMkLst>
            <pc:docMk/>
            <pc:sldMk cId="460697296" sldId="302"/>
            <ac:spMk id="2" creationId="{C805F3C7-2046-3BC5-D88D-430C0BEC2E19}"/>
          </ac:spMkLst>
        </pc:spChg>
        <pc:spChg chg="mod">
          <ac:chgData name="Manish Sharma" userId="b799adb9ba789c8f" providerId="LiveId" clId="{A3179114-2163-4F3A-91C7-CE76A65F7B26}" dt="2022-05-12T03:58:25.633" v="9"/>
          <ac:spMkLst>
            <pc:docMk/>
            <pc:sldMk cId="460697296" sldId="302"/>
            <ac:spMk id="6" creationId="{02F1C315-3DA7-EC08-8ADA-FA837A81A274}"/>
          </ac:spMkLst>
        </pc:spChg>
        <pc:spChg chg="mod">
          <ac:chgData name="Manish Sharma" userId="b799adb9ba789c8f" providerId="LiveId" clId="{A3179114-2163-4F3A-91C7-CE76A65F7B26}" dt="2022-05-12T03:58:25.633" v="9"/>
          <ac:spMkLst>
            <pc:docMk/>
            <pc:sldMk cId="460697296" sldId="302"/>
            <ac:spMk id="7" creationId="{5563B4DE-8347-6210-C95C-0548E9340B84}"/>
          </ac:spMkLst>
        </pc:spChg>
        <pc:spChg chg="mod">
          <ac:chgData name="Manish Sharma" userId="b799adb9ba789c8f" providerId="LiveId" clId="{A3179114-2163-4F3A-91C7-CE76A65F7B26}" dt="2022-05-12T03:58:25.633" v="9"/>
          <ac:spMkLst>
            <pc:docMk/>
            <pc:sldMk cId="460697296" sldId="302"/>
            <ac:spMk id="9" creationId="{FC6FD26A-728D-783A-980B-EB4078FE2EDC}"/>
          </ac:spMkLst>
        </pc:spChg>
        <pc:spChg chg="mod">
          <ac:chgData name="Manish Sharma" userId="b799adb9ba789c8f" providerId="LiveId" clId="{A3179114-2163-4F3A-91C7-CE76A65F7B26}" dt="2022-05-12T03:58:25.633" v="9"/>
          <ac:spMkLst>
            <pc:docMk/>
            <pc:sldMk cId="460697296" sldId="302"/>
            <ac:spMk id="10" creationId="{323FE6FD-7121-B7D6-7C31-03A9B53CA636}"/>
          </ac:spMkLst>
        </pc:spChg>
        <pc:spChg chg="mod">
          <ac:chgData name="Manish Sharma" userId="b799adb9ba789c8f" providerId="LiveId" clId="{A3179114-2163-4F3A-91C7-CE76A65F7B26}" dt="2022-05-12T03:58:25.633" v="9"/>
          <ac:spMkLst>
            <pc:docMk/>
            <pc:sldMk cId="460697296" sldId="302"/>
            <ac:spMk id="12" creationId="{D263A3A1-6120-8132-2343-B61DD9D9EBB2}"/>
          </ac:spMkLst>
        </pc:spChg>
        <pc:spChg chg="mod">
          <ac:chgData name="Manish Sharma" userId="b799adb9ba789c8f" providerId="LiveId" clId="{A3179114-2163-4F3A-91C7-CE76A65F7B26}" dt="2022-05-12T03:58:25.633" v="9"/>
          <ac:spMkLst>
            <pc:docMk/>
            <pc:sldMk cId="460697296" sldId="302"/>
            <ac:spMk id="13" creationId="{4BD9FD56-9DF5-2D80-E3D0-D29372781886}"/>
          </ac:spMkLst>
        </pc:spChg>
        <pc:spChg chg="add mod">
          <ac:chgData name="Manish Sharma" userId="b799adb9ba789c8f" providerId="LiveId" clId="{A3179114-2163-4F3A-91C7-CE76A65F7B26}" dt="2022-05-12T03:58:25.633" v="9"/>
          <ac:spMkLst>
            <pc:docMk/>
            <pc:sldMk cId="460697296" sldId="302"/>
            <ac:spMk id="15" creationId="{F83C6111-6221-151A-A132-0AFB8AD939D5}"/>
          </ac:spMkLst>
        </pc:spChg>
        <pc:spChg chg="add mod">
          <ac:chgData name="Manish Sharma" userId="b799adb9ba789c8f" providerId="LiveId" clId="{A3179114-2163-4F3A-91C7-CE76A65F7B26}" dt="2022-05-12T03:58:25.633" v="9"/>
          <ac:spMkLst>
            <pc:docMk/>
            <pc:sldMk cId="460697296" sldId="302"/>
            <ac:spMk id="16" creationId="{1B6A1D75-6A63-49E7-CBD3-4984E3672700}"/>
          </ac:spMkLst>
        </pc:spChg>
        <pc:spChg chg="add mod">
          <ac:chgData name="Manish Sharma" userId="b799adb9ba789c8f" providerId="LiveId" clId="{A3179114-2163-4F3A-91C7-CE76A65F7B26}" dt="2022-05-12T03:58:25.633" v="9"/>
          <ac:spMkLst>
            <pc:docMk/>
            <pc:sldMk cId="460697296" sldId="302"/>
            <ac:spMk id="17" creationId="{E3A1D473-18CE-B9FB-0E56-181B8C35ABFE}"/>
          </ac:spMkLst>
        </pc:spChg>
        <pc:spChg chg="add mod">
          <ac:chgData name="Manish Sharma" userId="b799adb9ba789c8f" providerId="LiveId" clId="{A3179114-2163-4F3A-91C7-CE76A65F7B26}" dt="2022-05-12T03:59:00.048" v="10"/>
          <ac:spMkLst>
            <pc:docMk/>
            <pc:sldMk cId="460697296" sldId="302"/>
            <ac:spMk id="18" creationId="{7DA0E9D8-457A-3B54-D31E-5D4AAFB5B5C1}"/>
          </ac:spMkLst>
        </pc:spChg>
        <pc:spChg chg="add mod">
          <ac:chgData name="Manish Sharma" userId="b799adb9ba789c8f" providerId="LiveId" clId="{A3179114-2163-4F3A-91C7-CE76A65F7B26}" dt="2022-05-12T03:59:00.048" v="10"/>
          <ac:spMkLst>
            <pc:docMk/>
            <pc:sldMk cId="460697296" sldId="302"/>
            <ac:spMk id="20" creationId="{8FBADB73-A3FC-33F5-9AC8-7E6BE069E576}"/>
          </ac:spMkLst>
        </pc:spChg>
        <pc:spChg chg="add mod">
          <ac:chgData name="Manish Sharma" userId="b799adb9ba789c8f" providerId="LiveId" clId="{A3179114-2163-4F3A-91C7-CE76A65F7B26}" dt="2022-05-12T03:59:00.048" v="10"/>
          <ac:spMkLst>
            <pc:docMk/>
            <pc:sldMk cId="460697296" sldId="302"/>
            <ac:spMk id="22" creationId="{ACECDEC7-3838-4D6A-B9D1-BE57012346E9}"/>
          </ac:spMkLst>
        </pc:spChg>
        <pc:spChg chg="add mod">
          <ac:chgData name="Manish Sharma" userId="b799adb9ba789c8f" providerId="LiveId" clId="{A3179114-2163-4F3A-91C7-CE76A65F7B26}" dt="2022-05-12T03:59:16.419" v="11"/>
          <ac:spMkLst>
            <pc:docMk/>
            <pc:sldMk cId="460697296" sldId="302"/>
            <ac:spMk id="23" creationId="{4445D7D8-376C-BE0B-598E-80ED22303E49}"/>
          </ac:spMkLst>
        </pc:spChg>
        <pc:spChg chg="add mod">
          <ac:chgData name="Manish Sharma" userId="b799adb9ba789c8f" providerId="LiveId" clId="{A3179114-2163-4F3A-91C7-CE76A65F7B26}" dt="2022-05-12T03:59:16.419" v="11"/>
          <ac:spMkLst>
            <pc:docMk/>
            <pc:sldMk cId="460697296" sldId="302"/>
            <ac:spMk id="24" creationId="{47D1D69F-1E0C-18C4-5A1C-8AF533ACFB18}"/>
          </ac:spMkLst>
        </pc:spChg>
        <pc:spChg chg="add mod">
          <ac:chgData name="Manish Sharma" userId="b799adb9ba789c8f" providerId="LiveId" clId="{A3179114-2163-4F3A-91C7-CE76A65F7B26}" dt="2022-05-12T03:59:16.419" v="11"/>
          <ac:spMkLst>
            <pc:docMk/>
            <pc:sldMk cId="460697296" sldId="302"/>
            <ac:spMk id="25" creationId="{FA33E257-4D59-554C-C0FA-006D808921AB}"/>
          </ac:spMkLst>
        </pc:spChg>
        <pc:spChg chg="add mod">
          <ac:chgData name="Manish Sharma" userId="b799adb9ba789c8f" providerId="LiveId" clId="{A3179114-2163-4F3A-91C7-CE76A65F7B26}" dt="2022-05-12T03:59:16.419" v="11"/>
          <ac:spMkLst>
            <pc:docMk/>
            <pc:sldMk cId="460697296" sldId="302"/>
            <ac:spMk id="26" creationId="{D94C8CD5-CBEA-3C1D-4A12-874544C4349B}"/>
          </ac:spMkLst>
        </pc:spChg>
        <pc:spChg chg="add mod">
          <ac:chgData name="Manish Sharma" userId="b799adb9ba789c8f" providerId="LiveId" clId="{A3179114-2163-4F3A-91C7-CE76A65F7B26}" dt="2022-05-12T03:59:16.419" v="11"/>
          <ac:spMkLst>
            <pc:docMk/>
            <pc:sldMk cId="460697296" sldId="302"/>
            <ac:spMk id="27" creationId="{8189900B-3449-FFAD-EA61-D3D89EB14317}"/>
          </ac:spMkLst>
        </pc:spChg>
        <pc:spChg chg="add mod">
          <ac:chgData name="Manish Sharma" userId="b799adb9ba789c8f" providerId="LiveId" clId="{A3179114-2163-4F3A-91C7-CE76A65F7B26}" dt="2022-05-12T03:59:40.751" v="12"/>
          <ac:spMkLst>
            <pc:docMk/>
            <pc:sldMk cId="460697296" sldId="302"/>
            <ac:spMk id="30" creationId="{8D6061E9-1112-BEEB-7705-1D6F5ABDD4C6}"/>
          </ac:spMkLst>
        </pc:spChg>
        <pc:spChg chg="add mod">
          <ac:chgData name="Manish Sharma" userId="b799adb9ba789c8f" providerId="LiveId" clId="{A3179114-2163-4F3A-91C7-CE76A65F7B26}" dt="2022-05-12T03:59:40.751" v="12"/>
          <ac:spMkLst>
            <pc:docMk/>
            <pc:sldMk cId="460697296" sldId="302"/>
            <ac:spMk id="31" creationId="{E0E2DA21-6B60-4F61-2498-FEF338B9E21F}"/>
          </ac:spMkLst>
        </pc:spChg>
        <pc:spChg chg="mod">
          <ac:chgData name="Manish Sharma" userId="b799adb9ba789c8f" providerId="LiveId" clId="{A3179114-2163-4F3A-91C7-CE76A65F7B26}" dt="2022-05-12T04:00:02.180" v="13"/>
          <ac:spMkLst>
            <pc:docMk/>
            <pc:sldMk cId="460697296" sldId="302"/>
            <ac:spMk id="33" creationId="{8EE51027-E9D8-2B77-4EE9-BA111AB12653}"/>
          </ac:spMkLst>
        </pc:spChg>
        <pc:spChg chg="mod">
          <ac:chgData name="Manish Sharma" userId="b799adb9ba789c8f" providerId="LiveId" clId="{A3179114-2163-4F3A-91C7-CE76A65F7B26}" dt="2022-05-12T04:00:02.180" v="13"/>
          <ac:spMkLst>
            <pc:docMk/>
            <pc:sldMk cId="460697296" sldId="302"/>
            <ac:spMk id="34" creationId="{FFC10B4B-CECB-0617-5BD3-B3236FE3315C}"/>
          </ac:spMkLst>
        </pc:spChg>
        <pc:spChg chg="add mod">
          <ac:chgData name="Manish Sharma" userId="b799adb9ba789c8f" providerId="LiveId" clId="{A3179114-2163-4F3A-91C7-CE76A65F7B26}" dt="2022-05-12T04:00:02.180" v="13"/>
          <ac:spMkLst>
            <pc:docMk/>
            <pc:sldMk cId="460697296" sldId="302"/>
            <ac:spMk id="35" creationId="{C646DCA2-7962-5550-A96F-4AA5D97BD968}"/>
          </ac:spMkLst>
        </pc:spChg>
        <pc:grpChg chg="add mod">
          <ac:chgData name="Manish Sharma" userId="b799adb9ba789c8f" providerId="LiveId" clId="{A3179114-2163-4F3A-91C7-CE76A65F7B26}" dt="2022-05-12T03:58:25.633" v="9"/>
          <ac:grpSpMkLst>
            <pc:docMk/>
            <pc:sldMk cId="460697296" sldId="302"/>
            <ac:grpSpMk id="5" creationId="{6288B5D7-1AD3-793F-992A-42C915607BC0}"/>
          </ac:grpSpMkLst>
        </pc:grpChg>
        <pc:grpChg chg="add mod">
          <ac:chgData name="Manish Sharma" userId="b799adb9ba789c8f" providerId="LiveId" clId="{A3179114-2163-4F3A-91C7-CE76A65F7B26}" dt="2022-05-12T03:58:25.633" v="9"/>
          <ac:grpSpMkLst>
            <pc:docMk/>
            <pc:sldMk cId="460697296" sldId="302"/>
            <ac:grpSpMk id="8" creationId="{FE39ECC9-7B23-C649-D853-05A3E0FBDDA5}"/>
          </ac:grpSpMkLst>
        </pc:grpChg>
        <pc:grpChg chg="add mod">
          <ac:chgData name="Manish Sharma" userId="b799adb9ba789c8f" providerId="LiveId" clId="{A3179114-2163-4F3A-91C7-CE76A65F7B26}" dt="2022-05-12T03:58:25.633" v="9"/>
          <ac:grpSpMkLst>
            <pc:docMk/>
            <pc:sldMk cId="460697296" sldId="302"/>
            <ac:grpSpMk id="11" creationId="{F31BB232-B368-11BE-F0AA-FDB07A3677D3}"/>
          </ac:grpSpMkLst>
        </pc:grpChg>
        <pc:grpChg chg="add mod">
          <ac:chgData name="Manish Sharma" userId="b799adb9ba789c8f" providerId="LiveId" clId="{A3179114-2163-4F3A-91C7-CE76A65F7B26}" dt="2022-05-12T04:00:02.180" v="13"/>
          <ac:grpSpMkLst>
            <pc:docMk/>
            <pc:sldMk cId="460697296" sldId="302"/>
            <ac:grpSpMk id="32" creationId="{12F8FFD8-F9B5-2C5F-56AE-252A58B175D9}"/>
          </ac:grpSpMkLst>
        </pc:grpChg>
        <pc:cxnChg chg="add mod">
          <ac:chgData name="Manish Sharma" userId="b799adb9ba789c8f" providerId="LiveId" clId="{A3179114-2163-4F3A-91C7-CE76A65F7B26}" dt="2022-05-12T03:58:25.633" v="9"/>
          <ac:cxnSpMkLst>
            <pc:docMk/>
            <pc:sldMk cId="460697296" sldId="302"/>
            <ac:cxnSpMk id="3" creationId="{7EA93284-69DF-CB82-14AC-5BD64D8463C6}"/>
          </ac:cxnSpMkLst>
        </pc:cxnChg>
        <pc:cxnChg chg="add mod">
          <ac:chgData name="Manish Sharma" userId="b799adb9ba789c8f" providerId="LiveId" clId="{A3179114-2163-4F3A-91C7-CE76A65F7B26}" dt="2022-05-12T03:58:25.633" v="9"/>
          <ac:cxnSpMkLst>
            <pc:docMk/>
            <pc:sldMk cId="460697296" sldId="302"/>
            <ac:cxnSpMk id="4" creationId="{703E5FDD-F220-AD17-7BAF-C5750E1C6A28}"/>
          </ac:cxnSpMkLst>
        </pc:cxnChg>
        <pc:cxnChg chg="add mod">
          <ac:chgData name="Manish Sharma" userId="b799adb9ba789c8f" providerId="LiveId" clId="{A3179114-2163-4F3A-91C7-CE76A65F7B26}" dt="2022-05-12T03:58:25.633" v="9"/>
          <ac:cxnSpMkLst>
            <pc:docMk/>
            <pc:sldMk cId="460697296" sldId="302"/>
            <ac:cxnSpMk id="14" creationId="{69555C1F-452F-E045-3749-A6B8F44F74A2}"/>
          </ac:cxnSpMkLst>
        </pc:cxnChg>
        <pc:cxnChg chg="add mod">
          <ac:chgData name="Manish Sharma" userId="b799adb9ba789c8f" providerId="LiveId" clId="{A3179114-2163-4F3A-91C7-CE76A65F7B26}" dt="2022-05-12T03:59:00.048" v="10"/>
          <ac:cxnSpMkLst>
            <pc:docMk/>
            <pc:sldMk cId="460697296" sldId="302"/>
            <ac:cxnSpMk id="19" creationId="{BA12EC51-E5DA-91F1-B0C6-66B8671C6FFA}"/>
          </ac:cxnSpMkLst>
        </pc:cxnChg>
        <pc:cxnChg chg="add mod">
          <ac:chgData name="Manish Sharma" userId="b799adb9ba789c8f" providerId="LiveId" clId="{A3179114-2163-4F3A-91C7-CE76A65F7B26}" dt="2022-05-12T03:59:00.048" v="10"/>
          <ac:cxnSpMkLst>
            <pc:docMk/>
            <pc:sldMk cId="460697296" sldId="302"/>
            <ac:cxnSpMk id="21" creationId="{05F3B088-E39E-4F31-35D1-53BF1D3D55F3}"/>
          </ac:cxnSpMkLst>
        </pc:cxnChg>
        <pc:cxnChg chg="add mod">
          <ac:chgData name="Manish Sharma" userId="b799adb9ba789c8f" providerId="LiveId" clId="{A3179114-2163-4F3A-91C7-CE76A65F7B26}" dt="2022-05-12T03:59:40.751" v="12"/>
          <ac:cxnSpMkLst>
            <pc:docMk/>
            <pc:sldMk cId="460697296" sldId="302"/>
            <ac:cxnSpMk id="28" creationId="{53CFFBC0-6A5A-9DA4-A319-0CB7B86FA18C}"/>
          </ac:cxnSpMkLst>
        </pc:cxnChg>
        <pc:cxnChg chg="add mod">
          <ac:chgData name="Manish Sharma" userId="b799adb9ba789c8f" providerId="LiveId" clId="{A3179114-2163-4F3A-91C7-CE76A65F7B26}" dt="2022-05-12T03:59:40.751" v="12"/>
          <ac:cxnSpMkLst>
            <pc:docMk/>
            <pc:sldMk cId="460697296" sldId="302"/>
            <ac:cxnSpMk id="29" creationId="{1039F81F-2106-BAB8-266D-F2958AD65317}"/>
          </ac:cxnSpMkLst>
        </pc:cxnChg>
      </pc:sldChg>
      <pc:sldChg chg="del">
        <pc:chgData name="Manish Sharma" userId="b799adb9ba789c8f" providerId="LiveId" clId="{A3179114-2163-4F3A-91C7-CE76A65F7B26}" dt="2022-05-12T03:32:51.714" v="7" actId="47"/>
        <pc:sldMkLst>
          <pc:docMk/>
          <pc:sldMk cId="1692852514" sldId="302"/>
        </pc:sldMkLst>
      </pc:sldChg>
      <pc:sldChg chg="addSp modSp new">
        <pc:chgData name="Manish Sharma" userId="b799adb9ba789c8f" providerId="LiveId" clId="{A3179114-2163-4F3A-91C7-CE76A65F7B26}" dt="2022-05-12T04:13:30.714" v="24"/>
        <pc:sldMkLst>
          <pc:docMk/>
          <pc:sldMk cId="223681047" sldId="303"/>
        </pc:sldMkLst>
        <pc:spChg chg="add mod">
          <ac:chgData name="Manish Sharma" userId="b799adb9ba789c8f" providerId="LiveId" clId="{A3179114-2163-4F3A-91C7-CE76A65F7B26}" dt="2022-05-12T04:10:27.864" v="15"/>
          <ac:spMkLst>
            <pc:docMk/>
            <pc:sldMk cId="223681047" sldId="303"/>
            <ac:spMk id="2" creationId="{1A66FB2B-D2AD-28EA-9992-3E28BEDCC71C}"/>
          </ac:spMkLst>
        </pc:spChg>
        <pc:spChg chg="mod">
          <ac:chgData name="Manish Sharma" userId="b799adb9ba789c8f" providerId="LiveId" clId="{A3179114-2163-4F3A-91C7-CE76A65F7B26}" dt="2022-05-12T04:10:27.864" v="15"/>
          <ac:spMkLst>
            <pc:docMk/>
            <pc:sldMk cId="223681047" sldId="303"/>
            <ac:spMk id="4" creationId="{638CB61B-C113-9850-3E2A-7BB3890FC36C}"/>
          </ac:spMkLst>
        </pc:spChg>
        <pc:spChg chg="mod">
          <ac:chgData name="Manish Sharma" userId="b799adb9ba789c8f" providerId="LiveId" clId="{A3179114-2163-4F3A-91C7-CE76A65F7B26}" dt="2022-05-12T04:10:27.864" v="15"/>
          <ac:spMkLst>
            <pc:docMk/>
            <pc:sldMk cId="223681047" sldId="303"/>
            <ac:spMk id="5" creationId="{AAF3DA6F-5479-194C-44A2-3C778F6FEE0D}"/>
          </ac:spMkLst>
        </pc:spChg>
        <pc:spChg chg="mod">
          <ac:chgData name="Manish Sharma" userId="b799adb9ba789c8f" providerId="LiveId" clId="{A3179114-2163-4F3A-91C7-CE76A65F7B26}" dt="2022-05-12T04:10:27.864" v="15"/>
          <ac:spMkLst>
            <pc:docMk/>
            <pc:sldMk cId="223681047" sldId="303"/>
            <ac:spMk id="7" creationId="{1ADDD295-E29D-DDF5-17AE-111BB5C59E67}"/>
          </ac:spMkLst>
        </pc:spChg>
        <pc:spChg chg="mod">
          <ac:chgData name="Manish Sharma" userId="b799adb9ba789c8f" providerId="LiveId" clId="{A3179114-2163-4F3A-91C7-CE76A65F7B26}" dt="2022-05-12T04:10:27.864" v="15"/>
          <ac:spMkLst>
            <pc:docMk/>
            <pc:sldMk cId="223681047" sldId="303"/>
            <ac:spMk id="8" creationId="{BD58602C-AA25-7F64-D52A-4A196BB7D1EB}"/>
          </ac:spMkLst>
        </pc:spChg>
        <pc:spChg chg="mod">
          <ac:chgData name="Manish Sharma" userId="b799adb9ba789c8f" providerId="LiveId" clId="{A3179114-2163-4F3A-91C7-CE76A65F7B26}" dt="2022-05-12T04:10:27.864" v="15"/>
          <ac:spMkLst>
            <pc:docMk/>
            <pc:sldMk cId="223681047" sldId="303"/>
            <ac:spMk id="10" creationId="{DBAC9B1F-AB5F-CE51-EDAA-0946439D5D21}"/>
          </ac:spMkLst>
        </pc:spChg>
        <pc:spChg chg="mod">
          <ac:chgData name="Manish Sharma" userId="b799adb9ba789c8f" providerId="LiveId" clId="{A3179114-2163-4F3A-91C7-CE76A65F7B26}" dt="2022-05-12T04:10:27.864" v="15"/>
          <ac:spMkLst>
            <pc:docMk/>
            <pc:sldMk cId="223681047" sldId="303"/>
            <ac:spMk id="11" creationId="{25974415-343B-15EA-22EF-6B59EE2E93AF}"/>
          </ac:spMkLst>
        </pc:spChg>
        <pc:spChg chg="add mod">
          <ac:chgData name="Manish Sharma" userId="b799adb9ba789c8f" providerId="LiveId" clId="{A3179114-2163-4F3A-91C7-CE76A65F7B26}" dt="2022-05-12T04:10:27.864" v="15"/>
          <ac:spMkLst>
            <pc:docMk/>
            <pc:sldMk cId="223681047" sldId="303"/>
            <ac:spMk id="13" creationId="{AE50ED04-1A3D-5A45-958E-28670698C3BF}"/>
          </ac:spMkLst>
        </pc:spChg>
        <pc:spChg chg="add mod">
          <ac:chgData name="Manish Sharma" userId="b799adb9ba789c8f" providerId="LiveId" clId="{A3179114-2163-4F3A-91C7-CE76A65F7B26}" dt="2022-05-12T04:10:27.864" v="15"/>
          <ac:spMkLst>
            <pc:docMk/>
            <pc:sldMk cId="223681047" sldId="303"/>
            <ac:spMk id="14" creationId="{E4410133-F59D-FDF8-F3EB-83390C0B2DEB}"/>
          </ac:spMkLst>
        </pc:spChg>
        <pc:spChg chg="add mod">
          <ac:chgData name="Manish Sharma" userId="b799adb9ba789c8f" providerId="LiveId" clId="{A3179114-2163-4F3A-91C7-CE76A65F7B26}" dt="2022-05-12T04:10:38.669" v="16"/>
          <ac:spMkLst>
            <pc:docMk/>
            <pc:sldMk cId="223681047" sldId="303"/>
            <ac:spMk id="15" creationId="{4EFCEE25-1D0A-E933-7215-1AE740200615}"/>
          </ac:spMkLst>
        </pc:spChg>
        <pc:spChg chg="add mod">
          <ac:chgData name="Manish Sharma" userId="b799adb9ba789c8f" providerId="LiveId" clId="{A3179114-2163-4F3A-91C7-CE76A65F7B26}" dt="2022-05-12T04:10:38.669" v="16"/>
          <ac:spMkLst>
            <pc:docMk/>
            <pc:sldMk cId="223681047" sldId="303"/>
            <ac:spMk id="17" creationId="{A0D67865-3F92-613B-7BC1-E8C8ADE3254D}"/>
          </ac:spMkLst>
        </pc:spChg>
        <pc:spChg chg="add mod">
          <ac:chgData name="Manish Sharma" userId="b799adb9ba789c8f" providerId="LiveId" clId="{A3179114-2163-4F3A-91C7-CE76A65F7B26}" dt="2022-05-12T04:10:38.669" v="16"/>
          <ac:spMkLst>
            <pc:docMk/>
            <pc:sldMk cId="223681047" sldId="303"/>
            <ac:spMk id="18" creationId="{66FA743E-1567-BB54-CEEA-77E07F477F22}"/>
          </ac:spMkLst>
        </pc:spChg>
        <pc:spChg chg="add mod">
          <ac:chgData name="Manish Sharma" userId="b799adb9ba789c8f" providerId="LiveId" clId="{A3179114-2163-4F3A-91C7-CE76A65F7B26}" dt="2022-05-12T04:10:47.308" v="17"/>
          <ac:spMkLst>
            <pc:docMk/>
            <pc:sldMk cId="223681047" sldId="303"/>
            <ac:spMk id="20" creationId="{94AA2D27-ED03-9C49-E153-DC9E39DB048E}"/>
          </ac:spMkLst>
        </pc:spChg>
        <pc:spChg chg="add mod">
          <ac:chgData name="Manish Sharma" userId="b799adb9ba789c8f" providerId="LiveId" clId="{A3179114-2163-4F3A-91C7-CE76A65F7B26}" dt="2022-05-12T04:10:47.308" v="17"/>
          <ac:spMkLst>
            <pc:docMk/>
            <pc:sldMk cId="223681047" sldId="303"/>
            <ac:spMk id="21" creationId="{116623F8-A1D2-69E6-9B25-8A61B7967A49}"/>
          </ac:spMkLst>
        </pc:spChg>
        <pc:spChg chg="add mod">
          <ac:chgData name="Manish Sharma" userId="b799adb9ba789c8f" providerId="LiveId" clId="{A3179114-2163-4F3A-91C7-CE76A65F7B26}" dt="2022-05-12T04:10:47.308" v="17"/>
          <ac:spMkLst>
            <pc:docMk/>
            <pc:sldMk cId="223681047" sldId="303"/>
            <ac:spMk id="22" creationId="{D087412B-531F-48B1-EB7F-0C969A666B02}"/>
          </ac:spMkLst>
        </pc:spChg>
        <pc:spChg chg="add mod">
          <ac:chgData name="Manish Sharma" userId="b799adb9ba789c8f" providerId="LiveId" clId="{A3179114-2163-4F3A-91C7-CE76A65F7B26}" dt="2022-05-12T04:10:47.308" v="17"/>
          <ac:spMkLst>
            <pc:docMk/>
            <pc:sldMk cId="223681047" sldId="303"/>
            <ac:spMk id="23" creationId="{BBF802A4-4EC0-3B30-8DF1-AFF223E1CDDD}"/>
          </ac:spMkLst>
        </pc:spChg>
        <pc:spChg chg="add mod">
          <ac:chgData name="Manish Sharma" userId="b799adb9ba789c8f" providerId="LiveId" clId="{A3179114-2163-4F3A-91C7-CE76A65F7B26}" dt="2022-05-12T04:10:47.308" v="17"/>
          <ac:spMkLst>
            <pc:docMk/>
            <pc:sldMk cId="223681047" sldId="303"/>
            <ac:spMk id="24" creationId="{5702734F-A4C4-2BEC-D14F-B92F98622270}"/>
          </ac:spMkLst>
        </pc:spChg>
        <pc:spChg chg="add mod">
          <ac:chgData name="Manish Sharma" userId="b799adb9ba789c8f" providerId="LiveId" clId="{A3179114-2163-4F3A-91C7-CE76A65F7B26}" dt="2022-05-12T04:11:04.578" v="18"/>
          <ac:spMkLst>
            <pc:docMk/>
            <pc:sldMk cId="223681047" sldId="303"/>
            <ac:spMk id="25" creationId="{B99B4774-D872-A0DE-F68B-260834EFFDEB}"/>
          </ac:spMkLst>
        </pc:spChg>
        <pc:spChg chg="add mod">
          <ac:chgData name="Manish Sharma" userId="b799adb9ba789c8f" providerId="LiveId" clId="{A3179114-2163-4F3A-91C7-CE76A65F7B26}" dt="2022-05-12T04:11:04.578" v="18"/>
          <ac:spMkLst>
            <pc:docMk/>
            <pc:sldMk cId="223681047" sldId="303"/>
            <ac:spMk id="26" creationId="{46C8A5B3-B897-2295-968A-2814B302FF41}"/>
          </ac:spMkLst>
        </pc:spChg>
        <pc:spChg chg="add mod">
          <ac:chgData name="Manish Sharma" userId="b799adb9ba789c8f" providerId="LiveId" clId="{A3179114-2163-4F3A-91C7-CE76A65F7B26}" dt="2022-05-12T04:11:04.578" v="18"/>
          <ac:spMkLst>
            <pc:docMk/>
            <pc:sldMk cId="223681047" sldId="303"/>
            <ac:spMk id="29" creationId="{B2EFAD29-084F-6A78-7366-C0B39897FAFE}"/>
          </ac:spMkLst>
        </pc:spChg>
        <pc:spChg chg="add mod">
          <ac:chgData name="Manish Sharma" userId="b799adb9ba789c8f" providerId="LiveId" clId="{A3179114-2163-4F3A-91C7-CE76A65F7B26}" dt="2022-05-12T04:11:18.397" v="19"/>
          <ac:spMkLst>
            <pc:docMk/>
            <pc:sldMk cId="223681047" sldId="303"/>
            <ac:spMk id="31" creationId="{7259C98D-AD15-9BE9-1FCD-9ECC48267E9D}"/>
          </ac:spMkLst>
        </pc:spChg>
        <pc:spChg chg="add mod">
          <ac:chgData name="Manish Sharma" userId="b799adb9ba789c8f" providerId="LiveId" clId="{A3179114-2163-4F3A-91C7-CE76A65F7B26}" dt="2022-05-12T04:11:18.397" v="19"/>
          <ac:spMkLst>
            <pc:docMk/>
            <pc:sldMk cId="223681047" sldId="303"/>
            <ac:spMk id="33" creationId="{739C0E3E-82E3-9AA4-A8E9-AF01FB0C0B8E}"/>
          </ac:spMkLst>
        </pc:spChg>
        <pc:spChg chg="add mod">
          <ac:chgData name="Manish Sharma" userId="b799adb9ba789c8f" providerId="LiveId" clId="{A3179114-2163-4F3A-91C7-CE76A65F7B26}" dt="2022-05-12T04:12:42.691" v="20"/>
          <ac:spMkLst>
            <pc:docMk/>
            <pc:sldMk cId="223681047" sldId="303"/>
            <ac:spMk id="34" creationId="{FF080509-5B18-7055-A262-EEAAA1AABC4E}"/>
          </ac:spMkLst>
        </pc:spChg>
        <pc:spChg chg="add mod">
          <ac:chgData name="Manish Sharma" userId="b799adb9ba789c8f" providerId="LiveId" clId="{A3179114-2163-4F3A-91C7-CE76A65F7B26}" dt="2022-05-12T04:12:53.169" v="21"/>
          <ac:spMkLst>
            <pc:docMk/>
            <pc:sldMk cId="223681047" sldId="303"/>
            <ac:spMk id="35" creationId="{B11550D2-E7B2-81A1-63CA-EEA1AFAEFC32}"/>
          </ac:spMkLst>
        </pc:spChg>
        <pc:spChg chg="add mod">
          <ac:chgData name="Manish Sharma" userId="b799adb9ba789c8f" providerId="LiveId" clId="{A3179114-2163-4F3A-91C7-CE76A65F7B26}" dt="2022-05-12T04:13:00.735" v="22"/>
          <ac:spMkLst>
            <pc:docMk/>
            <pc:sldMk cId="223681047" sldId="303"/>
            <ac:spMk id="36" creationId="{0CACD1C0-992D-7968-C40F-867B6F40E3B1}"/>
          </ac:spMkLst>
        </pc:spChg>
        <pc:spChg chg="add mod">
          <ac:chgData name="Manish Sharma" userId="b799adb9ba789c8f" providerId="LiveId" clId="{A3179114-2163-4F3A-91C7-CE76A65F7B26}" dt="2022-05-12T04:13:19.802" v="23"/>
          <ac:spMkLst>
            <pc:docMk/>
            <pc:sldMk cId="223681047" sldId="303"/>
            <ac:spMk id="37" creationId="{1A0C8DA6-CC34-94B8-AD88-5E720C245332}"/>
          </ac:spMkLst>
        </pc:spChg>
        <pc:spChg chg="add mod">
          <ac:chgData name="Manish Sharma" userId="b799adb9ba789c8f" providerId="LiveId" clId="{A3179114-2163-4F3A-91C7-CE76A65F7B26}" dt="2022-05-12T04:13:30.714" v="24"/>
          <ac:spMkLst>
            <pc:docMk/>
            <pc:sldMk cId="223681047" sldId="303"/>
            <ac:spMk id="38" creationId="{630B1A65-3F2D-DB15-5CA1-562F88CB477F}"/>
          </ac:spMkLst>
        </pc:spChg>
        <pc:grpChg chg="add mod">
          <ac:chgData name="Manish Sharma" userId="b799adb9ba789c8f" providerId="LiveId" clId="{A3179114-2163-4F3A-91C7-CE76A65F7B26}" dt="2022-05-12T04:10:27.864" v="15"/>
          <ac:grpSpMkLst>
            <pc:docMk/>
            <pc:sldMk cId="223681047" sldId="303"/>
            <ac:grpSpMk id="3" creationId="{06515439-A795-9E5F-52CF-EC86DC67D7A5}"/>
          </ac:grpSpMkLst>
        </pc:grpChg>
        <pc:grpChg chg="add mod">
          <ac:chgData name="Manish Sharma" userId="b799adb9ba789c8f" providerId="LiveId" clId="{A3179114-2163-4F3A-91C7-CE76A65F7B26}" dt="2022-05-12T04:10:27.864" v="15"/>
          <ac:grpSpMkLst>
            <pc:docMk/>
            <pc:sldMk cId="223681047" sldId="303"/>
            <ac:grpSpMk id="6" creationId="{0B79D593-745E-0339-D9D1-6AD050BB9177}"/>
          </ac:grpSpMkLst>
        </pc:grpChg>
        <pc:grpChg chg="add mod">
          <ac:chgData name="Manish Sharma" userId="b799adb9ba789c8f" providerId="LiveId" clId="{A3179114-2163-4F3A-91C7-CE76A65F7B26}" dt="2022-05-12T04:10:27.864" v="15"/>
          <ac:grpSpMkLst>
            <pc:docMk/>
            <pc:sldMk cId="223681047" sldId="303"/>
            <ac:grpSpMk id="9" creationId="{9C7A78AF-275D-40F5-74A0-920171A891D6}"/>
          </ac:grpSpMkLst>
        </pc:grpChg>
        <pc:cxnChg chg="add mod">
          <ac:chgData name="Manish Sharma" userId="b799adb9ba789c8f" providerId="LiveId" clId="{A3179114-2163-4F3A-91C7-CE76A65F7B26}" dt="2022-05-12T04:10:27.864" v="15"/>
          <ac:cxnSpMkLst>
            <pc:docMk/>
            <pc:sldMk cId="223681047" sldId="303"/>
            <ac:cxnSpMk id="12" creationId="{1B260F65-9E49-1EB1-0775-E1D41803D94F}"/>
          </ac:cxnSpMkLst>
        </pc:cxnChg>
        <pc:cxnChg chg="add mod">
          <ac:chgData name="Manish Sharma" userId="b799adb9ba789c8f" providerId="LiveId" clId="{A3179114-2163-4F3A-91C7-CE76A65F7B26}" dt="2022-05-12T04:10:38.669" v="16"/>
          <ac:cxnSpMkLst>
            <pc:docMk/>
            <pc:sldMk cId="223681047" sldId="303"/>
            <ac:cxnSpMk id="16" creationId="{87C84A05-8E8D-5CDC-2CE9-E06070352CFC}"/>
          </ac:cxnSpMkLst>
        </pc:cxnChg>
        <pc:cxnChg chg="add mod">
          <ac:chgData name="Manish Sharma" userId="b799adb9ba789c8f" providerId="LiveId" clId="{A3179114-2163-4F3A-91C7-CE76A65F7B26}" dt="2022-05-12T04:10:38.669" v="16"/>
          <ac:cxnSpMkLst>
            <pc:docMk/>
            <pc:sldMk cId="223681047" sldId="303"/>
            <ac:cxnSpMk id="19" creationId="{52E55E46-0F28-5074-0A1B-D1E7991BFA9D}"/>
          </ac:cxnSpMkLst>
        </pc:cxnChg>
        <pc:cxnChg chg="add mod">
          <ac:chgData name="Manish Sharma" userId="b799adb9ba789c8f" providerId="LiveId" clId="{A3179114-2163-4F3A-91C7-CE76A65F7B26}" dt="2022-05-12T04:11:04.578" v="18"/>
          <ac:cxnSpMkLst>
            <pc:docMk/>
            <pc:sldMk cId="223681047" sldId="303"/>
            <ac:cxnSpMk id="27" creationId="{C4C7C2D5-0B2E-C036-AA78-7945B8DF0DC5}"/>
          </ac:cxnSpMkLst>
        </pc:cxnChg>
        <pc:cxnChg chg="add mod">
          <ac:chgData name="Manish Sharma" userId="b799adb9ba789c8f" providerId="LiveId" clId="{A3179114-2163-4F3A-91C7-CE76A65F7B26}" dt="2022-05-12T04:11:04.578" v="18"/>
          <ac:cxnSpMkLst>
            <pc:docMk/>
            <pc:sldMk cId="223681047" sldId="303"/>
            <ac:cxnSpMk id="28" creationId="{76B5630B-BEAC-F24F-545D-BC53A138EA06}"/>
          </ac:cxnSpMkLst>
        </pc:cxnChg>
        <pc:cxnChg chg="add mod">
          <ac:chgData name="Manish Sharma" userId="b799adb9ba789c8f" providerId="LiveId" clId="{A3179114-2163-4F3A-91C7-CE76A65F7B26}" dt="2022-05-12T04:11:18.397" v="19"/>
          <ac:cxnSpMkLst>
            <pc:docMk/>
            <pc:sldMk cId="223681047" sldId="303"/>
            <ac:cxnSpMk id="30" creationId="{53D5065A-720F-C7E8-DC60-65960C3250D3}"/>
          </ac:cxnSpMkLst>
        </pc:cxnChg>
        <pc:cxnChg chg="add mod">
          <ac:chgData name="Manish Sharma" userId="b799adb9ba789c8f" providerId="LiveId" clId="{A3179114-2163-4F3A-91C7-CE76A65F7B26}" dt="2022-05-12T04:11:18.397" v="19"/>
          <ac:cxnSpMkLst>
            <pc:docMk/>
            <pc:sldMk cId="223681047" sldId="303"/>
            <ac:cxnSpMk id="32" creationId="{60E38F20-3576-ACB1-04BA-669CD99C3128}"/>
          </ac:cxnSpMkLst>
        </pc:cxnChg>
      </pc:sldChg>
      <pc:sldChg chg="del">
        <pc:chgData name="Manish Sharma" userId="b799adb9ba789c8f" providerId="LiveId" clId="{A3179114-2163-4F3A-91C7-CE76A65F7B26}" dt="2022-05-12T03:32:51.714" v="7" actId="47"/>
        <pc:sldMkLst>
          <pc:docMk/>
          <pc:sldMk cId="2787342223" sldId="303"/>
        </pc:sldMkLst>
      </pc:sldChg>
      <pc:sldChg chg="del">
        <pc:chgData name="Manish Sharma" userId="b799adb9ba789c8f" providerId="LiveId" clId="{A3179114-2163-4F3A-91C7-CE76A65F7B26}" dt="2022-05-12T03:32:51.714" v="7" actId="47"/>
        <pc:sldMkLst>
          <pc:docMk/>
          <pc:sldMk cId="893696428" sldId="304"/>
        </pc:sldMkLst>
      </pc:sldChg>
      <pc:sldChg chg="del">
        <pc:chgData name="Manish Sharma" userId="b799adb9ba789c8f" providerId="LiveId" clId="{A3179114-2163-4F3A-91C7-CE76A65F7B26}" dt="2022-05-12T03:32:51.714" v="7" actId="47"/>
        <pc:sldMkLst>
          <pc:docMk/>
          <pc:sldMk cId="3578439419" sldId="310"/>
        </pc:sldMkLst>
      </pc:sldChg>
      <pc:sldChg chg="del">
        <pc:chgData name="Manish Sharma" userId="b799adb9ba789c8f" providerId="LiveId" clId="{A3179114-2163-4F3A-91C7-CE76A65F7B26}" dt="2022-05-12T03:32:51.714" v="7" actId="47"/>
        <pc:sldMkLst>
          <pc:docMk/>
          <pc:sldMk cId="2483723510" sldId="311"/>
        </pc:sldMkLst>
      </pc:sldChg>
      <pc:sldChg chg="del">
        <pc:chgData name="Manish Sharma" userId="b799adb9ba789c8f" providerId="LiveId" clId="{A3179114-2163-4F3A-91C7-CE76A65F7B26}" dt="2022-05-12T03:32:51.714" v="7" actId="47"/>
        <pc:sldMkLst>
          <pc:docMk/>
          <pc:sldMk cId="2383157330" sldId="312"/>
        </pc:sldMkLst>
      </pc:sldChg>
      <pc:sldChg chg="del">
        <pc:chgData name="Manish Sharma" userId="b799adb9ba789c8f" providerId="LiveId" clId="{A3179114-2163-4F3A-91C7-CE76A65F7B26}" dt="2022-05-12T03:32:51.714" v="7" actId="47"/>
        <pc:sldMkLst>
          <pc:docMk/>
          <pc:sldMk cId="1771078964" sldId="314"/>
        </pc:sldMkLst>
      </pc:sldChg>
      <pc:sldChg chg="del">
        <pc:chgData name="Manish Sharma" userId="b799adb9ba789c8f" providerId="LiveId" clId="{A3179114-2163-4F3A-91C7-CE76A65F7B26}" dt="2022-05-12T03:32:51.714" v="7" actId="47"/>
        <pc:sldMkLst>
          <pc:docMk/>
          <pc:sldMk cId="2175462724" sldId="315"/>
        </pc:sldMkLst>
      </pc:sldChg>
      <pc:sldChg chg="add">
        <pc:chgData name="Manish Sharma" userId="b799adb9ba789c8f" providerId="LiveId" clId="{A3179114-2163-4F3A-91C7-CE76A65F7B26}" dt="2022-05-12T05:36:10.963" v="64"/>
        <pc:sldMkLst>
          <pc:docMk/>
          <pc:sldMk cId="3401202457" sldId="315"/>
        </pc:sldMkLst>
      </pc:sldChg>
      <pc:sldChg chg="del">
        <pc:chgData name="Manish Sharma" userId="b799adb9ba789c8f" providerId="LiveId" clId="{A3179114-2163-4F3A-91C7-CE76A65F7B26}" dt="2022-05-12T03:32:51.714" v="7" actId="47"/>
        <pc:sldMkLst>
          <pc:docMk/>
          <pc:sldMk cId="1542734719" sldId="316"/>
        </pc:sldMkLst>
      </pc:sldChg>
      <pc:sldChg chg="add">
        <pc:chgData name="Manish Sharma" userId="b799adb9ba789c8f" providerId="LiveId" clId="{A3179114-2163-4F3A-91C7-CE76A65F7B26}" dt="2022-05-12T05:36:10.963" v="64"/>
        <pc:sldMkLst>
          <pc:docMk/>
          <pc:sldMk cId="3653811040" sldId="316"/>
        </pc:sldMkLst>
      </pc:sldChg>
      <pc:sldChg chg="del">
        <pc:chgData name="Manish Sharma" userId="b799adb9ba789c8f" providerId="LiveId" clId="{A3179114-2163-4F3A-91C7-CE76A65F7B26}" dt="2022-05-12T03:32:51.714" v="7" actId="47"/>
        <pc:sldMkLst>
          <pc:docMk/>
          <pc:sldMk cId="2020432023" sldId="317"/>
        </pc:sldMkLst>
      </pc:sldChg>
      <pc:sldChg chg="del">
        <pc:chgData name="Manish Sharma" userId="b799adb9ba789c8f" providerId="LiveId" clId="{A3179114-2163-4F3A-91C7-CE76A65F7B26}" dt="2022-05-12T03:32:51.714" v="7" actId="47"/>
        <pc:sldMkLst>
          <pc:docMk/>
          <pc:sldMk cId="992083087" sldId="318"/>
        </pc:sldMkLst>
      </pc:sldChg>
      <pc:sldChg chg="del">
        <pc:chgData name="Manish Sharma" userId="b799adb9ba789c8f" providerId="LiveId" clId="{A3179114-2163-4F3A-91C7-CE76A65F7B26}" dt="2022-05-12T03:32:51.714" v="7" actId="47"/>
        <pc:sldMkLst>
          <pc:docMk/>
          <pc:sldMk cId="2677077442" sldId="319"/>
        </pc:sldMkLst>
      </pc:sldChg>
      <pc:sldChg chg="del">
        <pc:chgData name="Manish Sharma" userId="b799adb9ba789c8f" providerId="LiveId" clId="{A3179114-2163-4F3A-91C7-CE76A65F7B26}" dt="2022-05-12T03:32:51.714" v="7" actId="47"/>
        <pc:sldMkLst>
          <pc:docMk/>
          <pc:sldMk cId="976549785" sldId="320"/>
        </pc:sldMkLst>
      </pc:sldChg>
      <pc:sldChg chg="del">
        <pc:chgData name="Manish Sharma" userId="b799adb9ba789c8f" providerId="LiveId" clId="{A3179114-2163-4F3A-91C7-CE76A65F7B26}" dt="2022-05-12T03:32:51.714" v="7" actId="47"/>
        <pc:sldMkLst>
          <pc:docMk/>
          <pc:sldMk cId="1393763600" sldId="321"/>
        </pc:sldMkLst>
      </pc:sldChg>
      <pc:sldChg chg="del">
        <pc:chgData name="Manish Sharma" userId="b799adb9ba789c8f" providerId="LiveId" clId="{A3179114-2163-4F3A-91C7-CE76A65F7B26}" dt="2022-05-12T03:32:51.714" v="7" actId="47"/>
        <pc:sldMkLst>
          <pc:docMk/>
          <pc:sldMk cId="2086204329" sldId="322"/>
        </pc:sldMkLst>
      </pc:sldChg>
      <pc:sldChg chg="add">
        <pc:chgData name="Manish Sharma" userId="b799adb9ba789c8f" providerId="LiveId" clId="{A3179114-2163-4F3A-91C7-CE76A65F7B26}" dt="2022-05-13T07:41:44.608" v="807"/>
        <pc:sldMkLst>
          <pc:docMk/>
          <pc:sldMk cId="1558062592" sldId="323"/>
        </pc:sldMkLst>
      </pc:sldChg>
      <pc:sldChg chg="del">
        <pc:chgData name="Manish Sharma" userId="b799adb9ba789c8f" providerId="LiveId" clId="{A3179114-2163-4F3A-91C7-CE76A65F7B26}" dt="2022-05-12T03:32:51.714" v="7" actId="47"/>
        <pc:sldMkLst>
          <pc:docMk/>
          <pc:sldMk cId="4024640257" sldId="323"/>
        </pc:sldMkLst>
      </pc:sldChg>
      <pc:sldChg chg="del">
        <pc:chgData name="Manish Sharma" userId="b799adb9ba789c8f" providerId="LiveId" clId="{A3179114-2163-4F3A-91C7-CE76A65F7B26}" dt="2022-05-12T03:32:51.714" v="7" actId="47"/>
        <pc:sldMkLst>
          <pc:docMk/>
          <pc:sldMk cId="869922491" sldId="324"/>
        </pc:sldMkLst>
      </pc:sldChg>
      <pc:sldChg chg="del">
        <pc:chgData name="Manish Sharma" userId="b799adb9ba789c8f" providerId="LiveId" clId="{A3179114-2163-4F3A-91C7-CE76A65F7B26}" dt="2022-05-12T03:32:51.714" v="7" actId="47"/>
        <pc:sldMkLst>
          <pc:docMk/>
          <pc:sldMk cId="2301145384" sldId="325"/>
        </pc:sldMkLst>
      </pc:sldChg>
      <pc:sldChg chg="del">
        <pc:chgData name="Manish Sharma" userId="b799adb9ba789c8f" providerId="LiveId" clId="{A3179114-2163-4F3A-91C7-CE76A65F7B26}" dt="2022-05-12T03:32:51.714" v="7" actId="47"/>
        <pc:sldMkLst>
          <pc:docMk/>
          <pc:sldMk cId="743372294" sldId="326"/>
        </pc:sldMkLst>
      </pc:sldChg>
      <pc:sldChg chg="del">
        <pc:chgData name="Manish Sharma" userId="b799adb9ba789c8f" providerId="LiveId" clId="{A3179114-2163-4F3A-91C7-CE76A65F7B26}" dt="2022-05-12T03:32:51.714" v="7" actId="47"/>
        <pc:sldMkLst>
          <pc:docMk/>
          <pc:sldMk cId="1562318406" sldId="327"/>
        </pc:sldMkLst>
      </pc:sldChg>
      <pc:sldChg chg="add">
        <pc:chgData name="Manish Sharma" userId="b799adb9ba789c8f" providerId="LiveId" clId="{A3179114-2163-4F3A-91C7-CE76A65F7B26}" dt="2022-05-12T05:16:24.253" v="29"/>
        <pc:sldMkLst>
          <pc:docMk/>
          <pc:sldMk cId="3819615658" sldId="330"/>
        </pc:sldMkLst>
      </pc:sldChg>
      <pc:sldChg chg="add">
        <pc:chgData name="Manish Sharma" userId="b799adb9ba789c8f" providerId="LiveId" clId="{A3179114-2163-4F3A-91C7-CE76A65F7B26}" dt="2022-05-12T09:13:41.409" v="81"/>
        <pc:sldMkLst>
          <pc:docMk/>
          <pc:sldMk cId="1872235650" sldId="331"/>
        </pc:sldMkLst>
      </pc:sldChg>
      <pc:sldChg chg="add">
        <pc:chgData name="Manish Sharma" userId="b799adb9ba789c8f" providerId="LiveId" clId="{A3179114-2163-4F3A-91C7-CE76A65F7B26}" dt="2022-05-12T10:12:48.367" v="519"/>
        <pc:sldMkLst>
          <pc:docMk/>
          <pc:sldMk cId="2699455721" sldId="332"/>
        </pc:sldMkLst>
      </pc:sldChg>
      <pc:sldChg chg="add">
        <pc:chgData name="Manish Sharma" userId="b799adb9ba789c8f" providerId="LiveId" clId="{A3179114-2163-4F3A-91C7-CE76A65F7B26}" dt="2022-05-12T04:45:16.688" v="26"/>
        <pc:sldMkLst>
          <pc:docMk/>
          <pc:sldMk cId="4165250704" sldId="333"/>
        </pc:sldMkLst>
      </pc:sldChg>
      <pc:sldChg chg="add">
        <pc:chgData name="Manish Sharma" userId="b799adb9ba789c8f" providerId="LiveId" clId="{A3179114-2163-4F3A-91C7-CE76A65F7B26}" dt="2022-05-12T04:45:16.688" v="26"/>
        <pc:sldMkLst>
          <pc:docMk/>
          <pc:sldMk cId="389683339" sldId="334"/>
        </pc:sldMkLst>
      </pc:sldChg>
      <pc:sldChg chg="add">
        <pc:chgData name="Manish Sharma" userId="b799adb9ba789c8f" providerId="LiveId" clId="{A3179114-2163-4F3A-91C7-CE76A65F7B26}" dt="2022-05-12T04:44:35.035" v="25"/>
        <pc:sldMkLst>
          <pc:docMk/>
          <pc:sldMk cId="2692811793" sldId="337"/>
        </pc:sldMkLst>
      </pc:sldChg>
      <pc:sldChg chg="add">
        <pc:chgData name="Manish Sharma" userId="b799adb9ba789c8f" providerId="LiveId" clId="{A3179114-2163-4F3A-91C7-CE76A65F7B26}" dt="2022-05-12T04:53:32.907" v="27"/>
        <pc:sldMkLst>
          <pc:docMk/>
          <pc:sldMk cId="490180290" sldId="338"/>
        </pc:sldMkLst>
      </pc:sldChg>
      <pc:sldChg chg="del">
        <pc:chgData name="Manish Sharma" userId="b799adb9ba789c8f" providerId="LiveId" clId="{A3179114-2163-4F3A-91C7-CE76A65F7B26}" dt="2022-05-12T03:32:51.714" v="7" actId="47"/>
        <pc:sldMkLst>
          <pc:docMk/>
          <pc:sldMk cId="654887882" sldId="339"/>
        </pc:sldMkLst>
      </pc:sldChg>
      <pc:sldChg chg="add">
        <pc:chgData name="Manish Sharma" userId="b799adb9ba789c8f" providerId="LiveId" clId="{A3179114-2163-4F3A-91C7-CE76A65F7B26}" dt="2022-05-12T04:53:44.456" v="28"/>
        <pc:sldMkLst>
          <pc:docMk/>
          <pc:sldMk cId="2461708154" sldId="339"/>
        </pc:sldMkLst>
      </pc:sldChg>
      <pc:sldChg chg="addSp delSp modSp new mod">
        <pc:chgData name="Manish Sharma" userId="b799adb9ba789c8f" providerId="LiveId" clId="{A3179114-2163-4F3A-91C7-CE76A65F7B26}" dt="2022-05-12T05:17:16.276" v="36"/>
        <pc:sldMkLst>
          <pc:docMk/>
          <pc:sldMk cId="2832211243" sldId="340"/>
        </pc:sldMkLst>
        <pc:spChg chg="del">
          <ac:chgData name="Manish Sharma" userId="b799adb9ba789c8f" providerId="LiveId" clId="{A3179114-2163-4F3A-91C7-CE76A65F7B26}" dt="2022-05-12T05:16:28.846" v="31" actId="478"/>
          <ac:spMkLst>
            <pc:docMk/>
            <pc:sldMk cId="2832211243" sldId="340"/>
            <ac:spMk id="2" creationId="{CA55DDBC-E0BC-3623-1757-443096F0C14F}"/>
          </ac:spMkLst>
        </pc:spChg>
        <pc:spChg chg="del">
          <ac:chgData name="Manish Sharma" userId="b799adb9ba789c8f" providerId="LiveId" clId="{A3179114-2163-4F3A-91C7-CE76A65F7B26}" dt="2022-05-12T05:16:28.846" v="31" actId="478"/>
          <ac:spMkLst>
            <pc:docMk/>
            <pc:sldMk cId="2832211243" sldId="340"/>
            <ac:spMk id="3" creationId="{31812E83-F7F1-7755-B315-018BCE14C570}"/>
          </ac:spMkLst>
        </pc:spChg>
        <pc:spChg chg="add mod">
          <ac:chgData name="Manish Sharma" userId="b799adb9ba789c8f" providerId="LiveId" clId="{A3179114-2163-4F3A-91C7-CE76A65F7B26}" dt="2022-05-12T05:16:38.984" v="32"/>
          <ac:spMkLst>
            <pc:docMk/>
            <pc:sldMk cId="2832211243" sldId="340"/>
            <ac:spMk id="4" creationId="{C6FBF302-3A84-E3AF-8C8F-296A541614A1}"/>
          </ac:spMkLst>
        </pc:spChg>
        <pc:spChg chg="add mod">
          <ac:chgData name="Manish Sharma" userId="b799adb9ba789c8f" providerId="LiveId" clId="{A3179114-2163-4F3A-91C7-CE76A65F7B26}" dt="2022-05-12T05:16:38.984" v="32"/>
          <ac:spMkLst>
            <pc:docMk/>
            <pc:sldMk cId="2832211243" sldId="340"/>
            <ac:spMk id="5" creationId="{D10EBB3A-9E7D-5955-D3F0-CFC2DC08B4F6}"/>
          </ac:spMkLst>
        </pc:spChg>
        <pc:spChg chg="add mod">
          <ac:chgData name="Manish Sharma" userId="b799adb9ba789c8f" providerId="LiveId" clId="{A3179114-2163-4F3A-91C7-CE76A65F7B26}" dt="2022-05-12T05:16:38.984" v="32"/>
          <ac:spMkLst>
            <pc:docMk/>
            <pc:sldMk cId="2832211243" sldId="340"/>
            <ac:spMk id="6" creationId="{1DE28505-1763-E3CA-CA92-442F019BDCA1}"/>
          </ac:spMkLst>
        </pc:spChg>
        <pc:spChg chg="add mod">
          <ac:chgData name="Manish Sharma" userId="b799adb9ba789c8f" providerId="LiveId" clId="{A3179114-2163-4F3A-91C7-CE76A65F7B26}" dt="2022-05-12T05:16:47.357" v="33"/>
          <ac:spMkLst>
            <pc:docMk/>
            <pc:sldMk cId="2832211243" sldId="340"/>
            <ac:spMk id="7" creationId="{1ED2A468-34EB-DF9A-AEA7-E47E7335061C}"/>
          </ac:spMkLst>
        </pc:spChg>
        <pc:spChg chg="add mod">
          <ac:chgData name="Manish Sharma" userId="b799adb9ba789c8f" providerId="LiveId" clId="{A3179114-2163-4F3A-91C7-CE76A65F7B26}" dt="2022-05-12T05:17:00.604" v="34"/>
          <ac:spMkLst>
            <pc:docMk/>
            <pc:sldMk cId="2832211243" sldId="340"/>
            <ac:spMk id="8" creationId="{B51CBA2D-C741-DAB3-E7FE-C530230DC2EB}"/>
          </ac:spMkLst>
        </pc:spChg>
        <pc:spChg chg="add mod">
          <ac:chgData name="Manish Sharma" userId="b799adb9ba789c8f" providerId="LiveId" clId="{A3179114-2163-4F3A-91C7-CE76A65F7B26}" dt="2022-05-12T05:17:05.943" v="35"/>
          <ac:spMkLst>
            <pc:docMk/>
            <pc:sldMk cId="2832211243" sldId="340"/>
            <ac:spMk id="9" creationId="{32EB44C5-F2CA-24A6-6E59-9E358AFE08B2}"/>
          </ac:spMkLst>
        </pc:spChg>
        <pc:spChg chg="add mod">
          <ac:chgData name="Manish Sharma" userId="b799adb9ba789c8f" providerId="LiveId" clId="{A3179114-2163-4F3A-91C7-CE76A65F7B26}" dt="2022-05-12T05:17:16.276" v="36"/>
          <ac:spMkLst>
            <pc:docMk/>
            <pc:sldMk cId="2832211243" sldId="340"/>
            <ac:spMk id="10" creationId="{FCB34F57-4697-C4B5-DC88-1B7132B55A3E}"/>
          </ac:spMkLst>
        </pc:spChg>
      </pc:sldChg>
      <pc:sldChg chg="del">
        <pc:chgData name="Manish Sharma" userId="b799adb9ba789c8f" providerId="LiveId" clId="{A3179114-2163-4F3A-91C7-CE76A65F7B26}" dt="2022-05-12T03:32:51.714" v="7" actId="47"/>
        <pc:sldMkLst>
          <pc:docMk/>
          <pc:sldMk cId="3993440468" sldId="340"/>
        </pc:sldMkLst>
      </pc:sldChg>
      <pc:sldChg chg="addSp delSp modSp new mod">
        <pc:chgData name="Manish Sharma" userId="b799adb9ba789c8f" providerId="LiveId" clId="{A3179114-2163-4F3A-91C7-CE76A65F7B26}" dt="2022-05-12T05:22:01.006" v="63"/>
        <pc:sldMkLst>
          <pc:docMk/>
          <pc:sldMk cId="1001764186" sldId="341"/>
        </pc:sldMkLst>
        <pc:spChg chg="del">
          <ac:chgData name="Manish Sharma" userId="b799adb9ba789c8f" providerId="LiveId" clId="{A3179114-2163-4F3A-91C7-CE76A65F7B26}" dt="2022-05-12T05:20:05.378" v="38" actId="478"/>
          <ac:spMkLst>
            <pc:docMk/>
            <pc:sldMk cId="1001764186" sldId="341"/>
            <ac:spMk id="2" creationId="{07449920-A811-2F7E-2868-8655E7C703C3}"/>
          </ac:spMkLst>
        </pc:spChg>
        <pc:spChg chg="del">
          <ac:chgData name="Manish Sharma" userId="b799adb9ba789c8f" providerId="LiveId" clId="{A3179114-2163-4F3A-91C7-CE76A65F7B26}" dt="2022-05-12T05:20:05.378" v="38" actId="478"/>
          <ac:spMkLst>
            <pc:docMk/>
            <pc:sldMk cId="1001764186" sldId="341"/>
            <ac:spMk id="3" creationId="{20C817AA-CC43-ED39-8353-BE32523A40FB}"/>
          </ac:spMkLst>
        </pc:spChg>
        <pc:spChg chg="add mod">
          <ac:chgData name="Manish Sharma" userId="b799adb9ba789c8f" providerId="LiveId" clId="{A3179114-2163-4F3A-91C7-CE76A65F7B26}" dt="2022-05-12T05:20:09.305" v="39"/>
          <ac:spMkLst>
            <pc:docMk/>
            <pc:sldMk cId="1001764186" sldId="341"/>
            <ac:spMk id="4" creationId="{61918F3B-92C2-BB8F-5E0B-D96DFFD0E29E}"/>
          </ac:spMkLst>
        </pc:spChg>
        <pc:spChg chg="add mod">
          <ac:chgData name="Manish Sharma" userId="b799adb9ba789c8f" providerId="LiveId" clId="{A3179114-2163-4F3A-91C7-CE76A65F7B26}" dt="2022-05-12T05:20:16.359" v="40"/>
          <ac:spMkLst>
            <pc:docMk/>
            <pc:sldMk cId="1001764186" sldId="341"/>
            <ac:spMk id="6" creationId="{7203ABE2-21F7-C987-8317-FBBCF0BAD15F}"/>
          </ac:spMkLst>
        </pc:spChg>
        <pc:spChg chg="add mod">
          <ac:chgData name="Manish Sharma" userId="b799adb9ba789c8f" providerId="LiveId" clId="{A3179114-2163-4F3A-91C7-CE76A65F7B26}" dt="2022-05-12T05:21:30.827" v="62" actId="20577"/>
          <ac:spMkLst>
            <pc:docMk/>
            <pc:sldMk cId="1001764186" sldId="341"/>
            <ac:spMk id="7" creationId="{650C1224-FB37-FB59-6385-691A5BB04A73}"/>
          </ac:spMkLst>
        </pc:spChg>
        <pc:spChg chg="add mod">
          <ac:chgData name="Manish Sharma" userId="b799adb9ba789c8f" providerId="LiveId" clId="{A3179114-2163-4F3A-91C7-CE76A65F7B26}" dt="2022-05-12T05:22:01.006" v="63"/>
          <ac:spMkLst>
            <pc:docMk/>
            <pc:sldMk cId="1001764186" sldId="341"/>
            <ac:spMk id="8" creationId="{EB01D2BA-88C2-3FA4-B208-E4C0A130F168}"/>
          </ac:spMkLst>
        </pc:spChg>
        <pc:cxnChg chg="add mod">
          <ac:chgData name="Manish Sharma" userId="b799adb9ba789c8f" providerId="LiveId" clId="{A3179114-2163-4F3A-91C7-CE76A65F7B26}" dt="2022-05-12T05:20:16.359" v="40"/>
          <ac:cxnSpMkLst>
            <pc:docMk/>
            <pc:sldMk cId="1001764186" sldId="341"/>
            <ac:cxnSpMk id="5" creationId="{C8E4689E-08FD-72E5-EEB3-ED5C2F65FBD3}"/>
          </ac:cxnSpMkLst>
        </pc:cxnChg>
      </pc:sldChg>
      <pc:sldChg chg="del">
        <pc:chgData name="Manish Sharma" userId="b799adb9ba789c8f" providerId="LiveId" clId="{A3179114-2163-4F3A-91C7-CE76A65F7B26}" dt="2022-05-12T03:32:51.714" v="7" actId="47"/>
        <pc:sldMkLst>
          <pc:docMk/>
          <pc:sldMk cId="4180571744" sldId="341"/>
        </pc:sldMkLst>
      </pc:sldChg>
      <pc:sldChg chg="del">
        <pc:chgData name="Manish Sharma" userId="b799adb9ba789c8f" providerId="LiveId" clId="{A3179114-2163-4F3A-91C7-CE76A65F7B26}" dt="2022-05-12T03:32:51.714" v="7" actId="47"/>
        <pc:sldMkLst>
          <pc:docMk/>
          <pc:sldMk cId="995173291" sldId="342"/>
        </pc:sldMkLst>
      </pc:sldChg>
      <pc:sldChg chg="del">
        <pc:chgData name="Manish Sharma" userId="b799adb9ba789c8f" providerId="LiveId" clId="{A3179114-2163-4F3A-91C7-CE76A65F7B26}" dt="2022-05-12T03:32:51.714" v="7" actId="47"/>
        <pc:sldMkLst>
          <pc:docMk/>
          <pc:sldMk cId="2033417303" sldId="343"/>
        </pc:sldMkLst>
      </pc:sldChg>
      <pc:sldChg chg="add">
        <pc:chgData name="Manish Sharma" userId="b799adb9ba789c8f" providerId="LiveId" clId="{A3179114-2163-4F3A-91C7-CE76A65F7B26}" dt="2022-05-12T07:11:28.489" v="65"/>
        <pc:sldMkLst>
          <pc:docMk/>
          <pc:sldMk cId="3957436667" sldId="343"/>
        </pc:sldMkLst>
      </pc:sldChg>
      <pc:sldChg chg="addSp delSp modSp new mod">
        <pc:chgData name="Manish Sharma" userId="b799adb9ba789c8f" providerId="LiveId" clId="{A3179114-2163-4F3A-91C7-CE76A65F7B26}" dt="2022-05-12T07:34:40.743" v="80"/>
        <pc:sldMkLst>
          <pc:docMk/>
          <pc:sldMk cId="1086630378" sldId="344"/>
        </pc:sldMkLst>
        <pc:spChg chg="del">
          <ac:chgData name="Manish Sharma" userId="b799adb9ba789c8f" providerId="LiveId" clId="{A3179114-2163-4F3A-91C7-CE76A65F7B26}" dt="2022-05-12T07:25:49.533" v="67" actId="478"/>
          <ac:spMkLst>
            <pc:docMk/>
            <pc:sldMk cId="1086630378" sldId="344"/>
            <ac:spMk id="2" creationId="{7A7AD919-9416-2D2A-4373-EDBC4B0AEFBA}"/>
          </ac:spMkLst>
        </pc:spChg>
        <pc:spChg chg="del">
          <ac:chgData name="Manish Sharma" userId="b799adb9ba789c8f" providerId="LiveId" clId="{A3179114-2163-4F3A-91C7-CE76A65F7B26}" dt="2022-05-12T07:25:49.533" v="67" actId="478"/>
          <ac:spMkLst>
            <pc:docMk/>
            <pc:sldMk cId="1086630378" sldId="344"/>
            <ac:spMk id="3" creationId="{49900071-06D4-8E8B-E5F2-0EC58525A2A4}"/>
          </ac:spMkLst>
        </pc:spChg>
        <pc:spChg chg="add mod">
          <ac:chgData name="Manish Sharma" userId="b799adb9ba789c8f" providerId="LiveId" clId="{A3179114-2163-4F3A-91C7-CE76A65F7B26}" dt="2022-05-12T07:25:58.146" v="68"/>
          <ac:spMkLst>
            <pc:docMk/>
            <pc:sldMk cId="1086630378" sldId="344"/>
            <ac:spMk id="4" creationId="{47D1E965-E325-FCAA-C672-8E3147D5F6EB}"/>
          </ac:spMkLst>
        </pc:spChg>
        <pc:spChg chg="add mod">
          <ac:chgData name="Manish Sharma" userId="b799adb9ba789c8f" providerId="LiveId" clId="{A3179114-2163-4F3A-91C7-CE76A65F7B26}" dt="2022-05-12T07:25:58.146" v="68"/>
          <ac:spMkLst>
            <pc:docMk/>
            <pc:sldMk cId="1086630378" sldId="344"/>
            <ac:spMk id="5" creationId="{80EC26B9-E1D9-A79F-5450-F0596D06D3AC}"/>
          </ac:spMkLst>
        </pc:spChg>
        <pc:spChg chg="add mod">
          <ac:chgData name="Manish Sharma" userId="b799adb9ba789c8f" providerId="LiveId" clId="{A3179114-2163-4F3A-91C7-CE76A65F7B26}" dt="2022-05-12T07:26:17.870" v="69"/>
          <ac:spMkLst>
            <pc:docMk/>
            <pc:sldMk cId="1086630378" sldId="344"/>
            <ac:spMk id="7" creationId="{F57419F5-8D67-DB3C-287F-E51976E02A0A}"/>
          </ac:spMkLst>
        </pc:spChg>
        <pc:spChg chg="add mod">
          <ac:chgData name="Manish Sharma" userId="b799adb9ba789c8f" providerId="LiveId" clId="{A3179114-2163-4F3A-91C7-CE76A65F7B26}" dt="2022-05-12T07:26:17.870" v="69"/>
          <ac:spMkLst>
            <pc:docMk/>
            <pc:sldMk cId="1086630378" sldId="344"/>
            <ac:spMk id="9" creationId="{4BC78F5B-996D-92F9-CC86-35FD01C0F746}"/>
          </ac:spMkLst>
        </pc:spChg>
        <pc:spChg chg="add mod">
          <ac:chgData name="Manish Sharma" userId="b799adb9ba789c8f" providerId="LiveId" clId="{A3179114-2163-4F3A-91C7-CE76A65F7B26}" dt="2022-05-12T07:26:38.570" v="70"/>
          <ac:spMkLst>
            <pc:docMk/>
            <pc:sldMk cId="1086630378" sldId="344"/>
            <ac:spMk id="10" creationId="{35597626-60FA-E865-E28A-1A14A036C599}"/>
          </ac:spMkLst>
        </pc:spChg>
        <pc:spChg chg="add mod">
          <ac:chgData name="Manish Sharma" userId="b799adb9ba789c8f" providerId="LiveId" clId="{A3179114-2163-4F3A-91C7-CE76A65F7B26}" dt="2022-05-12T07:26:38.570" v="70"/>
          <ac:spMkLst>
            <pc:docMk/>
            <pc:sldMk cId="1086630378" sldId="344"/>
            <ac:spMk id="11" creationId="{A8899FF7-3BD2-D98A-63A1-EB034CED79C7}"/>
          </ac:spMkLst>
        </pc:spChg>
        <pc:spChg chg="add mod">
          <ac:chgData name="Manish Sharma" userId="b799adb9ba789c8f" providerId="LiveId" clId="{A3179114-2163-4F3A-91C7-CE76A65F7B26}" dt="2022-05-12T07:27:01.975" v="71"/>
          <ac:spMkLst>
            <pc:docMk/>
            <pc:sldMk cId="1086630378" sldId="344"/>
            <ac:spMk id="13" creationId="{BC032EB1-02B0-70D6-2124-1CEE3662C0DB}"/>
          </ac:spMkLst>
        </pc:spChg>
        <pc:spChg chg="add mod">
          <ac:chgData name="Manish Sharma" userId="b799adb9ba789c8f" providerId="LiveId" clId="{A3179114-2163-4F3A-91C7-CE76A65F7B26}" dt="2022-05-12T07:27:01.975" v="71"/>
          <ac:spMkLst>
            <pc:docMk/>
            <pc:sldMk cId="1086630378" sldId="344"/>
            <ac:spMk id="15" creationId="{C572EF5A-3753-9F10-230F-4141A92367F0}"/>
          </ac:spMkLst>
        </pc:spChg>
        <pc:spChg chg="add mod">
          <ac:chgData name="Manish Sharma" userId="b799adb9ba789c8f" providerId="LiveId" clId="{A3179114-2163-4F3A-91C7-CE76A65F7B26}" dt="2022-05-12T07:27:12.997" v="72"/>
          <ac:spMkLst>
            <pc:docMk/>
            <pc:sldMk cId="1086630378" sldId="344"/>
            <ac:spMk id="17" creationId="{31A39982-4A3B-0E84-6472-588681D1BE41}"/>
          </ac:spMkLst>
        </pc:spChg>
        <pc:spChg chg="add mod">
          <ac:chgData name="Manish Sharma" userId="b799adb9ba789c8f" providerId="LiveId" clId="{A3179114-2163-4F3A-91C7-CE76A65F7B26}" dt="2022-05-12T07:27:12.997" v="72"/>
          <ac:spMkLst>
            <pc:docMk/>
            <pc:sldMk cId="1086630378" sldId="344"/>
            <ac:spMk id="18" creationId="{AAAC0CB0-519A-025F-3ABE-8253CF1DC791}"/>
          </ac:spMkLst>
        </pc:spChg>
        <pc:spChg chg="add mod">
          <ac:chgData name="Manish Sharma" userId="b799adb9ba789c8f" providerId="LiveId" clId="{A3179114-2163-4F3A-91C7-CE76A65F7B26}" dt="2022-05-12T07:27:42.525" v="73"/>
          <ac:spMkLst>
            <pc:docMk/>
            <pc:sldMk cId="1086630378" sldId="344"/>
            <ac:spMk id="19" creationId="{E09E681B-B2CF-83D5-825C-CEAFEDF0A19F}"/>
          </ac:spMkLst>
        </pc:spChg>
        <pc:spChg chg="add mod">
          <ac:chgData name="Manish Sharma" userId="b799adb9ba789c8f" providerId="LiveId" clId="{A3179114-2163-4F3A-91C7-CE76A65F7B26}" dt="2022-05-12T07:27:42.525" v="73"/>
          <ac:spMkLst>
            <pc:docMk/>
            <pc:sldMk cId="1086630378" sldId="344"/>
            <ac:spMk id="21" creationId="{8FF15A28-7379-DFC0-F9B8-0DEF89A7B463}"/>
          </ac:spMkLst>
        </pc:spChg>
        <pc:spChg chg="add mod">
          <ac:chgData name="Manish Sharma" userId="b799adb9ba789c8f" providerId="LiveId" clId="{A3179114-2163-4F3A-91C7-CE76A65F7B26}" dt="2022-05-12T07:28:02.248" v="74"/>
          <ac:spMkLst>
            <pc:docMk/>
            <pc:sldMk cId="1086630378" sldId="344"/>
            <ac:spMk id="23" creationId="{4947E2B0-A316-E57E-1CB7-3250108262B5}"/>
          </ac:spMkLst>
        </pc:spChg>
        <pc:spChg chg="add mod">
          <ac:chgData name="Manish Sharma" userId="b799adb9ba789c8f" providerId="LiveId" clId="{A3179114-2163-4F3A-91C7-CE76A65F7B26}" dt="2022-05-12T07:29:01.493" v="75"/>
          <ac:spMkLst>
            <pc:docMk/>
            <pc:sldMk cId="1086630378" sldId="344"/>
            <ac:spMk id="24" creationId="{8B394C74-B33A-7C6C-A837-DCAA5F7D4FAD}"/>
          </ac:spMkLst>
        </pc:spChg>
        <pc:spChg chg="add mod">
          <ac:chgData name="Manish Sharma" userId="b799adb9ba789c8f" providerId="LiveId" clId="{A3179114-2163-4F3A-91C7-CE76A65F7B26}" dt="2022-05-12T07:29:01.493" v="75"/>
          <ac:spMkLst>
            <pc:docMk/>
            <pc:sldMk cId="1086630378" sldId="344"/>
            <ac:spMk id="26" creationId="{F0BAFBAE-F381-CC66-ECEE-F99193C7F9FE}"/>
          </ac:spMkLst>
        </pc:spChg>
        <pc:spChg chg="add mod">
          <ac:chgData name="Manish Sharma" userId="b799adb9ba789c8f" providerId="LiveId" clId="{A3179114-2163-4F3A-91C7-CE76A65F7B26}" dt="2022-05-12T07:32:19.500" v="76"/>
          <ac:spMkLst>
            <pc:docMk/>
            <pc:sldMk cId="1086630378" sldId="344"/>
            <ac:spMk id="27" creationId="{EE3B2BFB-8951-EAF3-1B7F-9343685C5314}"/>
          </ac:spMkLst>
        </pc:spChg>
        <pc:spChg chg="add mod">
          <ac:chgData name="Manish Sharma" userId="b799adb9ba789c8f" providerId="LiveId" clId="{A3179114-2163-4F3A-91C7-CE76A65F7B26}" dt="2022-05-12T07:32:19.500" v="76"/>
          <ac:spMkLst>
            <pc:docMk/>
            <pc:sldMk cId="1086630378" sldId="344"/>
            <ac:spMk id="29" creationId="{6C512CE6-501C-5B7B-2051-E0A0F69619BA}"/>
          </ac:spMkLst>
        </pc:spChg>
        <pc:spChg chg="add mod">
          <ac:chgData name="Manish Sharma" userId="b799adb9ba789c8f" providerId="LiveId" clId="{A3179114-2163-4F3A-91C7-CE76A65F7B26}" dt="2022-05-12T07:32:37.765" v="77"/>
          <ac:spMkLst>
            <pc:docMk/>
            <pc:sldMk cId="1086630378" sldId="344"/>
            <ac:spMk id="31" creationId="{DD3C5623-E511-C04C-FDD7-859F8051B8F3}"/>
          </ac:spMkLst>
        </pc:spChg>
        <pc:spChg chg="add mod">
          <ac:chgData name="Manish Sharma" userId="b799adb9ba789c8f" providerId="LiveId" clId="{A3179114-2163-4F3A-91C7-CE76A65F7B26}" dt="2022-05-12T07:33:40.393" v="78"/>
          <ac:spMkLst>
            <pc:docMk/>
            <pc:sldMk cId="1086630378" sldId="344"/>
            <ac:spMk id="32" creationId="{0007DCF2-4410-A2C0-C20B-8B810B4D51A5}"/>
          </ac:spMkLst>
        </pc:spChg>
        <pc:spChg chg="add mod">
          <ac:chgData name="Manish Sharma" userId="b799adb9ba789c8f" providerId="LiveId" clId="{A3179114-2163-4F3A-91C7-CE76A65F7B26}" dt="2022-05-12T07:33:40.393" v="78"/>
          <ac:spMkLst>
            <pc:docMk/>
            <pc:sldMk cId="1086630378" sldId="344"/>
            <ac:spMk id="34" creationId="{278B67D0-DE47-7725-AAA5-D3B374508F8E}"/>
          </ac:spMkLst>
        </pc:spChg>
        <pc:spChg chg="add mod">
          <ac:chgData name="Manish Sharma" userId="b799adb9ba789c8f" providerId="LiveId" clId="{A3179114-2163-4F3A-91C7-CE76A65F7B26}" dt="2022-05-12T07:33:40.393" v="78"/>
          <ac:spMkLst>
            <pc:docMk/>
            <pc:sldMk cId="1086630378" sldId="344"/>
            <ac:spMk id="36" creationId="{CBFF96E3-A6D4-1B5E-0F3F-22BF9A821201}"/>
          </ac:spMkLst>
        </pc:spChg>
        <pc:spChg chg="add mod">
          <ac:chgData name="Manish Sharma" userId="b799adb9ba789c8f" providerId="LiveId" clId="{A3179114-2163-4F3A-91C7-CE76A65F7B26}" dt="2022-05-12T07:34:33.424" v="79"/>
          <ac:spMkLst>
            <pc:docMk/>
            <pc:sldMk cId="1086630378" sldId="344"/>
            <ac:spMk id="37" creationId="{F7336AFF-074F-BC47-1466-5C04D1D56416}"/>
          </ac:spMkLst>
        </pc:spChg>
        <pc:spChg chg="add mod">
          <ac:chgData name="Manish Sharma" userId="b799adb9ba789c8f" providerId="LiveId" clId="{A3179114-2163-4F3A-91C7-CE76A65F7B26}" dt="2022-05-12T07:34:33.424" v="79"/>
          <ac:spMkLst>
            <pc:docMk/>
            <pc:sldMk cId="1086630378" sldId="344"/>
            <ac:spMk id="39" creationId="{DCB0A250-242A-F971-64BB-F0CC7630A60E}"/>
          </ac:spMkLst>
        </pc:spChg>
        <pc:spChg chg="add mod">
          <ac:chgData name="Manish Sharma" userId="b799adb9ba789c8f" providerId="LiveId" clId="{A3179114-2163-4F3A-91C7-CE76A65F7B26}" dt="2022-05-12T07:34:40.743" v="80"/>
          <ac:spMkLst>
            <pc:docMk/>
            <pc:sldMk cId="1086630378" sldId="344"/>
            <ac:spMk id="40" creationId="{58250A9A-A0AC-16DC-06E9-1891D19D5622}"/>
          </ac:spMkLst>
        </pc:spChg>
        <pc:cxnChg chg="add mod">
          <ac:chgData name="Manish Sharma" userId="b799adb9ba789c8f" providerId="LiveId" clId="{A3179114-2163-4F3A-91C7-CE76A65F7B26}" dt="2022-05-12T07:25:58.146" v="68"/>
          <ac:cxnSpMkLst>
            <pc:docMk/>
            <pc:sldMk cId="1086630378" sldId="344"/>
            <ac:cxnSpMk id="6" creationId="{67D2B862-93C5-0B4A-E38E-3E3BC965BDC0}"/>
          </ac:cxnSpMkLst>
        </pc:cxnChg>
        <pc:cxnChg chg="add mod">
          <ac:chgData name="Manish Sharma" userId="b799adb9ba789c8f" providerId="LiveId" clId="{A3179114-2163-4F3A-91C7-CE76A65F7B26}" dt="2022-05-12T07:26:17.870" v="69"/>
          <ac:cxnSpMkLst>
            <pc:docMk/>
            <pc:sldMk cId="1086630378" sldId="344"/>
            <ac:cxnSpMk id="8" creationId="{4BF1716D-6443-4740-7CFD-3A65BB16D77C}"/>
          </ac:cxnSpMkLst>
        </pc:cxnChg>
        <pc:cxnChg chg="add mod">
          <ac:chgData name="Manish Sharma" userId="b799adb9ba789c8f" providerId="LiveId" clId="{A3179114-2163-4F3A-91C7-CE76A65F7B26}" dt="2022-05-12T07:26:38.570" v="70"/>
          <ac:cxnSpMkLst>
            <pc:docMk/>
            <pc:sldMk cId="1086630378" sldId="344"/>
            <ac:cxnSpMk id="12" creationId="{D7222638-356D-A184-B8D3-96BBB84C8EDA}"/>
          </ac:cxnSpMkLst>
        </pc:cxnChg>
        <pc:cxnChg chg="add mod">
          <ac:chgData name="Manish Sharma" userId="b799adb9ba789c8f" providerId="LiveId" clId="{A3179114-2163-4F3A-91C7-CE76A65F7B26}" dt="2022-05-12T07:27:01.975" v="71"/>
          <ac:cxnSpMkLst>
            <pc:docMk/>
            <pc:sldMk cId="1086630378" sldId="344"/>
            <ac:cxnSpMk id="14" creationId="{26E93C34-94C4-4696-52AF-B032DE2F7421}"/>
          </ac:cxnSpMkLst>
        </pc:cxnChg>
        <pc:cxnChg chg="add mod">
          <ac:chgData name="Manish Sharma" userId="b799adb9ba789c8f" providerId="LiveId" clId="{A3179114-2163-4F3A-91C7-CE76A65F7B26}" dt="2022-05-12T07:27:12.997" v="72"/>
          <ac:cxnSpMkLst>
            <pc:docMk/>
            <pc:sldMk cId="1086630378" sldId="344"/>
            <ac:cxnSpMk id="16" creationId="{CD812B21-BB5D-8AC4-7207-BCA9E1722938}"/>
          </ac:cxnSpMkLst>
        </pc:cxnChg>
        <pc:cxnChg chg="add mod">
          <ac:chgData name="Manish Sharma" userId="b799adb9ba789c8f" providerId="LiveId" clId="{A3179114-2163-4F3A-91C7-CE76A65F7B26}" dt="2022-05-12T07:27:42.525" v="73"/>
          <ac:cxnSpMkLst>
            <pc:docMk/>
            <pc:sldMk cId="1086630378" sldId="344"/>
            <ac:cxnSpMk id="20" creationId="{AF649F24-30AA-9150-8B24-579AC6135420}"/>
          </ac:cxnSpMkLst>
        </pc:cxnChg>
        <pc:cxnChg chg="add mod">
          <ac:chgData name="Manish Sharma" userId="b799adb9ba789c8f" providerId="LiveId" clId="{A3179114-2163-4F3A-91C7-CE76A65F7B26}" dt="2022-05-12T07:28:02.248" v="74"/>
          <ac:cxnSpMkLst>
            <pc:docMk/>
            <pc:sldMk cId="1086630378" sldId="344"/>
            <ac:cxnSpMk id="22" creationId="{7BA62B59-55C4-08E4-8567-654B1106F6B5}"/>
          </ac:cxnSpMkLst>
        </pc:cxnChg>
        <pc:cxnChg chg="add mod">
          <ac:chgData name="Manish Sharma" userId="b799adb9ba789c8f" providerId="LiveId" clId="{A3179114-2163-4F3A-91C7-CE76A65F7B26}" dt="2022-05-12T07:29:01.493" v="75"/>
          <ac:cxnSpMkLst>
            <pc:docMk/>
            <pc:sldMk cId="1086630378" sldId="344"/>
            <ac:cxnSpMk id="25" creationId="{4B5C2A90-DD58-2451-E1BF-74FE018AF43A}"/>
          </ac:cxnSpMkLst>
        </pc:cxnChg>
        <pc:cxnChg chg="add mod">
          <ac:chgData name="Manish Sharma" userId="b799adb9ba789c8f" providerId="LiveId" clId="{A3179114-2163-4F3A-91C7-CE76A65F7B26}" dt="2022-05-12T07:32:19.500" v="76"/>
          <ac:cxnSpMkLst>
            <pc:docMk/>
            <pc:sldMk cId="1086630378" sldId="344"/>
            <ac:cxnSpMk id="28" creationId="{54CB82CC-A97A-CFE2-79F0-46A374E86F96}"/>
          </ac:cxnSpMkLst>
        </pc:cxnChg>
        <pc:cxnChg chg="add mod">
          <ac:chgData name="Manish Sharma" userId="b799adb9ba789c8f" providerId="LiveId" clId="{A3179114-2163-4F3A-91C7-CE76A65F7B26}" dt="2022-05-12T07:32:37.765" v="77"/>
          <ac:cxnSpMkLst>
            <pc:docMk/>
            <pc:sldMk cId="1086630378" sldId="344"/>
            <ac:cxnSpMk id="30" creationId="{B749E3BA-F55D-B20E-7015-AECDF9497AE9}"/>
          </ac:cxnSpMkLst>
        </pc:cxnChg>
        <pc:cxnChg chg="add mod">
          <ac:chgData name="Manish Sharma" userId="b799adb9ba789c8f" providerId="LiveId" clId="{A3179114-2163-4F3A-91C7-CE76A65F7B26}" dt="2022-05-12T07:33:40.393" v="78"/>
          <ac:cxnSpMkLst>
            <pc:docMk/>
            <pc:sldMk cId="1086630378" sldId="344"/>
            <ac:cxnSpMk id="33" creationId="{E9D0A7C0-7F81-FA3C-A5E1-4086590E63F2}"/>
          </ac:cxnSpMkLst>
        </pc:cxnChg>
        <pc:cxnChg chg="add mod">
          <ac:chgData name="Manish Sharma" userId="b799adb9ba789c8f" providerId="LiveId" clId="{A3179114-2163-4F3A-91C7-CE76A65F7B26}" dt="2022-05-12T07:33:40.393" v="78"/>
          <ac:cxnSpMkLst>
            <pc:docMk/>
            <pc:sldMk cId="1086630378" sldId="344"/>
            <ac:cxnSpMk id="35" creationId="{EB7E03F2-D584-8FB8-D5B6-A27AFA4D8238}"/>
          </ac:cxnSpMkLst>
        </pc:cxnChg>
        <pc:cxnChg chg="add mod">
          <ac:chgData name="Manish Sharma" userId="b799adb9ba789c8f" providerId="LiveId" clId="{A3179114-2163-4F3A-91C7-CE76A65F7B26}" dt="2022-05-12T07:34:33.424" v="79"/>
          <ac:cxnSpMkLst>
            <pc:docMk/>
            <pc:sldMk cId="1086630378" sldId="344"/>
            <ac:cxnSpMk id="38" creationId="{43522EE5-5856-AD16-E131-3E8C379C3BFF}"/>
          </ac:cxnSpMkLst>
        </pc:cxnChg>
      </pc:sldChg>
      <pc:sldChg chg="add">
        <pc:chgData name="Manish Sharma" userId="b799adb9ba789c8f" providerId="LiveId" clId="{A3179114-2163-4F3A-91C7-CE76A65F7B26}" dt="2022-05-12T09:15:34.321" v="82"/>
        <pc:sldMkLst>
          <pc:docMk/>
          <pc:sldMk cId="2213827792" sldId="345"/>
        </pc:sldMkLst>
      </pc:sldChg>
      <pc:sldChg chg="addSp delSp modSp new mod">
        <pc:chgData name="Manish Sharma" userId="b799adb9ba789c8f" providerId="LiveId" clId="{A3179114-2163-4F3A-91C7-CE76A65F7B26}" dt="2022-05-12T09:17:55.048" v="272" actId="22"/>
        <pc:sldMkLst>
          <pc:docMk/>
          <pc:sldMk cId="1923206056" sldId="346"/>
        </pc:sldMkLst>
        <pc:spChg chg="mod">
          <ac:chgData name="Manish Sharma" userId="b799adb9ba789c8f" providerId="LiveId" clId="{A3179114-2163-4F3A-91C7-CE76A65F7B26}" dt="2022-05-12T09:15:49.661" v="84"/>
          <ac:spMkLst>
            <pc:docMk/>
            <pc:sldMk cId="1923206056" sldId="346"/>
            <ac:spMk id="2" creationId="{0C0D3772-4AAF-53E8-1B79-CFD825610256}"/>
          </ac:spMkLst>
        </pc:spChg>
        <pc:spChg chg="mod">
          <ac:chgData name="Manish Sharma" userId="b799adb9ba789c8f" providerId="LiveId" clId="{A3179114-2163-4F3A-91C7-CE76A65F7B26}" dt="2022-05-12T09:17:48.405" v="270" actId="20577"/>
          <ac:spMkLst>
            <pc:docMk/>
            <pc:sldMk cId="1923206056" sldId="346"/>
            <ac:spMk id="3" creationId="{529AF5C1-7DE6-5C18-FDB9-9AEF3E1DDA26}"/>
          </ac:spMkLst>
        </pc:spChg>
        <pc:spChg chg="add del">
          <ac:chgData name="Manish Sharma" userId="b799adb9ba789c8f" providerId="LiveId" clId="{A3179114-2163-4F3A-91C7-CE76A65F7B26}" dt="2022-05-12T09:17:55.048" v="272" actId="22"/>
          <ac:spMkLst>
            <pc:docMk/>
            <pc:sldMk cId="1923206056" sldId="346"/>
            <ac:spMk id="5" creationId="{983D9F05-B111-E85F-04C5-0DF3B63ED2B2}"/>
          </ac:spMkLst>
        </pc:spChg>
      </pc:sldChg>
      <pc:sldChg chg="modSp add mod">
        <pc:chgData name="Manish Sharma" userId="b799adb9ba789c8f" providerId="LiveId" clId="{A3179114-2163-4F3A-91C7-CE76A65F7B26}" dt="2022-05-12T09:18:34.094" v="296"/>
        <pc:sldMkLst>
          <pc:docMk/>
          <pc:sldMk cId="3793334372" sldId="347"/>
        </pc:sldMkLst>
        <pc:spChg chg="mod">
          <ac:chgData name="Manish Sharma" userId="b799adb9ba789c8f" providerId="LiveId" clId="{A3179114-2163-4F3A-91C7-CE76A65F7B26}" dt="2022-05-12T09:18:02.453" v="278" actId="20577"/>
          <ac:spMkLst>
            <pc:docMk/>
            <pc:sldMk cId="3793334372" sldId="347"/>
            <ac:spMk id="2" creationId="{0C0D3772-4AAF-53E8-1B79-CFD825610256}"/>
          </ac:spMkLst>
        </pc:spChg>
        <pc:spChg chg="mod">
          <ac:chgData name="Manish Sharma" userId="b799adb9ba789c8f" providerId="LiveId" clId="{A3179114-2163-4F3A-91C7-CE76A65F7B26}" dt="2022-05-12T09:18:34.094" v="296"/>
          <ac:spMkLst>
            <pc:docMk/>
            <pc:sldMk cId="3793334372" sldId="347"/>
            <ac:spMk id="3" creationId="{529AF5C1-7DE6-5C18-FDB9-9AEF3E1DDA26}"/>
          </ac:spMkLst>
        </pc:spChg>
      </pc:sldChg>
      <pc:sldChg chg="modSp new mod">
        <pc:chgData name="Manish Sharma" userId="b799adb9ba789c8f" providerId="LiveId" clId="{A3179114-2163-4F3A-91C7-CE76A65F7B26}" dt="2022-05-12T10:12:10.481" v="518" actId="20577"/>
        <pc:sldMkLst>
          <pc:docMk/>
          <pc:sldMk cId="2251360928" sldId="348"/>
        </pc:sldMkLst>
        <pc:spChg chg="mod">
          <ac:chgData name="Manish Sharma" userId="b799adb9ba789c8f" providerId="LiveId" clId="{A3179114-2163-4F3A-91C7-CE76A65F7B26}" dt="2022-05-12T10:05:02.260" v="305" actId="20577"/>
          <ac:spMkLst>
            <pc:docMk/>
            <pc:sldMk cId="2251360928" sldId="348"/>
            <ac:spMk id="2" creationId="{45AE2526-D6C8-2C30-CF3C-09B269D8596D}"/>
          </ac:spMkLst>
        </pc:spChg>
        <pc:spChg chg="mod">
          <ac:chgData name="Manish Sharma" userId="b799adb9ba789c8f" providerId="LiveId" clId="{A3179114-2163-4F3A-91C7-CE76A65F7B26}" dt="2022-05-12T10:12:10.481" v="518" actId="20577"/>
          <ac:spMkLst>
            <pc:docMk/>
            <pc:sldMk cId="2251360928" sldId="348"/>
            <ac:spMk id="3" creationId="{99999E30-4383-4793-4E5F-705F2397282D}"/>
          </ac:spMkLst>
        </pc:spChg>
      </pc:sldChg>
      <pc:sldChg chg="modSp new mod">
        <pc:chgData name="Manish Sharma" userId="b799adb9ba789c8f" providerId="LiveId" clId="{A3179114-2163-4F3A-91C7-CE76A65F7B26}" dt="2022-05-12T11:24:29.345" v="542"/>
        <pc:sldMkLst>
          <pc:docMk/>
          <pc:sldMk cId="3976377021" sldId="349"/>
        </pc:sldMkLst>
        <pc:spChg chg="mod">
          <ac:chgData name="Manish Sharma" userId="b799adb9ba789c8f" providerId="LiveId" clId="{A3179114-2163-4F3A-91C7-CE76A65F7B26}" dt="2022-05-12T11:23:37.047" v="534" actId="20577"/>
          <ac:spMkLst>
            <pc:docMk/>
            <pc:sldMk cId="3976377021" sldId="349"/>
            <ac:spMk id="2" creationId="{FC7BA1A8-3F4D-A79B-535E-60674BCE73D9}"/>
          </ac:spMkLst>
        </pc:spChg>
        <pc:spChg chg="mod">
          <ac:chgData name="Manish Sharma" userId="b799adb9ba789c8f" providerId="LiveId" clId="{A3179114-2163-4F3A-91C7-CE76A65F7B26}" dt="2022-05-12T11:24:29.345" v="542"/>
          <ac:spMkLst>
            <pc:docMk/>
            <pc:sldMk cId="3976377021" sldId="349"/>
            <ac:spMk id="3" creationId="{DD39FBB7-5747-1D0B-63CE-8D9DC43E65C2}"/>
          </ac:spMkLst>
        </pc:spChg>
      </pc:sldChg>
      <pc:sldChg chg="add">
        <pc:chgData name="Manish Sharma" userId="b799adb9ba789c8f" providerId="LiveId" clId="{A3179114-2163-4F3A-91C7-CE76A65F7B26}" dt="2022-05-13T04:16:20.850" v="563"/>
        <pc:sldMkLst>
          <pc:docMk/>
          <pc:sldMk cId="811649670" sldId="350"/>
        </pc:sldMkLst>
      </pc:sldChg>
      <pc:sldChg chg="modSp add mod">
        <pc:chgData name="Manish Sharma" userId="b799adb9ba789c8f" providerId="LiveId" clId="{A3179114-2163-4F3A-91C7-CE76A65F7B26}" dt="2022-05-13T04:19:32.691" v="724" actId="20577"/>
        <pc:sldMkLst>
          <pc:docMk/>
          <pc:sldMk cId="3227899067" sldId="351"/>
        </pc:sldMkLst>
        <pc:spChg chg="mod">
          <ac:chgData name="Manish Sharma" userId="b799adb9ba789c8f" providerId="LiveId" clId="{A3179114-2163-4F3A-91C7-CE76A65F7B26}" dt="2022-05-13T04:17:32.903" v="581" actId="20577"/>
          <ac:spMkLst>
            <pc:docMk/>
            <pc:sldMk cId="3227899067" sldId="351"/>
            <ac:spMk id="4" creationId="{FE3804AA-1B76-449A-892A-69EA6CCB0EF4}"/>
          </ac:spMkLst>
        </pc:spChg>
        <pc:spChg chg="mod">
          <ac:chgData name="Manish Sharma" userId="b799adb9ba789c8f" providerId="LiveId" clId="{A3179114-2163-4F3A-91C7-CE76A65F7B26}" dt="2022-05-13T04:19:32.691" v="724" actId="20577"/>
          <ac:spMkLst>
            <pc:docMk/>
            <pc:sldMk cId="3227899067" sldId="351"/>
            <ac:spMk id="15" creationId="{2ED58B13-D711-4644-A5F8-B8735A2CBCA7}"/>
          </ac:spMkLst>
        </pc:spChg>
      </pc:sldChg>
      <pc:sldChg chg="add">
        <pc:chgData name="Manish Sharma" userId="b799adb9ba789c8f" providerId="LiveId" clId="{A3179114-2163-4F3A-91C7-CE76A65F7B26}" dt="2022-05-13T04:48:35.479" v="725"/>
        <pc:sldMkLst>
          <pc:docMk/>
          <pc:sldMk cId="2857248363" sldId="352"/>
        </pc:sldMkLst>
      </pc:sldChg>
      <pc:sldChg chg="modSp add mod">
        <pc:chgData name="Manish Sharma" userId="b799adb9ba789c8f" providerId="LiveId" clId="{A3179114-2163-4F3A-91C7-CE76A65F7B26}" dt="2022-05-13T04:49:42.794" v="770" actId="20577"/>
        <pc:sldMkLst>
          <pc:docMk/>
          <pc:sldMk cId="2744805497" sldId="353"/>
        </pc:sldMkLst>
        <pc:spChg chg="mod">
          <ac:chgData name="Manish Sharma" userId="b799adb9ba789c8f" providerId="LiveId" clId="{A3179114-2163-4F3A-91C7-CE76A65F7B26}" dt="2022-05-13T04:49:42.794" v="770" actId="20577"/>
          <ac:spMkLst>
            <pc:docMk/>
            <pc:sldMk cId="2744805497" sldId="353"/>
            <ac:spMk id="3" creationId="{35069699-9650-43A6-B73D-27C0BB0C3403}"/>
          </ac:spMkLst>
        </pc:spChg>
      </pc:sldChg>
      <pc:sldChg chg="modSp add mod">
        <pc:chgData name="Manish Sharma" userId="b799adb9ba789c8f" providerId="LiveId" clId="{A3179114-2163-4F3A-91C7-CE76A65F7B26}" dt="2022-05-13T04:53:50.123" v="786" actId="20577"/>
        <pc:sldMkLst>
          <pc:docMk/>
          <pc:sldMk cId="2903542338" sldId="354"/>
        </pc:sldMkLst>
        <pc:spChg chg="mod">
          <ac:chgData name="Manish Sharma" userId="b799adb9ba789c8f" providerId="LiveId" clId="{A3179114-2163-4F3A-91C7-CE76A65F7B26}" dt="2022-05-13T04:53:50.123" v="786" actId="20577"/>
          <ac:spMkLst>
            <pc:docMk/>
            <pc:sldMk cId="2903542338" sldId="354"/>
            <ac:spMk id="3" creationId="{03F610EA-D557-4D06-B22C-248E273A33B4}"/>
          </ac:spMkLst>
        </pc:spChg>
      </pc:sldChg>
      <pc:sldChg chg="add">
        <pc:chgData name="Manish Sharma" userId="b799adb9ba789c8f" providerId="LiveId" clId="{A3179114-2163-4F3A-91C7-CE76A65F7B26}" dt="2022-05-13T05:19:44.778" v="789"/>
        <pc:sldMkLst>
          <pc:docMk/>
          <pc:sldMk cId="2958282647" sldId="355"/>
        </pc:sldMkLst>
      </pc:sldChg>
      <pc:sldChg chg="add">
        <pc:chgData name="Manish Sharma" userId="b799adb9ba789c8f" providerId="LiveId" clId="{A3179114-2163-4F3A-91C7-CE76A65F7B26}" dt="2022-05-13T05:19:44.778" v="789"/>
        <pc:sldMkLst>
          <pc:docMk/>
          <pc:sldMk cId="2850348841" sldId="356"/>
        </pc:sldMkLst>
      </pc:sldChg>
      <pc:sldChg chg="addSp delSp modSp add mod">
        <pc:chgData name="Manish Sharma" userId="b799adb9ba789c8f" providerId="LiveId" clId="{A3179114-2163-4F3A-91C7-CE76A65F7B26}" dt="2022-05-13T05:34:42.094" v="794" actId="693"/>
        <pc:sldMkLst>
          <pc:docMk/>
          <pc:sldMk cId="833572205" sldId="357"/>
        </pc:sldMkLst>
        <pc:spChg chg="del">
          <ac:chgData name="Manish Sharma" userId="b799adb9ba789c8f" providerId="LiveId" clId="{A3179114-2163-4F3A-91C7-CE76A65F7B26}" dt="2022-05-13T05:33:18.817" v="791" actId="478"/>
          <ac:spMkLst>
            <pc:docMk/>
            <pc:sldMk cId="833572205" sldId="357"/>
            <ac:spMk id="18" creationId="{E70554F7-1985-4B74-B164-7054DB4E5F99}"/>
          </ac:spMkLst>
        </pc:spChg>
        <pc:cxnChg chg="add mod">
          <ac:chgData name="Manish Sharma" userId="b799adb9ba789c8f" providerId="LiveId" clId="{A3179114-2163-4F3A-91C7-CE76A65F7B26}" dt="2022-05-13T05:34:42.094" v="794" actId="693"/>
          <ac:cxnSpMkLst>
            <pc:docMk/>
            <pc:sldMk cId="833572205" sldId="357"/>
            <ac:cxnSpMk id="3" creationId="{F39083D4-9AD3-9007-E250-CC75BECE6111}"/>
          </ac:cxnSpMkLst>
        </pc:cxnChg>
        <pc:cxnChg chg="del mod">
          <ac:chgData name="Manish Sharma" userId="b799adb9ba789c8f" providerId="LiveId" clId="{A3179114-2163-4F3A-91C7-CE76A65F7B26}" dt="2022-05-13T05:33:18.817" v="791" actId="478"/>
          <ac:cxnSpMkLst>
            <pc:docMk/>
            <pc:sldMk cId="833572205" sldId="357"/>
            <ac:cxnSpMk id="17" creationId="{8513CD5D-629B-4B84-974F-9763A9096B6F}"/>
          </ac:cxnSpMkLst>
        </pc:cxnChg>
      </pc:sldChg>
      <pc:sldChg chg="add">
        <pc:chgData name="Manish Sharma" userId="b799adb9ba789c8f" providerId="LiveId" clId="{A3179114-2163-4F3A-91C7-CE76A65F7B26}" dt="2022-05-13T05:37:19.031" v="796"/>
        <pc:sldMkLst>
          <pc:docMk/>
          <pc:sldMk cId="167732844" sldId="358"/>
        </pc:sldMkLst>
      </pc:sldChg>
      <pc:sldChg chg="del">
        <pc:chgData name="Manish Sharma" userId="b799adb9ba789c8f" providerId="LiveId" clId="{A3179114-2163-4F3A-91C7-CE76A65F7B26}" dt="2022-05-12T03:32:51.714" v="7" actId="47"/>
        <pc:sldMkLst>
          <pc:docMk/>
          <pc:sldMk cId="3787089593" sldId="358"/>
        </pc:sldMkLst>
      </pc:sldChg>
      <pc:sldChg chg="del">
        <pc:chgData name="Manish Sharma" userId="b799adb9ba789c8f" providerId="LiveId" clId="{A3179114-2163-4F3A-91C7-CE76A65F7B26}" dt="2022-05-12T03:32:51.714" v="7" actId="47"/>
        <pc:sldMkLst>
          <pc:docMk/>
          <pc:sldMk cId="945998607" sldId="359"/>
        </pc:sldMkLst>
      </pc:sldChg>
      <pc:sldChg chg="addSp delSp modSp new mod">
        <pc:chgData name="Manish Sharma" userId="b799adb9ba789c8f" providerId="LiveId" clId="{A3179114-2163-4F3A-91C7-CE76A65F7B26}" dt="2022-05-13T07:40:58.262" v="806"/>
        <pc:sldMkLst>
          <pc:docMk/>
          <pc:sldMk cId="2739323608" sldId="359"/>
        </pc:sldMkLst>
        <pc:spChg chg="mod">
          <ac:chgData name="Manish Sharma" userId="b799adb9ba789c8f" providerId="LiveId" clId="{A3179114-2163-4F3A-91C7-CE76A65F7B26}" dt="2022-05-13T07:39:25.769" v="800"/>
          <ac:spMkLst>
            <pc:docMk/>
            <pc:sldMk cId="2739323608" sldId="359"/>
            <ac:spMk id="2" creationId="{94FB04E1-C214-27D0-B1D6-287EF7975641}"/>
          </ac:spMkLst>
        </pc:spChg>
        <pc:spChg chg="del">
          <ac:chgData name="Manish Sharma" userId="b799adb9ba789c8f" providerId="LiveId" clId="{A3179114-2163-4F3A-91C7-CE76A65F7B26}" dt="2022-05-13T07:39:28.764" v="801" actId="478"/>
          <ac:spMkLst>
            <pc:docMk/>
            <pc:sldMk cId="2739323608" sldId="359"/>
            <ac:spMk id="3" creationId="{B11FCCC8-5982-B277-5A00-C8B5904F45C2}"/>
          </ac:spMkLst>
        </pc:spChg>
        <pc:spChg chg="add mod">
          <ac:chgData name="Manish Sharma" userId="b799adb9ba789c8f" providerId="LiveId" clId="{A3179114-2163-4F3A-91C7-CE76A65F7B26}" dt="2022-05-13T07:39:41.745" v="802"/>
          <ac:spMkLst>
            <pc:docMk/>
            <pc:sldMk cId="2739323608" sldId="359"/>
            <ac:spMk id="4" creationId="{31ADB7D8-6EAD-EC6D-B2B2-1BCED9F94FD2}"/>
          </ac:spMkLst>
        </pc:spChg>
        <pc:spChg chg="add mod">
          <ac:chgData name="Manish Sharma" userId="b799adb9ba789c8f" providerId="LiveId" clId="{A3179114-2163-4F3A-91C7-CE76A65F7B26}" dt="2022-05-13T07:39:53.016" v="803"/>
          <ac:spMkLst>
            <pc:docMk/>
            <pc:sldMk cId="2739323608" sldId="359"/>
            <ac:spMk id="5" creationId="{822EFD95-8BBC-CD9A-0632-70E9660843A5}"/>
          </ac:spMkLst>
        </pc:spChg>
        <pc:spChg chg="add mod">
          <ac:chgData name="Manish Sharma" userId="b799adb9ba789c8f" providerId="LiveId" clId="{A3179114-2163-4F3A-91C7-CE76A65F7B26}" dt="2022-05-13T07:40:39.274" v="804"/>
          <ac:spMkLst>
            <pc:docMk/>
            <pc:sldMk cId="2739323608" sldId="359"/>
            <ac:spMk id="6" creationId="{FD320374-665D-278F-A911-16BBEF9FBC12}"/>
          </ac:spMkLst>
        </pc:spChg>
        <pc:spChg chg="add mod">
          <ac:chgData name="Manish Sharma" userId="b799adb9ba789c8f" providerId="LiveId" clId="{A3179114-2163-4F3A-91C7-CE76A65F7B26}" dt="2022-05-13T07:40:39.274" v="804"/>
          <ac:spMkLst>
            <pc:docMk/>
            <pc:sldMk cId="2739323608" sldId="359"/>
            <ac:spMk id="7" creationId="{52C0E2FD-63BD-6FF1-FA47-3901C9545998}"/>
          </ac:spMkLst>
        </pc:spChg>
        <pc:spChg chg="add mod">
          <ac:chgData name="Manish Sharma" userId="b799adb9ba789c8f" providerId="LiveId" clId="{A3179114-2163-4F3A-91C7-CE76A65F7B26}" dt="2022-05-13T07:40:39.274" v="804"/>
          <ac:spMkLst>
            <pc:docMk/>
            <pc:sldMk cId="2739323608" sldId="359"/>
            <ac:spMk id="8" creationId="{8D248D84-D735-9232-E758-6283FF6E9F68}"/>
          </ac:spMkLst>
        </pc:spChg>
        <pc:spChg chg="add mod">
          <ac:chgData name="Manish Sharma" userId="b799adb9ba789c8f" providerId="LiveId" clId="{A3179114-2163-4F3A-91C7-CE76A65F7B26}" dt="2022-05-13T07:40:39.274" v="804"/>
          <ac:spMkLst>
            <pc:docMk/>
            <pc:sldMk cId="2739323608" sldId="359"/>
            <ac:spMk id="9" creationId="{05E87EAF-C920-0CA8-E230-70BBD4549AFC}"/>
          </ac:spMkLst>
        </pc:spChg>
        <pc:spChg chg="add mod">
          <ac:chgData name="Manish Sharma" userId="b799adb9ba789c8f" providerId="LiveId" clId="{A3179114-2163-4F3A-91C7-CE76A65F7B26}" dt="2022-05-13T07:40:39.274" v="804"/>
          <ac:spMkLst>
            <pc:docMk/>
            <pc:sldMk cId="2739323608" sldId="359"/>
            <ac:spMk id="10" creationId="{0F0C00FF-B69E-5587-2306-420E4C11D438}"/>
          </ac:spMkLst>
        </pc:spChg>
        <pc:spChg chg="add mod">
          <ac:chgData name="Manish Sharma" userId="b799adb9ba789c8f" providerId="LiveId" clId="{A3179114-2163-4F3A-91C7-CE76A65F7B26}" dt="2022-05-13T07:40:58.262" v="806"/>
          <ac:spMkLst>
            <pc:docMk/>
            <pc:sldMk cId="2739323608" sldId="359"/>
            <ac:spMk id="14" creationId="{C9B54E98-D8EE-EEA0-D087-427D2B67844D}"/>
          </ac:spMkLst>
        </pc:spChg>
        <pc:cxnChg chg="add mod">
          <ac:chgData name="Manish Sharma" userId="b799adb9ba789c8f" providerId="LiveId" clId="{A3179114-2163-4F3A-91C7-CE76A65F7B26}" dt="2022-05-13T07:40:46.944" v="805"/>
          <ac:cxnSpMkLst>
            <pc:docMk/>
            <pc:sldMk cId="2739323608" sldId="359"/>
            <ac:cxnSpMk id="11" creationId="{CA324F3D-0AA0-CA3B-EB4A-436C09E0B26D}"/>
          </ac:cxnSpMkLst>
        </pc:cxnChg>
        <pc:cxnChg chg="add mod">
          <ac:chgData name="Manish Sharma" userId="b799adb9ba789c8f" providerId="LiveId" clId="{A3179114-2163-4F3A-91C7-CE76A65F7B26}" dt="2022-05-13T07:40:46.944" v="805"/>
          <ac:cxnSpMkLst>
            <pc:docMk/>
            <pc:sldMk cId="2739323608" sldId="359"/>
            <ac:cxnSpMk id="12" creationId="{783E2721-3B72-7A95-39C1-67602CF9274A}"/>
          </ac:cxnSpMkLst>
        </pc:cxnChg>
        <pc:cxnChg chg="add mod">
          <ac:chgData name="Manish Sharma" userId="b799adb9ba789c8f" providerId="LiveId" clId="{A3179114-2163-4F3A-91C7-CE76A65F7B26}" dt="2022-05-13T07:40:46.944" v="805"/>
          <ac:cxnSpMkLst>
            <pc:docMk/>
            <pc:sldMk cId="2739323608" sldId="359"/>
            <ac:cxnSpMk id="13" creationId="{A0215111-FB9E-48A7-F254-79A9D5DC45F2}"/>
          </ac:cxnSpMkLst>
        </pc:cxnChg>
      </pc:sldChg>
      <pc:sldChg chg="del">
        <pc:chgData name="Manish Sharma" userId="b799adb9ba789c8f" providerId="LiveId" clId="{A3179114-2163-4F3A-91C7-CE76A65F7B26}" dt="2022-05-12T03:32:51.714" v="7" actId="47"/>
        <pc:sldMkLst>
          <pc:docMk/>
          <pc:sldMk cId="972214110" sldId="360"/>
        </pc:sldMkLst>
      </pc:sldChg>
      <pc:sldChg chg="addSp delSp modSp new mod">
        <pc:chgData name="Manish Sharma" userId="b799adb9ba789c8f" providerId="LiveId" clId="{A3179114-2163-4F3A-91C7-CE76A65F7B26}" dt="2022-05-13T08:06:36.717" v="829" actId="313"/>
        <pc:sldMkLst>
          <pc:docMk/>
          <pc:sldMk cId="3809309878" sldId="360"/>
        </pc:sldMkLst>
        <pc:spChg chg="mod">
          <ac:chgData name="Manish Sharma" userId="b799adb9ba789c8f" providerId="LiveId" clId="{A3179114-2163-4F3A-91C7-CE76A65F7B26}" dt="2022-05-13T08:03:25.451" v="813"/>
          <ac:spMkLst>
            <pc:docMk/>
            <pc:sldMk cId="3809309878" sldId="360"/>
            <ac:spMk id="2" creationId="{4CF75605-A713-7C56-33AA-31FA02DA3038}"/>
          </ac:spMkLst>
        </pc:spChg>
        <pc:spChg chg="mod">
          <ac:chgData name="Manish Sharma" userId="b799adb9ba789c8f" providerId="LiveId" clId="{A3179114-2163-4F3A-91C7-CE76A65F7B26}" dt="2022-05-13T08:06:36.717" v="829" actId="313"/>
          <ac:spMkLst>
            <pc:docMk/>
            <pc:sldMk cId="3809309878" sldId="360"/>
            <ac:spMk id="3" creationId="{28ADE3A1-D0CA-4EB8-AFDB-2013D29A655F}"/>
          </ac:spMkLst>
        </pc:spChg>
        <pc:spChg chg="add del">
          <ac:chgData name="Manish Sharma" userId="b799adb9ba789c8f" providerId="LiveId" clId="{A3179114-2163-4F3A-91C7-CE76A65F7B26}" dt="2022-05-13T08:05:09.677" v="820"/>
          <ac:spMkLst>
            <pc:docMk/>
            <pc:sldMk cId="3809309878" sldId="360"/>
            <ac:spMk id="4" creationId="{8511BD0C-CB65-4BA5-1C28-1C3C3B43161F}"/>
          </ac:spMkLst>
        </pc:spChg>
      </pc:sldChg>
      <pc:sldChg chg="del">
        <pc:chgData name="Manish Sharma" userId="b799adb9ba789c8f" providerId="LiveId" clId="{A3179114-2163-4F3A-91C7-CE76A65F7B26}" dt="2022-05-12T03:32:51.714" v="7" actId="47"/>
        <pc:sldMkLst>
          <pc:docMk/>
          <pc:sldMk cId="611219793" sldId="361"/>
        </pc:sldMkLst>
      </pc:sldChg>
      <pc:sldChg chg="add">
        <pc:chgData name="Manish Sharma" userId="b799adb9ba789c8f" providerId="LiveId" clId="{A3179114-2163-4F3A-91C7-CE76A65F7B26}" dt="2022-05-13T09:42:26.885" v="830"/>
        <pc:sldMkLst>
          <pc:docMk/>
          <pc:sldMk cId="4068368089" sldId="361"/>
        </pc:sldMkLst>
      </pc:sldChg>
      <pc:sldChg chg="add">
        <pc:chgData name="Manish Sharma" userId="b799adb9ba789c8f" providerId="LiveId" clId="{A3179114-2163-4F3A-91C7-CE76A65F7B26}" dt="2022-05-13T10:19:52.522" v="831"/>
        <pc:sldMkLst>
          <pc:docMk/>
          <pc:sldMk cId="3936429631" sldId="362"/>
        </pc:sldMkLst>
      </pc:sldChg>
      <pc:sldChg chg="del">
        <pc:chgData name="Manish Sharma" userId="b799adb9ba789c8f" providerId="LiveId" clId="{A3179114-2163-4F3A-91C7-CE76A65F7B26}" dt="2022-05-12T03:32:51.714" v="7" actId="47"/>
        <pc:sldMkLst>
          <pc:docMk/>
          <pc:sldMk cId="3959681348" sldId="362"/>
        </pc:sldMkLst>
      </pc:sldChg>
      <pc:sldChg chg="modSp new mod">
        <pc:chgData name="Manish Sharma" userId="b799adb9ba789c8f" providerId="LiveId" clId="{A3179114-2163-4F3A-91C7-CE76A65F7B26}" dt="2022-05-13T11:04:31.286" v="865" actId="20577"/>
        <pc:sldMkLst>
          <pc:docMk/>
          <pc:sldMk cId="1113698474" sldId="363"/>
        </pc:sldMkLst>
        <pc:spChg chg="mod">
          <ac:chgData name="Manish Sharma" userId="b799adb9ba789c8f" providerId="LiveId" clId="{A3179114-2163-4F3A-91C7-CE76A65F7B26}" dt="2022-05-13T10:59:14.677" v="855" actId="20577"/>
          <ac:spMkLst>
            <pc:docMk/>
            <pc:sldMk cId="1113698474" sldId="363"/>
            <ac:spMk id="2" creationId="{C3B155EF-AC47-B011-EDBC-A81F46BC00F7}"/>
          </ac:spMkLst>
        </pc:spChg>
        <pc:spChg chg="mod">
          <ac:chgData name="Manish Sharma" userId="b799adb9ba789c8f" providerId="LiveId" clId="{A3179114-2163-4F3A-91C7-CE76A65F7B26}" dt="2022-05-13T11:04:31.286" v="865" actId="20577"/>
          <ac:spMkLst>
            <pc:docMk/>
            <pc:sldMk cId="1113698474" sldId="363"/>
            <ac:spMk id="3" creationId="{54E0A5A2-7A8B-2A36-8EF3-DB3DB7E1216A}"/>
          </ac:spMkLst>
        </pc:spChg>
      </pc:sldChg>
      <pc:sldChg chg="del">
        <pc:chgData name="Manish Sharma" userId="b799adb9ba789c8f" providerId="LiveId" clId="{A3179114-2163-4F3A-91C7-CE76A65F7B26}" dt="2022-05-12T03:32:51.714" v="7" actId="47"/>
        <pc:sldMkLst>
          <pc:docMk/>
          <pc:sldMk cId="3963583470" sldId="363"/>
        </pc:sldMkLst>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9BEADE24-3A12-4219-AC4B-CF807F1124D6}"/>
    <pc:docChg chg="undo custSel addSld delSld modSld">
      <pc:chgData name="Manish Sharma" userId="b799adb9ba789c8f" providerId="LiveId" clId="{9BEADE24-3A12-4219-AC4B-CF807F1124D6}" dt="2023-06-15T10:25:40.869" v="824" actId="20577"/>
      <pc:docMkLst>
        <pc:docMk/>
      </pc:docMkLst>
      <pc:sldChg chg="modSp mod">
        <pc:chgData name="Manish Sharma" userId="b799adb9ba789c8f" providerId="LiveId" clId="{9BEADE24-3A12-4219-AC4B-CF807F1124D6}" dt="2023-06-12T03:33:35.110" v="3" actId="20577"/>
        <pc:sldMkLst>
          <pc:docMk/>
          <pc:sldMk cId="2387056038" sldId="257"/>
        </pc:sldMkLst>
        <pc:spChg chg="mod">
          <ac:chgData name="Manish Sharma" userId="b799adb9ba789c8f" providerId="LiveId" clId="{9BEADE24-3A12-4219-AC4B-CF807F1124D6}" dt="2023-06-12T03:33:35.110" v="3" actId="20577"/>
          <ac:spMkLst>
            <pc:docMk/>
            <pc:sldMk cId="2387056038" sldId="257"/>
            <ac:spMk id="8" creationId="{21BA1D81-28D8-48F6-BE19-AD957AF78D79}"/>
          </ac:spMkLst>
        </pc:spChg>
      </pc:sldChg>
      <pc:sldChg chg="add del">
        <pc:chgData name="Manish Sharma" userId="b799adb9ba789c8f" providerId="LiveId" clId="{9BEADE24-3A12-4219-AC4B-CF807F1124D6}" dt="2023-06-12T04:35:16.671" v="170"/>
        <pc:sldMkLst>
          <pc:docMk/>
          <pc:sldMk cId="2807569457" sldId="264"/>
        </pc:sldMkLst>
      </pc:sldChg>
      <pc:sldChg chg="addSp delSp add del setBg delDesignElem">
        <pc:chgData name="Manish Sharma" userId="b799adb9ba789c8f" providerId="LiveId" clId="{9BEADE24-3A12-4219-AC4B-CF807F1124D6}" dt="2023-06-13T09:15:26.274" v="706"/>
        <pc:sldMkLst>
          <pc:docMk/>
          <pc:sldMk cId="255127609" sldId="271"/>
        </pc:sldMkLst>
        <pc:spChg chg="add del">
          <ac:chgData name="Manish Sharma" userId="b799adb9ba789c8f" providerId="LiveId" clId="{9BEADE24-3A12-4219-AC4B-CF807F1124D6}" dt="2023-06-13T09:15:26.233" v="705"/>
          <ac:spMkLst>
            <pc:docMk/>
            <pc:sldMk cId="255127609" sldId="271"/>
            <ac:spMk id="1046" creationId="{D4771268-CB57-404A-9271-370EB28F6090}"/>
          </ac:spMkLst>
        </pc:spChg>
      </pc:sldChg>
      <pc:sldChg chg="add del">
        <pc:chgData name="Manish Sharma" userId="b799adb9ba789c8f" providerId="LiveId" clId="{9BEADE24-3A12-4219-AC4B-CF807F1124D6}" dt="2023-06-12T05:57:08.798" v="257"/>
        <pc:sldMkLst>
          <pc:docMk/>
          <pc:sldMk cId="2868707546" sldId="282"/>
        </pc:sldMkLst>
      </pc:sldChg>
      <pc:sldChg chg="add del">
        <pc:chgData name="Manish Sharma" userId="b799adb9ba789c8f" providerId="LiveId" clId="{9BEADE24-3A12-4219-AC4B-CF807F1124D6}" dt="2023-06-12T08:32:27.180" v="493"/>
        <pc:sldMkLst>
          <pc:docMk/>
          <pc:sldMk cId="3166340807" sldId="287"/>
        </pc:sldMkLst>
      </pc:sldChg>
      <pc:sldChg chg="add del">
        <pc:chgData name="Manish Sharma" userId="b799adb9ba789c8f" providerId="LiveId" clId="{9BEADE24-3A12-4219-AC4B-CF807F1124D6}" dt="2023-06-13T04:22:57.162" v="599"/>
        <pc:sldMkLst>
          <pc:docMk/>
          <pc:sldMk cId="4049329401" sldId="292"/>
        </pc:sldMkLst>
      </pc:sldChg>
      <pc:sldChg chg="add del">
        <pc:chgData name="Manish Sharma" userId="b799adb9ba789c8f" providerId="LiveId" clId="{9BEADE24-3A12-4219-AC4B-CF807F1124D6}" dt="2023-06-13T07:02:30.009" v="701"/>
        <pc:sldMkLst>
          <pc:docMk/>
          <pc:sldMk cId="1018331093" sldId="294"/>
        </pc:sldMkLst>
      </pc:sldChg>
      <pc:sldChg chg="add del">
        <pc:chgData name="Manish Sharma" userId="b799adb9ba789c8f" providerId="LiveId" clId="{9BEADE24-3A12-4219-AC4B-CF807F1124D6}" dt="2023-06-13T08:04:49.298" v="702"/>
        <pc:sldMkLst>
          <pc:docMk/>
          <pc:sldMk cId="2791508209" sldId="295"/>
        </pc:sldMkLst>
      </pc:sldChg>
      <pc:sldChg chg="add del">
        <pc:chgData name="Manish Sharma" userId="b799adb9ba789c8f" providerId="LiveId" clId="{9BEADE24-3A12-4219-AC4B-CF807F1124D6}" dt="2023-06-14T04:34:10.574" v="713"/>
        <pc:sldMkLst>
          <pc:docMk/>
          <pc:sldMk cId="3655672511" sldId="297"/>
        </pc:sldMkLst>
      </pc:sldChg>
      <pc:sldChg chg="add del">
        <pc:chgData name="Manish Sharma" userId="b799adb9ba789c8f" providerId="LiveId" clId="{9BEADE24-3A12-4219-AC4B-CF807F1124D6}" dt="2023-06-14T06:08:36.065" v="715"/>
        <pc:sldMkLst>
          <pc:docMk/>
          <pc:sldMk cId="2048991383" sldId="298"/>
        </pc:sldMkLst>
      </pc:sldChg>
      <pc:sldChg chg="add del">
        <pc:chgData name="Manish Sharma" userId="b799adb9ba789c8f" providerId="LiveId" clId="{9BEADE24-3A12-4219-AC4B-CF807F1124D6}" dt="2023-06-14T08:00:04.063" v="717"/>
        <pc:sldMkLst>
          <pc:docMk/>
          <pc:sldMk cId="2680455687" sldId="299"/>
        </pc:sldMkLst>
      </pc:sldChg>
      <pc:sldChg chg="add del">
        <pc:chgData name="Manish Sharma" userId="b799adb9ba789c8f" providerId="LiveId" clId="{9BEADE24-3A12-4219-AC4B-CF807F1124D6}" dt="2023-06-14T10:40:41.640" v="719"/>
        <pc:sldMkLst>
          <pc:docMk/>
          <pc:sldMk cId="551039886" sldId="300"/>
        </pc:sldMkLst>
      </pc:sldChg>
      <pc:sldChg chg="addSp modSp new">
        <pc:chgData name="Manish Sharma" userId="b799adb9ba789c8f" providerId="LiveId" clId="{9BEADE24-3A12-4219-AC4B-CF807F1124D6}" dt="2023-06-12T03:52:31.233" v="7"/>
        <pc:sldMkLst>
          <pc:docMk/>
          <pc:sldMk cId="3854792458" sldId="302"/>
        </pc:sldMkLst>
        <pc:spChg chg="add mod">
          <ac:chgData name="Manish Sharma" userId="b799adb9ba789c8f" providerId="LiveId" clId="{9BEADE24-3A12-4219-AC4B-CF807F1124D6}" dt="2023-06-12T03:51:34.864" v="5"/>
          <ac:spMkLst>
            <pc:docMk/>
            <pc:sldMk cId="3854792458" sldId="302"/>
            <ac:spMk id="2" creationId="{F01E416D-ECBD-32FE-E549-391CEA17503F}"/>
          </ac:spMkLst>
        </pc:spChg>
        <pc:spChg chg="add mod">
          <ac:chgData name="Manish Sharma" userId="b799adb9ba789c8f" providerId="LiveId" clId="{9BEADE24-3A12-4219-AC4B-CF807F1124D6}" dt="2023-06-12T03:51:34.864" v="5"/>
          <ac:spMkLst>
            <pc:docMk/>
            <pc:sldMk cId="3854792458" sldId="302"/>
            <ac:spMk id="3" creationId="{8277862E-7650-0157-203B-649CE787AA00}"/>
          </ac:spMkLst>
        </pc:spChg>
        <pc:spChg chg="mod">
          <ac:chgData name="Manish Sharma" userId="b799adb9ba789c8f" providerId="LiveId" clId="{9BEADE24-3A12-4219-AC4B-CF807F1124D6}" dt="2023-06-12T03:51:34.864" v="5"/>
          <ac:spMkLst>
            <pc:docMk/>
            <pc:sldMk cId="3854792458" sldId="302"/>
            <ac:spMk id="5" creationId="{7E4B9815-64AC-0135-EA85-97524A2F3533}"/>
          </ac:spMkLst>
        </pc:spChg>
        <pc:spChg chg="mod">
          <ac:chgData name="Manish Sharma" userId="b799adb9ba789c8f" providerId="LiveId" clId="{9BEADE24-3A12-4219-AC4B-CF807F1124D6}" dt="2023-06-12T03:51:34.864" v="5"/>
          <ac:spMkLst>
            <pc:docMk/>
            <pc:sldMk cId="3854792458" sldId="302"/>
            <ac:spMk id="6" creationId="{D6AB1E93-5EFB-A288-E5D2-028A9466528A}"/>
          </ac:spMkLst>
        </pc:spChg>
        <pc:spChg chg="mod">
          <ac:chgData name="Manish Sharma" userId="b799adb9ba789c8f" providerId="LiveId" clId="{9BEADE24-3A12-4219-AC4B-CF807F1124D6}" dt="2023-06-12T03:51:34.864" v="5"/>
          <ac:spMkLst>
            <pc:docMk/>
            <pc:sldMk cId="3854792458" sldId="302"/>
            <ac:spMk id="8" creationId="{F86E8FE0-25AF-DA90-2E15-424A69C75272}"/>
          </ac:spMkLst>
        </pc:spChg>
        <pc:spChg chg="mod">
          <ac:chgData name="Manish Sharma" userId="b799adb9ba789c8f" providerId="LiveId" clId="{9BEADE24-3A12-4219-AC4B-CF807F1124D6}" dt="2023-06-12T03:51:34.864" v="5"/>
          <ac:spMkLst>
            <pc:docMk/>
            <pc:sldMk cId="3854792458" sldId="302"/>
            <ac:spMk id="9" creationId="{3177ECE3-1793-424B-8CB5-E218EE1C1E3A}"/>
          </ac:spMkLst>
        </pc:spChg>
        <pc:spChg chg="add mod">
          <ac:chgData name="Manish Sharma" userId="b799adb9ba789c8f" providerId="LiveId" clId="{9BEADE24-3A12-4219-AC4B-CF807F1124D6}" dt="2023-06-12T03:51:34.864" v="5"/>
          <ac:spMkLst>
            <pc:docMk/>
            <pc:sldMk cId="3854792458" sldId="302"/>
            <ac:spMk id="11" creationId="{6E3E34AF-6214-53B5-F119-9096CD21BDA7}"/>
          </ac:spMkLst>
        </pc:spChg>
        <pc:spChg chg="add mod">
          <ac:chgData name="Manish Sharma" userId="b799adb9ba789c8f" providerId="LiveId" clId="{9BEADE24-3A12-4219-AC4B-CF807F1124D6}" dt="2023-06-12T03:51:34.864" v="5"/>
          <ac:spMkLst>
            <pc:docMk/>
            <pc:sldMk cId="3854792458" sldId="302"/>
            <ac:spMk id="13" creationId="{28630AC5-9633-6B46-77A6-2E9DA816BF1C}"/>
          </ac:spMkLst>
        </pc:spChg>
        <pc:spChg chg="add mod">
          <ac:chgData name="Manish Sharma" userId="b799adb9ba789c8f" providerId="LiveId" clId="{9BEADE24-3A12-4219-AC4B-CF807F1124D6}" dt="2023-06-12T03:52:05.980" v="6"/>
          <ac:spMkLst>
            <pc:docMk/>
            <pc:sldMk cId="3854792458" sldId="302"/>
            <ac:spMk id="14" creationId="{0B131238-AAB5-BED7-27F0-20684F1C5FF3}"/>
          </ac:spMkLst>
        </pc:spChg>
        <pc:spChg chg="add mod">
          <ac:chgData name="Manish Sharma" userId="b799adb9ba789c8f" providerId="LiveId" clId="{9BEADE24-3A12-4219-AC4B-CF807F1124D6}" dt="2023-06-12T03:52:05.980" v="6"/>
          <ac:spMkLst>
            <pc:docMk/>
            <pc:sldMk cId="3854792458" sldId="302"/>
            <ac:spMk id="15" creationId="{B5254FE5-4BCD-DA7A-85EC-FA8D41084940}"/>
          </ac:spMkLst>
        </pc:spChg>
        <pc:spChg chg="add mod">
          <ac:chgData name="Manish Sharma" userId="b799adb9ba789c8f" providerId="LiveId" clId="{9BEADE24-3A12-4219-AC4B-CF807F1124D6}" dt="2023-06-12T03:52:05.980" v="6"/>
          <ac:spMkLst>
            <pc:docMk/>
            <pc:sldMk cId="3854792458" sldId="302"/>
            <ac:spMk id="16" creationId="{DD998B35-C729-481F-F43A-BDD504C1A821}"/>
          </ac:spMkLst>
        </pc:spChg>
        <pc:spChg chg="add mod">
          <ac:chgData name="Manish Sharma" userId="b799adb9ba789c8f" providerId="LiveId" clId="{9BEADE24-3A12-4219-AC4B-CF807F1124D6}" dt="2023-06-12T03:52:05.980" v="6"/>
          <ac:spMkLst>
            <pc:docMk/>
            <pc:sldMk cId="3854792458" sldId="302"/>
            <ac:spMk id="17" creationId="{1D64245D-9AE7-90AC-981B-D2D6AF14C9C8}"/>
          </ac:spMkLst>
        </pc:spChg>
        <pc:spChg chg="add mod">
          <ac:chgData name="Manish Sharma" userId="b799adb9ba789c8f" providerId="LiveId" clId="{9BEADE24-3A12-4219-AC4B-CF807F1124D6}" dt="2023-06-12T03:52:05.980" v="6"/>
          <ac:spMkLst>
            <pc:docMk/>
            <pc:sldMk cId="3854792458" sldId="302"/>
            <ac:spMk id="18" creationId="{0F4DF2FF-D4BC-47E0-8B16-4F60800AE33E}"/>
          </ac:spMkLst>
        </pc:spChg>
        <pc:spChg chg="add mod">
          <ac:chgData name="Manish Sharma" userId="b799adb9ba789c8f" providerId="LiveId" clId="{9BEADE24-3A12-4219-AC4B-CF807F1124D6}" dt="2023-06-12T03:52:31.233" v="7"/>
          <ac:spMkLst>
            <pc:docMk/>
            <pc:sldMk cId="3854792458" sldId="302"/>
            <ac:spMk id="21" creationId="{0924F8D5-564D-1FE6-E19B-4437A65F41A4}"/>
          </ac:spMkLst>
        </pc:spChg>
        <pc:spChg chg="add mod">
          <ac:chgData name="Manish Sharma" userId="b799adb9ba789c8f" providerId="LiveId" clId="{9BEADE24-3A12-4219-AC4B-CF807F1124D6}" dt="2023-06-12T03:52:31.233" v="7"/>
          <ac:spMkLst>
            <pc:docMk/>
            <pc:sldMk cId="3854792458" sldId="302"/>
            <ac:spMk id="22" creationId="{470B4B0E-BFC8-35A8-D021-92B762BEA024}"/>
          </ac:spMkLst>
        </pc:spChg>
        <pc:spChg chg="mod">
          <ac:chgData name="Manish Sharma" userId="b799adb9ba789c8f" providerId="LiveId" clId="{9BEADE24-3A12-4219-AC4B-CF807F1124D6}" dt="2023-06-12T03:52:31.233" v="7"/>
          <ac:spMkLst>
            <pc:docMk/>
            <pc:sldMk cId="3854792458" sldId="302"/>
            <ac:spMk id="24" creationId="{2188E06B-1DA6-8FC1-44E6-CD85E796A33C}"/>
          </ac:spMkLst>
        </pc:spChg>
        <pc:spChg chg="mod">
          <ac:chgData name="Manish Sharma" userId="b799adb9ba789c8f" providerId="LiveId" clId="{9BEADE24-3A12-4219-AC4B-CF807F1124D6}" dt="2023-06-12T03:52:31.233" v="7"/>
          <ac:spMkLst>
            <pc:docMk/>
            <pc:sldMk cId="3854792458" sldId="302"/>
            <ac:spMk id="25" creationId="{550A8B7B-4C24-CA4C-AC8C-41EA6577B453}"/>
          </ac:spMkLst>
        </pc:spChg>
        <pc:grpChg chg="add mod">
          <ac:chgData name="Manish Sharma" userId="b799adb9ba789c8f" providerId="LiveId" clId="{9BEADE24-3A12-4219-AC4B-CF807F1124D6}" dt="2023-06-12T03:51:34.864" v="5"/>
          <ac:grpSpMkLst>
            <pc:docMk/>
            <pc:sldMk cId="3854792458" sldId="302"/>
            <ac:grpSpMk id="4" creationId="{B2C52F56-90B4-DFDB-33A5-D7B69EF4E574}"/>
          </ac:grpSpMkLst>
        </pc:grpChg>
        <pc:grpChg chg="add mod">
          <ac:chgData name="Manish Sharma" userId="b799adb9ba789c8f" providerId="LiveId" clId="{9BEADE24-3A12-4219-AC4B-CF807F1124D6}" dt="2023-06-12T03:51:34.864" v="5"/>
          <ac:grpSpMkLst>
            <pc:docMk/>
            <pc:sldMk cId="3854792458" sldId="302"/>
            <ac:grpSpMk id="7" creationId="{0465C63D-2DF8-4AF4-5746-36668BF3277B}"/>
          </ac:grpSpMkLst>
        </pc:grpChg>
        <pc:grpChg chg="add mod">
          <ac:chgData name="Manish Sharma" userId="b799adb9ba789c8f" providerId="LiveId" clId="{9BEADE24-3A12-4219-AC4B-CF807F1124D6}" dt="2023-06-12T03:52:31.233" v="7"/>
          <ac:grpSpMkLst>
            <pc:docMk/>
            <pc:sldMk cId="3854792458" sldId="302"/>
            <ac:grpSpMk id="23" creationId="{35003D82-0A0B-45DC-B708-C69FF4930A13}"/>
          </ac:grpSpMkLst>
        </pc:grpChg>
        <pc:cxnChg chg="add mod">
          <ac:chgData name="Manish Sharma" userId="b799adb9ba789c8f" providerId="LiveId" clId="{9BEADE24-3A12-4219-AC4B-CF807F1124D6}" dt="2023-06-12T03:51:34.864" v="5"/>
          <ac:cxnSpMkLst>
            <pc:docMk/>
            <pc:sldMk cId="3854792458" sldId="302"/>
            <ac:cxnSpMk id="10" creationId="{3E13B1E3-44EB-F597-ECFB-021173B46A79}"/>
          </ac:cxnSpMkLst>
        </pc:cxnChg>
        <pc:cxnChg chg="add mod">
          <ac:chgData name="Manish Sharma" userId="b799adb9ba789c8f" providerId="LiveId" clId="{9BEADE24-3A12-4219-AC4B-CF807F1124D6}" dt="2023-06-12T03:51:34.864" v="5"/>
          <ac:cxnSpMkLst>
            <pc:docMk/>
            <pc:sldMk cId="3854792458" sldId="302"/>
            <ac:cxnSpMk id="12" creationId="{B7DDBD17-E47C-5DA6-2D6B-6C266DEC7C91}"/>
          </ac:cxnSpMkLst>
        </pc:cxnChg>
        <pc:cxnChg chg="add mod">
          <ac:chgData name="Manish Sharma" userId="b799adb9ba789c8f" providerId="LiveId" clId="{9BEADE24-3A12-4219-AC4B-CF807F1124D6}" dt="2023-06-12T03:52:31.233" v="7"/>
          <ac:cxnSpMkLst>
            <pc:docMk/>
            <pc:sldMk cId="3854792458" sldId="302"/>
            <ac:cxnSpMk id="19" creationId="{CC7009EA-AD07-5921-0CB2-AFC867FD2885}"/>
          </ac:cxnSpMkLst>
        </pc:cxnChg>
        <pc:cxnChg chg="add mod">
          <ac:chgData name="Manish Sharma" userId="b799adb9ba789c8f" providerId="LiveId" clId="{9BEADE24-3A12-4219-AC4B-CF807F1124D6}" dt="2023-06-12T03:52:31.233" v="7"/>
          <ac:cxnSpMkLst>
            <pc:docMk/>
            <pc:sldMk cId="3854792458" sldId="302"/>
            <ac:cxnSpMk id="20" creationId="{AB886A8D-B78F-5627-360E-5D8553C4DEC9}"/>
          </ac:cxnSpMkLst>
        </pc:cxnChg>
      </pc:sldChg>
      <pc:sldChg chg="del">
        <pc:chgData name="Manish Sharma" userId="b799adb9ba789c8f" providerId="LiveId" clId="{9BEADE24-3A12-4219-AC4B-CF807F1124D6}" dt="2023-06-12T03:33:27.673" v="0" actId="47"/>
        <pc:sldMkLst>
          <pc:docMk/>
          <pc:sldMk cId="4047311229" sldId="302"/>
        </pc:sldMkLst>
      </pc:sldChg>
      <pc:sldChg chg="addSp modSp new mod">
        <pc:chgData name="Manish Sharma" userId="b799adb9ba789c8f" providerId="LiveId" clId="{9BEADE24-3A12-4219-AC4B-CF807F1124D6}" dt="2023-06-12T03:55:10.460" v="12"/>
        <pc:sldMkLst>
          <pc:docMk/>
          <pc:sldMk cId="323509638" sldId="303"/>
        </pc:sldMkLst>
        <pc:spChg chg="add mod">
          <ac:chgData name="Manish Sharma" userId="b799adb9ba789c8f" providerId="LiveId" clId="{9BEADE24-3A12-4219-AC4B-CF807F1124D6}" dt="2023-06-12T03:53:49.453" v="9"/>
          <ac:spMkLst>
            <pc:docMk/>
            <pc:sldMk cId="323509638" sldId="303"/>
            <ac:spMk id="2" creationId="{345D3705-506E-7079-96AB-095AA8A6F4D6}"/>
          </ac:spMkLst>
        </pc:spChg>
        <pc:spChg chg="add mod">
          <ac:chgData name="Manish Sharma" userId="b799adb9ba789c8f" providerId="LiveId" clId="{9BEADE24-3A12-4219-AC4B-CF807F1124D6}" dt="2023-06-12T03:53:49.453" v="9"/>
          <ac:spMkLst>
            <pc:docMk/>
            <pc:sldMk cId="323509638" sldId="303"/>
            <ac:spMk id="5" creationId="{9DAC2A41-4E9A-8EA7-8C00-6499557FF728}"/>
          </ac:spMkLst>
        </pc:spChg>
        <pc:spChg chg="mod">
          <ac:chgData name="Manish Sharma" userId="b799adb9ba789c8f" providerId="LiveId" clId="{9BEADE24-3A12-4219-AC4B-CF807F1124D6}" dt="2023-06-12T03:53:49.453" v="9"/>
          <ac:spMkLst>
            <pc:docMk/>
            <pc:sldMk cId="323509638" sldId="303"/>
            <ac:spMk id="7" creationId="{42107919-9125-2554-5B60-9601D5EABF1B}"/>
          </ac:spMkLst>
        </pc:spChg>
        <pc:spChg chg="mod">
          <ac:chgData name="Manish Sharma" userId="b799adb9ba789c8f" providerId="LiveId" clId="{9BEADE24-3A12-4219-AC4B-CF807F1124D6}" dt="2023-06-12T03:53:49.453" v="9"/>
          <ac:spMkLst>
            <pc:docMk/>
            <pc:sldMk cId="323509638" sldId="303"/>
            <ac:spMk id="8" creationId="{CEAEDD04-76B4-8534-62FB-81F6FFA8C066}"/>
          </ac:spMkLst>
        </pc:spChg>
        <pc:spChg chg="mod">
          <ac:chgData name="Manish Sharma" userId="b799adb9ba789c8f" providerId="LiveId" clId="{9BEADE24-3A12-4219-AC4B-CF807F1124D6}" dt="2023-06-12T03:53:49.453" v="9"/>
          <ac:spMkLst>
            <pc:docMk/>
            <pc:sldMk cId="323509638" sldId="303"/>
            <ac:spMk id="10" creationId="{07611933-F5AC-FAA2-4410-185CC2836B88}"/>
          </ac:spMkLst>
        </pc:spChg>
        <pc:spChg chg="mod">
          <ac:chgData name="Manish Sharma" userId="b799adb9ba789c8f" providerId="LiveId" clId="{9BEADE24-3A12-4219-AC4B-CF807F1124D6}" dt="2023-06-12T03:53:49.453" v="9"/>
          <ac:spMkLst>
            <pc:docMk/>
            <pc:sldMk cId="323509638" sldId="303"/>
            <ac:spMk id="11" creationId="{49D68C2E-B89E-B4B1-73A6-7D32040C4FBA}"/>
          </ac:spMkLst>
        </pc:spChg>
        <pc:spChg chg="add mod">
          <ac:chgData name="Manish Sharma" userId="b799adb9ba789c8f" providerId="LiveId" clId="{9BEADE24-3A12-4219-AC4B-CF807F1124D6}" dt="2023-06-12T03:54:06.655" v="10" actId="1076"/>
          <ac:spMkLst>
            <pc:docMk/>
            <pc:sldMk cId="323509638" sldId="303"/>
            <ac:spMk id="13" creationId="{DB00CBBF-2321-93C7-C3A3-1A110A1AE442}"/>
          </ac:spMkLst>
        </pc:spChg>
        <pc:spChg chg="add mod">
          <ac:chgData name="Manish Sharma" userId="b799adb9ba789c8f" providerId="LiveId" clId="{9BEADE24-3A12-4219-AC4B-CF807F1124D6}" dt="2023-06-12T03:53:49.453" v="9"/>
          <ac:spMkLst>
            <pc:docMk/>
            <pc:sldMk cId="323509638" sldId="303"/>
            <ac:spMk id="14" creationId="{8A895DD5-7382-BBA5-B1C4-67E72CFDF9BB}"/>
          </ac:spMkLst>
        </pc:spChg>
        <pc:spChg chg="add mod">
          <ac:chgData name="Manish Sharma" userId="b799adb9ba789c8f" providerId="LiveId" clId="{9BEADE24-3A12-4219-AC4B-CF807F1124D6}" dt="2023-06-12T03:53:49.453" v="9"/>
          <ac:spMkLst>
            <pc:docMk/>
            <pc:sldMk cId="323509638" sldId="303"/>
            <ac:spMk id="16" creationId="{2D06F55C-17A2-F4BC-5BA5-230E25354C1C}"/>
          </ac:spMkLst>
        </pc:spChg>
        <pc:spChg chg="add mod">
          <ac:chgData name="Manish Sharma" userId="b799adb9ba789c8f" providerId="LiveId" clId="{9BEADE24-3A12-4219-AC4B-CF807F1124D6}" dt="2023-06-12T03:53:49.453" v="9"/>
          <ac:spMkLst>
            <pc:docMk/>
            <pc:sldMk cId="323509638" sldId="303"/>
            <ac:spMk id="18" creationId="{B0E2028C-708F-7B76-3D6A-DE29ADA69F0A}"/>
          </ac:spMkLst>
        </pc:spChg>
        <pc:spChg chg="add mod">
          <ac:chgData name="Manish Sharma" userId="b799adb9ba789c8f" providerId="LiveId" clId="{9BEADE24-3A12-4219-AC4B-CF807F1124D6}" dt="2023-06-12T03:54:39.860" v="11"/>
          <ac:spMkLst>
            <pc:docMk/>
            <pc:sldMk cId="323509638" sldId="303"/>
            <ac:spMk id="19" creationId="{AA10A598-D9A6-CEC6-A802-F30A71E4DAA4}"/>
          </ac:spMkLst>
        </pc:spChg>
        <pc:spChg chg="add mod">
          <ac:chgData name="Manish Sharma" userId="b799adb9ba789c8f" providerId="LiveId" clId="{9BEADE24-3A12-4219-AC4B-CF807F1124D6}" dt="2023-06-12T03:54:39.860" v="11"/>
          <ac:spMkLst>
            <pc:docMk/>
            <pc:sldMk cId="323509638" sldId="303"/>
            <ac:spMk id="20" creationId="{EC6F9024-371A-3359-8575-3B253CF6AA43}"/>
          </ac:spMkLst>
        </pc:spChg>
        <pc:spChg chg="add mod">
          <ac:chgData name="Manish Sharma" userId="b799adb9ba789c8f" providerId="LiveId" clId="{9BEADE24-3A12-4219-AC4B-CF807F1124D6}" dt="2023-06-12T03:54:39.860" v="11"/>
          <ac:spMkLst>
            <pc:docMk/>
            <pc:sldMk cId="323509638" sldId="303"/>
            <ac:spMk id="21" creationId="{7B4BECD7-F086-4A0E-E105-847712DF1527}"/>
          </ac:spMkLst>
        </pc:spChg>
        <pc:spChg chg="add mod">
          <ac:chgData name="Manish Sharma" userId="b799adb9ba789c8f" providerId="LiveId" clId="{9BEADE24-3A12-4219-AC4B-CF807F1124D6}" dt="2023-06-12T03:54:39.860" v="11"/>
          <ac:spMkLst>
            <pc:docMk/>
            <pc:sldMk cId="323509638" sldId="303"/>
            <ac:spMk id="22" creationId="{4D64B452-0A96-737D-BC87-0855E4B76638}"/>
          </ac:spMkLst>
        </pc:spChg>
        <pc:spChg chg="add mod">
          <ac:chgData name="Manish Sharma" userId="b799adb9ba789c8f" providerId="LiveId" clId="{9BEADE24-3A12-4219-AC4B-CF807F1124D6}" dt="2023-06-12T03:54:39.860" v="11"/>
          <ac:spMkLst>
            <pc:docMk/>
            <pc:sldMk cId="323509638" sldId="303"/>
            <ac:spMk id="23" creationId="{6BAA4B72-D826-16D2-A2F6-F76DD6A38C18}"/>
          </ac:spMkLst>
        </pc:spChg>
        <pc:spChg chg="add mod">
          <ac:chgData name="Manish Sharma" userId="b799adb9ba789c8f" providerId="LiveId" clId="{9BEADE24-3A12-4219-AC4B-CF807F1124D6}" dt="2023-06-12T03:55:10.460" v="12"/>
          <ac:spMkLst>
            <pc:docMk/>
            <pc:sldMk cId="323509638" sldId="303"/>
            <ac:spMk id="25" creationId="{09071AFD-6344-910E-1878-36AACFFDBB78}"/>
          </ac:spMkLst>
        </pc:spChg>
        <pc:spChg chg="add mod">
          <ac:chgData name="Manish Sharma" userId="b799adb9ba789c8f" providerId="LiveId" clId="{9BEADE24-3A12-4219-AC4B-CF807F1124D6}" dt="2023-06-12T03:55:10.460" v="12"/>
          <ac:spMkLst>
            <pc:docMk/>
            <pc:sldMk cId="323509638" sldId="303"/>
            <ac:spMk id="26" creationId="{0051F559-6C5B-0874-62B8-20AA217C5223}"/>
          </ac:spMkLst>
        </pc:spChg>
        <pc:spChg chg="mod">
          <ac:chgData name="Manish Sharma" userId="b799adb9ba789c8f" providerId="LiveId" clId="{9BEADE24-3A12-4219-AC4B-CF807F1124D6}" dt="2023-06-12T03:55:10.460" v="12"/>
          <ac:spMkLst>
            <pc:docMk/>
            <pc:sldMk cId="323509638" sldId="303"/>
            <ac:spMk id="28" creationId="{769402C2-275A-F96F-12A3-5FAF1C74AC8A}"/>
          </ac:spMkLst>
        </pc:spChg>
        <pc:spChg chg="mod">
          <ac:chgData name="Manish Sharma" userId="b799adb9ba789c8f" providerId="LiveId" clId="{9BEADE24-3A12-4219-AC4B-CF807F1124D6}" dt="2023-06-12T03:55:10.460" v="12"/>
          <ac:spMkLst>
            <pc:docMk/>
            <pc:sldMk cId="323509638" sldId="303"/>
            <ac:spMk id="29" creationId="{0BB1C711-3D4B-6C5A-C911-3916A3B5FFEA}"/>
          </ac:spMkLst>
        </pc:spChg>
        <pc:grpChg chg="add mod">
          <ac:chgData name="Manish Sharma" userId="b799adb9ba789c8f" providerId="LiveId" clId="{9BEADE24-3A12-4219-AC4B-CF807F1124D6}" dt="2023-06-12T03:53:49.453" v="9"/>
          <ac:grpSpMkLst>
            <pc:docMk/>
            <pc:sldMk cId="323509638" sldId="303"/>
            <ac:grpSpMk id="6" creationId="{C0BE8D72-E156-EC94-F89E-8DBC6E6C524E}"/>
          </ac:grpSpMkLst>
        </pc:grpChg>
        <pc:grpChg chg="add mod">
          <ac:chgData name="Manish Sharma" userId="b799adb9ba789c8f" providerId="LiveId" clId="{9BEADE24-3A12-4219-AC4B-CF807F1124D6}" dt="2023-06-12T03:53:49.453" v="9"/>
          <ac:grpSpMkLst>
            <pc:docMk/>
            <pc:sldMk cId="323509638" sldId="303"/>
            <ac:grpSpMk id="9" creationId="{951D2D36-B197-EF9B-18C8-763608D85605}"/>
          </ac:grpSpMkLst>
        </pc:grpChg>
        <pc:grpChg chg="add mod">
          <ac:chgData name="Manish Sharma" userId="b799adb9ba789c8f" providerId="LiveId" clId="{9BEADE24-3A12-4219-AC4B-CF807F1124D6}" dt="2023-06-12T03:55:10.460" v="12"/>
          <ac:grpSpMkLst>
            <pc:docMk/>
            <pc:sldMk cId="323509638" sldId="303"/>
            <ac:grpSpMk id="27" creationId="{5DCFE0FA-F9FB-BCB2-4CC9-A91854E73659}"/>
          </ac:grpSpMkLst>
        </pc:grpChg>
        <pc:cxnChg chg="add mod">
          <ac:chgData name="Manish Sharma" userId="b799adb9ba789c8f" providerId="LiveId" clId="{9BEADE24-3A12-4219-AC4B-CF807F1124D6}" dt="2023-06-12T03:53:49.453" v="9"/>
          <ac:cxnSpMkLst>
            <pc:docMk/>
            <pc:sldMk cId="323509638" sldId="303"/>
            <ac:cxnSpMk id="3" creationId="{B3EFE4AF-52A4-9B07-9DD9-14B28BFF97F6}"/>
          </ac:cxnSpMkLst>
        </pc:cxnChg>
        <pc:cxnChg chg="add mod">
          <ac:chgData name="Manish Sharma" userId="b799adb9ba789c8f" providerId="LiveId" clId="{9BEADE24-3A12-4219-AC4B-CF807F1124D6}" dt="2023-06-12T03:53:49.453" v="9"/>
          <ac:cxnSpMkLst>
            <pc:docMk/>
            <pc:sldMk cId="323509638" sldId="303"/>
            <ac:cxnSpMk id="4" creationId="{229F5B7B-CFE9-6A99-72D1-087F78E50520}"/>
          </ac:cxnSpMkLst>
        </pc:cxnChg>
        <pc:cxnChg chg="add mod">
          <ac:chgData name="Manish Sharma" userId="b799adb9ba789c8f" providerId="LiveId" clId="{9BEADE24-3A12-4219-AC4B-CF807F1124D6}" dt="2023-06-12T03:53:49.453" v="9"/>
          <ac:cxnSpMkLst>
            <pc:docMk/>
            <pc:sldMk cId="323509638" sldId="303"/>
            <ac:cxnSpMk id="12" creationId="{5681F591-34C0-3092-5748-3E9A3B51D56D}"/>
          </ac:cxnSpMkLst>
        </pc:cxnChg>
        <pc:cxnChg chg="add mod">
          <ac:chgData name="Manish Sharma" userId="b799adb9ba789c8f" providerId="LiveId" clId="{9BEADE24-3A12-4219-AC4B-CF807F1124D6}" dt="2023-06-12T03:53:49.453" v="9"/>
          <ac:cxnSpMkLst>
            <pc:docMk/>
            <pc:sldMk cId="323509638" sldId="303"/>
            <ac:cxnSpMk id="15" creationId="{649BE8F6-137D-0BB7-0B88-333650A0D91C}"/>
          </ac:cxnSpMkLst>
        </pc:cxnChg>
        <pc:cxnChg chg="add mod">
          <ac:chgData name="Manish Sharma" userId="b799adb9ba789c8f" providerId="LiveId" clId="{9BEADE24-3A12-4219-AC4B-CF807F1124D6}" dt="2023-06-12T03:53:49.453" v="9"/>
          <ac:cxnSpMkLst>
            <pc:docMk/>
            <pc:sldMk cId="323509638" sldId="303"/>
            <ac:cxnSpMk id="17" creationId="{3C4559C3-76FF-E8D9-1D8B-4006CB5711C7}"/>
          </ac:cxnSpMkLst>
        </pc:cxnChg>
        <pc:cxnChg chg="add mod">
          <ac:chgData name="Manish Sharma" userId="b799adb9ba789c8f" providerId="LiveId" clId="{9BEADE24-3A12-4219-AC4B-CF807F1124D6}" dt="2023-06-12T03:55:10.460" v="12"/>
          <ac:cxnSpMkLst>
            <pc:docMk/>
            <pc:sldMk cId="323509638" sldId="303"/>
            <ac:cxnSpMk id="24" creationId="{A5DC9C2F-34D3-4C20-678F-17334BD36B63}"/>
          </ac:cxnSpMkLst>
        </pc:cxnChg>
        <pc:cxnChg chg="add mod">
          <ac:chgData name="Manish Sharma" userId="b799adb9ba789c8f" providerId="LiveId" clId="{9BEADE24-3A12-4219-AC4B-CF807F1124D6}" dt="2023-06-12T03:55:10.460" v="12"/>
          <ac:cxnSpMkLst>
            <pc:docMk/>
            <pc:sldMk cId="323509638" sldId="303"/>
            <ac:cxnSpMk id="30" creationId="{4E2D017D-DF10-5E4A-7795-51606C9535F6}"/>
          </ac:cxnSpMkLst>
        </pc:cxnChg>
      </pc:sldChg>
      <pc:sldChg chg="del">
        <pc:chgData name="Manish Sharma" userId="b799adb9ba789c8f" providerId="LiveId" clId="{9BEADE24-3A12-4219-AC4B-CF807F1124D6}" dt="2023-06-12T03:33:27.673" v="0" actId="47"/>
        <pc:sldMkLst>
          <pc:docMk/>
          <pc:sldMk cId="2501048459" sldId="303"/>
        </pc:sldMkLst>
      </pc:sldChg>
      <pc:sldChg chg="addSp delSp modSp add mod">
        <pc:chgData name="Manish Sharma" userId="b799adb9ba789c8f" providerId="LiveId" clId="{9BEADE24-3A12-4219-AC4B-CF807F1124D6}" dt="2023-06-12T03:58:43.135" v="91"/>
        <pc:sldMkLst>
          <pc:docMk/>
          <pc:sldMk cId="2316762286" sldId="304"/>
        </pc:sldMkLst>
        <pc:spChg chg="mod">
          <ac:chgData name="Manish Sharma" userId="b799adb9ba789c8f" providerId="LiveId" clId="{9BEADE24-3A12-4219-AC4B-CF807F1124D6}" dt="2023-06-12T03:58:20.828" v="88" actId="1076"/>
          <ac:spMkLst>
            <pc:docMk/>
            <pc:sldMk cId="2316762286" sldId="304"/>
            <ac:spMk id="2" creationId="{345D3705-506E-7079-96AB-095AA8A6F4D6}"/>
          </ac:spMkLst>
        </pc:spChg>
        <pc:spChg chg="mod">
          <ac:chgData name="Manish Sharma" userId="b799adb9ba789c8f" providerId="LiveId" clId="{9BEADE24-3A12-4219-AC4B-CF807F1124D6}" dt="2023-06-12T03:58:11.553" v="85" actId="1076"/>
          <ac:spMkLst>
            <pc:docMk/>
            <pc:sldMk cId="2316762286" sldId="304"/>
            <ac:spMk id="13" creationId="{DB00CBBF-2321-93C7-C3A3-1A110A1AE442}"/>
          </ac:spMkLst>
        </pc:spChg>
        <pc:spChg chg="mod">
          <ac:chgData name="Manish Sharma" userId="b799adb9ba789c8f" providerId="LiveId" clId="{9BEADE24-3A12-4219-AC4B-CF807F1124D6}" dt="2023-06-12T03:56:56.208" v="37" actId="1076"/>
          <ac:spMkLst>
            <pc:docMk/>
            <pc:sldMk cId="2316762286" sldId="304"/>
            <ac:spMk id="18" creationId="{B0E2028C-708F-7B76-3D6A-DE29ADA69F0A}"/>
          </ac:spMkLst>
        </pc:spChg>
        <pc:spChg chg="mod">
          <ac:chgData name="Manish Sharma" userId="b799adb9ba789c8f" providerId="LiveId" clId="{9BEADE24-3A12-4219-AC4B-CF807F1124D6}" dt="2023-06-12T03:58:07.217" v="84" actId="1036"/>
          <ac:spMkLst>
            <pc:docMk/>
            <pc:sldMk cId="2316762286" sldId="304"/>
            <ac:spMk id="25" creationId="{09071AFD-6344-910E-1878-36AACFFDBB78}"/>
          </ac:spMkLst>
        </pc:spChg>
        <pc:spChg chg="mod">
          <ac:chgData name="Manish Sharma" userId="b799adb9ba789c8f" providerId="LiveId" clId="{9BEADE24-3A12-4219-AC4B-CF807F1124D6}" dt="2023-06-12T03:58:07.217" v="84" actId="1036"/>
          <ac:spMkLst>
            <pc:docMk/>
            <pc:sldMk cId="2316762286" sldId="304"/>
            <ac:spMk id="26" creationId="{0051F559-6C5B-0874-62B8-20AA217C5223}"/>
          </ac:spMkLst>
        </pc:spChg>
        <pc:spChg chg="mod">
          <ac:chgData name="Manish Sharma" userId="b799adb9ba789c8f" providerId="LiveId" clId="{9BEADE24-3A12-4219-AC4B-CF807F1124D6}" dt="2023-06-12T03:56:39.790" v="28"/>
          <ac:spMkLst>
            <pc:docMk/>
            <pc:sldMk cId="2316762286" sldId="304"/>
            <ac:spMk id="32" creationId="{34D1B59A-0293-031D-C022-F29FF07461A6}"/>
          </ac:spMkLst>
        </pc:spChg>
        <pc:spChg chg="mod">
          <ac:chgData name="Manish Sharma" userId="b799adb9ba789c8f" providerId="LiveId" clId="{9BEADE24-3A12-4219-AC4B-CF807F1124D6}" dt="2023-06-12T03:56:47.066" v="31" actId="20577"/>
          <ac:spMkLst>
            <pc:docMk/>
            <pc:sldMk cId="2316762286" sldId="304"/>
            <ac:spMk id="33" creationId="{73A9B974-3E90-8CF7-09B1-5F53A512986C}"/>
          </ac:spMkLst>
        </pc:spChg>
        <pc:spChg chg="mod">
          <ac:chgData name="Manish Sharma" userId="b799adb9ba789c8f" providerId="LiveId" clId="{9BEADE24-3A12-4219-AC4B-CF807F1124D6}" dt="2023-06-12T03:57:50.950" v="56"/>
          <ac:spMkLst>
            <pc:docMk/>
            <pc:sldMk cId="2316762286" sldId="304"/>
            <ac:spMk id="35" creationId="{9AB893EB-1FCB-DDD8-D3DC-CC31E56DF68D}"/>
          </ac:spMkLst>
        </pc:spChg>
        <pc:spChg chg="mod">
          <ac:chgData name="Manish Sharma" userId="b799adb9ba789c8f" providerId="LiveId" clId="{9BEADE24-3A12-4219-AC4B-CF807F1124D6}" dt="2023-06-12T03:57:50.950" v="56"/>
          <ac:spMkLst>
            <pc:docMk/>
            <pc:sldMk cId="2316762286" sldId="304"/>
            <ac:spMk id="36" creationId="{DD52DFB1-17C5-7C18-C650-ACBCA17FAA42}"/>
          </ac:spMkLst>
        </pc:spChg>
        <pc:spChg chg="add mod">
          <ac:chgData name="Manish Sharma" userId="b799adb9ba789c8f" providerId="LiveId" clId="{9BEADE24-3A12-4219-AC4B-CF807F1124D6}" dt="2023-06-12T03:58:27.484" v="89" actId="1076"/>
          <ac:spMkLst>
            <pc:docMk/>
            <pc:sldMk cId="2316762286" sldId="304"/>
            <ac:spMk id="37" creationId="{F2E0DE96-CDEA-ACE4-FEAB-73858E323110}"/>
          </ac:spMkLst>
        </pc:spChg>
        <pc:spChg chg="add mod">
          <ac:chgData name="Manish Sharma" userId="b799adb9ba789c8f" providerId="LiveId" clId="{9BEADE24-3A12-4219-AC4B-CF807F1124D6}" dt="2023-06-12T03:58:38.960" v="90"/>
          <ac:spMkLst>
            <pc:docMk/>
            <pc:sldMk cId="2316762286" sldId="304"/>
            <ac:spMk id="38" creationId="{9D699B69-7E49-7AB6-14F0-1B2493E76076}"/>
          </ac:spMkLst>
        </pc:spChg>
        <pc:spChg chg="mod">
          <ac:chgData name="Manish Sharma" userId="b799adb9ba789c8f" providerId="LiveId" clId="{9BEADE24-3A12-4219-AC4B-CF807F1124D6}" dt="2023-06-12T03:58:43.135" v="91"/>
          <ac:spMkLst>
            <pc:docMk/>
            <pc:sldMk cId="2316762286" sldId="304"/>
            <ac:spMk id="40" creationId="{A3526F5B-4B0D-1890-090E-BBCD8FB43510}"/>
          </ac:spMkLst>
        </pc:spChg>
        <pc:spChg chg="mod">
          <ac:chgData name="Manish Sharma" userId="b799adb9ba789c8f" providerId="LiveId" clId="{9BEADE24-3A12-4219-AC4B-CF807F1124D6}" dt="2023-06-12T03:58:43.135" v="91"/>
          <ac:spMkLst>
            <pc:docMk/>
            <pc:sldMk cId="2316762286" sldId="304"/>
            <ac:spMk id="41" creationId="{6467FFC2-14D1-9121-FFF7-CAB7173BC7AF}"/>
          </ac:spMkLst>
        </pc:spChg>
        <pc:grpChg chg="mod">
          <ac:chgData name="Manish Sharma" userId="b799adb9ba789c8f" providerId="LiveId" clId="{9BEADE24-3A12-4219-AC4B-CF807F1124D6}" dt="2023-06-12T03:56:34.271" v="14" actId="1076"/>
          <ac:grpSpMkLst>
            <pc:docMk/>
            <pc:sldMk cId="2316762286" sldId="304"/>
            <ac:grpSpMk id="6" creationId="{C0BE8D72-E156-EC94-F89E-8DBC6E6C524E}"/>
          </ac:grpSpMkLst>
        </pc:grpChg>
        <pc:grpChg chg="mod">
          <ac:chgData name="Manish Sharma" userId="b799adb9ba789c8f" providerId="LiveId" clId="{9BEADE24-3A12-4219-AC4B-CF807F1124D6}" dt="2023-06-12T03:56:34.271" v="14" actId="1076"/>
          <ac:grpSpMkLst>
            <pc:docMk/>
            <pc:sldMk cId="2316762286" sldId="304"/>
            <ac:grpSpMk id="9" creationId="{951D2D36-B197-EF9B-18C8-763608D85605}"/>
          </ac:grpSpMkLst>
        </pc:grpChg>
        <pc:grpChg chg="del">
          <ac:chgData name="Manish Sharma" userId="b799adb9ba789c8f" providerId="LiveId" clId="{9BEADE24-3A12-4219-AC4B-CF807F1124D6}" dt="2023-06-12T03:57:46.782" v="55" actId="478"/>
          <ac:grpSpMkLst>
            <pc:docMk/>
            <pc:sldMk cId="2316762286" sldId="304"/>
            <ac:grpSpMk id="27" creationId="{5DCFE0FA-F9FB-BCB2-4CC9-A91854E73659}"/>
          </ac:grpSpMkLst>
        </pc:grpChg>
        <pc:grpChg chg="add mod">
          <ac:chgData name="Manish Sharma" userId="b799adb9ba789c8f" providerId="LiveId" clId="{9BEADE24-3A12-4219-AC4B-CF807F1124D6}" dt="2023-06-12T03:56:44.027" v="29" actId="1076"/>
          <ac:grpSpMkLst>
            <pc:docMk/>
            <pc:sldMk cId="2316762286" sldId="304"/>
            <ac:grpSpMk id="31" creationId="{5B7407B4-D2A0-1747-E5DF-102E22A0F75A}"/>
          </ac:grpSpMkLst>
        </pc:grpChg>
        <pc:grpChg chg="add mod">
          <ac:chgData name="Manish Sharma" userId="b799adb9ba789c8f" providerId="LiveId" clId="{9BEADE24-3A12-4219-AC4B-CF807F1124D6}" dt="2023-06-12T03:57:58.878" v="58" actId="1076"/>
          <ac:grpSpMkLst>
            <pc:docMk/>
            <pc:sldMk cId="2316762286" sldId="304"/>
            <ac:grpSpMk id="34" creationId="{0ECD9679-D8B8-4627-2A96-1C531D7284FF}"/>
          </ac:grpSpMkLst>
        </pc:grpChg>
        <pc:grpChg chg="add mod">
          <ac:chgData name="Manish Sharma" userId="b799adb9ba789c8f" providerId="LiveId" clId="{9BEADE24-3A12-4219-AC4B-CF807F1124D6}" dt="2023-06-12T03:58:43.135" v="91"/>
          <ac:grpSpMkLst>
            <pc:docMk/>
            <pc:sldMk cId="2316762286" sldId="304"/>
            <ac:grpSpMk id="39" creationId="{442DDCF5-1DA2-063A-164D-41524E7C6ADA}"/>
          </ac:grpSpMkLst>
        </pc:grpChg>
        <pc:cxnChg chg="mod">
          <ac:chgData name="Manish Sharma" userId="b799adb9ba789c8f" providerId="LiveId" clId="{9BEADE24-3A12-4219-AC4B-CF807F1124D6}" dt="2023-06-12T03:56:38.159" v="27" actId="1036"/>
          <ac:cxnSpMkLst>
            <pc:docMk/>
            <pc:sldMk cId="2316762286" sldId="304"/>
            <ac:cxnSpMk id="12" creationId="{5681F591-34C0-3092-5748-3E9A3B51D56D}"/>
          </ac:cxnSpMkLst>
        </pc:cxnChg>
        <pc:cxnChg chg="mod">
          <ac:chgData name="Manish Sharma" userId="b799adb9ba789c8f" providerId="LiveId" clId="{9BEADE24-3A12-4219-AC4B-CF807F1124D6}" dt="2023-06-12T03:58:07.217" v="84" actId="1036"/>
          <ac:cxnSpMkLst>
            <pc:docMk/>
            <pc:sldMk cId="2316762286" sldId="304"/>
            <ac:cxnSpMk id="24" creationId="{A5DC9C2F-34D3-4C20-678F-17334BD36B63}"/>
          </ac:cxnSpMkLst>
        </pc:cxnChg>
        <pc:cxnChg chg="mod">
          <ac:chgData name="Manish Sharma" userId="b799adb9ba789c8f" providerId="LiveId" clId="{9BEADE24-3A12-4219-AC4B-CF807F1124D6}" dt="2023-06-12T03:58:07.217" v="84" actId="1036"/>
          <ac:cxnSpMkLst>
            <pc:docMk/>
            <pc:sldMk cId="2316762286" sldId="304"/>
            <ac:cxnSpMk id="30" creationId="{4E2D017D-DF10-5E4A-7795-51606C9535F6}"/>
          </ac:cxnSpMkLst>
        </pc:cxnChg>
      </pc:sldChg>
      <pc:sldChg chg="del">
        <pc:chgData name="Manish Sharma" userId="b799adb9ba789c8f" providerId="LiveId" clId="{9BEADE24-3A12-4219-AC4B-CF807F1124D6}" dt="2023-06-12T03:33:27.673" v="0" actId="47"/>
        <pc:sldMkLst>
          <pc:docMk/>
          <pc:sldMk cId="3620799127" sldId="304"/>
        </pc:sldMkLst>
      </pc:sldChg>
      <pc:sldChg chg="del">
        <pc:chgData name="Manish Sharma" userId="b799adb9ba789c8f" providerId="LiveId" clId="{9BEADE24-3A12-4219-AC4B-CF807F1124D6}" dt="2023-06-12T03:33:27.673" v="0" actId="47"/>
        <pc:sldMkLst>
          <pc:docMk/>
          <pc:sldMk cId="1922626131" sldId="305"/>
        </pc:sldMkLst>
      </pc:sldChg>
      <pc:sldChg chg="addSp modSp new mod">
        <pc:chgData name="Manish Sharma" userId="b799adb9ba789c8f" providerId="LiveId" clId="{9BEADE24-3A12-4219-AC4B-CF807F1124D6}" dt="2023-06-12T04:07:54.763" v="162"/>
        <pc:sldMkLst>
          <pc:docMk/>
          <pc:sldMk cId="3608593756" sldId="305"/>
        </pc:sldMkLst>
        <pc:spChg chg="add mod">
          <ac:chgData name="Manish Sharma" userId="b799adb9ba789c8f" providerId="LiveId" clId="{9BEADE24-3A12-4219-AC4B-CF807F1124D6}" dt="2023-06-12T04:04:18.745" v="93"/>
          <ac:spMkLst>
            <pc:docMk/>
            <pc:sldMk cId="3608593756" sldId="305"/>
            <ac:spMk id="2" creationId="{6E9A4CFA-0EF8-D89E-DF22-D62ABD541905}"/>
          </ac:spMkLst>
        </pc:spChg>
        <pc:spChg chg="add mod">
          <ac:chgData name="Manish Sharma" userId="b799adb9ba789c8f" providerId="LiveId" clId="{9BEADE24-3A12-4219-AC4B-CF807F1124D6}" dt="2023-06-12T04:04:18.745" v="93"/>
          <ac:spMkLst>
            <pc:docMk/>
            <pc:sldMk cId="3608593756" sldId="305"/>
            <ac:spMk id="3" creationId="{F290FB01-FD9A-2DC6-CFA5-5855C1BC7AB4}"/>
          </ac:spMkLst>
        </pc:spChg>
        <pc:spChg chg="add mod">
          <ac:chgData name="Manish Sharma" userId="b799adb9ba789c8f" providerId="LiveId" clId="{9BEADE24-3A12-4219-AC4B-CF807F1124D6}" dt="2023-06-12T04:04:18.745" v="93"/>
          <ac:spMkLst>
            <pc:docMk/>
            <pc:sldMk cId="3608593756" sldId="305"/>
            <ac:spMk id="4" creationId="{389955BE-DFE8-0EAB-0490-ED91B49481AE}"/>
          </ac:spMkLst>
        </pc:spChg>
        <pc:spChg chg="mod">
          <ac:chgData name="Manish Sharma" userId="b799adb9ba789c8f" providerId="LiveId" clId="{9BEADE24-3A12-4219-AC4B-CF807F1124D6}" dt="2023-06-12T04:04:18.745" v="93"/>
          <ac:spMkLst>
            <pc:docMk/>
            <pc:sldMk cId="3608593756" sldId="305"/>
            <ac:spMk id="7" creationId="{4C8FE8E2-9263-8D96-AEE6-E3DB55043164}"/>
          </ac:spMkLst>
        </pc:spChg>
        <pc:spChg chg="mod">
          <ac:chgData name="Manish Sharma" userId="b799adb9ba789c8f" providerId="LiveId" clId="{9BEADE24-3A12-4219-AC4B-CF807F1124D6}" dt="2023-06-12T04:04:18.745" v="93"/>
          <ac:spMkLst>
            <pc:docMk/>
            <pc:sldMk cId="3608593756" sldId="305"/>
            <ac:spMk id="8" creationId="{377F60DF-68FC-7FE4-E6BE-B5953CAD50CB}"/>
          </ac:spMkLst>
        </pc:spChg>
        <pc:spChg chg="mod">
          <ac:chgData name="Manish Sharma" userId="b799adb9ba789c8f" providerId="LiveId" clId="{9BEADE24-3A12-4219-AC4B-CF807F1124D6}" dt="2023-06-12T04:04:18.745" v="93"/>
          <ac:spMkLst>
            <pc:docMk/>
            <pc:sldMk cId="3608593756" sldId="305"/>
            <ac:spMk id="10" creationId="{A575BEF9-CF70-7FB4-7253-BF958AEB5355}"/>
          </ac:spMkLst>
        </pc:spChg>
        <pc:spChg chg="mod">
          <ac:chgData name="Manish Sharma" userId="b799adb9ba789c8f" providerId="LiveId" clId="{9BEADE24-3A12-4219-AC4B-CF807F1124D6}" dt="2023-06-12T04:04:18.745" v="93"/>
          <ac:spMkLst>
            <pc:docMk/>
            <pc:sldMk cId="3608593756" sldId="305"/>
            <ac:spMk id="11" creationId="{395D42D9-3159-EFBC-3F86-AC940CFAF701}"/>
          </ac:spMkLst>
        </pc:spChg>
        <pc:spChg chg="add mod">
          <ac:chgData name="Manish Sharma" userId="b799adb9ba789c8f" providerId="LiveId" clId="{9BEADE24-3A12-4219-AC4B-CF807F1124D6}" dt="2023-06-12T04:04:18.745" v="93"/>
          <ac:spMkLst>
            <pc:docMk/>
            <pc:sldMk cId="3608593756" sldId="305"/>
            <ac:spMk id="12" creationId="{13A44AEB-DF7A-7582-9916-59E10FC064B9}"/>
          </ac:spMkLst>
        </pc:spChg>
        <pc:spChg chg="add mod">
          <ac:chgData name="Manish Sharma" userId="b799adb9ba789c8f" providerId="LiveId" clId="{9BEADE24-3A12-4219-AC4B-CF807F1124D6}" dt="2023-06-12T04:04:29.444" v="94"/>
          <ac:spMkLst>
            <pc:docMk/>
            <pc:sldMk cId="3608593756" sldId="305"/>
            <ac:spMk id="13" creationId="{FC9F1D25-9F25-FFBB-4A96-C309C3A33A93}"/>
          </ac:spMkLst>
        </pc:spChg>
        <pc:spChg chg="add mod">
          <ac:chgData name="Manish Sharma" userId="b799adb9ba789c8f" providerId="LiveId" clId="{9BEADE24-3A12-4219-AC4B-CF807F1124D6}" dt="2023-06-12T04:04:29.444" v="94"/>
          <ac:spMkLst>
            <pc:docMk/>
            <pc:sldMk cId="3608593756" sldId="305"/>
            <ac:spMk id="15" creationId="{83B4F033-77BC-4DCD-0EA7-744A8294CC98}"/>
          </ac:spMkLst>
        </pc:spChg>
        <pc:spChg chg="add mod">
          <ac:chgData name="Manish Sharma" userId="b799adb9ba789c8f" providerId="LiveId" clId="{9BEADE24-3A12-4219-AC4B-CF807F1124D6}" dt="2023-06-12T04:04:29.444" v="94"/>
          <ac:spMkLst>
            <pc:docMk/>
            <pc:sldMk cId="3608593756" sldId="305"/>
            <ac:spMk id="16" creationId="{9BC76F80-4CEB-12D8-47E0-CEC79D866D45}"/>
          </ac:spMkLst>
        </pc:spChg>
        <pc:spChg chg="add mod">
          <ac:chgData name="Manish Sharma" userId="b799adb9ba789c8f" providerId="LiveId" clId="{9BEADE24-3A12-4219-AC4B-CF807F1124D6}" dt="2023-06-12T04:04:32.516" v="95" actId="33524"/>
          <ac:spMkLst>
            <pc:docMk/>
            <pc:sldMk cId="3608593756" sldId="305"/>
            <ac:spMk id="18" creationId="{9AA04DF5-1E69-76B9-EA82-CB8BB3CC615F}"/>
          </ac:spMkLst>
        </pc:spChg>
        <pc:spChg chg="add mod">
          <ac:chgData name="Manish Sharma" userId="b799adb9ba789c8f" providerId="LiveId" clId="{9BEADE24-3A12-4219-AC4B-CF807F1124D6}" dt="2023-06-12T04:04:45.927" v="96"/>
          <ac:spMkLst>
            <pc:docMk/>
            <pc:sldMk cId="3608593756" sldId="305"/>
            <ac:spMk id="19" creationId="{428ABA69-91B8-88AA-D051-5FA51617CA93}"/>
          </ac:spMkLst>
        </pc:spChg>
        <pc:spChg chg="add mod">
          <ac:chgData name="Manish Sharma" userId="b799adb9ba789c8f" providerId="LiveId" clId="{9BEADE24-3A12-4219-AC4B-CF807F1124D6}" dt="2023-06-12T04:04:45.927" v="96"/>
          <ac:spMkLst>
            <pc:docMk/>
            <pc:sldMk cId="3608593756" sldId="305"/>
            <ac:spMk id="20" creationId="{00E51C5B-DC81-EF1B-AE66-F0D059A0431A}"/>
          </ac:spMkLst>
        </pc:spChg>
        <pc:spChg chg="add mod">
          <ac:chgData name="Manish Sharma" userId="b799adb9ba789c8f" providerId="LiveId" clId="{9BEADE24-3A12-4219-AC4B-CF807F1124D6}" dt="2023-06-12T04:04:45.927" v="96"/>
          <ac:spMkLst>
            <pc:docMk/>
            <pc:sldMk cId="3608593756" sldId="305"/>
            <ac:spMk id="21" creationId="{4213367F-6CE5-4A40-B38A-77B00E870724}"/>
          </ac:spMkLst>
        </pc:spChg>
        <pc:spChg chg="add mod">
          <ac:chgData name="Manish Sharma" userId="b799adb9ba789c8f" providerId="LiveId" clId="{9BEADE24-3A12-4219-AC4B-CF807F1124D6}" dt="2023-06-12T04:04:45.927" v="96"/>
          <ac:spMkLst>
            <pc:docMk/>
            <pc:sldMk cId="3608593756" sldId="305"/>
            <ac:spMk id="22" creationId="{D5623955-D448-050A-E08C-BC6CD9C0C811}"/>
          </ac:spMkLst>
        </pc:spChg>
        <pc:spChg chg="add mod">
          <ac:chgData name="Manish Sharma" userId="b799adb9ba789c8f" providerId="LiveId" clId="{9BEADE24-3A12-4219-AC4B-CF807F1124D6}" dt="2023-06-12T04:04:45.927" v="96"/>
          <ac:spMkLst>
            <pc:docMk/>
            <pc:sldMk cId="3608593756" sldId="305"/>
            <ac:spMk id="23" creationId="{183293ED-76AA-93DD-41D9-087B2E65930D}"/>
          </ac:spMkLst>
        </pc:spChg>
        <pc:spChg chg="add mod">
          <ac:chgData name="Manish Sharma" userId="b799adb9ba789c8f" providerId="LiveId" clId="{9BEADE24-3A12-4219-AC4B-CF807F1124D6}" dt="2023-06-12T04:05:11.020" v="97"/>
          <ac:spMkLst>
            <pc:docMk/>
            <pc:sldMk cId="3608593756" sldId="305"/>
            <ac:spMk id="24" creationId="{82F730A6-2F1D-83AA-71DA-5F096FD226C5}"/>
          </ac:spMkLst>
        </pc:spChg>
        <pc:spChg chg="add mod">
          <ac:chgData name="Manish Sharma" userId="b799adb9ba789c8f" providerId="LiveId" clId="{9BEADE24-3A12-4219-AC4B-CF807F1124D6}" dt="2023-06-12T04:05:11.020" v="97"/>
          <ac:spMkLst>
            <pc:docMk/>
            <pc:sldMk cId="3608593756" sldId="305"/>
            <ac:spMk id="27" creationId="{589F2FC8-7873-9DC1-2459-388AD822C279}"/>
          </ac:spMkLst>
        </pc:spChg>
        <pc:spChg chg="add mod">
          <ac:chgData name="Manish Sharma" userId="b799adb9ba789c8f" providerId="LiveId" clId="{9BEADE24-3A12-4219-AC4B-CF807F1124D6}" dt="2023-06-12T04:05:11.020" v="97"/>
          <ac:spMkLst>
            <pc:docMk/>
            <pc:sldMk cId="3608593756" sldId="305"/>
            <ac:spMk id="28" creationId="{3D86D79E-A21A-466C-5210-FD72FE580A8D}"/>
          </ac:spMkLst>
        </pc:spChg>
        <pc:spChg chg="add mod">
          <ac:chgData name="Manish Sharma" userId="b799adb9ba789c8f" providerId="LiveId" clId="{9BEADE24-3A12-4219-AC4B-CF807F1124D6}" dt="2023-06-12T04:05:11.020" v="97"/>
          <ac:spMkLst>
            <pc:docMk/>
            <pc:sldMk cId="3608593756" sldId="305"/>
            <ac:spMk id="29" creationId="{60FD2FBE-B375-A3B7-526D-391B91FA3431}"/>
          </ac:spMkLst>
        </pc:spChg>
        <pc:spChg chg="add mod">
          <ac:chgData name="Manish Sharma" userId="b799adb9ba789c8f" providerId="LiveId" clId="{9BEADE24-3A12-4219-AC4B-CF807F1124D6}" dt="2023-06-12T04:05:11.020" v="97"/>
          <ac:spMkLst>
            <pc:docMk/>
            <pc:sldMk cId="3608593756" sldId="305"/>
            <ac:spMk id="32" creationId="{9B92C39E-42B7-DB6B-4DBD-FA0261A5149B}"/>
          </ac:spMkLst>
        </pc:spChg>
        <pc:spChg chg="add mod">
          <ac:chgData name="Manish Sharma" userId="b799adb9ba789c8f" providerId="LiveId" clId="{9BEADE24-3A12-4219-AC4B-CF807F1124D6}" dt="2023-06-12T04:05:51.534" v="98"/>
          <ac:spMkLst>
            <pc:docMk/>
            <pc:sldMk cId="3608593756" sldId="305"/>
            <ac:spMk id="33" creationId="{E5003F00-7AFB-1965-1E69-9E9C48F2F64A}"/>
          </ac:spMkLst>
        </pc:spChg>
        <pc:spChg chg="add mod">
          <ac:chgData name="Manish Sharma" userId="b799adb9ba789c8f" providerId="LiveId" clId="{9BEADE24-3A12-4219-AC4B-CF807F1124D6}" dt="2023-06-12T04:06:02.220" v="99"/>
          <ac:spMkLst>
            <pc:docMk/>
            <pc:sldMk cId="3608593756" sldId="305"/>
            <ac:spMk id="34" creationId="{B79B05E3-5F86-1949-801B-EAC21F7E70D9}"/>
          </ac:spMkLst>
        </pc:spChg>
        <pc:spChg chg="mod">
          <ac:chgData name="Manish Sharma" userId="b799adb9ba789c8f" providerId="LiveId" clId="{9BEADE24-3A12-4219-AC4B-CF807F1124D6}" dt="2023-06-12T04:06:02.220" v="99"/>
          <ac:spMkLst>
            <pc:docMk/>
            <pc:sldMk cId="3608593756" sldId="305"/>
            <ac:spMk id="36" creationId="{DF10829A-17C5-A915-0F34-EEDC4D3CEE2F}"/>
          </ac:spMkLst>
        </pc:spChg>
        <pc:spChg chg="mod">
          <ac:chgData name="Manish Sharma" userId="b799adb9ba789c8f" providerId="LiveId" clId="{9BEADE24-3A12-4219-AC4B-CF807F1124D6}" dt="2023-06-12T04:06:02.220" v="99"/>
          <ac:spMkLst>
            <pc:docMk/>
            <pc:sldMk cId="3608593756" sldId="305"/>
            <ac:spMk id="37" creationId="{BDFA94F8-AA24-E8EE-197B-9F6671E6090F}"/>
          </ac:spMkLst>
        </pc:spChg>
        <pc:spChg chg="add mod">
          <ac:chgData name="Manish Sharma" userId="b799adb9ba789c8f" providerId="LiveId" clId="{9BEADE24-3A12-4219-AC4B-CF807F1124D6}" dt="2023-06-12T04:07:01.535" v="161" actId="20577"/>
          <ac:spMkLst>
            <pc:docMk/>
            <pc:sldMk cId="3608593756" sldId="305"/>
            <ac:spMk id="38" creationId="{9C0CD85F-801A-23AD-41AC-BEAFE2FE4F5D}"/>
          </ac:spMkLst>
        </pc:spChg>
        <pc:spChg chg="add mod">
          <ac:chgData name="Manish Sharma" userId="b799adb9ba789c8f" providerId="LiveId" clId="{9BEADE24-3A12-4219-AC4B-CF807F1124D6}" dt="2023-06-12T04:07:54.763" v="162"/>
          <ac:spMkLst>
            <pc:docMk/>
            <pc:sldMk cId="3608593756" sldId="305"/>
            <ac:spMk id="39" creationId="{44A202B5-FBA2-D96A-83ED-E6F6C8DEDE07}"/>
          </ac:spMkLst>
        </pc:spChg>
        <pc:grpChg chg="add mod">
          <ac:chgData name="Manish Sharma" userId="b799adb9ba789c8f" providerId="LiveId" clId="{9BEADE24-3A12-4219-AC4B-CF807F1124D6}" dt="2023-06-12T04:04:18.745" v="93"/>
          <ac:grpSpMkLst>
            <pc:docMk/>
            <pc:sldMk cId="3608593756" sldId="305"/>
            <ac:grpSpMk id="6" creationId="{3A579A3A-DFF9-CB74-D131-12D5CA83F2C8}"/>
          </ac:grpSpMkLst>
        </pc:grpChg>
        <pc:grpChg chg="add mod">
          <ac:chgData name="Manish Sharma" userId="b799adb9ba789c8f" providerId="LiveId" clId="{9BEADE24-3A12-4219-AC4B-CF807F1124D6}" dt="2023-06-12T04:04:18.745" v="93"/>
          <ac:grpSpMkLst>
            <pc:docMk/>
            <pc:sldMk cId="3608593756" sldId="305"/>
            <ac:grpSpMk id="9" creationId="{6A9EA4EE-8549-6303-CAD7-D6AA9AE10F41}"/>
          </ac:grpSpMkLst>
        </pc:grpChg>
        <pc:grpChg chg="add mod">
          <ac:chgData name="Manish Sharma" userId="b799adb9ba789c8f" providerId="LiveId" clId="{9BEADE24-3A12-4219-AC4B-CF807F1124D6}" dt="2023-06-12T04:06:02.220" v="99"/>
          <ac:grpSpMkLst>
            <pc:docMk/>
            <pc:sldMk cId="3608593756" sldId="305"/>
            <ac:grpSpMk id="35" creationId="{F878F533-356C-4628-ABB9-A00103513A3D}"/>
          </ac:grpSpMkLst>
        </pc:grpChg>
        <pc:cxnChg chg="add mod">
          <ac:chgData name="Manish Sharma" userId="b799adb9ba789c8f" providerId="LiveId" clId="{9BEADE24-3A12-4219-AC4B-CF807F1124D6}" dt="2023-06-12T04:04:18.745" v="93"/>
          <ac:cxnSpMkLst>
            <pc:docMk/>
            <pc:sldMk cId="3608593756" sldId="305"/>
            <ac:cxnSpMk id="5" creationId="{4DBD0077-C2A4-DFC3-D4AB-21D82E37724E}"/>
          </ac:cxnSpMkLst>
        </pc:cxnChg>
        <pc:cxnChg chg="add mod">
          <ac:chgData name="Manish Sharma" userId="b799adb9ba789c8f" providerId="LiveId" clId="{9BEADE24-3A12-4219-AC4B-CF807F1124D6}" dt="2023-06-12T04:04:29.444" v="94"/>
          <ac:cxnSpMkLst>
            <pc:docMk/>
            <pc:sldMk cId="3608593756" sldId="305"/>
            <ac:cxnSpMk id="14" creationId="{E0FBE82F-DD36-7BB4-A681-C97B84A8DEF1}"/>
          </ac:cxnSpMkLst>
        </pc:cxnChg>
        <pc:cxnChg chg="add mod">
          <ac:chgData name="Manish Sharma" userId="b799adb9ba789c8f" providerId="LiveId" clId="{9BEADE24-3A12-4219-AC4B-CF807F1124D6}" dt="2023-06-12T04:04:29.444" v="94"/>
          <ac:cxnSpMkLst>
            <pc:docMk/>
            <pc:sldMk cId="3608593756" sldId="305"/>
            <ac:cxnSpMk id="17" creationId="{1F42E9BD-115A-68AD-4F07-AAB214E02C8A}"/>
          </ac:cxnSpMkLst>
        </pc:cxnChg>
        <pc:cxnChg chg="add mod">
          <ac:chgData name="Manish Sharma" userId="b799adb9ba789c8f" providerId="LiveId" clId="{9BEADE24-3A12-4219-AC4B-CF807F1124D6}" dt="2023-06-12T04:05:11.020" v="97"/>
          <ac:cxnSpMkLst>
            <pc:docMk/>
            <pc:sldMk cId="3608593756" sldId="305"/>
            <ac:cxnSpMk id="25" creationId="{9B925A71-3E32-A0F4-A23A-4BD250415290}"/>
          </ac:cxnSpMkLst>
        </pc:cxnChg>
        <pc:cxnChg chg="add mod">
          <ac:chgData name="Manish Sharma" userId="b799adb9ba789c8f" providerId="LiveId" clId="{9BEADE24-3A12-4219-AC4B-CF807F1124D6}" dt="2023-06-12T04:05:11.020" v="97"/>
          <ac:cxnSpMkLst>
            <pc:docMk/>
            <pc:sldMk cId="3608593756" sldId="305"/>
            <ac:cxnSpMk id="26" creationId="{3DB90CBD-FF64-E4CF-3CB2-A5A6EDA53C54}"/>
          </ac:cxnSpMkLst>
        </pc:cxnChg>
        <pc:cxnChg chg="add mod">
          <ac:chgData name="Manish Sharma" userId="b799adb9ba789c8f" providerId="LiveId" clId="{9BEADE24-3A12-4219-AC4B-CF807F1124D6}" dt="2023-06-12T04:05:11.020" v="97"/>
          <ac:cxnSpMkLst>
            <pc:docMk/>
            <pc:sldMk cId="3608593756" sldId="305"/>
            <ac:cxnSpMk id="30" creationId="{3FC1DAFF-06AA-5506-C7C7-073EAF54E545}"/>
          </ac:cxnSpMkLst>
        </pc:cxnChg>
        <pc:cxnChg chg="add mod">
          <ac:chgData name="Manish Sharma" userId="b799adb9ba789c8f" providerId="LiveId" clId="{9BEADE24-3A12-4219-AC4B-CF807F1124D6}" dt="2023-06-12T04:05:11.020" v="97"/>
          <ac:cxnSpMkLst>
            <pc:docMk/>
            <pc:sldMk cId="3608593756" sldId="305"/>
            <ac:cxnSpMk id="31" creationId="{B1F0F4B5-D9D2-F242-E4D7-2E0E694D707F}"/>
          </ac:cxnSpMkLst>
        </pc:cxnChg>
      </pc:sldChg>
      <pc:sldChg chg="modSp add del mod">
        <pc:chgData name="Manish Sharma" userId="b799adb9ba789c8f" providerId="LiveId" clId="{9BEADE24-3A12-4219-AC4B-CF807F1124D6}" dt="2023-06-12T05:00:06.185" v="238" actId="20577"/>
        <pc:sldMkLst>
          <pc:docMk/>
          <pc:sldMk cId="3302700364" sldId="308"/>
        </pc:sldMkLst>
        <pc:spChg chg="mod">
          <ac:chgData name="Manish Sharma" userId="b799adb9ba789c8f" providerId="LiveId" clId="{9BEADE24-3A12-4219-AC4B-CF807F1124D6}" dt="2023-06-12T05:00:06.185" v="238" actId="20577"/>
          <ac:spMkLst>
            <pc:docMk/>
            <pc:sldMk cId="3302700364" sldId="308"/>
            <ac:spMk id="3" creationId="{88403AD5-25D2-42DC-B34F-269E4104BA9F}"/>
          </ac:spMkLst>
        </pc:spChg>
      </pc:sldChg>
      <pc:sldChg chg="add del">
        <pc:chgData name="Manish Sharma" userId="b799adb9ba789c8f" providerId="LiveId" clId="{9BEADE24-3A12-4219-AC4B-CF807F1124D6}" dt="2023-06-14T11:14:55.358" v="720"/>
        <pc:sldMkLst>
          <pc:docMk/>
          <pc:sldMk cId="2737212266" sldId="340"/>
        </pc:sldMkLst>
      </pc:sldChg>
      <pc:sldChg chg="add del">
        <pc:chgData name="Manish Sharma" userId="b799adb9ba789c8f" providerId="LiveId" clId="{9BEADE24-3A12-4219-AC4B-CF807F1124D6}" dt="2023-06-15T07:37:34.582" v="721"/>
        <pc:sldMkLst>
          <pc:docMk/>
          <pc:sldMk cId="2986602669" sldId="347"/>
        </pc:sldMkLst>
      </pc:sldChg>
      <pc:sldChg chg="add del">
        <pc:chgData name="Manish Sharma" userId="b799adb9ba789c8f" providerId="LiveId" clId="{9BEADE24-3A12-4219-AC4B-CF807F1124D6}" dt="2023-06-12T06:07:38.298" v="285"/>
        <pc:sldMkLst>
          <pc:docMk/>
          <pc:sldMk cId="493138841" sldId="364"/>
        </pc:sldMkLst>
      </pc:sldChg>
      <pc:sldChg chg="modSp add del mod">
        <pc:chgData name="Manish Sharma" userId="b799adb9ba789c8f" providerId="LiveId" clId="{9BEADE24-3A12-4219-AC4B-CF807F1124D6}" dt="2023-06-12T05:22:38.372" v="256" actId="113"/>
        <pc:sldMkLst>
          <pc:docMk/>
          <pc:sldMk cId="1828995850" sldId="374"/>
        </pc:sldMkLst>
        <pc:graphicFrameChg chg="modGraphic">
          <ac:chgData name="Manish Sharma" userId="b799adb9ba789c8f" providerId="LiveId" clId="{9BEADE24-3A12-4219-AC4B-CF807F1124D6}" dt="2023-06-12T05:22:38.372" v="256" actId="113"/>
          <ac:graphicFrameMkLst>
            <pc:docMk/>
            <pc:sldMk cId="1828995850" sldId="374"/>
            <ac:graphicFrameMk id="7" creationId="{3BD316A2-0619-463A-98AF-99E90FD451FD}"/>
          </ac:graphicFrameMkLst>
        </pc:graphicFrameChg>
      </pc:sldChg>
      <pc:sldChg chg="add del">
        <pc:chgData name="Manish Sharma" userId="b799adb9ba789c8f" providerId="LiveId" clId="{9BEADE24-3A12-4219-AC4B-CF807F1124D6}" dt="2023-06-12T05:57:08.798" v="257"/>
        <pc:sldMkLst>
          <pc:docMk/>
          <pc:sldMk cId="1122893291" sldId="376"/>
        </pc:sldMkLst>
      </pc:sldChg>
      <pc:sldChg chg="add del">
        <pc:chgData name="Manish Sharma" userId="b799adb9ba789c8f" providerId="LiveId" clId="{9BEADE24-3A12-4219-AC4B-CF807F1124D6}" dt="2023-06-12T05:57:08.798" v="257"/>
        <pc:sldMkLst>
          <pc:docMk/>
          <pc:sldMk cId="1490411443" sldId="378"/>
        </pc:sldMkLst>
      </pc:sldChg>
      <pc:sldChg chg="add del">
        <pc:chgData name="Manish Sharma" userId="b799adb9ba789c8f" providerId="LiveId" clId="{9BEADE24-3A12-4219-AC4B-CF807F1124D6}" dt="2023-06-12T05:57:08.798" v="257"/>
        <pc:sldMkLst>
          <pc:docMk/>
          <pc:sldMk cId="3298109447" sldId="379"/>
        </pc:sldMkLst>
      </pc:sldChg>
      <pc:sldChg chg="add del">
        <pc:chgData name="Manish Sharma" userId="b799adb9ba789c8f" providerId="LiveId" clId="{9BEADE24-3A12-4219-AC4B-CF807F1124D6}" dt="2023-06-12T08:46:31.397" v="494"/>
        <pc:sldMkLst>
          <pc:docMk/>
          <pc:sldMk cId="2235251600" sldId="380"/>
        </pc:sldMkLst>
      </pc:sldChg>
      <pc:sldChg chg="add del">
        <pc:chgData name="Manish Sharma" userId="b799adb9ba789c8f" providerId="LiveId" clId="{9BEADE24-3A12-4219-AC4B-CF807F1124D6}" dt="2023-06-12T07:12:26.105" v="492"/>
        <pc:sldMkLst>
          <pc:docMk/>
          <pc:sldMk cId="4072476581" sldId="381"/>
        </pc:sldMkLst>
      </pc:sldChg>
      <pc:sldChg chg="add del">
        <pc:chgData name="Manish Sharma" userId="b799adb9ba789c8f" providerId="LiveId" clId="{9BEADE24-3A12-4219-AC4B-CF807F1124D6}" dt="2023-06-12T08:32:27.180" v="493"/>
        <pc:sldMkLst>
          <pc:docMk/>
          <pc:sldMk cId="3222575608" sldId="382"/>
        </pc:sldMkLst>
      </pc:sldChg>
      <pc:sldChg chg="add del">
        <pc:chgData name="Manish Sharma" userId="b799adb9ba789c8f" providerId="LiveId" clId="{9BEADE24-3A12-4219-AC4B-CF807F1124D6}" dt="2023-06-13T06:01:29.211" v="600"/>
        <pc:sldMkLst>
          <pc:docMk/>
          <pc:sldMk cId="3344806649" sldId="385"/>
        </pc:sldMkLst>
      </pc:sldChg>
      <pc:sldChg chg="add del">
        <pc:chgData name="Manish Sharma" userId="b799adb9ba789c8f" providerId="LiveId" clId="{9BEADE24-3A12-4219-AC4B-CF807F1124D6}" dt="2023-06-13T06:01:29.211" v="600"/>
        <pc:sldMkLst>
          <pc:docMk/>
          <pc:sldMk cId="3925259308" sldId="386"/>
        </pc:sldMkLst>
      </pc:sldChg>
      <pc:sldChg chg="add del">
        <pc:chgData name="Manish Sharma" userId="b799adb9ba789c8f" providerId="LiveId" clId="{9BEADE24-3A12-4219-AC4B-CF807F1124D6}" dt="2023-06-12T10:29:36.289" v="524"/>
        <pc:sldMkLst>
          <pc:docMk/>
          <pc:sldMk cId="4262467837" sldId="388"/>
        </pc:sldMkLst>
      </pc:sldChg>
      <pc:sldChg chg="add del">
        <pc:chgData name="Manish Sharma" userId="b799adb9ba789c8f" providerId="LiveId" clId="{9BEADE24-3A12-4219-AC4B-CF807F1124D6}" dt="2023-06-12T10:29:36.289" v="524"/>
        <pc:sldMkLst>
          <pc:docMk/>
          <pc:sldMk cId="2791342229" sldId="389"/>
        </pc:sldMkLst>
      </pc:sldChg>
      <pc:sldChg chg="add del">
        <pc:chgData name="Manish Sharma" userId="b799adb9ba789c8f" providerId="LiveId" clId="{9BEADE24-3A12-4219-AC4B-CF807F1124D6}" dt="2023-06-12T09:22:45.637" v="500"/>
        <pc:sldMkLst>
          <pc:docMk/>
          <pc:sldMk cId="3346829864" sldId="392"/>
        </pc:sldMkLst>
      </pc:sldChg>
      <pc:sldChg chg="add del">
        <pc:chgData name="Manish Sharma" userId="b799adb9ba789c8f" providerId="LiveId" clId="{9BEADE24-3A12-4219-AC4B-CF807F1124D6}" dt="2023-06-12T09:25:18.842" v="501"/>
        <pc:sldMkLst>
          <pc:docMk/>
          <pc:sldMk cId="768182514" sldId="393"/>
        </pc:sldMkLst>
      </pc:sldChg>
      <pc:sldChg chg="add del">
        <pc:chgData name="Manish Sharma" userId="b799adb9ba789c8f" providerId="LiveId" clId="{9BEADE24-3A12-4219-AC4B-CF807F1124D6}" dt="2023-06-12T10:03:38.502" v="523"/>
        <pc:sldMkLst>
          <pc:docMk/>
          <pc:sldMk cId="2390603842" sldId="394"/>
        </pc:sldMkLst>
      </pc:sldChg>
      <pc:sldChg chg="add del">
        <pc:chgData name="Manish Sharma" userId="b799adb9ba789c8f" providerId="LiveId" clId="{9BEADE24-3A12-4219-AC4B-CF807F1124D6}" dt="2023-06-12T10:29:36.289" v="524"/>
        <pc:sldMkLst>
          <pc:docMk/>
          <pc:sldMk cId="3841044751" sldId="395"/>
        </pc:sldMkLst>
      </pc:sldChg>
      <pc:sldChg chg="add del">
        <pc:chgData name="Manish Sharma" userId="b799adb9ba789c8f" providerId="LiveId" clId="{9BEADE24-3A12-4219-AC4B-CF807F1124D6}" dt="2023-06-12T10:29:36.289" v="524"/>
        <pc:sldMkLst>
          <pc:docMk/>
          <pc:sldMk cId="882040305" sldId="396"/>
        </pc:sldMkLst>
      </pc:sldChg>
      <pc:sldChg chg="del">
        <pc:chgData name="Manish Sharma" userId="b799adb9ba789c8f" providerId="LiveId" clId="{9BEADE24-3A12-4219-AC4B-CF807F1124D6}" dt="2023-06-12T03:33:27.673" v="0" actId="47"/>
        <pc:sldMkLst>
          <pc:docMk/>
          <pc:sldMk cId="3094113067" sldId="397"/>
        </pc:sldMkLst>
      </pc:sldChg>
      <pc:sldChg chg="del">
        <pc:chgData name="Manish Sharma" userId="b799adb9ba789c8f" providerId="LiveId" clId="{9BEADE24-3A12-4219-AC4B-CF807F1124D6}" dt="2023-06-12T03:33:27.673" v="0" actId="47"/>
        <pc:sldMkLst>
          <pc:docMk/>
          <pc:sldMk cId="3064370140" sldId="398"/>
        </pc:sldMkLst>
      </pc:sldChg>
      <pc:sldChg chg="add del">
        <pc:chgData name="Manish Sharma" userId="b799adb9ba789c8f" providerId="LiveId" clId="{9BEADE24-3A12-4219-AC4B-CF807F1124D6}" dt="2023-06-13T04:22:57.162" v="599"/>
        <pc:sldMkLst>
          <pc:docMk/>
          <pc:sldMk cId="1302610745" sldId="399"/>
        </pc:sldMkLst>
      </pc:sldChg>
      <pc:sldChg chg="add del">
        <pc:chgData name="Manish Sharma" userId="b799adb9ba789c8f" providerId="LiveId" clId="{9BEADE24-3A12-4219-AC4B-CF807F1124D6}" dt="2023-06-13T09:15:26.274" v="706"/>
        <pc:sldMkLst>
          <pc:docMk/>
          <pc:sldMk cId="1176937191" sldId="401"/>
        </pc:sldMkLst>
      </pc:sldChg>
      <pc:sldChg chg="add del">
        <pc:chgData name="Manish Sharma" userId="b799adb9ba789c8f" providerId="LiveId" clId="{9BEADE24-3A12-4219-AC4B-CF807F1124D6}" dt="2023-06-13T07:02:30.009" v="701"/>
        <pc:sldMkLst>
          <pc:docMk/>
          <pc:sldMk cId="3982515735" sldId="402"/>
        </pc:sldMkLst>
      </pc:sldChg>
      <pc:sldChg chg="del">
        <pc:chgData name="Manish Sharma" userId="b799adb9ba789c8f" providerId="LiveId" clId="{9BEADE24-3A12-4219-AC4B-CF807F1124D6}" dt="2023-06-12T03:33:27.673" v="0" actId="47"/>
        <pc:sldMkLst>
          <pc:docMk/>
          <pc:sldMk cId="1951104242" sldId="404"/>
        </pc:sldMkLst>
      </pc:sldChg>
      <pc:sldChg chg="add del">
        <pc:chgData name="Manish Sharma" userId="b799adb9ba789c8f" providerId="LiveId" clId="{9BEADE24-3A12-4219-AC4B-CF807F1124D6}" dt="2023-06-14T04:34:10.574" v="713"/>
        <pc:sldMkLst>
          <pc:docMk/>
          <pc:sldMk cId="4077754674" sldId="405"/>
        </pc:sldMkLst>
      </pc:sldChg>
      <pc:sldChg chg="add del">
        <pc:chgData name="Manish Sharma" userId="b799adb9ba789c8f" providerId="LiveId" clId="{9BEADE24-3A12-4219-AC4B-CF807F1124D6}" dt="2023-06-14T04:41:42.054" v="714"/>
        <pc:sldMkLst>
          <pc:docMk/>
          <pc:sldMk cId="2384314681" sldId="406"/>
        </pc:sldMkLst>
      </pc:sldChg>
      <pc:sldChg chg="add del">
        <pc:chgData name="Manish Sharma" userId="b799adb9ba789c8f" providerId="LiveId" clId="{9BEADE24-3A12-4219-AC4B-CF807F1124D6}" dt="2023-06-14T04:41:42.054" v="714"/>
        <pc:sldMkLst>
          <pc:docMk/>
          <pc:sldMk cId="3578060852" sldId="407"/>
        </pc:sldMkLst>
      </pc:sldChg>
      <pc:sldChg chg="add del">
        <pc:chgData name="Manish Sharma" userId="b799adb9ba789c8f" providerId="LiveId" clId="{9BEADE24-3A12-4219-AC4B-CF807F1124D6}" dt="2023-06-14T06:08:36.065" v="715"/>
        <pc:sldMkLst>
          <pc:docMk/>
          <pc:sldMk cId="2021387729" sldId="408"/>
        </pc:sldMkLst>
      </pc:sldChg>
      <pc:sldChg chg="add del">
        <pc:chgData name="Manish Sharma" userId="b799adb9ba789c8f" providerId="LiveId" clId="{9BEADE24-3A12-4219-AC4B-CF807F1124D6}" dt="2023-06-14T11:14:55.358" v="720"/>
        <pc:sldMkLst>
          <pc:docMk/>
          <pc:sldMk cId="3075251065" sldId="409"/>
        </pc:sldMkLst>
      </pc:sldChg>
      <pc:sldChg chg="add del">
        <pc:chgData name="Manish Sharma" userId="b799adb9ba789c8f" providerId="LiveId" clId="{9BEADE24-3A12-4219-AC4B-CF807F1124D6}" dt="2023-06-14T09:23:02.297" v="718"/>
        <pc:sldMkLst>
          <pc:docMk/>
          <pc:sldMk cId="4247937068" sldId="410"/>
        </pc:sldMkLst>
      </pc:sldChg>
      <pc:sldChg chg="add del">
        <pc:chgData name="Manish Sharma" userId="b799adb9ba789c8f" providerId="LiveId" clId="{9BEADE24-3A12-4219-AC4B-CF807F1124D6}" dt="2023-06-14T09:23:02.297" v="718"/>
        <pc:sldMkLst>
          <pc:docMk/>
          <pc:sldMk cId="745396596" sldId="411"/>
        </pc:sldMkLst>
      </pc:sldChg>
      <pc:sldChg chg="add del">
        <pc:chgData name="Manish Sharma" userId="b799adb9ba789c8f" providerId="LiveId" clId="{9BEADE24-3A12-4219-AC4B-CF807F1124D6}" dt="2023-06-14T09:23:02.297" v="718"/>
        <pc:sldMkLst>
          <pc:docMk/>
          <pc:sldMk cId="503224813" sldId="412"/>
        </pc:sldMkLst>
      </pc:sldChg>
      <pc:sldChg chg="add del">
        <pc:chgData name="Manish Sharma" userId="b799adb9ba789c8f" providerId="LiveId" clId="{9BEADE24-3A12-4219-AC4B-CF807F1124D6}" dt="2023-06-14T09:23:02.297" v="718"/>
        <pc:sldMkLst>
          <pc:docMk/>
          <pc:sldMk cId="2716841137" sldId="413"/>
        </pc:sldMkLst>
      </pc:sldChg>
      <pc:sldChg chg="add del">
        <pc:chgData name="Manish Sharma" userId="b799adb9ba789c8f" providerId="LiveId" clId="{9BEADE24-3A12-4219-AC4B-CF807F1124D6}" dt="2023-06-14T10:40:41.640" v="719"/>
        <pc:sldMkLst>
          <pc:docMk/>
          <pc:sldMk cId="2503257329" sldId="414"/>
        </pc:sldMkLst>
      </pc:sldChg>
      <pc:sldChg chg="add del">
        <pc:chgData name="Manish Sharma" userId="b799adb9ba789c8f" providerId="LiveId" clId="{9BEADE24-3A12-4219-AC4B-CF807F1124D6}" dt="2023-06-14T10:40:41.640" v="719"/>
        <pc:sldMkLst>
          <pc:docMk/>
          <pc:sldMk cId="3625819302" sldId="415"/>
        </pc:sldMkLst>
      </pc:sldChg>
      <pc:sldChg chg="add del">
        <pc:chgData name="Manish Sharma" userId="b799adb9ba789c8f" providerId="LiveId" clId="{9BEADE24-3A12-4219-AC4B-CF807F1124D6}" dt="2023-06-14T10:40:41.640" v="719"/>
        <pc:sldMkLst>
          <pc:docMk/>
          <pc:sldMk cId="593562158" sldId="416"/>
        </pc:sldMkLst>
      </pc:sldChg>
      <pc:sldChg chg="add del">
        <pc:chgData name="Manish Sharma" userId="b799adb9ba789c8f" providerId="LiveId" clId="{9BEADE24-3A12-4219-AC4B-CF807F1124D6}" dt="2023-06-14T10:40:41.640" v="719"/>
        <pc:sldMkLst>
          <pc:docMk/>
          <pc:sldMk cId="3287422598" sldId="417"/>
        </pc:sldMkLst>
      </pc:sldChg>
      <pc:sldChg chg="add del">
        <pc:chgData name="Manish Sharma" userId="b799adb9ba789c8f" providerId="LiveId" clId="{9BEADE24-3A12-4219-AC4B-CF807F1124D6}" dt="2023-06-14T10:40:41.640" v="719"/>
        <pc:sldMkLst>
          <pc:docMk/>
          <pc:sldMk cId="2825204980" sldId="418"/>
        </pc:sldMkLst>
      </pc:sldChg>
      <pc:sldChg chg="add del">
        <pc:chgData name="Manish Sharma" userId="b799adb9ba789c8f" providerId="LiveId" clId="{9BEADE24-3A12-4219-AC4B-CF807F1124D6}" dt="2023-06-14T10:40:41.640" v="719"/>
        <pc:sldMkLst>
          <pc:docMk/>
          <pc:sldMk cId="2489027455" sldId="419"/>
        </pc:sldMkLst>
      </pc:sldChg>
      <pc:sldChg chg="add del">
        <pc:chgData name="Manish Sharma" userId="b799adb9ba789c8f" providerId="LiveId" clId="{9BEADE24-3A12-4219-AC4B-CF807F1124D6}" dt="2023-06-14T10:40:41.640" v="719"/>
        <pc:sldMkLst>
          <pc:docMk/>
          <pc:sldMk cId="634653430" sldId="420"/>
        </pc:sldMkLst>
      </pc:sldChg>
      <pc:sldChg chg="add del">
        <pc:chgData name="Manish Sharma" userId="b799adb9ba789c8f" providerId="LiveId" clId="{9BEADE24-3A12-4219-AC4B-CF807F1124D6}" dt="2023-06-14T10:40:41.640" v="719"/>
        <pc:sldMkLst>
          <pc:docMk/>
          <pc:sldMk cId="2024206920" sldId="421"/>
        </pc:sldMkLst>
      </pc:sldChg>
      <pc:sldChg chg="add del">
        <pc:chgData name="Manish Sharma" userId="b799adb9ba789c8f" providerId="LiveId" clId="{9BEADE24-3A12-4219-AC4B-CF807F1124D6}" dt="2023-06-14T10:40:41.640" v="719"/>
        <pc:sldMkLst>
          <pc:docMk/>
          <pc:sldMk cId="363106514" sldId="422"/>
        </pc:sldMkLst>
      </pc:sldChg>
      <pc:sldChg chg="add del">
        <pc:chgData name="Manish Sharma" userId="b799adb9ba789c8f" providerId="LiveId" clId="{9BEADE24-3A12-4219-AC4B-CF807F1124D6}" dt="2023-06-14T10:40:41.640" v="719"/>
        <pc:sldMkLst>
          <pc:docMk/>
          <pc:sldMk cId="2853759004" sldId="423"/>
        </pc:sldMkLst>
      </pc:sldChg>
      <pc:sldChg chg="add del">
        <pc:chgData name="Manish Sharma" userId="b799adb9ba789c8f" providerId="LiveId" clId="{9BEADE24-3A12-4219-AC4B-CF807F1124D6}" dt="2023-06-14T10:40:41.640" v="719"/>
        <pc:sldMkLst>
          <pc:docMk/>
          <pc:sldMk cId="757705804" sldId="424"/>
        </pc:sldMkLst>
      </pc:sldChg>
      <pc:sldChg chg="add del">
        <pc:chgData name="Manish Sharma" userId="b799adb9ba789c8f" providerId="LiveId" clId="{9BEADE24-3A12-4219-AC4B-CF807F1124D6}" dt="2023-06-15T07:37:34.582" v="721"/>
        <pc:sldMkLst>
          <pc:docMk/>
          <pc:sldMk cId="959263370" sldId="425"/>
        </pc:sldMkLst>
      </pc:sldChg>
      <pc:sldChg chg="add del">
        <pc:chgData name="Manish Sharma" userId="b799adb9ba789c8f" providerId="LiveId" clId="{9BEADE24-3A12-4219-AC4B-CF807F1124D6}" dt="2023-06-15T07:37:34.582" v="721"/>
        <pc:sldMkLst>
          <pc:docMk/>
          <pc:sldMk cId="2817809417" sldId="432"/>
        </pc:sldMkLst>
      </pc:sldChg>
      <pc:sldChg chg="addSp delSp add del setBg delDesignElem">
        <pc:chgData name="Manish Sharma" userId="b799adb9ba789c8f" providerId="LiveId" clId="{9BEADE24-3A12-4219-AC4B-CF807F1124D6}" dt="2023-06-15T09:18:40.047" v="727"/>
        <pc:sldMkLst>
          <pc:docMk/>
          <pc:sldMk cId="1565417734" sldId="433"/>
        </pc:sldMkLst>
        <pc:spChg chg="add del">
          <ac:chgData name="Manish Sharma" userId="b799adb9ba789c8f" providerId="LiveId" clId="{9BEADE24-3A12-4219-AC4B-CF807F1124D6}" dt="2023-06-15T09:18:40.020" v="726"/>
          <ac:spMkLst>
            <pc:docMk/>
            <pc:sldMk cId="1565417734" sldId="433"/>
            <ac:spMk id="26" creationId="{09588DA8-065E-4F6F-8EFD-43104AB2E0CF}"/>
          </ac:spMkLst>
        </pc:spChg>
        <pc:spChg chg="add del">
          <ac:chgData name="Manish Sharma" userId="b799adb9ba789c8f" providerId="LiveId" clId="{9BEADE24-3A12-4219-AC4B-CF807F1124D6}" dt="2023-06-15T09:18:40.020" v="726"/>
          <ac:spMkLst>
            <pc:docMk/>
            <pc:sldMk cId="1565417734" sldId="433"/>
            <ac:spMk id="27" creationId="{C4285719-470E-454C-AF62-8323075F1F5B}"/>
          </ac:spMkLst>
        </pc:spChg>
        <pc:spChg chg="add del">
          <ac:chgData name="Manish Sharma" userId="b799adb9ba789c8f" providerId="LiveId" clId="{9BEADE24-3A12-4219-AC4B-CF807F1124D6}" dt="2023-06-15T09:18:40.020" v="726"/>
          <ac:spMkLst>
            <pc:docMk/>
            <pc:sldMk cId="1565417734" sldId="433"/>
            <ac:spMk id="28" creationId="{CD9FE4EF-C4D8-49A0-B2FF-81D8DB7D8A24}"/>
          </ac:spMkLst>
        </pc:spChg>
        <pc:spChg chg="add del">
          <ac:chgData name="Manish Sharma" userId="b799adb9ba789c8f" providerId="LiveId" clId="{9BEADE24-3A12-4219-AC4B-CF807F1124D6}" dt="2023-06-15T09:18:40.020" v="726"/>
          <ac:spMkLst>
            <pc:docMk/>
            <pc:sldMk cId="1565417734" sldId="433"/>
            <ac:spMk id="29" creationId="{4300840D-0A0B-4512-BACA-B439D5B9C57C}"/>
          </ac:spMkLst>
        </pc:spChg>
        <pc:spChg chg="add del">
          <ac:chgData name="Manish Sharma" userId="b799adb9ba789c8f" providerId="LiveId" clId="{9BEADE24-3A12-4219-AC4B-CF807F1124D6}" dt="2023-06-15T09:18:40.020" v="726"/>
          <ac:spMkLst>
            <pc:docMk/>
            <pc:sldMk cId="1565417734" sldId="433"/>
            <ac:spMk id="30" creationId="{D2B78728-A580-49A7-84F9-6EF6F583ADE0}"/>
          </ac:spMkLst>
        </pc:spChg>
        <pc:spChg chg="add del">
          <ac:chgData name="Manish Sharma" userId="b799adb9ba789c8f" providerId="LiveId" clId="{9BEADE24-3A12-4219-AC4B-CF807F1124D6}" dt="2023-06-15T09:18:40.020" v="726"/>
          <ac:spMkLst>
            <pc:docMk/>
            <pc:sldMk cId="1565417734" sldId="433"/>
            <ac:spMk id="31" creationId="{38FAA1A1-D861-433F-88FA-1E9D6FD31D11}"/>
          </ac:spMkLst>
        </pc:spChg>
        <pc:spChg chg="add del">
          <ac:chgData name="Manish Sharma" userId="b799adb9ba789c8f" providerId="LiveId" clId="{9BEADE24-3A12-4219-AC4B-CF807F1124D6}" dt="2023-06-15T09:18:40.020" v="726"/>
          <ac:spMkLst>
            <pc:docMk/>
            <pc:sldMk cId="1565417734" sldId="433"/>
            <ac:spMk id="32" creationId="{8D71EDA1-87BF-4D5D-AB79-F346FD19278A}"/>
          </ac:spMkLst>
        </pc:spChg>
      </pc:sldChg>
      <pc:sldChg chg="add del">
        <pc:chgData name="Manish Sharma" userId="b799adb9ba789c8f" providerId="LiveId" clId="{9BEADE24-3A12-4219-AC4B-CF807F1124D6}" dt="2023-06-15T09:25:27.262" v="767"/>
        <pc:sldMkLst>
          <pc:docMk/>
          <pc:sldMk cId="1795810273" sldId="434"/>
        </pc:sldMkLst>
      </pc:sldChg>
      <pc:sldChg chg="add del">
        <pc:chgData name="Manish Sharma" userId="b799adb9ba789c8f" providerId="LiveId" clId="{9BEADE24-3A12-4219-AC4B-CF807F1124D6}" dt="2023-06-15T09:25:27.262" v="767"/>
        <pc:sldMkLst>
          <pc:docMk/>
          <pc:sldMk cId="3656162023" sldId="435"/>
        </pc:sldMkLst>
      </pc:sldChg>
      <pc:sldChg chg="add del">
        <pc:chgData name="Manish Sharma" userId="b799adb9ba789c8f" providerId="LiveId" clId="{9BEADE24-3A12-4219-AC4B-CF807F1124D6}" dt="2023-06-15T09:25:27.262" v="767"/>
        <pc:sldMkLst>
          <pc:docMk/>
          <pc:sldMk cId="2381066136" sldId="436"/>
        </pc:sldMkLst>
      </pc:sldChg>
      <pc:sldChg chg="modSp add del mod">
        <pc:chgData name="Manish Sharma" userId="b799adb9ba789c8f" providerId="LiveId" clId="{9BEADE24-3A12-4219-AC4B-CF807F1124D6}" dt="2023-06-15T10:25:40.869" v="824" actId="20577"/>
        <pc:sldMkLst>
          <pc:docMk/>
          <pc:sldMk cId="2495799992" sldId="437"/>
        </pc:sldMkLst>
        <pc:spChg chg="mod">
          <ac:chgData name="Manish Sharma" userId="b799adb9ba789c8f" providerId="LiveId" clId="{9BEADE24-3A12-4219-AC4B-CF807F1124D6}" dt="2023-06-15T10:25:40.869" v="824" actId="20577"/>
          <ac:spMkLst>
            <pc:docMk/>
            <pc:sldMk cId="2495799992" sldId="437"/>
            <ac:spMk id="3" creationId="{AC0F4800-ACBA-4D78-9BBA-CA11B0DB94DA}"/>
          </ac:spMkLst>
        </pc:spChg>
      </pc:sldChg>
      <pc:sldChg chg="add del">
        <pc:chgData name="Manish Sharma" userId="b799adb9ba789c8f" providerId="LiveId" clId="{9BEADE24-3A12-4219-AC4B-CF807F1124D6}" dt="2023-06-14T07:32:38.815" v="716"/>
        <pc:sldMkLst>
          <pc:docMk/>
          <pc:sldMk cId="2339964951" sldId="439"/>
        </pc:sldMkLst>
      </pc:sldChg>
      <pc:sldChg chg="add del">
        <pc:chgData name="Manish Sharma" userId="b799adb9ba789c8f" providerId="LiveId" clId="{9BEADE24-3A12-4219-AC4B-CF807F1124D6}" dt="2023-06-14T07:32:38.815" v="716"/>
        <pc:sldMkLst>
          <pc:docMk/>
          <pc:sldMk cId="3293002024" sldId="440"/>
        </pc:sldMkLst>
      </pc:sldChg>
      <pc:sldChg chg="add del">
        <pc:chgData name="Manish Sharma" userId="b799adb9ba789c8f" providerId="LiveId" clId="{9BEADE24-3A12-4219-AC4B-CF807F1124D6}" dt="2023-06-14T08:00:04.063" v="717"/>
        <pc:sldMkLst>
          <pc:docMk/>
          <pc:sldMk cId="201721731" sldId="441"/>
        </pc:sldMkLst>
      </pc:sldChg>
      <pc:sldChg chg="add del">
        <pc:chgData name="Manish Sharma" userId="b799adb9ba789c8f" providerId="LiveId" clId="{9BEADE24-3A12-4219-AC4B-CF807F1124D6}" dt="2023-06-14T07:32:38.815" v="716"/>
        <pc:sldMkLst>
          <pc:docMk/>
          <pc:sldMk cId="1558293216" sldId="442"/>
        </pc:sldMkLst>
      </pc:sldChg>
      <pc:sldChg chg="add del">
        <pc:chgData name="Manish Sharma" userId="b799adb9ba789c8f" providerId="LiveId" clId="{9BEADE24-3A12-4219-AC4B-CF807F1124D6}" dt="2023-06-14T08:00:04.063" v="717"/>
        <pc:sldMkLst>
          <pc:docMk/>
          <pc:sldMk cId="2894626958" sldId="443"/>
        </pc:sldMkLst>
      </pc:sldChg>
      <pc:sldChg chg="add del">
        <pc:chgData name="Manish Sharma" userId="b799adb9ba789c8f" providerId="LiveId" clId="{9BEADE24-3A12-4219-AC4B-CF807F1124D6}" dt="2023-06-14T09:23:02.297" v="718"/>
        <pc:sldMkLst>
          <pc:docMk/>
          <pc:sldMk cId="3501379099" sldId="444"/>
        </pc:sldMkLst>
      </pc:sldChg>
      <pc:sldChg chg="add del">
        <pc:chgData name="Manish Sharma" userId="b799adb9ba789c8f" providerId="LiveId" clId="{9BEADE24-3A12-4219-AC4B-CF807F1124D6}" dt="2023-06-14T09:23:02.297" v="718"/>
        <pc:sldMkLst>
          <pc:docMk/>
          <pc:sldMk cId="4010599673" sldId="445"/>
        </pc:sldMkLst>
      </pc:sldChg>
      <pc:sldChg chg="add del">
        <pc:chgData name="Manish Sharma" userId="b799adb9ba789c8f" providerId="LiveId" clId="{9BEADE24-3A12-4219-AC4B-CF807F1124D6}" dt="2023-06-14T09:23:02.297" v="718"/>
        <pc:sldMkLst>
          <pc:docMk/>
          <pc:sldMk cId="33911187" sldId="446"/>
        </pc:sldMkLst>
      </pc:sldChg>
      <pc:sldChg chg="add del">
        <pc:chgData name="Manish Sharma" userId="b799adb9ba789c8f" providerId="LiveId" clId="{9BEADE24-3A12-4219-AC4B-CF807F1124D6}" dt="2023-06-14T09:23:02.297" v="718"/>
        <pc:sldMkLst>
          <pc:docMk/>
          <pc:sldMk cId="957610491" sldId="447"/>
        </pc:sldMkLst>
      </pc:sldChg>
      <pc:sldChg chg="add del">
        <pc:chgData name="Manish Sharma" userId="b799adb9ba789c8f" providerId="LiveId" clId="{9BEADE24-3A12-4219-AC4B-CF807F1124D6}" dt="2023-06-14T09:23:02.297" v="718"/>
        <pc:sldMkLst>
          <pc:docMk/>
          <pc:sldMk cId="2340989941" sldId="448"/>
        </pc:sldMkLst>
      </pc:sldChg>
      <pc:sldChg chg="add del">
        <pc:chgData name="Manish Sharma" userId="b799adb9ba789c8f" providerId="LiveId" clId="{9BEADE24-3A12-4219-AC4B-CF807F1124D6}" dt="2023-06-14T09:23:02.297" v="718"/>
        <pc:sldMkLst>
          <pc:docMk/>
          <pc:sldMk cId="1308915854" sldId="449"/>
        </pc:sldMkLst>
      </pc:sldChg>
      <pc:sldChg chg="add del">
        <pc:chgData name="Manish Sharma" userId="b799adb9ba789c8f" providerId="LiveId" clId="{9BEADE24-3A12-4219-AC4B-CF807F1124D6}" dt="2023-06-14T09:23:02.297" v="718"/>
        <pc:sldMkLst>
          <pc:docMk/>
          <pc:sldMk cId="1018253915" sldId="450"/>
        </pc:sldMkLst>
      </pc:sldChg>
      <pc:sldChg chg="add del">
        <pc:chgData name="Manish Sharma" userId="b799adb9ba789c8f" providerId="LiveId" clId="{9BEADE24-3A12-4219-AC4B-CF807F1124D6}" dt="2023-06-12T04:08:53.492" v="163"/>
        <pc:sldMkLst>
          <pc:docMk/>
          <pc:sldMk cId="2232520977" sldId="451"/>
        </pc:sldMkLst>
      </pc:sldChg>
      <pc:sldChg chg="add del">
        <pc:chgData name="Manish Sharma" userId="b799adb9ba789c8f" providerId="LiveId" clId="{9BEADE24-3A12-4219-AC4B-CF807F1124D6}" dt="2023-06-12T04:09:26.992" v="164"/>
        <pc:sldMkLst>
          <pc:docMk/>
          <pc:sldMk cId="721619654" sldId="453"/>
        </pc:sldMkLst>
      </pc:sldChg>
      <pc:sldChg chg="add del">
        <pc:chgData name="Manish Sharma" userId="b799adb9ba789c8f" providerId="LiveId" clId="{9BEADE24-3A12-4219-AC4B-CF807F1124D6}" dt="2023-06-12T04:15:42.383" v="169"/>
        <pc:sldMkLst>
          <pc:docMk/>
          <pc:sldMk cId="778852520" sldId="454"/>
        </pc:sldMkLst>
      </pc:sldChg>
      <pc:sldChg chg="addSp delSp add del setBg delDesignElem">
        <pc:chgData name="Manish Sharma" userId="b799adb9ba789c8f" providerId="LiveId" clId="{9BEADE24-3A12-4219-AC4B-CF807F1124D6}" dt="2023-06-12T04:14:12.869" v="168"/>
        <pc:sldMkLst>
          <pc:docMk/>
          <pc:sldMk cId="2662589359" sldId="456"/>
        </pc:sldMkLst>
        <pc:spChg chg="add del">
          <ac:chgData name="Manish Sharma" userId="b799adb9ba789c8f" providerId="LiveId" clId="{9BEADE24-3A12-4219-AC4B-CF807F1124D6}" dt="2023-06-12T04:14:12.841" v="167"/>
          <ac:spMkLst>
            <pc:docMk/>
            <pc:sldMk cId="2662589359" sldId="456"/>
            <ac:spMk id="34" creationId="{907EF6B7-1338-4443-8C46-6A318D952DFD}"/>
          </ac:spMkLst>
        </pc:spChg>
        <pc:spChg chg="add del">
          <ac:chgData name="Manish Sharma" userId="b799adb9ba789c8f" providerId="LiveId" clId="{9BEADE24-3A12-4219-AC4B-CF807F1124D6}" dt="2023-06-12T04:14:12.841" v="167"/>
          <ac:spMkLst>
            <pc:docMk/>
            <pc:sldMk cId="2662589359" sldId="456"/>
            <ac:spMk id="36" creationId="{DAAE4CDD-124C-4DCF-9584-B6033B545DD5}"/>
          </ac:spMkLst>
        </pc:spChg>
        <pc:spChg chg="add del">
          <ac:chgData name="Manish Sharma" userId="b799adb9ba789c8f" providerId="LiveId" clId="{9BEADE24-3A12-4219-AC4B-CF807F1124D6}" dt="2023-06-12T04:14:12.841" v="167"/>
          <ac:spMkLst>
            <pc:docMk/>
            <pc:sldMk cId="2662589359" sldId="456"/>
            <ac:spMk id="38" creationId="{081E4A58-353D-44AE-B2FC-2A74E2E400F7}"/>
          </ac:spMkLst>
        </pc:spChg>
      </pc:sldChg>
      <pc:sldChg chg="addSp delSp modSp new mod">
        <pc:chgData name="Manish Sharma" userId="b799adb9ba789c8f" providerId="LiveId" clId="{9BEADE24-3A12-4219-AC4B-CF807F1124D6}" dt="2023-06-12T04:41:08.253" v="174" actId="27614"/>
        <pc:sldMkLst>
          <pc:docMk/>
          <pc:sldMk cId="1597557956" sldId="457"/>
        </pc:sldMkLst>
        <pc:spChg chg="del">
          <ac:chgData name="Manish Sharma" userId="b799adb9ba789c8f" providerId="LiveId" clId="{9BEADE24-3A12-4219-AC4B-CF807F1124D6}" dt="2023-06-12T04:41:03.666" v="172" actId="478"/>
          <ac:spMkLst>
            <pc:docMk/>
            <pc:sldMk cId="1597557956" sldId="457"/>
            <ac:spMk id="2" creationId="{4594A3FD-C059-F9C1-D890-5A90D88BD825}"/>
          </ac:spMkLst>
        </pc:spChg>
        <pc:spChg chg="del">
          <ac:chgData name="Manish Sharma" userId="b799adb9ba789c8f" providerId="LiveId" clId="{9BEADE24-3A12-4219-AC4B-CF807F1124D6}" dt="2023-06-12T04:41:03.666" v="172" actId="478"/>
          <ac:spMkLst>
            <pc:docMk/>
            <pc:sldMk cId="1597557956" sldId="457"/>
            <ac:spMk id="3" creationId="{9F503D46-45E4-FFC6-FF75-372B87765BD8}"/>
          </ac:spMkLst>
        </pc:spChg>
        <pc:picChg chg="add mod">
          <ac:chgData name="Manish Sharma" userId="b799adb9ba789c8f" providerId="LiveId" clId="{9BEADE24-3A12-4219-AC4B-CF807F1124D6}" dt="2023-06-12T04:41:08.253" v="174" actId="27614"/>
          <ac:picMkLst>
            <pc:docMk/>
            <pc:sldMk cId="1597557956" sldId="457"/>
            <ac:picMk id="5" creationId="{4D241E9A-F902-3934-DDA9-825B6A2FA8DE}"/>
          </ac:picMkLst>
        </pc:picChg>
      </pc:sldChg>
      <pc:sldChg chg="del">
        <pc:chgData name="Manish Sharma" userId="b799adb9ba789c8f" providerId="LiveId" clId="{9BEADE24-3A12-4219-AC4B-CF807F1124D6}" dt="2023-06-12T03:33:27.673" v="0" actId="47"/>
        <pc:sldMkLst>
          <pc:docMk/>
          <pc:sldMk cId="2599224975" sldId="457"/>
        </pc:sldMkLst>
      </pc:sldChg>
      <pc:sldChg chg="addSp delSp modSp new mod">
        <pc:chgData name="Manish Sharma" userId="b799adb9ba789c8f" providerId="LiveId" clId="{9BEADE24-3A12-4219-AC4B-CF807F1124D6}" dt="2023-06-12T06:58:30.193" v="491" actId="20577"/>
        <pc:sldMkLst>
          <pc:docMk/>
          <pc:sldMk cId="2562754964" sldId="458"/>
        </pc:sldMkLst>
        <pc:spChg chg="mod">
          <ac:chgData name="Manish Sharma" userId="b799adb9ba789c8f" providerId="LiveId" clId="{9BEADE24-3A12-4219-AC4B-CF807F1124D6}" dt="2023-06-12T04:45:10.893" v="176"/>
          <ac:spMkLst>
            <pc:docMk/>
            <pc:sldMk cId="2562754964" sldId="458"/>
            <ac:spMk id="2" creationId="{F422D821-3C08-BFD5-1E8D-3FD286D00888}"/>
          </ac:spMkLst>
        </pc:spChg>
        <pc:spChg chg="del">
          <ac:chgData name="Manish Sharma" userId="b799adb9ba789c8f" providerId="LiveId" clId="{9BEADE24-3A12-4219-AC4B-CF807F1124D6}" dt="2023-06-12T04:45:15.402" v="177" actId="478"/>
          <ac:spMkLst>
            <pc:docMk/>
            <pc:sldMk cId="2562754964" sldId="458"/>
            <ac:spMk id="3" creationId="{A187D717-CA22-AFD1-DDBE-0904F7951F85}"/>
          </ac:spMkLst>
        </pc:spChg>
        <pc:spChg chg="add mod">
          <ac:chgData name="Manish Sharma" userId="b799adb9ba789c8f" providerId="LiveId" clId="{9BEADE24-3A12-4219-AC4B-CF807F1124D6}" dt="2023-06-12T04:48:51.870" v="217" actId="1035"/>
          <ac:spMkLst>
            <pc:docMk/>
            <pc:sldMk cId="2562754964" sldId="458"/>
            <ac:spMk id="4" creationId="{AC9D1270-112E-07D1-56B7-E5A0DFD80C71}"/>
          </ac:spMkLst>
        </pc:spChg>
        <pc:spChg chg="add mod">
          <ac:chgData name="Manish Sharma" userId="b799adb9ba789c8f" providerId="LiveId" clId="{9BEADE24-3A12-4219-AC4B-CF807F1124D6}" dt="2023-06-12T04:48:51.870" v="217" actId="1035"/>
          <ac:spMkLst>
            <pc:docMk/>
            <pc:sldMk cId="2562754964" sldId="458"/>
            <ac:spMk id="5" creationId="{1AC760A4-FA25-A9FA-BA37-8BBF13A470A5}"/>
          </ac:spMkLst>
        </pc:spChg>
        <pc:spChg chg="add mod">
          <ac:chgData name="Manish Sharma" userId="b799adb9ba789c8f" providerId="LiveId" clId="{9BEADE24-3A12-4219-AC4B-CF807F1124D6}" dt="2023-06-12T04:48:51.870" v="217" actId="1035"/>
          <ac:spMkLst>
            <pc:docMk/>
            <pc:sldMk cId="2562754964" sldId="458"/>
            <ac:spMk id="6" creationId="{54C371E3-7F04-1022-628B-40CF0BC03B45}"/>
          </ac:spMkLst>
        </pc:spChg>
        <pc:spChg chg="add mod">
          <ac:chgData name="Manish Sharma" userId="b799adb9ba789c8f" providerId="LiveId" clId="{9BEADE24-3A12-4219-AC4B-CF807F1124D6}" dt="2023-06-12T04:48:51.870" v="217" actId="1035"/>
          <ac:spMkLst>
            <pc:docMk/>
            <pc:sldMk cId="2562754964" sldId="458"/>
            <ac:spMk id="7" creationId="{D6ADBA1A-C83D-2F86-720C-34D1EB5E1AAA}"/>
          </ac:spMkLst>
        </pc:spChg>
        <pc:spChg chg="add mod">
          <ac:chgData name="Manish Sharma" userId="b799adb9ba789c8f" providerId="LiveId" clId="{9BEADE24-3A12-4219-AC4B-CF807F1124D6}" dt="2023-06-12T04:48:51.870" v="217" actId="1035"/>
          <ac:spMkLst>
            <pc:docMk/>
            <pc:sldMk cId="2562754964" sldId="458"/>
            <ac:spMk id="8" creationId="{28638B35-8C55-E49F-6E9D-76D4892B1A6F}"/>
          </ac:spMkLst>
        </pc:spChg>
        <pc:spChg chg="add mod">
          <ac:chgData name="Manish Sharma" userId="b799adb9ba789c8f" providerId="LiveId" clId="{9BEADE24-3A12-4219-AC4B-CF807F1124D6}" dt="2023-06-12T04:48:51.870" v="217" actId="1035"/>
          <ac:spMkLst>
            <pc:docMk/>
            <pc:sldMk cId="2562754964" sldId="458"/>
            <ac:spMk id="9" creationId="{D432FD5A-3C80-FCE4-4264-D992BA1BEE14}"/>
          </ac:spMkLst>
        </pc:spChg>
        <pc:spChg chg="add mod">
          <ac:chgData name="Manish Sharma" userId="b799adb9ba789c8f" providerId="LiveId" clId="{9BEADE24-3A12-4219-AC4B-CF807F1124D6}" dt="2023-06-12T04:48:51.870" v="217" actId="1035"/>
          <ac:spMkLst>
            <pc:docMk/>
            <pc:sldMk cId="2562754964" sldId="458"/>
            <ac:spMk id="11" creationId="{F19A58FF-0AD3-3E7B-C2AE-F2685DE4CBCF}"/>
          </ac:spMkLst>
        </pc:spChg>
        <pc:spChg chg="add mod">
          <ac:chgData name="Manish Sharma" userId="b799adb9ba789c8f" providerId="LiveId" clId="{9BEADE24-3A12-4219-AC4B-CF807F1124D6}" dt="2023-06-12T04:49:05.397" v="219" actId="1076"/>
          <ac:spMkLst>
            <pc:docMk/>
            <pc:sldMk cId="2562754964" sldId="458"/>
            <ac:spMk id="19" creationId="{10A8B3E0-45F8-8498-13A0-B246109D2E0F}"/>
          </ac:spMkLst>
        </pc:spChg>
        <pc:spChg chg="add mod">
          <ac:chgData name="Manish Sharma" userId="b799adb9ba789c8f" providerId="LiveId" clId="{9BEADE24-3A12-4219-AC4B-CF807F1124D6}" dt="2023-06-12T04:49:05.397" v="219" actId="1076"/>
          <ac:spMkLst>
            <pc:docMk/>
            <pc:sldMk cId="2562754964" sldId="458"/>
            <ac:spMk id="20" creationId="{0A1611B3-F49C-D4EA-77E6-6D7197F041F5}"/>
          </ac:spMkLst>
        </pc:spChg>
        <pc:spChg chg="add mod">
          <ac:chgData name="Manish Sharma" userId="b799adb9ba789c8f" providerId="LiveId" clId="{9BEADE24-3A12-4219-AC4B-CF807F1124D6}" dt="2023-06-12T04:49:05.397" v="219" actId="1076"/>
          <ac:spMkLst>
            <pc:docMk/>
            <pc:sldMk cId="2562754964" sldId="458"/>
            <ac:spMk id="21" creationId="{B56B58BD-A283-0302-68D8-5D75CC4525B3}"/>
          </ac:spMkLst>
        </pc:spChg>
        <pc:spChg chg="add mod">
          <ac:chgData name="Manish Sharma" userId="b799adb9ba789c8f" providerId="LiveId" clId="{9BEADE24-3A12-4219-AC4B-CF807F1124D6}" dt="2023-06-12T04:49:05.397" v="219" actId="1076"/>
          <ac:spMkLst>
            <pc:docMk/>
            <pc:sldMk cId="2562754964" sldId="458"/>
            <ac:spMk id="22" creationId="{071AFCB5-2C14-FA53-534F-4EF4FF3CB9CF}"/>
          </ac:spMkLst>
        </pc:spChg>
        <pc:spChg chg="add mod">
          <ac:chgData name="Manish Sharma" userId="b799adb9ba789c8f" providerId="LiveId" clId="{9BEADE24-3A12-4219-AC4B-CF807F1124D6}" dt="2023-06-12T04:49:05.397" v="219" actId="1076"/>
          <ac:spMkLst>
            <pc:docMk/>
            <pc:sldMk cId="2562754964" sldId="458"/>
            <ac:spMk id="23" creationId="{4630FDCB-B6A2-2CAE-4849-1FCAF5323656}"/>
          </ac:spMkLst>
        </pc:spChg>
        <pc:spChg chg="add mod">
          <ac:chgData name="Manish Sharma" userId="b799adb9ba789c8f" providerId="LiveId" clId="{9BEADE24-3A12-4219-AC4B-CF807F1124D6}" dt="2023-06-12T06:58:30.193" v="491" actId="20577"/>
          <ac:spMkLst>
            <pc:docMk/>
            <pc:sldMk cId="2562754964" sldId="458"/>
            <ac:spMk id="24" creationId="{EB16C69D-FF52-FD09-54A1-E401295F8F65}"/>
          </ac:spMkLst>
        </pc:spChg>
        <pc:spChg chg="add mod">
          <ac:chgData name="Manish Sharma" userId="b799adb9ba789c8f" providerId="LiveId" clId="{9BEADE24-3A12-4219-AC4B-CF807F1124D6}" dt="2023-06-12T04:49:05.397" v="219" actId="1076"/>
          <ac:spMkLst>
            <pc:docMk/>
            <pc:sldMk cId="2562754964" sldId="458"/>
            <ac:spMk id="26" creationId="{8CFFFF3D-E15E-388B-6585-C7CD2CFC50F9}"/>
          </ac:spMkLst>
        </pc:spChg>
        <pc:spChg chg="add mod">
          <ac:chgData name="Manish Sharma" userId="b799adb9ba789c8f" providerId="LiveId" clId="{9BEADE24-3A12-4219-AC4B-CF807F1124D6}" dt="2023-06-12T04:50:32.067" v="222"/>
          <ac:spMkLst>
            <pc:docMk/>
            <pc:sldMk cId="2562754964" sldId="458"/>
            <ac:spMk id="32" creationId="{3526C57C-5483-30E8-8969-A018FF36896B}"/>
          </ac:spMkLst>
        </pc:spChg>
        <pc:spChg chg="add mod">
          <ac:chgData name="Manish Sharma" userId="b799adb9ba789c8f" providerId="LiveId" clId="{9BEADE24-3A12-4219-AC4B-CF807F1124D6}" dt="2023-06-12T04:50:32.067" v="222"/>
          <ac:spMkLst>
            <pc:docMk/>
            <pc:sldMk cId="2562754964" sldId="458"/>
            <ac:spMk id="33" creationId="{B618A0B2-9ED3-FB46-1A59-9894D745EE7C}"/>
          </ac:spMkLst>
        </pc:spChg>
        <pc:cxnChg chg="add mod">
          <ac:chgData name="Manish Sharma" userId="b799adb9ba789c8f" providerId="LiveId" clId="{9BEADE24-3A12-4219-AC4B-CF807F1124D6}" dt="2023-06-12T04:48:51.870" v="217" actId="1035"/>
          <ac:cxnSpMkLst>
            <pc:docMk/>
            <pc:sldMk cId="2562754964" sldId="458"/>
            <ac:cxnSpMk id="10" creationId="{415E496C-E488-5D3B-D6D4-0C73957F53A0}"/>
          </ac:cxnSpMkLst>
        </pc:cxnChg>
        <pc:cxnChg chg="add mod">
          <ac:chgData name="Manish Sharma" userId="b799adb9ba789c8f" providerId="LiveId" clId="{9BEADE24-3A12-4219-AC4B-CF807F1124D6}" dt="2023-06-12T04:48:51.870" v="217" actId="1035"/>
          <ac:cxnSpMkLst>
            <pc:docMk/>
            <pc:sldMk cId="2562754964" sldId="458"/>
            <ac:cxnSpMk id="12" creationId="{CAB84414-42DD-9FC1-0EF7-AE964D3656B0}"/>
          </ac:cxnSpMkLst>
        </pc:cxnChg>
        <pc:cxnChg chg="add mod">
          <ac:chgData name="Manish Sharma" userId="b799adb9ba789c8f" providerId="LiveId" clId="{9BEADE24-3A12-4219-AC4B-CF807F1124D6}" dt="2023-06-12T04:48:51.870" v="217" actId="1035"/>
          <ac:cxnSpMkLst>
            <pc:docMk/>
            <pc:sldMk cId="2562754964" sldId="458"/>
            <ac:cxnSpMk id="14" creationId="{4920C0BA-C3F1-916F-F234-A6EAD547EDCC}"/>
          </ac:cxnSpMkLst>
        </pc:cxnChg>
        <pc:cxnChg chg="add mod">
          <ac:chgData name="Manish Sharma" userId="b799adb9ba789c8f" providerId="LiveId" clId="{9BEADE24-3A12-4219-AC4B-CF807F1124D6}" dt="2023-06-12T04:48:51.870" v="217" actId="1035"/>
          <ac:cxnSpMkLst>
            <pc:docMk/>
            <pc:sldMk cId="2562754964" sldId="458"/>
            <ac:cxnSpMk id="16" creationId="{F91CFCFA-05F4-6605-CFB8-9E6277EB38C4}"/>
          </ac:cxnSpMkLst>
        </pc:cxnChg>
        <pc:cxnChg chg="add mod">
          <ac:chgData name="Manish Sharma" userId="b799adb9ba789c8f" providerId="LiveId" clId="{9BEADE24-3A12-4219-AC4B-CF807F1124D6}" dt="2023-06-12T04:48:51.870" v="217" actId="1035"/>
          <ac:cxnSpMkLst>
            <pc:docMk/>
            <pc:sldMk cId="2562754964" sldId="458"/>
            <ac:cxnSpMk id="18" creationId="{4E8234FC-0E75-DECF-A7FF-A4313B56657E}"/>
          </ac:cxnSpMkLst>
        </pc:cxnChg>
        <pc:cxnChg chg="add mod">
          <ac:chgData name="Manish Sharma" userId="b799adb9ba789c8f" providerId="LiveId" clId="{9BEADE24-3A12-4219-AC4B-CF807F1124D6}" dt="2023-06-12T04:49:05.397" v="219" actId="1076"/>
          <ac:cxnSpMkLst>
            <pc:docMk/>
            <pc:sldMk cId="2562754964" sldId="458"/>
            <ac:cxnSpMk id="25" creationId="{D79E1EDE-ECD0-6D66-FD1E-923B255F647E}"/>
          </ac:cxnSpMkLst>
        </pc:cxnChg>
        <pc:cxnChg chg="add mod">
          <ac:chgData name="Manish Sharma" userId="b799adb9ba789c8f" providerId="LiveId" clId="{9BEADE24-3A12-4219-AC4B-CF807F1124D6}" dt="2023-06-12T04:49:05.397" v="219" actId="1076"/>
          <ac:cxnSpMkLst>
            <pc:docMk/>
            <pc:sldMk cId="2562754964" sldId="458"/>
            <ac:cxnSpMk id="27" creationId="{5ADCE1E2-49AD-CFD9-1B4A-11DD74A485E0}"/>
          </ac:cxnSpMkLst>
        </pc:cxnChg>
        <pc:cxnChg chg="add mod">
          <ac:chgData name="Manish Sharma" userId="b799adb9ba789c8f" providerId="LiveId" clId="{9BEADE24-3A12-4219-AC4B-CF807F1124D6}" dt="2023-06-12T04:49:05.397" v="219" actId="1076"/>
          <ac:cxnSpMkLst>
            <pc:docMk/>
            <pc:sldMk cId="2562754964" sldId="458"/>
            <ac:cxnSpMk id="28" creationId="{03705842-DA10-4641-3A4F-F21113D0D7D9}"/>
          </ac:cxnSpMkLst>
        </pc:cxnChg>
        <pc:cxnChg chg="add mod">
          <ac:chgData name="Manish Sharma" userId="b799adb9ba789c8f" providerId="LiveId" clId="{9BEADE24-3A12-4219-AC4B-CF807F1124D6}" dt="2023-06-12T04:49:05.397" v="219" actId="1076"/>
          <ac:cxnSpMkLst>
            <pc:docMk/>
            <pc:sldMk cId="2562754964" sldId="458"/>
            <ac:cxnSpMk id="29" creationId="{83BAAB39-9806-4B08-46B5-5D77D980D9E7}"/>
          </ac:cxnSpMkLst>
        </pc:cxnChg>
        <pc:cxnChg chg="add mod">
          <ac:chgData name="Manish Sharma" userId="b799adb9ba789c8f" providerId="LiveId" clId="{9BEADE24-3A12-4219-AC4B-CF807F1124D6}" dt="2023-06-12T04:49:05.397" v="219" actId="1076"/>
          <ac:cxnSpMkLst>
            <pc:docMk/>
            <pc:sldMk cId="2562754964" sldId="458"/>
            <ac:cxnSpMk id="30" creationId="{BDA9911C-F3B1-5D63-814D-07E8ECDFDD69}"/>
          </ac:cxnSpMkLst>
        </pc:cxnChg>
        <pc:cxnChg chg="add mod">
          <ac:chgData name="Manish Sharma" userId="b799adb9ba789c8f" providerId="LiveId" clId="{9BEADE24-3A12-4219-AC4B-CF807F1124D6}" dt="2023-06-12T04:50:32.067" v="222"/>
          <ac:cxnSpMkLst>
            <pc:docMk/>
            <pc:sldMk cId="2562754964" sldId="458"/>
            <ac:cxnSpMk id="31" creationId="{DC151642-00FD-A3C0-142D-2D4081268939}"/>
          </ac:cxnSpMkLst>
        </pc:cxnChg>
      </pc:sldChg>
      <pc:sldChg chg="del">
        <pc:chgData name="Manish Sharma" userId="b799adb9ba789c8f" providerId="LiveId" clId="{9BEADE24-3A12-4219-AC4B-CF807F1124D6}" dt="2023-06-12T03:33:27.673" v="0" actId="47"/>
        <pc:sldMkLst>
          <pc:docMk/>
          <pc:sldMk cId="3433256417" sldId="458"/>
        </pc:sldMkLst>
      </pc:sldChg>
      <pc:sldChg chg="addSp delSp modSp new mod">
        <pc:chgData name="Manish Sharma" userId="b799adb9ba789c8f" providerId="LiveId" clId="{9BEADE24-3A12-4219-AC4B-CF807F1124D6}" dt="2023-06-12T05:09:45.023" v="254"/>
        <pc:sldMkLst>
          <pc:docMk/>
          <pc:sldMk cId="1517588767" sldId="459"/>
        </pc:sldMkLst>
        <pc:spChg chg="del">
          <ac:chgData name="Manish Sharma" userId="b799adb9ba789c8f" providerId="LiveId" clId="{9BEADE24-3A12-4219-AC4B-CF807F1124D6}" dt="2023-06-12T05:06:39.213" v="240" actId="478"/>
          <ac:spMkLst>
            <pc:docMk/>
            <pc:sldMk cId="1517588767" sldId="459"/>
            <ac:spMk id="2" creationId="{B50BF6DA-F721-8607-A17A-170802165B37}"/>
          </ac:spMkLst>
        </pc:spChg>
        <pc:spChg chg="del">
          <ac:chgData name="Manish Sharma" userId="b799adb9ba789c8f" providerId="LiveId" clId="{9BEADE24-3A12-4219-AC4B-CF807F1124D6}" dt="2023-06-12T05:06:39.213" v="240" actId="478"/>
          <ac:spMkLst>
            <pc:docMk/>
            <pc:sldMk cId="1517588767" sldId="459"/>
            <ac:spMk id="3" creationId="{BDC686C5-DFE4-8FD2-BBFC-9AF6139BC72E}"/>
          </ac:spMkLst>
        </pc:spChg>
        <pc:spChg chg="add mod">
          <ac:chgData name="Manish Sharma" userId="b799adb9ba789c8f" providerId="LiveId" clId="{9BEADE24-3A12-4219-AC4B-CF807F1124D6}" dt="2023-06-12T05:06:59.368" v="241"/>
          <ac:spMkLst>
            <pc:docMk/>
            <pc:sldMk cId="1517588767" sldId="459"/>
            <ac:spMk id="4" creationId="{72E0AF75-2E16-872B-FF9B-967735368FE4}"/>
          </ac:spMkLst>
        </pc:spChg>
        <pc:spChg chg="add mod">
          <ac:chgData name="Manish Sharma" userId="b799adb9ba789c8f" providerId="LiveId" clId="{9BEADE24-3A12-4219-AC4B-CF807F1124D6}" dt="2023-06-12T05:06:59.368" v="241"/>
          <ac:spMkLst>
            <pc:docMk/>
            <pc:sldMk cId="1517588767" sldId="459"/>
            <ac:spMk id="6" creationId="{0EB87235-FE6C-B870-0A7C-EF90AEDB03CA}"/>
          </ac:spMkLst>
        </pc:spChg>
        <pc:spChg chg="add mod">
          <ac:chgData name="Manish Sharma" userId="b799adb9ba789c8f" providerId="LiveId" clId="{9BEADE24-3A12-4219-AC4B-CF807F1124D6}" dt="2023-06-12T05:06:59.368" v="241"/>
          <ac:spMkLst>
            <pc:docMk/>
            <pc:sldMk cId="1517588767" sldId="459"/>
            <ac:spMk id="7" creationId="{11AB8575-2658-F803-96FE-50CF42DFCC5D}"/>
          </ac:spMkLst>
        </pc:spChg>
        <pc:spChg chg="add mod">
          <ac:chgData name="Manish Sharma" userId="b799adb9ba789c8f" providerId="LiveId" clId="{9BEADE24-3A12-4219-AC4B-CF807F1124D6}" dt="2023-06-12T05:07:10.805" v="242"/>
          <ac:spMkLst>
            <pc:docMk/>
            <pc:sldMk cId="1517588767" sldId="459"/>
            <ac:spMk id="9" creationId="{96166356-D392-3D40-D582-68A29C37659E}"/>
          </ac:spMkLst>
        </pc:spChg>
        <pc:spChg chg="add mod">
          <ac:chgData name="Manish Sharma" userId="b799adb9ba789c8f" providerId="LiveId" clId="{9BEADE24-3A12-4219-AC4B-CF807F1124D6}" dt="2023-06-12T05:07:10.805" v="242"/>
          <ac:spMkLst>
            <pc:docMk/>
            <pc:sldMk cId="1517588767" sldId="459"/>
            <ac:spMk id="10" creationId="{39C472C4-D6CB-D539-BD9B-D7C52AA9E8DC}"/>
          </ac:spMkLst>
        </pc:spChg>
        <pc:spChg chg="add mod">
          <ac:chgData name="Manish Sharma" userId="b799adb9ba789c8f" providerId="LiveId" clId="{9BEADE24-3A12-4219-AC4B-CF807F1124D6}" dt="2023-06-12T05:07:17.072" v="243"/>
          <ac:spMkLst>
            <pc:docMk/>
            <pc:sldMk cId="1517588767" sldId="459"/>
            <ac:spMk id="12" creationId="{BEBC4C75-D266-0206-8671-41A3D960121F}"/>
          </ac:spMkLst>
        </pc:spChg>
        <pc:spChg chg="add mod">
          <ac:chgData name="Manish Sharma" userId="b799adb9ba789c8f" providerId="LiveId" clId="{9BEADE24-3A12-4219-AC4B-CF807F1124D6}" dt="2023-06-12T05:07:17.072" v="243"/>
          <ac:spMkLst>
            <pc:docMk/>
            <pc:sldMk cId="1517588767" sldId="459"/>
            <ac:spMk id="13" creationId="{BA24DE38-5E03-BF9C-532C-0A92ED6AE42A}"/>
          </ac:spMkLst>
        </pc:spChg>
        <pc:spChg chg="add mod">
          <ac:chgData name="Manish Sharma" userId="b799adb9ba789c8f" providerId="LiveId" clId="{9BEADE24-3A12-4219-AC4B-CF807F1124D6}" dt="2023-06-12T05:07:22.460" v="244"/>
          <ac:spMkLst>
            <pc:docMk/>
            <pc:sldMk cId="1517588767" sldId="459"/>
            <ac:spMk id="14" creationId="{6E08E460-2361-1468-F566-113E6FD55AAB}"/>
          </ac:spMkLst>
        </pc:spChg>
        <pc:spChg chg="add mod">
          <ac:chgData name="Manish Sharma" userId="b799adb9ba789c8f" providerId="LiveId" clId="{9BEADE24-3A12-4219-AC4B-CF807F1124D6}" dt="2023-06-12T05:07:32.820" v="245"/>
          <ac:spMkLst>
            <pc:docMk/>
            <pc:sldMk cId="1517588767" sldId="459"/>
            <ac:spMk id="15" creationId="{FC0E1CC0-0E0C-EB75-42C1-9D4417B40182}"/>
          </ac:spMkLst>
        </pc:spChg>
        <pc:spChg chg="add mod">
          <ac:chgData name="Manish Sharma" userId="b799adb9ba789c8f" providerId="LiveId" clId="{9BEADE24-3A12-4219-AC4B-CF807F1124D6}" dt="2023-06-12T05:07:32.820" v="245"/>
          <ac:spMkLst>
            <pc:docMk/>
            <pc:sldMk cId="1517588767" sldId="459"/>
            <ac:spMk id="16" creationId="{C791BD04-80CE-FDEE-0348-DF7C43491ECE}"/>
          </ac:spMkLst>
        </pc:spChg>
        <pc:spChg chg="add mod">
          <ac:chgData name="Manish Sharma" userId="b799adb9ba789c8f" providerId="LiveId" clId="{9BEADE24-3A12-4219-AC4B-CF807F1124D6}" dt="2023-06-12T05:07:38.931" v="246"/>
          <ac:spMkLst>
            <pc:docMk/>
            <pc:sldMk cId="1517588767" sldId="459"/>
            <ac:spMk id="18" creationId="{3F887E4A-9F4B-8D1C-3866-C79BD09F314E}"/>
          </ac:spMkLst>
        </pc:spChg>
        <pc:spChg chg="add mod">
          <ac:chgData name="Manish Sharma" userId="b799adb9ba789c8f" providerId="LiveId" clId="{9BEADE24-3A12-4219-AC4B-CF807F1124D6}" dt="2023-06-12T05:07:57.252" v="247"/>
          <ac:spMkLst>
            <pc:docMk/>
            <pc:sldMk cId="1517588767" sldId="459"/>
            <ac:spMk id="23" creationId="{92453984-888F-05FF-D1FD-EF268F9F8FF0}"/>
          </ac:spMkLst>
        </pc:spChg>
        <pc:spChg chg="add mod">
          <ac:chgData name="Manish Sharma" userId="b799adb9ba789c8f" providerId="LiveId" clId="{9BEADE24-3A12-4219-AC4B-CF807F1124D6}" dt="2023-06-12T05:08:07.054" v="248" actId="1076"/>
          <ac:spMkLst>
            <pc:docMk/>
            <pc:sldMk cId="1517588767" sldId="459"/>
            <ac:spMk id="24" creationId="{E4512080-86B6-0F12-FF30-9CC2A9848607}"/>
          </ac:spMkLst>
        </pc:spChg>
        <pc:spChg chg="add mod">
          <ac:chgData name="Manish Sharma" userId="b799adb9ba789c8f" providerId="LiveId" clId="{9BEADE24-3A12-4219-AC4B-CF807F1124D6}" dt="2023-06-12T05:08:16.658" v="249"/>
          <ac:spMkLst>
            <pc:docMk/>
            <pc:sldMk cId="1517588767" sldId="459"/>
            <ac:spMk id="26" creationId="{0E75A4E2-6395-D7F7-F300-87ADB1A71FAC}"/>
          </ac:spMkLst>
        </pc:spChg>
        <pc:spChg chg="add mod">
          <ac:chgData name="Manish Sharma" userId="b799adb9ba789c8f" providerId="LiveId" clId="{9BEADE24-3A12-4219-AC4B-CF807F1124D6}" dt="2023-06-12T05:08:16.658" v="249"/>
          <ac:spMkLst>
            <pc:docMk/>
            <pc:sldMk cId="1517588767" sldId="459"/>
            <ac:spMk id="27" creationId="{D78E1CAC-6ECA-677A-D7BF-0B52565CA78B}"/>
          </ac:spMkLst>
        </pc:spChg>
        <pc:spChg chg="add mod">
          <ac:chgData name="Manish Sharma" userId="b799adb9ba789c8f" providerId="LiveId" clId="{9BEADE24-3A12-4219-AC4B-CF807F1124D6}" dt="2023-06-12T05:08:28.559" v="250"/>
          <ac:spMkLst>
            <pc:docMk/>
            <pc:sldMk cId="1517588767" sldId="459"/>
            <ac:spMk id="28" creationId="{C9948938-8D89-1B4B-22D1-A03C3C3C476F}"/>
          </ac:spMkLst>
        </pc:spChg>
        <pc:spChg chg="add mod">
          <ac:chgData name="Manish Sharma" userId="b799adb9ba789c8f" providerId="LiveId" clId="{9BEADE24-3A12-4219-AC4B-CF807F1124D6}" dt="2023-06-12T05:08:34.284" v="251"/>
          <ac:spMkLst>
            <pc:docMk/>
            <pc:sldMk cId="1517588767" sldId="459"/>
            <ac:spMk id="29" creationId="{FDB05A2F-2BA7-8038-ED76-2D978EF2F45E}"/>
          </ac:spMkLst>
        </pc:spChg>
        <pc:spChg chg="add mod ord">
          <ac:chgData name="Manish Sharma" userId="b799adb9ba789c8f" providerId="LiveId" clId="{9BEADE24-3A12-4219-AC4B-CF807F1124D6}" dt="2023-06-12T05:08:43.199" v="253" actId="167"/>
          <ac:spMkLst>
            <pc:docMk/>
            <pc:sldMk cId="1517588767" sldId="459"/>
            <ac:spMk id="30" creationId="{4FF4C565-EB54-7BD5-6731-91EABA0A7B36}"/>
          </ac:spMkLst>
        </pc:spChg>
        <pc:spChg chg="add mod">
          <ac:chgData name="Manish Sharma" userId="b799adb9ba789c8f" providerId="LiveId" clId="{9BEADE24-3A12-4219-AC4B-CF807F1124D6}" dt="2023-06-12T05:09:45.023" v="254"/>
          <ac:spMkLst>
            <pc:docMk/>
            <pc:sldMk cId="1517588767" sldId="459"/>
            <ac:spMk id="31" creationId="{F2439E29-3672-76CE-8DC1-EAC5C04C5684}"/>
          </ac:spMkLst>
        </pc:spChg>
        <pc:cxnChg chg="add mod">
          <ac:chgData name="Manish Sharma" userId="b799adb9ba789c8f" providerId="LiveId" clId="{9BEADE24-3A12-4219-AC4B-CF807F1124D6}" dt="2023-06-12T05:06:59.368" v="241"/>
          <ac:cxnSpMkLst>
            <pc:docMk/>
            <pc:sldMk cId="1517588767" sldId="459"/>
            <ac:cxnSpMk id="5" creationId="{7DAFC1A5-626C-5460-968A-02CB293ED025}"/>
          </ac:cxnSpMkLst>
        </pc:cxnChg>
        <pc:cxnChg chg="add mod">
          <ac:chgData name="Manish Sharma" userId="b799adb9ba789c8f" providerId="LiveId" clId="{9BEADE24-3A12-4219-AC4B-CF807F1124D6}" dt="2023-06-12T05:07:10.805" v="242"/>
          <ac:cxnSpMkLst>
            <pc:docMk/>
            <pc:sldMk cId="1517588767" sldId="459"/>
            <ac:cxnSpMk id="8" creationId="{7A02B6EE-78B6-5ECA-6838-CEABAF71F34B}"/>
          </ac:cxnSpMkLst>
        </pc:cxnChg>
        <pc:cxnChg chg="add mod">
          <ac:chgData name="Manish Sharma" userId="b799adb9ba789c8f" providerId="LiveId" clId="{9BEADE24-3A12-4219-AC4B-CF807F1124D6}" dt="2023-06-12T05:07:17.072" v="243"/>
          <ac:cxnSpMkLst>
            <pc:docMk/>
            <pc:sldMk cId="1517588767" sldId="459"/>
            <ac:cxnSpMk id="11" creationId="{EB12E879-D561-A9D2-265E-08A0919AE531}"/>
          </ac:cxnSpMkLst>
        </pc:cxnChg>
        <pc:cxnChg chg="add mod">
          <ac:chgData name="Manish Sharma" userId="b799adb9ba789c8f" providerId="LiveId" clId="{9BEADE24-3A12-4219-AC4B-CF807F1124D6}" dt="2023-06-12T05:07:32.820" v="245"/>
          <ac:cxnSpMkLst>
            <pc:docMk/>
            <pc:sldMk cId="1517588767" sldId="459"/>
            <ac:cxnSpMk id="17" creationId="{05648B98-9477-3F97-AAB5-6CB7DD0681C3}"/>
          </ac:cxnSpMkLst>
        </pc:cxnChg>
        <pc:cxnChg chg="add mod">
          <ac:chgData name="Manish Sharma" userId="b799adb9ba789c8f" providerId="LiveId" clId="{9BEADE24-3A12-4219-AC4B-CF807F1124D6}" dt="2023-06-12T05:07:38.931" v="246"/>
          <ac:cxnSpMkLst>
            <pc:docMk/>
            <pc:sldMk cId="1517588767" sldId="459"/>
            <ac:cxnSpMk id="19" creationId="{093BBB05-8EFE-5AF5-BF2E-CE35C223C06A}"/>
          </ac:cxnSpMkLst>
        </pc:cxnChg>
        <pc:cxnChg chg="add mod">
          <ac:chgData name="Manish Sharma" userId="b799adb9ba789c8f" providerId="LiveId" clId="{9BEADE24-3A12-4219-AC4B-CF807F1124D6}" dt="2023-06-12T05:07:38.931" v="246"/>
          <ac:cxnSpMkLst>
            <pc:docMk/>
            <pc:sldMk cId="1517588767" sldId="459"/>
            <ac:cxnSpMk id="20" creationId="{4E393069-F98E-577B-AE05-5CF4F6072353}"/>
          </ac:cxnSpMkLst>
        </pc:cxnChg>
        <pc:cxnChg chg="add mod">
          <ac:chgData name="Manish Sharma" userId="b799adb9ba789c8f" providerId="LiveId" clId="{9BEADE24-3A12-4219-AC4B-CF807F1124D6}" dt="2023-06-12T05:07:38.931" v="246"/>
          <ac:cxnSpMkLst>
            <pc:docMk/>
            <pc:sldMk cId="1517588767" sldId="459"/>
            <ac:cxnSpMk id="21" creationId="{0B87FE58-6026-EC95-E29B-B6442E98BCFA}"/>
          </ac:cxnSpMkLst>
        </pc:cxnChg>
        <pc:cxnChg chg="add mod">
          <ac:chgData name="Manish Sharma" userId="b799adb9ba789c8f" providerId="LiveId" clId="{9BEADE24-3A12-4219-AC4B-CF807F1124D6}" dt="2023-06-12T05:07:57.252" v="247"/>
          <ac:cxnSpMkLst>
            <pc:docMk/>
            <pc:sldMk cId="1517588767" sldId="459"/>
            <ac:cxnSpMk id="22" creationId="{89C5277C-011C-A22C-75DD-EF5F4FF9F071}"/>
          </ac:cxnSpMkLst>
        </pc:cxnChg>
        <pc:cxnChg chg="add mod">
          <ac:chgData name="Manish Sharma" userId="b799adb9ba789c8f" providerId="LiveId" clId="{9BEADE24-3A12-4219-AC4B-CF807F1124D6}" dt="2023-06-12T05:08:16.658" v="249"/>
          <ac:cxnSpMkLst>
            <pc:docMk/>
            <pc:sldMk cId="1517588767" sldId="459"/>
            <ac:cxnSpMk id="25" creationId="{212317B1-4EB8-2EC8-26AF-0E9D404342E7}"/>
          </ac:cxnSpMkLst>
        </pc:cxnChg>
      </pc:sldChg>
      <pc:sldChg chg="del">
        <pc:chgData name="Manish Sharma" userId="b799adb9ba789c8f" providerId="LiveId" clId="{9BEADE24-3A12-4219-AC4B-CF807F1124D6}" dt="2023-06-12T03:33:27.673" v="0" actId="47"/>
        <pc:sldMkLst>
          <pc:docMk/>
          <pc:sldMk cId="3706667690" sldId="459"/>
        </pc:sldMkLst>
      </pc:sldChg>
      <pc:sldChg chg="del">
        <pc:chgData name="Manish Sharma" userId="b799adb9ba789c8f" providerId="LiveId" clId="{9BEADE24-3A12-4219-AC4B-CF807F1124D6}" dt="2023-06-12T03:33:27.673" v="0" actId="47"/>
        <pc:sldMkLst>
          <pc:docMk/>
          <pc:sldMk cId="1135645340" sldId="460"/>
        </pc:sldMkLst>
      </pc:sldChg>
      <pc:sldChg chg="modSp new mod">
        <pc:chgData name="Manish Sharma" userId="b799adb9ba789c8f" providerId="LiveId" clId="{9BEADE24-3A12-4219-AC4B-CF807F1124D6}" dt="2023-06-12T06:01:16.492" v="284"/>
        <pc:sldMkLst>
          <pc:docMk/>
          <pc:sldMk cId="2078831676" sldId="460"/>
        </pc:sldMkLst>
        <pc:spChg chg="mod">
          <ac:chgData name="Manish Sharma" userId="b799adb9ba789c8f" providerId="LiveId" clId="{9BEADE24-3A12-4219-AC4B-CF807F1124D6}" dt="2023-06-12T06:00:40.840" v="280" actId="20577"/>
          <ac:spMkLst>
            <pc:docMk/>
            <pc:sldMk cId="2078831676" sldId="460"/>
            <ac:spMk id="2" creationId="{E52A3659-191C-C732-7A37-4038501EDE64}"/>
          </ac:spMkLst>
        </pc:spChg>
        <pc:spChg chg="mod">
          <ac:chgData name="Manish Sharma" userId="b799adb9ba789c8f" providerId="LiveId" clId="{9BEADE24-3A12-4219-AC4B-CF807F1124D6}" dt="2023-06-12T06:01:16.492" v="284"/>
          <ac:spMkLst>
            <pc:docMk/>
            <pc:sldMk cId="2078831676" sldId="460"/>
            <ac:spMk id="3" creationId="{6D8F479F-C147-495E-60D3-091D797D349A}"/>
          </ac:spMkLst>
        </pc:spChg>
      </pc:sldChg>
      <pc:sldChg chg="addSp delSp modSp new mod">
        <pc:chgData name="Manish Sharma" userId="b799adb9ba789c8f" providerId="LiveId" clId="{9BEADE24-3A12-4219-AC4B-CF807F1124D6}" dt="2023-06-12T06:57:46.523" v="473" actId="1076"/>
        <pc:sldMkLst>
          <pc:docMk/>
          <pc:sldMk cId="989726719" sldId="461"/>
        </pc:sldMkLst>
        <pc:spChg chg="del">
          <ac:chgData name="Manish Sharma" userId="b799adb9ba789c8f" providerId="LiveId" clId="{9BEADE24-3A12-4219-AC4B-CF807F1124D6}" dt="2023-06-12T06:54:33.257" v="287" actId="478"/>
          <ac:spMkLst>
            <pc:docMk/>
            <pc:sldMk cId="989726719" sldId="461"/>
            <ac:spMk id="2" creationId="{73E1DECC-126F-CF9D-9D72-84DAD76522F9}"/>
          </ac:spMkLst>
        </pc:spChg>
        <pc:spChg chg="del">
          <ac:chgData name="Manish Sharma" userId="b799adb9ba789c8f" providerId="LiveId" clId="{9BEADE24-3A12-4219-AC4B-CF807F1124D6}" dt="2023-06-12T06:54:33.257" v="287" actId="478"/>
          <ac:spMkLst>
            <pc:docMk/>
            <pc:sldMk cId="989726719" sldId="461"/>
            <ac:spMk id="3" creationId="{AFCD1793-1992-2012-91A7-F233C1529DA9}"/>
          </ac:spMkLst>
        </pc:spChg>
        <pc:spChg chg="add mod">
          <ac:chgData name="Manish Sharma" userId="b799adb9ba789c8f" providerId="LiveId" clId="{9BEADE24-3A12-4219-AC4B-CF807F1124D6}" dt="2023-06-12T06:55:05.710" v="305" actId="3064"/>
          <ac:spMkLst>
            <pc:docMk/>
            <pc:sldMk cId="989726719" sldId="461"/>
            <ac:spMk id="4" creationId="{55276AC3-CE8E-C8BE-E6B9-726FC8C8970C}"/>
          </ac:spMkLst>
        </pc:spChg>
        <pc:spChg chg="add mod">
          <ac:chgData name="Manish Sharma" userId="b799adb9ba789c8f" providerId="LiveId" clId="{9BEADE24-3A12-4219-AC4B-CF807F1124D6}" dt="2023-06-12T06:57:46.523" v="473" actId="1076"/>
          <ac:spMkLst>
            <pc:docMk/>
            <pc:sldMk cId="989726719" sldId="461"/>
            <ac:spMk id="5" creationId="{88A651BF-86CC-D6D1-05D8-0F2F5ABE0095}"/>
          </ac:spMkLst>
        </pc:spChg>
      </pc:sldChg>
      <pc:sldChg chg="del">
        <pc:chgData name="Manish Sharma" userId="b799adb9ba789c8f" providerId="LiveId" clId="{9BEADE24-3A12-4219-AC4B-CF807F1124D6}" dt="2023-06-12T03:33:27.673" v="0" actId="47"/>
        <pc:sldMkLst>
          <pc:docMk/>
          <pc:sldMk cId="1645526976" sldId="461"/>
        </pc:sldMkLst>
      </pc:sldChg>
      <pc:sldChg chg="addSp delSp modSp new mod">
        <pc:chgData name="Manish Sharma" userId="b799adb9ba789c8f" providerId="LiveId" clId="{9BEADE24-3A12-4219-AC4B-CF807F1124D6}" dt="2023-06-12T08:47:34.673" v="499"/>
        <pc:sldMkLst>
          <pc:docMk/>
          <pc:sldMk cId="1998382650" sldId="462"/>
        </pc:sldMkLst>
        <pc:spChg chg="del">
          <ac:chgData name="Manish Sharma" userId="b799adb9ba789c8f" providerId="LiveId" clId="{9BEADE24-3A12-4219-AC4B-CF807F1124D6}" dt="2023-06-12T08:47:00.026" v="496" actId="478"/>
          <ac:spMkLst>
            <pc:docMk/>
            <pc:sldMk cId="1998382650" sldId="462"/>
            <ac:spMk id="2" creationId="{B1DF490E-E71E-78E6-B400-08326DC55078}"/>
          </ac:spMkLst>
        </pc:spChg>
        <pc:spChg chg="del">
          <ac:chgData name="Manish Sharma" userId="b799adb9ba789c8f" providerId="LiveId" clId="{9BEADE24-3A12-4219-AC4B-CF807F1124D6}" dt="2023-06-12T08:47:00.026" v="496" actId="478"/>
          <ac:spMkLst>
            <pc:docMk/>
            <pc:sldMk cId="1998382650" sldId="462"/>
            <ac:spMk id="3" creationId="{72AB7E58-D3E5-B318-D17E-71E6603FC135}"/>
          </ac:spMkLst>
        </pc:spChg>
        <pc:spChg chg="add mod">
          <ac:chgData name="Manish Sharma" userId="b799adb9ba789c8f" providerId="LiveId" clId="{9BEADE24-3A12-4219-AC4B-CF807F1124D6}" dt="2023-06-12T08:47:04.559" v="497"/>
          <ac:spMkLst>
            <pc:docMk/>
            <pc:sldMk cId="1998382650" sldId="462"/>
            <ac:spMk id="4" creationId="{70E5E5EA-55F5-CA72-AAF5-32DAE217D77D}"/>
          </ac:spMkLst>
        </pc:spChg>
        <pc:spChg chg="add mod">
          <ac:chgData name="Manish Sharma" userId="b799adb9ba789c8f" providerId="LiveId" clId="{9BEADE24-3A12-4219-AC4B-CF807F1124D6}" dt="2023-06-12T08:47:04.559" v="497"/>
          <ac:spMkLst>
            <pc:docMk/>
            <pc:sldMk cId="1998382650" sldId="462"/>
            <ac:spMk id="5" creationId="{37F6350D-34D9-C384-5C3D-B97FCC371976}"/>
          </ac:spMkLst>
        </pc:spChg>
        <pc:spChg chg="add mod">
          <ac:chgData name="Manish Sharma" userId="b799adb9ba789c8f" providerId="LiveId" clId="{9BEADE24-3A12-4219-AC4B-CF807F1124D6}" dt="2023-06-12T08:47:12.107" v="498"/>
          <ac:spMkLst>
            <pc:docMk/>
            <pc:sldMk cId="1998382650" sldId="462"/>
            <ac:spMk id="6" creationId="{83972B69-8E27-D78B-7726-8370E5967599}"/>
          </ac:spMkLst>
        </pc:spChg>
        <pc:spChg chg="add mod">
          <ac:chgData name="Manish Sharma" userId="b799adb9ba789c8f" providerId="LiveId" clId="{9BEADE24-3A12-4219-AC4B-CF807F1124D6}" dt="2023-06-12T08:47:12.107" v="498"/>
          <ac:spMkLst>
            <pc:docMk/>
            <pc:sldMk cId="1998382650" sldId="462"/>
            <ac:spMk id="7" creationId="{5184C94A-1B74-C82E-7C94-A30CE0D5622F}"/>
          </ac:spMkLst>
        </pc:spChg>
        <pc:spChg chg="add mod">
          <ac:chgData name="Manish Sharma" userId="b799adb9ba789c8f" providerId="LiveId" clId="{9BEADE24-3A12-4219-AC4B-CF807F1124D6}" dt="2023-06-12T08:47:34.673" v="499"/>
          <ac:spMkLst>
            <pc:docMk/>
            <pc:sldMk cId="1998382650" sldId="462"/>
            <ac:spMk id="8" creationId="{DFE1636A-BFF4-8ECA-A45D-F3731467494B}"/>
          </ac:spMkLst>
        </pc:spChg>
        <pc:spChg chg="add mod">
          <ac:chgData name="Manish Sharma" userId="b799adb9ba789c8f" providerId="LiveId" clId="{9BEADE24-3A12-4219-AC4B-CF807F1124D6}" dt="2023-06-12T08:47:34.673" v="499"/>
          <ac:spMkLst>
            <pc:docMk/>
            <pc:sldMk cId="1998382650" sldId="462"/>
            <ac:spMk id="9" creationId="{F768BEB7-FDD1-0067-46CB-7A5882EB5F70}"/>
          </ac:spMkLst>
        </pc:spChg>
      </pc:sldChg>
      <pc:sldChg chg="del">
        <pc:chgData name="Manish Sharma" userId="b799adb9ba789c8f" providerId="LiveId" clId="{9BEADE24-3A12-4219-AC4B-CF807F1124D6}" dt="2023-06-12T03:33:27.673" v="0" actId="47"/>
        <pc:sldMkLst>
          <pc:docMk/>
          <pc:sldMk cId="4025779652" sldId="462"/>
        </pc:sldMkLst>
      </pc:sldChg>
      <pc:sldChg chg="del">
        <pc:chgData name="Manish Sharma" userId="b799adb9ba789c8f" providerId="LiveId" clId="{9BEADE24-3A12-4219-AC4B-CF807F1124D6}" dt="2023-06-12T03:33:27.673" v="0" actId="47"/>
        <pc:sldMkLst>
          <pc:docMk/>
          <pc:sldMk cId="16374785" sldId="463"/>
        </pc:sldMkLst>
      </pc:sldChg>
      <pc:sldChg chg="addSp delSp modSp new mod">
        <pc:chgData name="Manish Sharma" userId="b799adb9ba789c8f" providerId="LiveId" clId="{9BEADE24-3A12-4219-AC4B-CF807F1124D6}" dt="2023-06-12T09:53:58.441" v="522"/>
        <pc:sldMkLst>
          <pc:docMk/>
          <pc:sldMk cId="985421046" sldId="463"/>
        </pc:sldMkLst>
        <pc:spChg chg="mod">
          <ac:chgData name="Manish Sharma" userId="b799adb9ba789c8f" providerId="LiveId" clId="{9BEADE24-3A12-4219-AC4B-CF807F1124D6}" dt="2023-06-12T09:50:23.730" v="516" actId="20577"/>
          <ac:spMkLst>
            <pc:docMk/>
            <pc:sldMk cId="985421046" sldId="463"/>
            <ac:spMk id="2" creationId="{B016E263-613A-C8E8-3307-CFB27ABA8A6A}"/>
          </ac:spMkLst>
        </pc:spChg>
        <pc:spChg chg="del">
          <ac:chgData name="Manish Sharma" userId="b799adb9ba789c8f" providerId="LiveId" clId="{9BEADE24-3A12-4219-AC4B-CF807F1124D6}" dt="2023-06-12T09:50:27.816" v="517" actId="478"/>
          <ac:spMkLst>
            <pc:docMk/>
            <pc:sldMk cId="985421046" sldId="463"/>
            <ac:spMk id="3" creationId="{C34136C1-2841-66AA-2B51-55AF4811737A}"/>
          </ac:spMkLst>
        </pc:spChg>
        <pc:spChg chg="add mod">
          <ac:chgData name="Manish Sharma" userId="b799adb9ba789c8f" providerId="LiveId" clId="{9BEADE24-3A12-4219-AC4B-CF807F1124D6}" dt="2023-06-12T09:50:33.461" v="518"/>
          <ac:spMkLst>
            <pc:docMk/>
            <pc:sldMk cId="985421046" sldId="463"/>
            <ac:spMk id="4" creationId="{869B1189-40E7-103F-AAF1-7DF9EC75EB4F}"/>
          </ac:spMkLst>
        </pc:spChg>
        <pc:spChg chg="add mod">
          <ac:chgData name="Manish Sharma" userId="b799adb9ba789c8f" providerId="LiveId" clId="{9BEADE24-3A12-4219-AC4B-CF807F1124D6}" dt="2023-06-12T09:50:33.461" v="518"/>
          <ac:spMkLst>
            <pc:docMk/>
            <pc:sldMk cId="985421046" sldId="463"/>
            <ac:spMk id="5" creationId="{954E7879-E1DD-1CA1-4FEE-5471AA4EA493}"/>
          </ac:spMkLst>
        </pc:spChg>
        <pc:spChg chg="add mod">
          <ac:chgData name="Manish Sharma" userId="b799adb9ba789c8f" providerId="LiveId" clId="{9BEADE24-3A12-4219-AC4B-CF807F1124D6}" dt="2023-06-12T09:53:39.988" v="519"/>
          <ac:spMkLst>
            <pc:docMk/>
            <pc:sldMk cId="985421046" sldId="463"/>
            <ac:spMk id="6" creationId="{B0941306-DF6F-14F7-3900-4F7594278F9D}"/>
          </ac:spMkLst>
        </pc:spChg>
        <pc:spChg chg="add mod">
          <ac:chgData name="Manish Sharma" userId="b799adb9ba789c8f" providerId="LiveId" clId="{9BEADE24-3A12-4219-AC4B-CF807F1124D6}" dt="2023-06-12T09:53:44.697" v="520"/>
          <ac:spMkLst>
            <pc:docMk/>
            <pc:sldMk cId="985421046" sldId="463"/>
            <ac:spMk id="7" creationId="{FDB5F6C1-BF95-016A-F350-95238A4F00A9}"/>
          </ac:spMkLst>
        </pc:spChg>
        <pc:spChg chg="add mod">
          <ac:chgData name="Manish Sharma" userId="b799adb9ba789c8f" providerId="LiveId" clId="{9BEADE24-3A12-4219-AC4B-CF807F1124D6}" dt="2023-06-12T09:53:50.072" v="521"/>
          <ac:spMkLst>
            <pc:docMk/>
            <pc:sldMk cId="985421046" sldId="463"/>
            <ac:spMk id="8" creationId="{F764357E-45CB-5E90-7C5E-825E7651ABE5}"/>
          </ac:spMkLst>
        </pc:spChg>
        <pc:spChg chg="add mod">
          <ac:chgData name="Manish Sharma" userId="b799adb9ba789c8f" providerId="LiveId" clId="{9BEADE24-3A12-4219-AC4B-CF807F1124D6}" dt="2023-06-12T09:53:50.072" v="521"/>
          <ac:spMkLst>
            <pc:docMk/>
            <pc:sldMk cId="985421046" sldId="463"/>
            <ac:spMk id="9" creationId="{9D350B3B-A5A3-7D85-AA5C-A36B0BA2C83E}"/>
          </ac:spMkLst>
        </pc:spChg>
        <pc:spChg chg="add mod">
          <ac:chgData name="Manish Sharma" userId="b799adb9ba789c8f" providerId="LiveId" clId="{9BEADE24-3A12-4219-AC4B-CF807F1124D6}" dt="2023-06-12T09:53:58.441" v="522"/>
          <ac:spMkLst>
            <pc:docMk/>
            <pc:sldMk cId="985421046" sldId="463"/>
            <ac:spMk id="10" creationId="{BE68E8B4-C2E3-4875-1A56-D4F6EC21CCDC}"/>
          </ac:spMkLst>
        </pc:spChg>
      </pc:sldChg>
      <pc:sldChg chg="modSp new mod">
        <pc:chgData name="Manish Sharma" userId="b799adb9ba789c8f" providerId="LiveId" clId="{9BEADE24-3A12-4219-AC4B-CF807F1124D6}" dt="2023-06-12T11:07:22.900" v="576" actId="20577"/>
        <pc:sldMkLst>
          <pc:docMk/>
          <pc:sldMk cId="751880767" sldId="464"/>
        </pc:sldMkLst>
        <pc:spChg chg="mod">
          <ac:chgData name="Manish Sharma" userId="b799adb9ba789c8f" providerId="LiveId" clId="{9BEADE24-3A12-4219-AC4B-CF807F1124D6}" dt="2023-06-12T11:05:29.775" v="526"/>
          <ac:spMkLst>
            <pc:docMk/>
            <pc:sldMk cId="751880767" sldId="464"/>
            <ac:spMk id="2" creationId="{9F276CAC-B860-B86A-ADE7-F0677BC53D41}"/>
          </ac:spMkLst>
        </pc:spChg>
        <pc:spChg chg="mod">
          <ac:chgData name="Manish Sharma" userId="b799adb9ba789c8f" providerId="LiveId" clId="{9BEADE24-3A12-4219-AC4B-CF807F1124D6}" dt="2023-06-12T11:07:22.900" v="576" actId="20577"/>
          <ac:spMkLst>
            <pc:docMk/>
            <pc:sldMk cId="751880767" sldId="464"/>
            <ac:spMk id="3" creationId="{BA4FF408-0739-B959-BF51-9BB1F01E8C71}"/>
          </ac:spMkLst>
        </pc:spChg>
      </pc:sldChg>
      <pc:sldChg chg="del">
        <pc:chgData name="Manish Sharma" userId="b799adb9ba789c8f" providerId="LiveId" clId="{9BEADE24-3A12-4219-AC4B-CF807F1124D6}" dt="2023-06-12T03:33:27.673" v="0" actId="47"/>
        <pc:sldMkLst>
          <pc:docMk/>
          <pc:sldMk cId="2111175558" sldId="464"/>
        </pc:sldMkLst>
      </pc:sldChg>
      <pc:sldChg chg="modSp new mod">
        <pc:chgData name="Manish Sharma" userId="b799adb9ba789c8f" providerId="LiveId" clId="{9BEADE24-3A12-4219-AC4B-CF807F1124D6}" dt="2023-06-12T11:09:39.958" v="598" actId="20577"/>
        <pc:sldMkLst>
          <pc:docMk/>
          <pc:sldMk cId="1880444606" sldId="465"/>
        </pc:sldMkLst>
        <pc:spChg chg="mod">
          <ac:chgData name="Manish Sharma" userId="b799adb9ba789c8f" providerId="LiveId" clId="{9BEADE24-3A12-4219-AC4B-CF807F1124D6}" dt="2023-06-12T11:08:01.129" v="578"/>
          <ac:spMkLst>
            <pc:docMk/>
            <pc:sldMk cId="1880444606" sldId="465"/>
            <ac:spMk id="2" creationId="{9596ED94-69D7-BB8F-CB39-0DD69BD4C2ED}"/>
          </ac:spMkLst>
        </pc:spChg>
        <pc:spChg chg="mod">
          <ac:chgData name="Manish Sharma" userId="b799adb9ba789c8f" providerId="LiveId" clId="{9BEADE24-3A12-4219-AC4B-CF807F1124D6}" dt="2023-06-12T11:09:39.958" v="598" actId="20577"/>
          <ac:spMkLst>
            <pc:docMk/>
            <pc:sldMk cId="1880444606" sldId="465"/>
            <ac:spMk id="3" creationId="{F5AA41E1-B553-1E24-AB63-674355A82509}"/>
          </ac:spMkLst>
        </pc:spChg>
      </pc:sldChg>
      <pc:sldChg chg="del">
        <pc:chgData name="Manish Sharma" userId="b799adb9ba789c8f" providerId="LiveId" clId="{9BEADE24-3A12-4219-AC4B-CF807F1124D6}" dt="2023-06-12T03:33:27.673" v="0" actId="47"/>
        <pc:sldMkLst>
          <pc:docMk/>
          <pc:sldMk cId="1950824934" sldId="465"/>
        </pc:sldMkLst>
      </pc:sldChg>
      <pc:sldChg chg="add del">
        <pc:chgData name="Manish Sharma" userId="b799adb9ba789c8f" providerId="LiveId" clId="{9BEADE24-3A12-4219-AC4B-CF807F1124D6}" dt="2023-06-15T09:18:40.047" v="727"/>
        <pc:sldMkLst>
          <pc:docMk/>
          <pc:sldMk cId="2572419874" sldId="466"/>
        </pc:sldMkLst>
      </pc:sldChg>
      <pc:sldChg chg="add">
        <pc:chgData name="Manish Sharma" userId="b799adb9ba789c8f" providerId="LiveId" clId="{9BEADE24-3A12-4219-AC4B-CF807F1124D6}" dt="2023-06-13T04:22:57.162" v="599"/>
        <pc:sldMkLst>
          <pc:docMk/>
          <pc:sldMk cId="2792095413" sldId="467"/>
        </pc:sldMkLst>
      </pc:sldChg>
      <pc:sldChg chg="add">
        <pc:chgData name="Manish Sharma" userId="b799adb9ba789c8f" providerId="LiveId" clId="{9BEADE24-3A12-4219-AC4B-CF807F1124D6}" dt="2023-06-13T06:01:29.211" v="600"/>
        <pc:sldMkLst>
          <pc:docMk/>
          <pc:sldMk cId="16374785" sldId="468"/>
        </pc:sldMkLst>
      </pc:sldChg>
      <pc:sldChg chg="modSp new mod">
        <pc:chgData name="Manish Sharma" userId="b799adb9ba789c8f" providerId="LiveId" clId="{9BEADE24-3A12-4219-AC4B-CF807F1124D6}" dt="2023-06-13T06:02:55.930" v="616" actId="27636"/>
        <pc:sldMkLst>
          <pc:docMk/>
          <pc:sldMk cId="1474671973" sldId="469"/>
        </pc:sldMkLst>
        <pc:spChg chg="mod">
          <ac:chgData name="Manish Sharma" userId="b799adb9ba789c8f" providerId="LiveId" clId="{9BEADE24-3A12-4219-AC4B-CF807F1124D6}" dt="2023-06-13T06:02:22.792" v="611" actId="20577"/>
          <ac:spMkLst>
            <pc:docMk/>
            <pc:sldMk cId="1474671973" sldId="469"/>
            <ac:spMk id="2" creationId="{AD16A648-DC6F-7971-C102-BA059CEEAB00}"/>
          </ac:spMkLst>
        </pc:spChg>
        <pc:spChg chg="mod">
          <ac:chgData name="Manish Sharma" userId="b799adb9ba789c8f" providerId="LiveId" clId="{9BEADE24-3A12-4219-AC4B-CF807F1124D6}" dt="2023-06-13T06:02:55.930" v="616" actId="27636"/>
          <ac:spMkLst>
            <pc:docMk/>
            <pc:sldMk cId="1474671973" sldId="469"/>
            <ac:spMk id="3" creationId="{D7DD4F53-9722-FC29-D683-7537BC6D70DE}"/>
          </ac:spMkLst>
        </pc:spChg>
      </pc:sldChg>
      <pc:sldChg chg="modSp new mod">
        <pc:chgData name="Manish Sharma" userId="b799adb9ba789c8f" providerId="LiveId" clId="{9BEADE24-3A12-4219-AC4B-CF807F1124D6}" dt="2023-06-13T06:07:15.501" v="646" actId="20577"/>
        <pc:sldMkLst>
          <pc:docMk/>
          <pc:sldMk cId="3316005675" sldId="470"/>
        </pc:sldMkLst>
        <pc:spChg chg="mod">
          <ac:chgData name="Manish Sharma" userId="b799adb9ba789c8f" providerId="LiveId" clId="{9BEADE24-3A12-4219-AC4B-CF807F1124D6}" dt="2023-06-13T06:04:48.166" v="636" actId="20577"/>
          <ac:spMkLst>
            <pc:docMk/>
            <pc:sldMk cId="3316005675" sldId="470"/>
            <ac:spMk id="2" creationId="{4EC60716-E74E-A7CF-5826-A19175E26A14}"/>
          </ac:spMkLst>
        </pc:spChg>
        <pc:spChg chg="mod">
          <ac:chgData name="Manish Sharma" userId="b799adb9ba789c8f" providerId="LiveId" clId="{9BEADE24-3A12-4219-AC4B-CF807F1124D6}" dt="2023-06-13T06:07:15.501" v="646" actId="20577"/>
          <ac:spMkLst>
            <pc:docMk/>
            <pc:sldMk cId="3316005675" sldId="470"/>
            <ac:spMk id="3" creationId="{07A1CFC4-71F1-02C5-6718-CA8A926348A1}"/>
          </ac:spMkLst>
        </pc:spChg>
      </pc:sldChg>
      <pc:sldChg chg="modSp new mod">
        <pc:chgData name="Manish Sharma" userId="b799adb9ba789c8f" providerId="LiveId" clId="{9BEADE24-3A12-4219-AC4B-CF807F1124D6}" dt="2023-06-13T06:08:12.278" v="700" actId="20577"/>
        <pc:sldMkLst>
          <pc:docMk/>
          <pc:sldMk cId="2338379722" sldId="471"/>
        </pc:sldMkLst>
        <pc:spChg chg="mod">
          <ac:chgData name="Manish Sharma" userId="b799adb9ba789c8f" providerId="LiveId" clId="{9BEADE24-3A12-4219-AC4B-CF807F1124D6}" dt="2023-06-13T06:08:12.278" v="700" actId="20577"/>
          <ac:spMkLst>
            <pc:docMk/>
            <pc:sldMk cId="2338379722" sldId="471"/>
            <ac:spMk id="2" creationId="{7CF129AA-4D56-9BBA-D594-E72B700CFB41}"/>
          </ac:spMkLst>
        </pc:spChg>
        <pc:spChg chg="mod">
          <ac:chgData name="Manish Sharma" userId="b799adb9ba789c8f" providerId="LiveId" clId="{9BEADE24-3A12-4219-AC4B-CF807F1124D6}" dt="2023-06-13T06:07:44.386" v="658" actId="6549"/>
          <ac:spMkLst>
            <pc:docMk/>
            <pc:sldMk cId="2338379722" sldId="471"/>
            <ac:spMk id="3" creationId="{E6549959-9227-3F8E-034C-00863BDDC3E3}"/>
          </ac:spMkLst>
        </pc:spChg>
      </pc:sldChg>
      <pc:sldChg chg="add del">
        <pc:chgData name="Manish Sharma" userId="b799adb9ba789c8f" providerId="LiveId" clId="{9BEADE24-3A12-4219-AC4B-CF807F1124D6}" dt="2023-06-13T09:15:26.274" v="706"/>
        <pc:sldMkLst>
          <pc:docMk/>
          <pc:sldMk cId="1871475331" sldId="472"/>
        </pc:sldMkLst>
      </pc:sldChg>
      <pc:sldChg chg="addSp delSp modSp new mod">
        <pc:chgData name="Manish Sharma" userId="b799adb9ba789c8f" providerId="LiveId" clId="{9BEADE24-3A12-4219-AC4B-CF807F1124D6}" dt="2023-06-13T11:10:05.392" v="711"/>
        <pc:sldMkLst>
          <pc:docMk/>
          <pc:sldMk cId="3564097519" sldId="473"/>
        </pc:sldMkLst>
        <pc:spChg chg="mod">
          <ac:chgData name="Manish Sharma" userId="b799adb9ba789c8f" providerId="LiveId" clId="{9BEADE24-3A12-4219-AC4B-CF807F1124D6}" dt="2023-06-13T10:05:35.965" v="708"/>
          <ac:spMkLst>
            <pc:docMk/>
            <pc:sldMk cId="3564097519" sldId="473"/>
            <ac:spMk id="2" creationId="{5252ADD8-F94E-ED4D-72EF-EACBF9D9CD8E}"/>
          </ac:spMkLst>
        </pc:spChg>
        <pc:spChg chg="del">
          <ac:chgData name="Manish Sharma" userId="b799adb9ba789c8f" providerId="LiveId" clId="{9BEADE24-3A12-4219-AC4B-CF807F1124D6}" dt="2023-06-13T10:05:39.026" v="709" actId="478"/>
          <ac:spMkLst>
            <pc:docMk/>
            <pc:sldMk cId="3564097519" sldId="473"/>
            <ac:spMk id="3" creationId="{F48F119D-6440-199E-4584-8A52CA7F7B95}"/>
          </ac:spMkLst>
        </pc:spChg>
        <pc:picChg chg="add mod">
          <ac:chgData name="Manish Sharma" userId="b799adb9ba789c8f" providerId="LiveId" clId="{9BEADE24-3A12-4219-AC4B-CF807F1124D6}" dt="2023-06-13T11:09:40.995" v="710"/>
          <ac:picMkLst>
            <pc:docMk/>
            <pc:sldMk cId="3564097519" sldId="473"/>
            <ac:picMk id="4" creationId="{E0D1AF40-4165-84B9-2DB2-C8836EEF1CB2}"/>
          </ac:picMkLst>
        </pc:picChg>
        <pc:picChg chg="add mod">
          <ac:chgData name="Manish Sharma" userId="b799adb9ba789c8f" providerId="LiveId" clId="{9BEADE24-3A12-4219-AC4B-CF807F1124D6}" dt="2023-06-13T11:10:05.392" v="711"/>
          <ac:picMkLst>
            <pc:docMk/>
            <pc:sldMk cId="3564097519" sldId="473"/>
            <ac:picMk id="5" creationId="{1161394A-7E11-3181-C1E2-DBF9D9F4ADC5}"/>
          </ac:picMkLst>
        </pc:picChg>
      </pc:sldChg>
      <pc:sldChg chg="add">
        <pc:chgData name="Manish Sharma" userId="b799adb9ba789c8f" providerId="LiveId" clId="{9BEADE24-3A12-4219-AC4B-CF807F1124D6}" dt="2023-06-13T11:27:06.814" v="712"/>
        <pc:sldMkLst>
          <pc:docMk/>
          <pc:sldMk cId="1950824934" sldId="474"/>
        </pc:sldMkLst>
      </pc:sldChg>
      <pc:sldChg chg="add">
        <pc:chgData name="Manish Sharma" userId="b799adb9ba789c8f" providerId="LiveId" clId="{9BEADE24-3A12-4219-AC4B-CF807F1124D6}" dt="2023-06-15T07:37:34.582" v="721"/>
        <pc:sldMkLst>
          <pc:docMk/>
          <pc:sldMk cId="2990699203" sldId="475"/>
        </pc:sldMkLst>
      </pc:sldChg>
      <pc:sldChg chg="add">
        <pc:chgData name="Manish Sharma" userId="b799adb9ba789c8f" providerId="LiveId" clId="{9BEADE24-3A12-4219-AC4B-CF807F1124D6}" dt="2023-06-15T07:37:34.582" v="721"/>
        <pc:sldMkLst>
          <pc:docMk/>
          <pc:sldMk cId="713622842" sldId="476"/>
        </pc:sldMkLst>
      </pc:sldChg>
      <pc:sldChg chg="add">
        <pc:chgData name="Manish Sharma" userId="b799adb9ba789c8f" providerId="LiveId" clId="{9BEADE24-3A12-4219-AC4B-CF807F1124D6}" dt="2023-06-15T07:37:34.582" v="721"/>
        <pc:sldMkLst>
          <pc:docMk/>
          <pc:sldMk cId="1773085877" sldId="524"/>
        </pc:sldMkLst>
      </pc:sldChg>
      <pc:sldChg chg="add">
        <pc:chgData name="Manish Sharma" userId="b799adb9ba789c8f" providerId="LiveId" clId="{9BEADE24-3A12-4219-AC4B-CF807F1124D6}" dt="2023-06-15T07:37:34.582" v="721"/>
        <pc:sldMkLst>
          <pc:docMk/>
          <pc:sldMk cId="3346118156" sldId="525"/>
        </pc:sldMkLst>
      </pc:sldChg>
      <pc:sldChg chg="add">
        <pc:chgData name="Manish Sharma" userId="b799adb9ba789c8f" providerId="LiveId" clId="{9BEADE24-3A12-4219-AC4B-CF807F1124D6}" dt="2023-06-15T07:37:34.582" v="721"/>
        <pc:sldMkLst>
          <pc:docMk/>
          <pc:sldMk cId="3248843686" sldId="526"/>
        </pc:sldMkLst>
      </pc:sldChg>
      <pc:sldChg chg="add">
        <pc:chgData name="Manish Sharma" userId="b799adb9ba789c8f" providerId="LiveId" clId="{9BEADE24-3A12-4219-AC4B-CF807F1124D6}" dt="2023-06-15T07:37:34.582" v="721"/>
        <pc:sldMkLst>
          <pc:docMk/>
          <pc:sldMk cId="3105946136" sldId="527"/>
        </pc:sldMkLst>
      </pc:sldChg>
      <pc:sldChg chg="add">
        <pc:chgData name="Manish Sharma" userId="b799adb9ba789c8f" providerId="LiveId" clId="{9BEADE24-3A12-4219-AC4B-CF807F1124D6}" dt="2023-06-15T07:37:34.582" v="721"/>
        <pc:sldMkLst>
          <pc:docMk/>
          <pc:sldMk cId="3087070072" sldId="528"/>
        </pc:sldMkLst>
      </pc:sldChg>
      <pc:sldChg chg="add">
        <pc:chgData name="Manish Sharma" userId="b799adb9ba789c8f" providerId="LiveId" clId="{9BEADE24-3A12-4219-AC4B-CF807F1124D6}" dt="2023-06-15T07:37:34.582" v="721"/>
        <pc:sldMkLst>
          <pc:docMk/>
          <pc:sldMk cId="2869369282" sldId="529"/>
        </pc:sldMkLst>
      </pc:sldChg>
      <pc:sldChg chg="modSp new mod">
        <pc:chgData name="Manish Sharma" userId="b799adb9ba789c8f" providerId="LiveId" clId="{9BEADE24-3A12-4219-AC4B-CF807F1124D6}" dt="2023-06-15T09:22:04.684" v="766" actId="113"/>
        <pc:sldMkLst>
          <pc:docMk/>
          <pc:sldMk cId="4128161308" sldId="530"/>
        </pc:sldMkLst>
        <pc:spChg chg="mod">
          <ac:chgData name="Manish Sharma" userId="b799adb9ba789c8f" providerId="LiveId" clId="{9BEADE24-3A12-4219-AC4B-CF807F1124D6}" dt="2023-06-15T09:21:38.796" v="752" actId="20577"/>
          <ac:spMkLst>
            <pc:docMk/>
            <pc:sldMk cId="4128161308" sldId="530"/>
            <ac:spMk id="2" creationId="{FF0064E8-5E50-91EC-C9F7-F7916A2BC887}"/>
          </ac:spMkLst>
        </pc:spChg>
        <pc:spChg chg="mod">
          <ac:chgData name="Manish Sharma" userId="b799adb9ba789c8f" providerId="LiveId" clId="{9BEADE24-3A12-4219-AC4B-CF807F1124D6}" dt="2023-06-15T09:22:04.684" v="766" actId="113"/>
          <ac:spMkLst>
            <pc:docMk/>
            <pc:sldMk cId="4128161308" sldId="530"/>
            <ac:spMk id="3" creationId="{FFFADF04-65FE-41BA-8796-9E0DCBDA9201}"/>
          </ac:spMkLst>
        </pc:spChg>
      </pc:sldChg>
    </pc:docChg>
  </pc:docChgLst>
  <pc:docChgLst>
    <pc:chgData name="Manish Sharma" userId="b799adb9ba789c8f" providerId="LiveId" clId="{1FFDB473-DEEA-4A06-B861-4105F59399CD}"/>
    <pc:docChg chg="undo redo custSel modSld">
      <pc:chgData name="Manish Sharma" userId="b799adb9ba789c8f" providerId="LiveId" clId="{1FFDB473-DEEA-4A06-B861-4105F59399CD}" dt="2023-04-27T08:32:08.561" v="16" actId="20577"/>
      <pc:docMkLst>
        <pc:docMk/>
      </pc:docMkLst>
      <pc:sldChg chg="modSp mod">
        <pc:chgData name="Manish Sharma" userId="b799adb9ba789c8f" providerId="LiveId" clId="{1FFDB473-DEEA-4A06-B861-4105F59399CD}" dt="2023-04-19T06:50:30.580" v="1" actId="27636"/>
        <pc:sldMkLst>
          <pc:docMk/>
          <pc:sldMk cId="1490411443" sldId="378"/>
        </pc:sldMkLst>
        <pc:spChg chg="mod">
          <ac:chgData name="Manish Sharma" userId="b799adb9ba789c8f" providerId="LiveId" clId="{1FFDB473-DEEA-4A06-B861-4105F59399CD}" dt="2023-04-19T06:50:30.580" v="1" actId="27636"/>
          <ac:spMkLst>
            <pc:docMk/>
            <pc:sldMk cId="1490411443" sldId="378"/>
            <ac:spMk id="3" creationId="{DB4144A5-1FEA-4E7F-966B-484A5CEC69D9}"/>
          </ac:spMkLst>
        </pc:spChg>
      </pc:sldChg>
      <pc:sldChg chg="modSp mod">
        <pc:chgData name="Manish Sharma" userId="b799adb9ba789c8f" providerId="LiveId" clId="{1FFDB473-DEEA-4A06-B861-4105F59399CD}" dt="2023-04-20T05:57:44.429" v="3"/>
        <pc:sldMkLst>
          <pc:docMk/>
          <pc:sldMk cId="3094113067" sldId="397"/>
        </pc:sldMkLst>
        <pc:spChg chg="mod">
          <ac:chgData name="Manish Sharma" userId="b799adb9ba789c8f" providerId="LiveId" clId="{1FFDB473-DEEA-4A06-B861-4105F59399CD}" dt="2023-04-20T05:57:44.429" v="3"/>
          <ac:spMkLst>
            <pc:docMk/>
            <pc:sldMk cId="3094113067" sldId="397"/>
            <ac:spMk id="3" creationId="{D39C7051-71B4-021D-F3E7-5DC2F513075A}"/>
          </ac:spMkLst>
        </pc:spChg>
      </pc:sldChg>
      <pc:sldChg chg="modSp mod">
        <pc:chgData name="Manish Sharma" userId="b799adb9ba789c8f" providerId="LiveId" clId="{1FFDB473-DEEA-4A06-B861-4105F59399CD}" dt="2023-04-20T05:58:56.149" v="14"/>
        <pc:sldMkLst>
          <pc:docMk/>
          <pc:sldMk cId="3064370140" sldId="398"/>
        </pc:sldMkLst>
        <pc:spChg chg="mod">
          <ac:chgData name="Manish Sharma" userId="b799adb9ba789c8f" providerId="LiveId" clId="{1FFDB473-DEEA-4A06-B861-4105F59399CD}" dt="2023-04-20T05:58:56.149" v="14"/>
          <ac:spMkLst>
            <pc:docMk/>
            <pc:sldMk cId="3064370140" sldId="398"/>
            <ac:spMk id="3" creationId="{86612EDE-F75A-91F9-4A1A-4F5DF8832EAE}"/>
          </ac:spMkLst>
        </pc:spChg>
      </pc:sldChg>
      <pc:sldChg chg="modSp mod">
        <pc:chgData name="Manish Sharma" userId="b799adb9ba789c8f" providerId="LiveId" clId="{1FFDB473-DEEA-4A06-B861-4105F59399CD}" dt="2023-04-27T08:32:08.561" v="16" actId="20577"/>
        <pc:sldMkLst>
          <pc:docMk/>
          <pc:sldMk cId="2495799992" sldId="437"/>
        </pc:sldMkLst>
        <pc:spChg chg="mod">
          <ac:chgData name="Manish Sharma" userId="b799adb9ba789c8f" providerId="LiveId" clId="{1FFDB473-DEEA-4A06-B861-4105F59399CD}" dt="2023-04-27T08:32:08.561" v="16" actId="20577"/>
          <ac:spMkLst>
            <pc:docMk/>
            <pc:sldMk cId="2495799992" sldId="437"/>
            <ac:spMk id="3" creationId="{AC0F4800-ACBA-4D78-9BBA-CA11B0DB94DA}"/>
          </ac:spMkLst>
        </pc:spChg>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Guest User" providerId="Windows Live" clId="Web-{CB8BAB34-C2DF-4942-96AE-A429E60853D2}"/>
    <pc:docChg chg="modSld">
      <pc:chgData name="Guest User" userId="" providerId="Windows Live" clId="Web-{CB8BAB34-C2DF-4942-96AE-A429E60853D2}" dt="2023-03-26T10:43:15.263" v="2" actId="20577"/>
      <pc:docMkLst>
        <pc:docMk/>
      </pc:docMkLst>
      <pc:sldChg chg="modSp">
        <pc:chgData name="Guest User" userId="" providerId="Windows Live" clId="Web-{CB8BAB34-C2DF-4942-96AE-A429E60853D2}" dt="2023-03-26T10:43:15.263" v="2" actId="20577"/>
        <pc:sldMkLst>
          <pc:docMk/>
          <pc:sldMk cId="2495799992" sldId="437"/>
        </pc:sldMkLst>
        <pc:spChg chg="mod">
          <ac:chgData name="Guest User" userId="" providerId="Windows Live" clId="Web-{CB8BAB34-C2DF-4942-96AE-A429E60853D2}" dt="2023-03-26T10:43:15.263" v="2" actId="20577"/>
          <ac:spMkLst>
            <pc:docMk/>
            <pc:sldMk cId="2495799992" sldId="437"/>
            <ac:spMk id="3" creationId="{AC0F4800-ACBA-4D78-9BBA-CA11B0DB94DA}"/>
          </ac:spMkLst>
        </pc:spChg>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0" sldId="261"/>
        </pc:sldMkLst>
        <pc:spChg chg="mod ord">
          <ac:chgData name="Manish Sharma" userId="b799adb9ba789c8f" providerId="LiveId" clId="{E9679D90-DED9-488C-8BB6-97CB7B5DE503}" dt="2022-05-08T11:59:34.365" v="750" actId="26606"/>
          <ac:spMkLst>
            <pc:docMk/>
            <pc:sldMk cId="0" sldId="261"/>
            <ac:spMk id="2" creationId="{00000000-0000-0000-0000-000000000000}"/>
          </ac:spMkLst>
        </pc:spChg>
        <pc:spChg chg="del mod">
          <ac:chgData name="Manish Sharma" userId="b799adb9ba789c8f" providerId="LiveId" clId="{E9679D90-DED9-488C-8BB6-97CB7B5DE503}" dt="2022-05-08T11:59:34.380" v="751" actId="26606"/>
          <ac:spMkLst>
            <pc:docMk/>
            <pc:sldMk cId="0" sldId="261"/>
            <ac:spMk id="3" creationId="{00000000-0000-0000-0000-000000000000}"/>
          </ac:spMkLst>
        </pc:spChg>
        <pc:spChg chg="add del">
          <ac:chgData name="Manish Sharma" userId="b799adb9ba789c8f" providerId="LiveId" clId="{E9679D90-DED9-488C-8BB6-97CB7B5DE503}" dt="2022-05-08T11:59:08.277" v="744" actId="26606"/>
          <ac:spMkLst>
            <pc:docMk/>
            <pc:sldMk cId="0" sldId="261"/>
            <ac:spMk id="27" creationId="{8FC9BE17-9A7B-462D-AE50-3D8777387304}"/>
          </ac:spMkLst>
        </pc:spChg>
        <pc:spChg chg="add del">
          <ac:chgData name="Manish Sharma" userId="b799adb9ba789c8f" providerId="LiveId" clId="{E9679D90-DED9-488C-8BB6-97CB7B5DE503}" dt="2022-05-08T11:59:08.277" v="744" actId="26606"/>
          <ac:spMkLst>
            <pc:docMk/>
            <pc:sldMk cId="0" sldId="261"/>
            <ac:spMk id="29" creationId="{3EBE8569-6AEC-4B8C-8D53-2DE337CDBA65}"/>
          </ac:spMkLst>
        </pc:spChg>
        <pc:spChg chg="add del">
          <ac:chgData name="Manish Sharma" userId="b799adb9ba789c8f" providerId="LiveId" clId="{E9679D90-DED9-488C-8BB6-97CB7B5DE503}" dt="2022-05-08T11:59:08.277" v="744" actId="26606"/>
          <ac:spMkLst>
            <pc:docMk/>
            <pc:sldMk cId="0" sldId="261"/>
            <ac:spMk id="31" creationId="{55D4142C-5077-457F-A6AD-3FECFDB39685}"/>
          </ac:spMkLst>
        </pc:spChg>
        <pc:spChg chg="add del">
          <ac:chgData name="Manish Sharma" userId="b799adb9ba789c8f" providerId="LiveId" clId="{E9679D90-DED9-488C-8BB6-97CB7B5DE503}" dt="2022-05-08T11:59:08.277" v="744" actId="26606"/>
          <ac:spMkLst>
            <pc:docMk/>
            <pc:sldMk cId="0" sldId="261"/>
            <ac:spMk id="33" creationId="{7A5F0580-5EE9-419F-96EE-B6529EF6E7D0}"/>
          </ac:spMkLst>
        </pc:spChg>
        <pc:spChg chg="add del">
          <ac:chgData name="Manish Sharma" userId="b799adb9ba789c8f" providerId="LiveId" clId="{E9679D90-DED9-488C-8BB6-97CB7B5DE503}" dt="2022-05-08T11:59:15.141" v="746" actId="26606"/>
          <ac:spMkLst>
            <pc:docMk/>
            <pc:sldMk cId="0" sldId="261"/>
            <ac:spMk id="35" creationId="{04812C46-200A-4DEB-A05E-3ED6C68C2387}"/>
          </ac:spMkLst>
        </pc:spChg>
        <pc:spChg chg="add del">
          <ac:chgData name="Manish Sharma" userId="b799adb9ba789c8f" providerId="LiveId" clId="{E9679D90-DED9-488C-8BB6-97CB7B5DE503}" dt="2022-05-08T11:59:15.141" v="746" actId="26606"/>
          <ac:spMkLst>
            <pc:docMk/>
            <pc:sldMk cId="0" sldId="261"/>
            <ac:spMk id="36" creationId="{D1EA859B-E555-4109-94F3-6700E046E008}"/>
          </ac:spMkLst>
        </pc:spChg>
        <pc:spChg chg="add del">
          <ac:chgData name="Manish Sharma" userId="b799adb9ba789c8f" providerId="LiveId" clId="{E9679D90-DED9-488C-8BB6-97CB7B5DE503}" dt="2022-05-08T11:59:25.020" v="748" actId="26606"/>
          <ac:spMkLst>
            <pc:docMk/>
            <pc:sldMk cId="0" sldId="261"/>
            <ac:spMk id="38" creationId="{D009D6D5-DAC2-4A8B-A17A-E206B9012D09}"/>
          </ac:spMkLst>
        </pc:spChg>
        <pc:spChg chg="add del">
          <ac:chgData name="Manish Sharma" userId="b799adb9ba789c8f" providerId="LiveId" clId="{E9679D90-DED9-488C-8BB6-97CB7B5DE503}" dt="2022-05-08T11:59:34.365" v="750" actId="26606"/>
          <ac:spMkLst>
            <pc:docMk/>
            <pc:sldMk cId="0" sldId="261"/>
            <ac:spMk id="54" creationId="{0450C687-86B5-4248-BEBB-0B59B7977047}"/>
          </ac:spMkLst>
        </pc:spChg>
        <pc:spChg chg="add del">
          <ac:chgData name="Manish Sharma" userId="b799adb9ba789c8f" providerId="LiveId" clId="{E9679D90-DED9-488C-8BB6-97CB7B5DE503}" dt="2022-05-08T11:59:34.365" v="750" actId="26606"/>
          <ac:spMkLst>
            <pc:docMk/>
            <pc:sldMk cId="0" sldId="261"/>
            <ac:spMk id="55" creationId="{D9F5512A-48E1-4C07-B75E-3CCC517B6804}"/>
          </ac:spMkLst>
        </pc:spChg>
        <pc:spChg chg="add del">
          <ac:chgData name="Manish Sharma" userId="b799adb9ba789c8f" providerId="LiveId" clId="{E9679D90-DED9-488C-8BB6-97CB7B5DE503}" dt="2022-05-08T11:59:34.365" v="750" actId="26606"/>
          <ac:spMkLst>
            <pc:docMk/>
            <pc:sldMk cId="0" sldId="261"/>
            <ac:spMk id="56" creationId="{3CD1EA40-7116-4FCB-9369-70F29FAA91EC}"/>
          </ac:spMkLst>
        </pc:spChg>
        <pc:spChg chg="add del">
          <ac:chgData name="Manish Sharma" userId="b799adb9ba789c8f" providerId="LiveId" clId="{E9679D90-DED9-488C-8BB6-97CB7B5DE503}" dt="2022-05-08T11:59:34.365" v="750" actId="26606"/>
          <ac:spMkLst>
            <pc:docMk/>
            <pc:sldMk cId="0" sldId="261"/>
            <ac:spMk id="57" creationId="{A5271697-90F1-4A23-8EF2-0179F2EAFACB}"/>
          </ac:spMkLst>
        </pc:spChg>
        <pc:grpChg chg="add del">
          <ac:chgData name="Manish Sharma" userId="b799adb9ba789c8f" providerId="LiveId" clId="{E9679D90-DED9-488C-8BB6-97CB7B5DE503}" dt="2022-05-08T11:59:34.365" v="750" actId="26606"/>
          <ac:grpSpMkLst>
            <pc:docMk/>
            <pc:sldMk cId="0"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0"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0" sldId="261"/>
            <ac:picMk id="22" creationId="{5BF1D1E2-528C-41A8-8533-E082D0E6A7E3}"/>
          </ac:picMkLst>
        </pc:picChg>
      </pc:sldChg>
      <pc:sldChg chg="add">
        <pc:chgData name="Manish Sharma" userId="b799adb9ba789c8f" providerId="LiveId" clId="{E9679D90-DED9-488C-8BB6-97CB7B5DE503}" dt="2022-05-07T04:34:50.221" v="150"/>
        <pc:sldMkLst>
          <pc:docMk/>
          <pc:sldMk cId="0"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chgInfo>
</file>

<file path=ppt/diagrams/_rels/data5.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D5ADF9-FA81-4901-A248-AD1847B184D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AA0B164-E3B8-4FD1-9B46-2035491EE2E3}">
      <dgm:prSet/>
      <dgm:spPr/>
      <dgm:t>
        <a:bodyPr/>
        <a:lstStyle/>
        <a:p>
          <a:r>
            <a:rPr lang="en-IN"/>
            <a:t>Quick Loading Time</a:t>
          </a:r>
          <a:endParaRPr lang="en-US"/>
        </a:p>
      </dgm:t>
    </dgm:pt>
    <dgm:pt modelId="{EAF76764-2CFC-49EE-9443-CE61E2C1AAEE}" type="parTrans" cxnId="{BD7ABA76-BB88-4A37-9BFE-F5DEF7FDB964}">
      <dgm:prSet/>
      <dgm:spPr/>
      <dgm:t>
        <a:bodyPr/>
        <a:lstStyle/>
        <a:p>
          <a:endParaRPr lang="en-US"/>
        </a:p>
      </dgm:t>
    </dgm:pt>
    <dgm:pt modelId="{AE7E2588-46F7-482F-AC42-F86ADAAF993F}" type="sibTrans" cxnId="{BD7ABA76-BB88-4A37-9BFE-F5DEF7FDB964}">
      <dgm:prSet/>
      <dgm:spPr/>
      <dgm:t>
        <a:bodyPr/>
        <a:lstStyle/>
        <a:p>
          <a:pPr>
            <a:lnSpc>
              <a:spcPct val="100000"/>
            </a:lnSpc>
          </a:pPr>
          <a:endParaRPr lang="en-US"/>
        </a:p>
      </dgm:t>
    </dgm:pt>
    <dgm:pt modelId="{34B8D842-1812-4A4F-AD26-554D8457444A}">
      <dgm:prSet/>
      <dgm:spPr/>
      <dgm:t>
        <a:bodyPr/>
        <a:lstStyle/>
        <a:p>
          <a:endParaRPr lang="en-US"/>
        </a:p>
      </dgm:t>
    </dgm:pt>
    <dgm:pt modelId="{EED4C378-CC16-4C95-9D0C-240ADEC56074}" type="parTrans" cxnId="{3C166B99-F4C7-45E6-ABAE-16146E949960}">
      <dgm:prSet/>
      <dgm:spPr/>
      <dgm:t>
        <a:bodyPr/>
        <a:lstStyle/>
        <a:p>
          <a:endParaRPr lang="en-US"/>
        </a:p>
      </dgm:t>
    </dgm:pt>
    <dgm:pt modelId="{A7A91574-1011-4847-A9BD-79F9DC88F03A}" type="sibTrans" cxnId="{3C166B99-F4C7-45E6-ABAE-16146E949960}">
      <dgm:prSet/>
      <dgm:spPr/>
      <dgm:t>
        <a:bodyPr/>
        <a:lstStyle/>
        <a:p>
          <a:endParaRPr lang="en-US"/>
        </a:p>
      </dgm:t>
    </dgm:pt>
    <dgm:pt modelId="{586D6629-2AEB-49A3-8161-74B07E86AFCE}">
      <dgm:prSet/>
      <dgm:spPr/>
      <dgm:t>
        <a:bodyPr/>
        <a:lstStyle/>
        <a:p>
          <a:r>
            <a:rPr lang="en-IN"/>
            <a:t>Seamless User Experience</a:t>
          </a:r>
          <a:endParaRPr lang="en-US"/>
        </a:p>
      </dgm:t>
    </dgm:pt>
    <dgm:pt modelId="{3E581DC8-FE84-448A-AD2B-669A95052653}" type="parTrans" cxnId="{F63E6A9D-EB4E-4E31-B192-D3AC5B851A19}">
      <dgm:prSet/>
      <dgm:spPr/>
      <dgm:t>
        <a:bodyPr/>
        <a:lstStyle/>
        <a:p>
          <a:endParaRPr lang="en-US"/>
        </a:p>
      </dgm:t>
    </dgm:pt>
    <dgm:pt modelId="{1ABC4408-0055-4B6E-BBB5-37E7A448C69B}" type="sibTrans" cxnId="{F63E6A9D-EB4E-4E31-B192-D3AC5B851A19}">
      <dgm:prSet/>
      <dgm:spPr/>
      <dgm:t>
        <a:bodyPr/>
        <a:lstStyle/>
        <a:p>
          <a:pPr>
            <a:lnSpc>
              <a:spcPct val="100000"/>
            </a:lnSpc>
          </a:pPr>
          <a:endParaRPr lang="en-US"/>
        </a:p>
      </dgm:t>
    </dgm:pt>
    <dgm:pt modelId="{82CB3DFD-2055-4FCB-A03A-4A16CDAD6D17}">
      <dgm:prSet/>
      <dgm:spPr/>
      <dgm:t>
        <a:bodyPr/>
        <a:lstStyle/>
        <a:p>
          <a:endParaRPr lang="en-US"/>
        </a:p>
      </dgm:t>
    </dgm:pt>
    <dgm:pt modelId="{20B07FF1-FB48-4FA7-B066-F2E7D6D18373}" type="parTrans" cxnId="{FD38F800-BFA7-42A2-AE55-F53B2046B38B}">
      <dgm:prSet/>
      <dgm:spPr/>
      <dgm:t>
        <a:bodyPr/>
        <a:lstStyle/>
        <a:p>
          <a:endParaRPr lang="en-US"/>
        </a:p>
      </dgm:t>
    </dgm:pt>
    <dgm:pt modelId="{8BCA39C0-2487-498E-9B00-D87EB9047D2C}" type="sibTrans" cxnId="{FD38F800-BFA7-42A2-AE55-F53B2046B38B}">
      <dgm:prSet/>
      <dgm:spPr/>
      <dgm:t>
        <a:bodyPr/>
        <a:lstStyle/>
        <a:p>
          <a:endParaRPr lang="en-US"/>
        </a:p>
      </dgm:t>
    </dgm:pt>
    <dgm:pt modelId="{C3A46C6E-835D-4972-A2E4-5ABACD5111C0}">
      <dgm:prSet/>
      <dgm:spPr/>
      <dgm:t>
        <a:bodyPr/>
        <a:lstStyle/>
        <a:p>
          <a:r>
            <a:rPr lang="en-US"/>
            <a:t>Ease in Building Feature-rich Apps</a:t>
          </a:r>
        </a:p>
      </dgm:t>
    </dgm:pt>
    <dgm:pt modelId="{70117BF0-9336-43C2-AA8B-BA72460A4D64}" type="parTrans" cxnId="{481E38A2-9E9F-4FD5-A305-D4A8FE4AFAC3}">
      <dgm:prSet/>
      <dgm:spPr/>
      <dgm:t>
        <a:bodyPr/>
        <a:lstStyle/>
        <a:p>
          <a:endParaRPr lang="en-US"/>
        </a:p>
      </dgm:t>
    </dgm:pt>
    <dgm:pt modelId="{9056A2F0-4F2D-47DC-9866-E827ABCB56A4}" type="sibTrans" cxnId="{481E38A2-9E9F-4FD5-A305-D4A8FE4AFAC3}">
      <dgm:prSet/>
      <dgm:spPr/>
      <dgm:t>
        <a:bodyPr/>
        <a:lstStyle/>
        <a:p>
          <a:pPr>
            <a:lnSpc>
              <a:spcPct val="100000"/>
            </a:lnSpc>
          </a:pPr>
          <a:endParaRPr lang="en-US"/>
        </a:p>
      </dgm:t>
    </dgm:pt>
    <dgm:pt modelId="{37205212-5763-486E-83D3-5AB8414F16F1}">
      <dgm:prSet/>
      <dgm:spPr/>
      <dgm:t>
        <a:bodyPr/>
        <a:lstStyle/>
        <a:p>
          <a:endParaRPr lang="en-US"/>
        </a:p>
      </dgm:t>
    </dgm:pt>
    <dgm:pt modelId="{1F8D4ABC-E85F-4D76-833D-8B10FB44B1D7}" type="parTrans" cxnId="{EC40957D-A25A-439F-BD73-0F4310A63EB5}">
      <dgm:prSet/>
      <dgm:spPr/>
      <dgm:t>
        <a:bodyPr/>
        <a:lstStyle/>
        <a:p>
          <a:endParaRPr lang="en-US"/>
        </a:p>
      </dgm:t>
    </dgm:pt>
    <dgm:pt modelId="{09A09C6E-F780-4863-81AD-688D9850FAD8}" type="sibTrans" cxnId="{EC40957D-A25A-439F-BD73-0F4310A63EB5}">
      <dgm:prSet/>
      <dgm:spPr/>
      <dgm:t>
        <a:bodyPr/>
        <a:lstStyle/>
        <a:p>
          <a:endParaRPr lang="en-US"/>
        </a:p>
      </dgm:t>
    </dgm:pt>
    <dgm:pt modelId="{E42DD993-AEEC-4251-B62B-5DFBAF74980E}">
      <dgm:prSet/>
      <dgm:spPr/>
      <dgm:t>
        <a:bodyPr/>
        <a:lstStyle/>
        <a:p>
          <a:r>
            <a:rPr lang="en-IN"/>
            <a:t>Uses Less Bandwidth</a:t>
          </a:r>
          <a:endParaRPr lang="en-US"/>
        </a:p>
      </dgm:t>
    </dgm:pt>
    <dgm:pt modelId="{B69C0366-649C-4EB7-A71B-BD1DD3D23C67}" type="parTrans" cxnId="{A8023E0F-AEDB-43A6-ACF2-7814959855A5}">
      <dgm:prSet/>
      <dgm:spPr/>
      <dgm:t>
        <a:bodyPr/>
        <a:lstStyle/>
        <a:p>
          <a:endParaRPr lang="en-US"/>
        </a:p>
      </dgm:t>
    </dgm:pt>
    <dgm:pt modelId="{2878EB0B-763D-4813-8486-E79C43F8E483}" type="sibTrans" cxnId="{A8023E0F-AEDB-43A6-ACF2-7814959855A5}">
      <dgm:prSet/>
      <dgm:spPr/>
      <dgm:t>
        <a:bodyPr/>
        <a:lstStyle/>
        <a:p>
          <a:endParaRPr lang="en-US"/>
        </a:p>
      </dgm:t>
    </dgm:pt>
    <dgm:pt modelId="{6CB5FF09-7C4F-4945-A144-72C9C18A315B}">
      <dgm:prSet/>
      <dgm:spPr/>
      <dgm:t>
        <a:bodyPr/>
        <a:lstStyle/>
        <a:p>
          <a:endParaRPr lang="en-US"/>
        </a:p>
      </dgm:t>
    </dgm:pt>
    <dgm:pt modelId="{900738CD-EBA0-4EA7-A182-2ADC1E40F8CA}" type="parTrans" cxnId="{D2A72BBA-6BCA-4416-92D6-7AE8626A80C6}">
      <dgm:prSet/>
      <dgm:spPr/>
      <dgm:t>
        <a:bodyPr/>
        <a:lstStyle/>
        <a:p>
          <a:endParaRPr lang="en-US"/>
        </a:p>
      </dgm:t>
    </dgm:pt>
    <dgm:pt modelId="{CCD43A28-7C8C-4618-A0C6-22EF098D80AA}" type="sibTrans" cxnId="{D2A72BBA-6BCA-4416-92D6-7AE8626A80C6}">
      <dgm:prSet/>
      <dgm:spPr/>
      <dgm:t>
        <a:bodyPr/>
        <a:lstStyle/>
        <a:p>
          <a:endParaRPr lang="en-US"/>
        </a:p>
      </dgm:t>
    </dgm:pt>
    <dgm:pt modelId="{507336DD-8986-454A-8BA5-BC7B248BA24E}" type="pres">
      <dgm:prSet presAssocID="{50D5ADF9-FA81-4901-A248-AD1847B184D0}" presName="linear" presStyleCnt="0">
        <dgm:presLayoutVars>
          <dgm:animLvl val="lvl"/>
          <dgm:resizeHandles val="exact"/>
        </dgm:presLayoutVars>
      </dgm:prSet>
      <dgm:spPr/>
    </dgm:pt>
    <dgm:pt modelId="{A462923F-10CC-4898-B21D-D35A036CFB60}" type="pres">
      <dgm:prSet presAssocID="{AAA0B164-E3B8-4FD1-9B46-2035491EE2E3}" presName="parentText" presStyleLbl="node1" presStyleIdx="0" presStyleCnt="4">
        <dgm:presLayoutVars>
          <dgm:chMax val="0"/>
          <dgm:bulletEnabled val="1"/>
        </dgm:presLayoutVars>
      </dgm:prSet>
      <dgm:spPr/>
    </dgm:pt>
    <dgm:pt modelId="{DE66AC20-CEA3-4CB8-B269-412668F69CCA}" type="pres">
      <dgm:prSet presAssocID="{AAA0B164-E3B8-4FD1-9B46-2035491EE2E3}" presName="childText" presStyleLbl="revTx" presStyleIdx="0" presStyleCnt="4">
        <dgm:presLayoutVars>
          <dgm:bulletEnabled val="1"/>
        </dgm:presLayoutVars>
      </dgm:prSet>
      <dgm:spPr/>
    </dgm:pt>
    <dgm:pt modelId="{DAB901B1-5264-4BA1-8874-D2A9D3C7DA30}" type="pres">
      <dgm:prSet presAssocID="{586D6629-2AEB-49A3-8161-74B07E86AFCE}" presName="parentText" presStyleLbl="node1" presStyleIdx="1" presStyleCnt="4">
        <dgm:presLayoutVars>
          <dgm:chMax val="0"/>
          <dgm:bulletEnabled val="1"/>
        </dgm:presLayoutVars>
      </dgm:prSet>
      <dgm:spPr/>
    </dgm:pt>
    <dgm:pt modelId="{19092326-4E18-4A31-8746-02E1A15BBFB6}" type="pres">
      <dgm:prSet presAssocID="{586D6629-2AEB-49A3-8161-74B07E86AFCE}" presName="childText" presStyleLbl="revTx" presStyleIdx="1" presStyleCnt="4">
        <dgm:presLayoutVars>
          <dgm:bulletEnabled val="1"/>
        </dgm:presLayoutVars>
      </dgm:prSet>
      <dgm:spPr/>
    </dgm:pt>
    <dgm:pt modelId="{7E238E0B-BC81-453A-A6A0-F362CBB49766}" type="pres">
      <dgm:prSet presAssocID="{C3A46C6E-835D-4972-A2E4-5ABACD5111C0}" presName="parentText" presStyleLbl="node1" presStyleIdx="2" presStyleCnt="4">
        <dgm:presLayoutVars>
          <dgm:chMax val="0"/>
          <dgm:bulletEnabled val="1"/>
        </dgm:presLayoutVars>
      </dgm:prSet>
      <dgm:spPr/>
    </dgm:pt>
    <dgm:pt modelId="{76B00C47-52DE-4476-AECC-FD109F3502D6}" type="pres">
      <dgm:prSet presAssocID="{C3A46C6E-835D-4972-A2E4-5ABACD5111C0}" presName="childText" presStyleLbl="revTx" presStyleIdx="2" presStyleCnt="4">
        <dgm:presLayoutVars>
          <dgm:bulletEnabled val="1"/>
        </dgm:presLayoutVars>
      </dgm:prSet>
      <dgm:spPr/>
    </dgm:pt>
    <dgm:pt modelId="{08F6659B-C9F5-4259-BD7B-2F5A42166929}" type="pres">
      <dgm:prSet presAssocID="{E42DD993-AEEC-4251-B62B-5DFBAF74980E}" presName="parentText" presStyleLbl="node1" presStyleIdx="3" presStyleCnt="4">
        <dgm:presLayoutVars>
          <dgm:chMax val="0"/>
          <dgm:bulletEnabled val="1"/>
        </dgm:presLayoutVars>
      </dgm:prSet>
      <dgm:spPr/>
    </dgm:pt>
    <dgm:pt modelId="{ED390239-9E07-402B-A9D6-D535F73AD1E7}" type="pres">
      <dgm:prSet presAssocID="{E42DD993-AEEC-4251-B62B-5DFBAF74980E}" presName="childText" presStyleLbl="revTx" presStyleIdx="3" presStyleCnt="4">
        <dgm:presLayoutVars>
          <dgm:bulletEnabled val="1"/>
        </dgm:presLayoutVars>
      </dgm:prSet>
      <dgm:spPr/>
    </dgm:pt>
  </dgm:ptLst>
  <dgm:cxnLst>
    <dgm:cxn modelId="{FD38F800-BFA7-42A2-AE55-F53B2046B38B}" srcId="{586D6629-2AEB-49A3-8161-74B07E86AFCE}" destId="{82CB3DFD-2055-4FCB-A03A-4A16CDAD6D17}" srcOrd="0" destOrd="0" parTransId="{20B07FF1-FB48-4FA7-B066-F2E7D6D18373}" sibTransId="{8BCA39C0-2487-498E-9B00-D87EB9047D2C}"/>
    <dgm:cxn modelId="{6C88DC03-D496-49BD-9299-3B37D45EF92E}" type="presOf" srcId="{82CB3DFD-2055-4FCB-A03A-4A16CDAD6D17}" destId="{19092326-4E18-4A31-8746-02E1A15BBFB6}" srcOrd="0" destOrd="0" presId="urn:microsoft.com/office/officeart/2005/8/layout/vList2"/>
    <dgm:cxn modelId="{A8023E0F-AEDB-43A6-ACF2-7814959855A5}" srcId="{50D5ADF9-FA81-4901-A248-AD1847B184D0}" destId="{E42DD993-AEEC-4251-B62B-5DFBAF74980E}" srcOrd="3" destOrd="0" parTransId="{B69C0366-649C-4EB7-A71B-BD1DD3D23C67}" sibTransId="{2878EB0B-763D-4813-8486-E79C43F8E483}"/>
    <dgm:cxn modelId="{AF505566-1A17-4EF7-AB81-EF0A4633C74C}" type="presOf" srcId="{34B8D842-1812-4A4F-AD26-554D8457444A}" destId="{DE66AC20-CEA3-4CB8-B269-412668F69CCA}" srcOrd="0" destOrd="0" presId="urn:microsoft.com/office/officeart/2005/8/layout/vList2"/>
    <dgm:cxn modelId="{BD7ABA76-BB88-4A37-9BFE-F5DEF7FDB964}" srcId="{50D5ADF9-FA81-4901-A248-AD1847B184D0}" destId="{AAA0B164-E3B8-4FD1-9B46-2035491EE2E3}" srcOrd="0" destOrd="0" parTransId="{EAF76764-2CFC-49EE-9443-CE61E2C1AAEE}" sibTransId="{AE7E2588-46F7-482F-AC42-F86ADAAF993F}"/>
    <dgm:cxn modelId="{EC40957D-A25A-439F-BD73-0F4310A63EB5}" srcId="{C3A46C6E-835D-4972-A2E4-5ABACD5111C0}" destId="{37205212-5763-486E-83D3-5AB8414F16F1}" srcOrd="0" destOrd="0" parTransId="{1F8D4ABC-E85F-4D76-833D-8B10FB44B1D7}" sibTransId="{09A09C6E-F780-4863-81AD-688D9850FAD8}"/>
    <dgm:cxn modelId="{504D8E81-E6CA-4306-ACF8-FCFB1B66612A}" type="presOf" srcId="{586D6629-2AEB-49A3-8161-74B07E86AFCE}" destId="{DAB901B1-5264-4BA1-8874-D2A9D3C7DA30}" srcOrd="0" destOrd="0" presId="urn:microsoft.com/office/officeart/2005/8/layout/vList2"/>
    <dgm:cxn modelId="{528EA581-EF33-4A06-92AB-77F7DF220CAC}" type="presOf" srcId="{AAA0B164-E3B8-4FD1-9B46-2035491EE2E3}" destId="{A462923F-10CC-4898-B21D-D35A036CFB60}" srcOrd="0" destOrd="0" presId="urn:microsoft.com/office/officeart/2005/8/layout/vList2"/>
    <dgm:cxn modelId="{3C166B99-F4C7-45E6-ABAE-16146E949960}" srcId="{AAA0B164-E3B8-4FD1-9B46-2035491EE2E3}" destId="{34B8D842-1812-4A4F-AD26-554D8457444A}" srcOrd="0" destOrd="0" parTransId="{EED4C378-CC16-4C95-9D0C-240ADEC56074}" sibTransId="{A7A91574-1011-4847-A9BD-79F9DC88F03A}"/>
    <dgm:cxn modelId="{89F7CC99-2377-4149-A8E7-295DFB97F15B}" type="presOf" srcId="{E42DD993-AEEC-4251-B62B-5DFBAF74980E}" destId="{08F6659B-C9F5-4259-BD7B-2F5A42166929}" srcOrd="0" destOrd="0" presId="urn:microsoft.com/office/officeart/2005/8/layout/vList2"/>
    <dgm:cxn modelId="{F63E6A9D-EB4E-4E31-B192-D3AC5B851A19}" srcId="{50D5ADF9-FA81-4901-A248-AD1847B184D0}" destId="{586D6629-2AEB-49A3-8161-74B07E86AFCE}" srcOrd="1" destOrd="0" parTransId="{3E581DC8-FE84-448A-AD2B-669A95052653}" sibTransId="{1ABC4408-0055-4B6E-BBB5-37E7A448C69B}"/>
    <dgm:cxn modelId="{481E38A2-9E9F-4FD5-A305-D4A8FE4AFAC3}" srcId="{50D5ADF9-FA81-4901-A248-AD1847B184D0}" destId="{C3A46C6E-835D-4972-A2E4-5ABACD5111C0}" srcOrd="2" destOrd="0" parTransId="{70117BF0-9336-43C2-AA8B-BA72460A4D64}" sibTransId="{9056A2F0-4F2D-47DC-9866-E827ABCB56A4}"/>
    <dgm:cxn modelId="{F84F64B1-57D8-435C-8DA3-184B2AE436CF}" type="presOf" srcId="{50D5ADF9-FA81-4901-A248-AD1847B184D0}" destId="{507336DD-8986-454A-8BA5-BC7B248BA24E}" srcOrd="0" destOrd="0" presId="urn:microsoft.com/office/officeart/2005/8/layout/vList2"/>
    <dgm:cxn modelId="{D2A72BBA-6BCA-4416-92D6-7AE8626A80C6}" srcId="{E42DD993-AEEC-4251-B62B-5DFBAF74980E}" destId="{6CB5FF09-7C4F-4945-A144-72C9C18A315B}" srcOrd="0" destOrd="0" parTransId="{900738CD-EBA0-4EA7-A182-2ADC1E40F8CA}" sibTransId="{CCD43A28-7C8C-4618-A0C6-22EF098D80AA}"/>
    <dgm:cxn modelId="{F4767CBA-C308-4A9E-9736-A1B500613404}" type="presOf" srcId="{37205212-5763-486E-83D3-5AB8414F16F1}" destId="{76B00C47-52DE-4476-AECC-FD109F3502D6}" srcOrd="0" destOrd="0" presId="urn:microsoft.com/office/officeart/2005/8/layout/vList2"/>
    <dgm:cxn modelId="{961BE9C3-9286-46A6-A725-AC9A6A78EEF2}" type="presOf" srcId="{C3A46C6E-835D-4972-A2E4-5ABACD5111C0}" destId="{7E238E0B-BC81-453A-A6A0-F362CBB49766}" srcOrd="0" destOrd="0" presId="urn:microsoft.com/office/officeart/2005/8/layout/vList2"/>
    <dgm:cxn modelId="{8CF5BFDB-006F-4B27-9CC9-F776E3330738}" type="presOf" srcId="{6CB5FF09-7C4F-4945-A144-72C9C18A315B}" destId="{ED390239-9E07-402B-A9D6-D535F73AD1E7}" srcOrd="0" destOrd="0" presId="urn:microsoft.com/office/officeart/2005/8/layout/vList2"/>
    <dgm:cxn modelId="{24294C70-A16A-47C2-AEC9-B78FDC3403CC}" type="presParOf" srcId="{507336DD-8986-454A-8BA5-BC7B248BA24E}" destId="{A462923F-10CC-4898-B21D-D35A036CFB60}" srcOrd="0" destOrd="0" presId="urn:microsoft.com/office/officeart/2005/8/layout/vList2"/>
    <dgm:cxn modelId="{6C5A49C3-F41F-41E7-923F-54B365D38A59}" type="presParOf" srcId="{507336DD-8986-454A-8BA5-BC7B248BA24E}" destId="{DE66AC20-CEA3-4CB8-B269-412668F69CCA}" srcOrd="1" destOrd="0" presId="urn:microsoft.com/office/officeart/2005/8/layout/vList2"/>
    <dgm:cxn modelId="{E86E237F-D7BA-4BB2-B6A6-AD49E9406B79}" type="presParOf" srcId="{507336DD-8986-454A-8BA5-BC7B248BA24E}" destId="{DAB901B1-5264-4BA1-8874-D2A9D3C7DA30}" srcOrd="2" destOrd="0" presId="urn:microsoft.com/office/officeart/2005/8/layout/vList2"/>
    <dgm:cxn modelId="{7AF56E98-2259-4DEF-B9A3-2B1B16037719}" type="presParOf" srcId="{507336DD-8986-454A-8BA5-BC7B248BA24E}" destId="{19092326-4E18-4A31-8746-02E1A15BBFB6}" srcOrd="3" destOrd="0" presId="urn:microsoft.com/office/officeart/2005/8/layout/vList2"/>
    <dgm:cxn modelId="{9026C6E7-462D-450E-AD02-AABFB05DFA92}" type="presParOf" srcId="{507336DD-8986-454A-8BA5-BC7B248BA24E}" destId="{7E238E0B-BC81-453A-A6A0-F362CBB49766}" srcOrd="4" destOrd="0" presId="urn:microsoft.com/office/officeart/2005/8/layout/vList2"/>
    <dgm:cxn modelId="{2AF22F6A-4C93-41FB-8E83-2B4CDFCD5B61}" type="presParOf" srcId="{507336DD-8986-454A-8BA5-BC7B248BA24E}" destId="{76B00C47-52DE-4476-AECC-FD109F3502D6}" srcOrd="5" destOrd="0" presId="urn:microsoft.com/office/officeart/2005/8/layout/vList2"/>
    <dgm:cxn modelId="{13A1A8A3-327F-4F33-9787-03D43DB5E5D2}" type="presParOf" srcId="{507336DD-8986-454A-8BA5-BC7B248BA24E}" destId="{08F6659B-C9F5-4259-BD7B-2F5A42166929}" srcOrd="6" destOrd="0" presId="urn:microsoft.com/office/officeart/2005/8/layout/vList2"/>
    <dgm:cxn modelId="{65BA8737-CAE6-41F9-A7DA-2796967E2731}" type="presParOf" srcId="{507336DD-8986-454A-8BA5-BC7B248BA24E}" destId="{ED390239-9E07-402B-A9D6-D535F73AD1E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DB4F01-2509-4C61-8D9E-355D96E94175}"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IN"/>
        </a:p>
      </dgm:t>
    </dgm:pt>
    <dgm:pt modelId="{12A320EB-15BF-428E-8C30-FBB722C49010}">
      <dgm:prSet phldrT="[Text]"/>
      <dgm:spPr/>
      <dgm:t>
        <a:bodyPr/>
        <a:lstStyle/>
        <a:p>
          <a:r>
            <a:rPr lang="en-IN"/>
            <a:t>Emulated</a:t>
          </a:r>
        </a:p>
      </dgm:t>
    </dgm:pt>
    <dgm:pt modelId="{D1F7E5E8-C5B8-44B4-AEE6-B3DC81EC1C1B}" type="parTrans" cxnId="{B8BE3F15-57AB-4969-A7DF-DEFF639C5A9A}">
      <dgm:prSet/>
      <dgm:spPr/>
      <dgm:t>
        <a:bodyPr/>
        <a:lstStyle/>
        <a:p>
          <a:endParaRPr lang="en-IN"/>
        </a:p>
      </dgm:t>
    </dgm:pt>
    <dgm:pt modelId="{FBFA2D77-FCE8-4596-A16F-11EA3ADBB9E7}" type="sibTrans" cxnId="{B8BE3F15-57AB-4969-A7DF-DEFF639C5A9A}">
      <dgm:prSet/>
      <dgm:spPr/>
      <dgm:t>
        <a:bodyPr/>
        <a:lstStyle/>
        <a:p>
          <a:endParaRPr lang="en-IN"/>
        </a:p>
      </dgm:t>
    </dgm:pt>
    <dgm:pt modelId="{7C20CDDC-1B4B-4DA3-817B-F996E439C546}">
      <dgm:prSet phldrT="[Text]"/>
      <dgm:spPr/>
      <dgm:t>
        <a:bodyPr/>
        <a:lstStyle/>
        <a:p>
          <a:r>
            <a:rPr lang="en-IN"/>
            <a:t>No Shadow DOM</a:t>
          </a:r>
        </a:p>
      </dgm:t>
    </dgm:pt>
    <dgm:pt modelId="{8BE6BFA9-49B5-4802-9EC2-C842F22415BF}" type="parTrans" cxnId="{E30C7E56-2644-45F5-98DD-EA95364A8B3F}">
      <dgm:prSet/>
      <dgm:spPr/>
      <dgm:t>
        <a:bodyPr/>
        <a:lstStyle/>
        <a:p>
          <a:endParaRPr lang="en-IN"/>
        </a:p>
      </dgm:t>
    </dgm:pt>
    <dgm:pt modelId="{5519EE48-51E2-444B-A7CE-778C2B314516}" type="sibTrans" cxnId="{E30C7E56-2644-45F5-98DD-EA95364A8B3F}">
      <dgm:prSet/>
      <dgm:spPr/>
      <dgm:t>
        <a:bodyPr/>
        <a:lstStyle/>
        <a:p>
          <a:endParaRPr lang="en-IN"/>
        </a:p>
      </dgm:t>
    </dgm:pt>
    <dgm:pt modelId="{FA67E59D-DE4F-483D-941A-D4EA4BE31A99}">
      <dgm:prSet phldrT="[Text]"/>
      <dgm:spPr/>
      <dgm:t>
        <a:bodyPr/>
        <a:lstStyle/>
        <a:p>
          <a:r>
            <a:rPr lang="en-IN"/>
            <a:t>Style Encapsulation</a:t>
          </a:r>
        </a:p>
      </dgm:t>
    </dgm:pt>
    <dgm:pt modelId="{C11589A6-FCE3-41E3-8A06-1757A2BAE578}" type="parTrans" cxnId="{B1E2D9C6-9306-4107-A57E-DF190AD832DA}">
      <dgm:prSet/>
      <dgm:spPr/>
      <dgm:t>
        <a:bodyPr/>
        <a:lstStyle/>
        <a:p>
          <a:endParaRPr lang="en-IN"/>
        </a:p>
      </dgm:t>
    </dgm:pt>
    <dgm:pt modelId="{D9232786-1A25-44CF-BF33-1379B5BA1A14}" type="sibTrans" cxnId="{B1E2D9C6-9306-4107-A57E-DF190AD832DA}">
      <dgm:prSet/>
      <dgm:spPr/>
      <dgm:t>
        <a:bodyPr/>
        <a:lstStyle/>
        <a:p>
          <a:endParaRPr lang="en-IN"/>
        </a:p>
      </dgm:t>
    </dgm:pt>
    <dgm:pt modelId="{A5685DBE-A1CC-4837-BE74-DE2A6E52D6C3}">
      <dgm:prSet phldrT="[Text]"/>
      <dgm:spPr/>
      <dgm:t>
        <a:bodyPr/>
        <a:lstStyle/>
        <a:p>
          <a:r>
            <a:rPr lang="en-IN" err="1"/>
            <a:t>ShadowDom</a:t>
          </a:r>
          <a:endParaRPr lang="en-IN"/>
        </a:p>
      </dgm:t>
    </dgm:pt>
    <dgm:pt modelId="{25C7C501-7496-4816-9D8E-81E4F65283E6}" type="parTrans" cxnId="{42DE6162-34E4-423D-B86F-7560466C2CD5}">
      <dgm:prSet/>
      <dgm:spPr/>
      <dgm:t>
        <a:bodyPr/>
        <a:lstStyle/>
        <a:p>
          <a:endParaRPr lang="en-IN"/>
        </a:p>
      </dgm:t>
    </dgm:pt>
    <dgm:pt modelId="{6170FD5E-52A3-4E26-8CE9-27F93E0DC3DA}" type="sibTrans" cxnId="{42DE6162-34E4-423D-B86F-7560466C2CD5}">
      <dgm:prSet/>
      <dgm:spPr/>
      <dgm:t>
        <a:bodyPr/>
        <a:lstStyle/>
        <a:p>
          <a:endParaRPr lang="en-IN"/>
        </a:p>
      </dgm:t>
    </dgm:pt>
    <dgm:pt modelId="{50B3DBA8-291F-485B-B34A-88EA94C1A932}">
      <dgm:prSet phldrT="[Text]"/>
      <dgm:spPr/>
      <dgm:t>
        <a:bodyPr/>
        <a:lstStyle/>
        <a:p>
          <a:r>
            <a:rPr lang="en-IN"/>
            <a:t>Enable Shadow DOM</a:t>
          </a:r>
        </a:p>
      </dgm:t>
    </dgm:pt>
    <dgm:pt modelId="{DBE9B8DD-8F1A-4F86-AB9C-15E25DD1862F}" type="parTrans" cxnId="{04CB27FD-D5BD-4B6F-A5E1-6A9B235CAC56}">
      <dgm:prSet/>
      <dgm:spPr/>
      <dgm:t>
        <a:bodyPr/>
        <a:lstStyle/>
        <a:p>
          <a:endParaRPr lang="en-IN"/>
        </a:p>
      </dgm:t>
    </dgm:pt>
    <dgm:pt modelId="{4796A248-D7A9-4CCD-B194-9C219B4A2EE2}" type="sibTrans" cxnId="{04CB27FD-D5BD-4B6F-A5E1-6A9B235CAC56}">
      <dgm:prSet/>
      <dgm:spPr/>
      <dgm:t>
        <a:bodyPr/>
        <a:lstStyle/>
        <a:p>
          <a:endParaRPr lang="en-IN"/>
        </a:p>
      </dgm:t>
    </dgm:pt>
    <dgm:pt modelId="{AF033ED5-FE65-42B7-A6B6-C924A49E6A7C}">
      <dgm:prSet phldrT="[Text]"/>
      <dgm:spPr/>
      <dgm:t>
        <a:bodyPr/>
        <a:lstStyle/>
        <a:p>
          <a:r>
            <a:rPr lang="en-IN"/>
            <a:t>Style Encapsulation</a:t>
          </a:r>
        </a:p>
      </dgm:t>
    </dgm:pt>
    <dgm:pt modelId="{E2C96430-F1A7-4FD1-A8A2-A6E80CD887AC}" type="parTrans" cxnId="{E3A65FA7-4990-4E0C-BD3F-896CE6468A89}">
      <dgm:prSet/>
      <dgm:spPr/>
      <dgm:t>
        <a:bodyPr/>
        <a:lstStyle/>
        <a:p>
          <a:endParaRPr lang="en-IN"/>
        </a:p>
      </dgm:t>
    </dgm:pt>
    <dgm:pt modelId="{9B70F477-C9AB-499D-AD0D-5B7F1F1E66D7}" type="sibTrans" cxnId="{E3A65FA7-4990-4E0C-BD3F-896CE6468A89}">
      <dgm:prSet/>
      <dgm:spPr/>
      <dgm:t>
        <a:bodyPr/>
        <a:lstStyle/>
        <a:p>
          <a:endParaRPr lang="en-IN"/>
        </a:p>
      </dgm:t>
    </dgm:pt>
    <dgm:pt modelId="{33BED3A8-ED99-4E6E-848E-AB4215BBD18A}">
      <dgm:prSet phldrT="[Text]"/>
      <dgm:spPr/>
      <dgm:t>
        <a:bodyPr/>
        <a:lstStyle/>
        <a:p>
          <a:r>
            <a:rPr lang="en-IN"/>
            <a:t>None</a:t>
          </a:r>
        </a:p>
      </dgm:t>
    </dgm:pt>
    <dgm:pt modelId="{10136CEC-7D38-41FF-907B-49A6607ACCAB}" type="parTrans" cxnId="{69B4DBAB-61FD-471E-AB8F-0D138B1C86CE}">
      <dgm:prSet/>
      <dgm:spPr/>
      <dgm:t>
        <a:bodyPr/>
        <a:lstStyle/>
        <a:p>
          <a:endParaRPr lang="en-IN"/>
        </a:p>
      </dgm:t>
    </dgm:pt>
    <dgm:pt modelId="{9C124531-CC55-40E0-970F-8D7CC0170657}" type="sibTrans" cxnId="{69B4DBAB-61FD-471E-AB8F-0D138B1C86CE}">
      <dgm:prSet/>
      <dgm:spPr/>
      <dgm:t>
        <a:bodyPr/>
        <a:lstStyle/>
        <a:p>
          <a:endParaRPr lang="en-IN"/>
        </a:p>
      </dgm:t>
    </dgm:pt>
    <dgm:pt modelId="{A243F69C-0DE5-4948-9BCF-5771A9B7EAE0}">
      <dgm:prSet phldrT="[Text]"/>
      <dgm:spPr/>
      <dgm:t>
        <a:bodyPr/>
        <a:lstStyle/>
        <a:p>
          <a:r>
            <a:rPr lang="en-IN"/>
            <a:t>No Shadow DOM</a:t>
          </a:r>
        </a:p>
      </dgm:t>
    </dgm:pt>
    <dgm:pt modelId="{5CDD321D-E21E-4FF7-88A1-26DEF04C82C1}" type="parTrans" cxnId="{31D90439-7E09-45D8-BC6A-B6555BC118EC}">
      <dgm:prSet/>
      <dgm:spPr/>
      <dgm:t>
        <a:bodyPr/>
        <a:lstStyle/>
        <a:p>
          <a:endParaRPr lang="en-IN"/>
        </a:p>
      </dgm:t>
    </dgm:pt>
    <dgm:pt modelId="{FCCD4AB5-6A99-47B1-9947-5D5BA9089D15}" type="sibTrans" cxnId="{31D90439-7E09-45D8-BC6A-B6555BC118EC}">
      <dgm:prSet/>
      <dgm:spPr/>
      <dgm:t>
        <a:bodyPr/>
        <a:lstStyle/>
        <a:p>
          <a:endParaRPr lang="en-IN"/>
        </a:p>
      </dgm:t>
    </dgm:pt>
    <dgm:pt modelId="{A5356446-1B6F-41C5-8720-540D8DE3BF95}">
      <dgm:prSet phldrT="[Text]"/>
      <dgm:spPr/>
      <dgm:t>
        <a:bodyPr/>
        <a:lstStyle/>
        <a:p>
          <a:r>
            <a:rPr lang="en-IN"/>
            <a:t>No Style Encapsulation</a:t>
          </a:r>
        </a:p>
      </dgm:t>
    </dgm:pt>
    <dgm:pt modelId="{57289EBE-2943-4089-B884-523C1367DCFE}" type="parTrans" cxnId="{B69809A2-9C06-458F-A2DE-EE4A9ED101BE}">
      <dgm:prSet/>
      <dgm:spPr/>
      <dgm:t>
        <a:bodyPr/>
        <a:lstStyle/>
        <a:p>
          <a:endParaRPr lang="en-IN"/>
        </a:p>
      </dgm:t>
    </dgm:pt>
    <dgm:pt modelId="{010371DE-BACE-40A1-A424-97CD564F1FA7}" type="sibTrans" cxnId="{B69809A2-9C06-458F-A2DE-EE4A9ED101BE}">
      <dgm:prSet/>
      <dgm:spPr/>
      <dgm:t>
        <a:bodyPr/>
        <a:lstStyle/>
        <a:p>
          <a:endParaRPr lang="en-IN"/>
        </a:p>
      </dgm:t>
    </dgm:pt>
    <dgm:pt modelId="{C1DD2045-C4F4-4928-A83A-1434450ADDC2}">
      <dgm:prSet phldrT="[Text]"/>
      <dgm:spPr/>
      <dgm:t>
        <a:bodyPr/>
        <a:lstStyle/>
        <a:p>
          <a:r>
            <a:rPr lang="en-IN"/>
            <a:t>Value: 0</a:t>
          </a:r>
        </a:p>
      </dgm:t>
    </dgm:pt>
    <dgm:pt modelId="{5B31440F-6B13-4C28-B4BE-5BA19EE7428E}" type="parTrans" cxnId="{BD00FBB8-1F43-4AB4-969F-54BAD0D8A167}">
      <dgm:prSet/>
      <dgm:spPr/>
      <dgm:t>
        <a:bodyPr/>
        <a:lstStyle/>
        <a:p>
          <a:endParaRPr lang="en-IN"/>
        </a:p>
      </dgm:t>
    </dgm:pt>
    <dgm:pt modelId="{310B8532-716C-487A-BF36-919B94C64B23}" type="sibTrans" cxnId="{BD00FBB8-1F43-4AB4-969F-54BAD0D8A167}">
      <dgm:prSet/>
      <dgm:spPr/>
      <dgm:t>
        <a:bodyPr/>
        <a:lstStyle/>
        <a:p>
          <a:endParaRPr lang="en-IN"/>
        </a:p>
      </dgm:t>
    </dgm:pt>
    <dgm:pt modelId="{8B172C8C-D8C8-4D49-8EAF-370D34C747E3}">
      <dgm:prSet phldrT="[Text]"/>
      <dgm:spPr/>
      <dgm:t>
        <a:bodyPr/>
        <a:lstStyle/>
        <a:p>
          <a:r>
            <a:rPr lang="en-IN"/>
            <a:t>Value: 1</a:t>
          </a:r>
        </a:p>
      </dgm:t>
    </dgm:pt>
    <dgm:pt modelId="{6EEE0F3D-74CC-4714-82DA-B795C5EB126E}" type="parTrans" cxnId="{52FC4BA9-FCB3-4295-BD37-1731E666704B}">
      <dgm:prSet/>
      <dgm:spPr/>
      <dgm:t>
        <a:bodyPr/>
        <a:lstStyle/>
        <a:p>
          <a:endParaRPr lang="en-IN"/>
        </a:p>
      </dgm:t>
    </dgm:pt>
    <dgm:pt modelId="{A897FBC8-6901-4531-A083-E3154C0CBFB4}" type="sibTrans" cxnId="{52FC4BA9-FCB3-4295-BD37-1731E666704B}">
      <dgm:prSet/>
      <dgm:spPr/>
      <dgm:t>
        <a:bodyPr/>
        <a:lstStyle/>
        <a:p>
          <a:endParaRPr lang="en-IN"/>
        </a:p>
      </dgm:t>
    </dgm:pt>
    <dgm:pt modelId="{D7AC1872-DC64-47ED-8CB8-2416D688EB04}">
      <dgm:prSet phldrT="[Text]"/>
      <dgm:spPr/>
      <dgm:t>
        <a:bodyPr/>
        <a:lstStyle/>
        <a:p>
          <a:r>
            <a:rPr lang="en-IN"/>
            <a:t>Value: 2</a:t>
          </a:r>
        </a:p>
      </dgm:t>
    </dgm:pt>
    <dgm:pt modelId="{6CE3156B-D87A-4A5B-A94B-2D956D18330B}" type="parTrans" cxnId="{19DD80D3-D1C8-4344-82FD-B451828A5691}">
      <dgm:prSet/>
      <dgm:spPr/>
      <dgm:t>
        <a:bodyPr/>
        <a:lstStyle/>
        <a:p>
          <a:endParaRPr lang="en-IN"/>
        </a:p>
      </dgm:t>
    </dgm:pt>
    <dgm:pt modelId="{57C8FE2F-7E56-4E14-9D4D-FF57B4CF5C8F}" type="sibTrans" cxnId="{19DD80D3-D1C8-4344-82FD-B451828A5691}">
      <dgm:prSet/>
      <dgm:spPr/>
      <dgm:t>
        <a:bodyPr/>
        <a:lstStyle/>
        <a:p>
          <a:endParaRPr lang="en-IN"/>
        </a:p>
      </dgm:t>
    </dgm:pt>
    <dgm:pt modelId="{6D2C4EAD-49CF-45D0-ACBD-3B428F73CA25}" type="pres">
      <dgm:prSet presAssocID="{30DB4F01-2509-4C61-8D9E-355D96E94175}" presName="Name0" presStyleCnt="0">
        <dgm:presLayoutVars>
          <dgm:dir/>
          <dgm:animLvl val="lvl"/>
          <dgm:resizeHandles/>
        </dgm:presLayoutVars>
      </dgm:prSet>
      <dgm:spPr/>
    </dgm:pt>
    <dgm:pt modelId="{AD612DB8-BFB3-4437-959A-5E08A2043A84}" type="pres">
      <dgm:prSet presAssocID="{12A320EB-15BF-428E-8C30-FBB722C49010}" presName="linNode" presStyleCnt="0"/>
      <dgm:spPr/>
    </dgm:pt>
    <dgm:pt modelId="{4364F602-B975-4FF9-937C-1DB9062D2D6A}" type="pres">
      <dgm:prSet presAssocID="{12A320EB-15BF-428E-8C30-FBB722C49010}" presName="parentShp" presStyleLbl="node1" presStyleIdx="0" presStyleCnt="3">
        <dgm:presLayoutVars>
          <dgm:bulletEnabled val="1"/>
        </dgm:presLayoutVars>
      </dgm:prSet>
      <dgm:spPr/>
    </dgm:pt>
    <dgm:pt modelId="{E79F97A8-78F6-4807-B707-109265BEC0D8}" type="pres">
      <dgm:prSet presAssocID="{12A320EB-15BF-428E-8C30-FBB722C49010}" presName="childShp" presStyleLbl="bgAccFollowNode1" presStyleIdx="0" presStyleCnt="3">
        <dgm:presLayoutVars>
          <dgm:bulletEnabled val="1"/>
        </dgm:presLayoutVars>
      </dgm:prSet>
      <dgm:spPr/>
    </dgm:pt>
    <dgm:pt modelId="{471E4F85-9BCD-4587-8C7D-ABA088476F08}" type="pres">
      <dgm:prSet presAssocID="{FBFA2D77-FCE8-4596-A16F-11EA3ADBB9E7}" presName="spacing" presStyleCnt="0"/>
      <dgm:spPr/>
    </dgm:pt>
    <dgm:pt modelId="{214A5ECB-A141-42C7-BDBB-D6C25D0F6AA1}" type="pres">
      <dgm:prSet presAssocID="{A5685DBE-A1CC-4837-BE74-DE2A6E52D6C3}" presName="linNode" presStyleCnt="0"/>
      <dgm:spPr/>
    </dgm:pt>
    <dgm:pt modelId="{E1ADA7A4-07F4-4120-9AD2-6BF1255953F7}" type="pres">
      <dgm:prSet presAssocID="{A5685DBE-A1CC-4837-BE74-DE2A6E52D6C3}" presName="parentShp" presStyleLbl="node1" presStyleIdx="1" presStyleCnt="3">
        <dgm:presLayoutVars>
          <dgm:bulletEnabled val="1"/>
        </dgm:presLayoutVars>
      </dgm:prSet>
      <dgm:spPr/>
    </dgm:pt>
    <dgm:pt modelId="{9650EDEF-596D-42F7-A0EF-8266A9C2F243}" type="pres">
      <dgm:prSet presAssocID="{A5685DBE-A1CC-4837-BE74-DE2A6E52D6C3}" presName="childShp" presStyleLbl="bgAccFollowNode1" presStyleIdx="1" presStyleCnt="3">
        <dgm:presLayoutVars>
          <dgm:bulletEnabled val="1"/>
        </dgm:presLayoutVars>
      </dgm:prSet>
      <dgm:spPr/>
    </dgm:pt>
    <dgm:pt modelId="{FDE0FCEC-84AF-4B63-8591-62F0BB9E2229}" type="pres">
      <dgm:prSet presAssocID="{6170FD5E-52A3-4E26-8CE9-27F93E0DC3DA}" presName="spacing" presStyleCnt="0"/>
      <dgm:spPr/>
    </dgm:pt>
    <dgm:pt modelId="{D250F8C9-55FF-474B-9AE4-F94728A4C837}" type="pres">
      <dgm:prSet presAssocID="{33BED3A8-ED99-4E6E-848E-AB4215BBD18A}" presName="linNode" presStyleCnt="0"/>
      <dgm:spPr/>
    </dgm:pt>
    <dgm:pt modelId="{9973909B-19D5-4295-B119-E24F3B275C34}" type="pres">
      <dgm:prSet presAssocID="{33BED3A8-ED99-4E6E-848E-AB4215BBD18A}" presName="parentShp" presStyleLbl="node1" presStyleIdx="2" presStyleCnt="3">
        <dgm:presLayoutVars>
          <dgm:bulletEnabled val="1"/>
        </dgm:presLayoutVars>
      </dgm:prSet>
      <dgm:spPr/>
    </dgm:pt>
    <dgm:pt modelId="{2D8BDC60-826F-4214-95C4-833BBE1FD706}" type="pres">
      <dgm:prSet presAssocID="{33BED3A8-ED99-4E6E-848E-AB4215BBD18A}" presName="childShp" presStyleLbl="bgAccFollowNode1" presStyleIdx="2" presStyleCnt="3">
        <dgm:presLayoutVars>
          <dgm:bulletEnabled val="1"/>
        </dgm:presLayoutVars>
      </dgm:prSet>
      <dgm:spPr/>
    </dgm:pt>
  </dgm:ptLst>
  <dgm:cxnLst>
    <dgm:cxn modelId="{0232D20F-A268-4460-BE26-4657BBBF7932}" type="presOf" srcId="{8B172C8C-D8C8-4D49-8EAF-370D34C747E3}" destId="{9650EDEF-596D-42F7-A0EF-8266A9C2F243}" srcOrd="0" destOrd="2" presId="urn:microsoft.com/office/officeart/2005/8/layout/vList6"/>
    <dgm:cxn modelId="{BFFE7010-963B-4C28-A255-D4E130E4CEBF}" type="presOf" srcId="{C1DD2045-C4F4-4928-A83A-1434450ADDC2}" destId="{E79F97A8-78F6-4807-B707-109265BEC0D8}" srcOrd="0" destOrd="2" presId="urn:microsoft.com/office/officeart/2005/8/layout/vList6"/>
    <dgm:cxn modelId="{B8BE3F15-57AB-4969-A7DF-DEFF639C5A9A}" srcId="{30DB4F01-2509-4C61-8D9E-355D96E94175}" destId="{12A320EB-15BF-428E-8C30-FBB722C49010}" srcOrd="0" destOrd="0" parTransId="{D1F7E5E8-C5B8-44B4-AEE6-B3DC81EC1C1B}" sibTransId="{FBFA2D77-FCE8-4596-A16F-11EA3ADBB9E7}"/>
    <dgm:cxn modelId="{963C5A1A-0355-47FF-AB98-302C082D087C}" type="presOf" srcId="{AF033ED5-FE65-42B7-A6B6-C924A49E6A7C}" destId="{9650EDEF-596D-42F7-A0EF-8266A9C2F243}" srcOrd="0" destOrd="1" presId="urn:microsoft.com/office/officeart/2005/8/layout/vList6"/>
    <dgm:cxn modelId="{C1458129-12ED-4779-BD0C-4C2A70B07AE2}" type="presOf" srcId="{A5685DBE-A1CC-4837-BE74-DE2A6E52D6C3}" destId="{E1ADA7A4-07F4-4120-9AD2-6BF1255953F7}" srcOrd="0" destOrd="0" presId="urn:microsoft.com/office/officeart/2005/8/layout/vList6"/>
    <dgm:cxn modelId="{0544272B-F038-4547-8A68-20A2993B2B71}" type="presOf" srcId="{50B3DBA8-291F-485B-B34A-88EA94C1A932}" destId="{9650EDEF-596D-42F7-A0EF-8266A9C2F243}" srcOrd="0" destOrd="0" presId="urn:microsoft.com/office/officeart/2005/8/layout/vList6"/>
    <dgm:cxn modelId="{31D90439-7E09-45D8-BC6A-B6555BC118EC}" srcId="{33BED3A8-ED99-4E6E-848E-AB4215BBD18A}" destId="{A243F69C-0DE5-4948-9BCF-5771A9B7EAE0}" srcOrd="0" destOrd="0" parTransId="{5CDD321D-E21E-4FF7-88A1-26DEF04C82C1}" sibTransId="{FCCD4AB5-6A99-47B1-9947-5D5BA9089D15}"/>
    <dgm:cxn modelId="{E4737839-0A4A-4DB0-B2C4-D31E4188F123}" type="presOf" srcId="{7C20CDDC-1B4B-4DA3-817B-F996E439C546}" destId="{E79F97A8-78F6-4807-B707-109265BEC0D8}" srcOrd="0" destOrd="0" presId="urn:microsoft.com/office/officeart/2005/8/layout/vList6"/>
    <dgm:cxn modelId="{3AB53E41-CB9F-439E-BE9F-CD29E538CEDE}" type="presOf" srcId="{30DB4F01-2509-4C61-8D9E-355D96E94175}" destId="{6D2C4EAD-49CF-45D0-ACBD-3B428F73CA25}" srcOrd="0" destOrd="0" presId="urn:microsoft.com/office/officeart/2005/8/layout/vList6"/>
    <dgm:cxn modelId="{42DE6162-34E4-423D-B86F-7560466C2CD5}" srcId="{30DB4F01-2509-4C61-8D9E-355D96E94175}" destId="{A5685DBE-A1CC-4837-BE74-DE2A6E52D6C3}" srcOrd="1" destOrd="0" parTransId="{25C7C501-7496-4816-9D8E-81E4F65283E6}" sibTransId="{6170FD5E-52A3-4E26-8CE9-27F93E0DC3DA}"/>
    <dgm:cxn modelId="{76BEC047-AB85-4BB3-A4C7-3F2CA2C50FCD}" type="presOf" srcId="{D7AC1872-DC64-47ED-8CB8-2416D688EB04}" destId="{2D8BDC60-826F-4214-95C4-833BBE1FD706}" srcOrd="0" destOrd="2" presId="urn:microsoft.com/office/officeart/2005/8/layout/vList6"/>
    <dgm:cxn modelId="{E30C7E56-2644-45F5-98DD-EA95364A8B3F}" srcId="{12A320EB-15BF-428E-8C30-FBB722C49010}" destId="{7C20CDDC-1B4B-4DA3-817B-F996E439C546}" srcOrd="0" destOrd="0" parTransId="{8BE6BFA9-49B5-4802-9EC2-C842F22415BF}" sibTransId="{5519EE48-51E2-444B-A7CE-778C2B314516}"/>
    <dgm:cxn modelId="{B69809A2-9C06-458F-A2DE-EE4A9ED101BE}" srcId="{33BED3A8-ED99-4E6E-848E-AB4215BBD18A}" destId="{A5356446-1B6F-41C5-8720-540D8DE3BF95}" srcOrd="1" destOrd="0" parTransId="{57289EBE-2943-4089-B884-523C1367DCFE}" sibTransId="{010371DE-BACE-40A1-A424-97CD564F1FA7}"/>
    <dgm:cxn modelId="{E3A65FA7-4990-4E0C-BD3F-896CE6468A89}" srcId="{A5685DBE-A1CC-4837-BE74-DE2A6E52D6C3}" destId="{AF033ED5-FE65-42B7-A6B6-C924A49E6A7C}" srcOrd="1" destOrd="0" parTransId="{E2C96430-F1A7-4FD1-A8A2-A6E80CD887AC}" sibTransId="{9B70F477-C9AB-499D-AD0D-5B7F1F1E66D7}"/>
    <dgm:cxn modelId="{2AB151A7-2FCD-4359-BCAC-A64BF5B32AC6}" type="presOf" srcId="{A5356446-1B6F-41C5-8720-540D8DE3BF95}" destId="{2D8BDC60-826F-4214-95C4-833BBE1FD706}" srcOrd="0" destOrd="1" presId="urn:microsoft.com/office/officeart/2005/8/layout/vList6"/>
    <dgm:cxn modelId="{52FC4BA9-FCB3-4295-BD37-1731E666704B}" srcId="{A5685DBE-A1CC-4837-BE74-DE2A6E52D6C3}" destId="{8B172C8C-D8C8-4D49-8EAF-370D34C747E3}" srcOrd="2" destOrd="0" parTransId="{6EEE0F3D-74CC-4714-82DA-B795C5EB126E}" sibTransId="{A897FBC8-6901-4531-A083-E3154C0CBFB4}"/>
    <dgm:cxn modelId="{69B4DBAB-61FD-471E-AB8F-0D138B1C86CE}" srcId="{30DB4F01-2509-4C61-8D9E-355D96E94175}" destId="{33BED3A8-ED99-4E6E-848E-AB4215BBD18A}" srcOrd="2" destOrd="0" parTransId="{10136CEC-7D38-41FF-907B-49A6607ACCAB}" sibTransId="{9C124531-CC55-40E0-970F-8D7CC0170657}"/>
    <dgm:cxn modelId="{92B90DAD-B0E4-45B2-AAC4-4FEF2D3CBEA6}" type="presOf" srcId="{33BED3A8-ED99-4E6E-848E-AB4215BBD18A}" destId="{9973909B-19D5-4295-B119-E24F3B275C34}" srcOrd="0" destOrd="0" presId="urn:microsoft.com/office/officeart/2005/8/layout/vList6"/>
    <dgm:cxn modelId="{080517B0-B1BF-485E-B334-5998386AE980}" type="presOf" srcId="{A243F69C-0DE5-4948-9BCF-5771A9B7EAE0}" destId="{2D8BDC60-826F-4214-95C4-833BBE1FD706}" srcOrd="0" destOrd="0" presId="urn:microsoft.com/office/officeart/2005/8/layout/vList6"/>
    <dgm:cxn modelId="{BD00FBB8-1F43-4AB4-969F-54BAD0D8A167}" srcId="{12A320EB-15BF-428E-8C30-FBB722C49010}" destId="{C1DD2045-C4F4-4928-A83A-1434450ADDC2}" srcOrd="2" destOrd="0" parTransId="{5B31440F-6B13-4C28-B4BE-5BA19EE7428E}" sibTransId="{310B8532-716C-487A-BF36-919B94C64B23}"/>
    <dgm:cxn modelId="{B1E2D9C6-9306-4107-A57E-DF190AD832DA}" srcId="{12A320EB-15BF-428E-8C30-FBB722C49010}" destId="{FA67E59D-DE4F-483D-941A-D4EA4BE31A99}" srcOrd="1" destOrd="0" parTransId="{C11589A6-FCE3-41E3-8A06-1757A2BAE578}" sibTransId="{D9232786-1A25-44CF-BF33-1379B5BA1A14}"/>
    <dgm:cxn modelId="{19DD80D3-D1C8-4344-82FD-B451828A5691}" srcId="{33BED3A8-ED99-4E6E-848E-AB4215BBD18A}" destId="{D7AC1872-DC64-47ED-8CB8-2416D688EB04}" srcOrd="2" destOrd="0" parTransId="{6CE3156B-D87A-4A5B-A94B-2D956D18330B}" sibTransId="{57C8FE2F-7E56-4E14-9D4D-FF57B4CF5C8F}"/>
    <dgm:cxn modelId="{17DD02D9-684F-4023-A686-F521AA332F57}" type="presOf" srcId="{12A320EB-15BF-428E-8C30-FBB722C49010}" destId="{4364F602-B975-4FF9-937C-1DB9062D2D6A}" srcOrd="0" destOrd="0" presId="urn:microsoft.com/office/officeart/2005/8/layout/vList6"/>
    <dgm:cxn modelId="{EB2E8EE3-23DC-463F-A69F-DAB66E714C57}" type="presOf" srcId="{FA67E59D-DE4F-483D-941A-D4EA4BE31A99}" destId="{E79F97A8-78F6-4807-B707-109265BEC0D8}" srcOrd="0" destOrd="1" presId="urn:microsoft.com/office/officeart/2005/8/layout/vList6"/>
    <dgm:cxn modelId="{04CB27FD-D5BD-4B6F-A5E1-6A9B235CAC56}" srcId="{A5685DBE-A1CC-4837-BE74-DE2A6E52D6C3}" destId="{50B3DBA8-291F-485B-B34A-88EA94C1A932}" srcOrd="0" destOrd="0" parTransId="{DBE9B8DD-8F1A-4F86-AB9C-15E25DD1862F}" sibTransId="{4796A248-D7A9-4CCD-B194-9C219B4A2EE2}"/>
    <dgm:cxn modelId="{2A969C12-445E-420B-BB63-1C93550A8CC0}" type="presParOf" srcId="{6D2C4EAD-49CF-45D0-ACBD-3B428F73CA25}" destId="{AD612DB8-BFB3-4437-959A-5E08A2043A84}" srcOrd="0" destOrd="0" presId="urn:microsoft.com/office/officeart/2005/8/layout/vList6"/>
    <dgm:cxn modelId="{FA2F43B0-32A5-4764-BE96-E4EC5749F007}" type="presParOf" srcId="{AD612DB8-BFB3-4437-959A-5E08A2043A84}" destId="{4364F602-B975-4FF9-937C-1DB9062D2D6A}" srcOrd="0" destOrd="0" presId="urn:microsoft.com/office/officeart/2005/8/layout/vList6"/>
    <dgm:cxn modelId="{D8C1D5B5-5A6E-4AD1-949E-B90AD570F4D5}" type="presParOf" srcId="{AD612DB8-BFB3-4437-959A-5E08A2043A84}" destId="{E79F97A8-78F6-4807-B707-109265BEC0D8}" srcOrd="1" destOrd="0" presId="urn:microsoft.com/office/officeart/2005/8/layout/vList6"/>
    <dgm:cxn modelId="{6E580171-0C98-4C74-BC96-0E6F77140C86}" type="presParOf" srcId="{6D2C4EAD-49CF-45D0-ACBD-3B428F73CA25}" destId="{471E4F85-9BCD-4587-8C7D-ABA088476F08}" srcOrd="1" destOrd="0" presId="urn:microsoft.com/office/officeart/2005/8/layout/vList6"/>
    <dgm:cxn modelId="{D3ADDE5D-5964-4A2F-85E0-DACBF89EFD38}" type="presParOf" srcId="{6D2C4EAD-49CF-45D0-ACBD-3B428F73CA25}" destId="{214A5ECB-A141-42C7-BDBB-D6C25D0F6AA1}" srcOrd="2" destOrd="0" presId="urn:microsoft.com/office/officeart/2005/8/layout/vList6"/>
    <dgm:cxn modelId="{8B5A1AD6-8B87-42C4-924E-B63F0373D88D}" type="presParOf" srcId="{214A5ECB-A141-42C7-BDBB-D6C25D0F6AA1}" destId="{E1ADA7A4-07F4-4120-9AD2-6BF1255953F7}" srcOrd="0" destOrd="0" presId="urn:microsoft.com/office/officeart/2005/8/layout/vList6"/>
    <dgm:cxn modelId="{508B53D8-9661-4F4E-8751-937AC907AC89}" type="presParOf" srcId="{214A5ECB-A141-42C7-BDBB-D6C25D0F6AA1}" destId="{9650EDEF-596D-42F7-A0EF-8266A9C2F243}" srcOrd="1" destOrd="0" presId="urn:microsoft.com/office/officeart/2005/8/layout/vList6"/>
    <dgm:cxn modelId="{13EE5AE3-B18F-4BC6-965D-326E8A256927}" type="presParOf" srcId="{6D2C4EAD-49CF-45D0-ACBD-3B428F73CA25}" destId="{FDE0FCEC-84AF-4B63-8591-62F0BB9E2229}" srcOrd="3" destOrd="0" presId="urn:microsoft.com/office/officeart/2005/8/layout/vList6"/>
    <dgm:cxn modelId="{6A5371FC-3537-4CB6-A46F-939E83CC2BC6}" type="presParOf" srcId="{6D2C4EAD-49CF-45D0-ACBD-3B428F73CA25}" destId="{D250F8C9-55FF-474B-9AE4-F94728A4C837}" srcOrd="4" destOrd="0" presId="urn:microsoft.com/office/officeart/2005/8/layout/vList6"/>
    <dgm:cxn modelId="{E111CDB3-EB00-4239-A9B4-51A7EB0092E3}" type="presParOf" srcId="{D250F8C9-55FF-474B-9AE4-F94728A4C837}" destId="{9973909B-19D5-4295-B119-E24F3B275C34}" srcOrd="0" destOrd="0" presId="urn:microsoft.com/office/officeart/2005/8/layout/vList6"/>
    <dgm:cxn modelId="{F5C7A9A1-B13F-4BB5-9A53-6E7B41B2F692}" type="presParOf" srcId="{D250F8C9-55FF-474B-9AE4-F94728A4C837}" destId="{2D8BDC60-826F-4214-95C4-833BBE1FD70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968217-0F6D-4FBB-AA04-85CC55AEDAC9}"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1E9BE8C-E5E0-4F3A-918C-598A51CCD7F5}">
      <dgm:prSet phldrT="[Text]"/>
      <dgm:spPr/>
      <dgm:t>
        <a:bodyPr/>
        <a:lstStyle/>
        <a:p>
          <a:r>
            <a:rPr lang="en-US"/>
            <a:t>Null Injector</a:t>
          </a:r>
        </a:p>
      </dgm:t>
    </dgm:pt>
    <dgm:pt modelId="{72E76A39-E769-4391-9429-04D6AD31184E}" type="parTrans" cxnId="{5A45CC1F-6C95-437D-B4A7-171C56364938}">
      <dgm:prSet/>
      <dgm:spPr/>
      <dgm:t>
        <a:bodyPr/>
        <a:lstStyle/>
        <a:p>
          <a:endParaRPr lang="en-US"/>
        </a:p>
      </dgm:t>
    </dgm:pt>
    <dgm:pt modelId="{195C1F58-C6A6-45A4-8FE3-45FBB158A028}" type="sibTrans" cxnId="{5A45CC1F-6C95-437D-B4A7-171C56364938}">
      <dgm:prSet/>
      <dgm:spPr/>
      <dgm:t>
        <a:bodyPr/>
        <a:lstStyle/>
        <a:p>
          <a:endParaRPr lang="en-US"/>
        </a:p>
      </dgm:t>
    </dgm:pt>
    <dgm:pt modelId="{A042B950-D858-48D3-9287-0287440B2891}">
      <dgm:prSet phldrT="[Text]"/>
      <dgm:spPr/>
      <dgm:t>
        <a:bodyPr/>
        <a:lstStyle/>
        <a:p>
          <a:r>
            <a:rPr lang="en-US"/>
            <a:t>Platform Injector</a:t>
          </a:r>
        </a:p>
      </dgm:t>
    </dgm:pt>
    <dgm:pt modelId="{729F49A7-D06E-4488-B8DC-907A2E4E4A61}" type="parTrans" cxnId="{212CC63A-C85D-4E93-986F-12A1AF47B4BB}">
      <dgm:prSet/>
      <dgm:spPr/>
      <dgm:t>
        <a:bodyPr/>
        <a:lstStyle/>
        <a:p>
          <a:endParaRPr lang="en-US"/>
        </a:p>
      </dgm:t>
    </dgm:pt>
    <dgm:pt modelId="{32649B29-F87A-44A6-8AB4-226CD4480157}" type="sibTrans" cxnId="{212CC63A-C85D-4E93-986F-12A1AF47B4BB}">
      <dgm:prSet/>
      <dgm:spPr/>
      <dgm:t>
        <a:bodyPr/>
        <a:lstStyle/>
        <a:p>
          <a:endParaRPr lang="en-US"/>
        </a:p>
      </dgm:t>
    </dgm:pt>
    <dgm:pt modelId="{604602CA-DF7C-4E1F-9CD1-C0D3B12AC3B9}">
      <dgm:prSet phldrT="[Text]"/>
      <dgm:spPr/>
      <dgm:t>
        <a:bodyPr/>
        <a:lstStyle/>
        <a:p>
          <a:r>
            <a:rPr lang="en-US" err="1"/>
            <a:t>RootModule</a:t>
          </a:r>
          <a:r>
            <a:rPr lang="en-US"/>
            <a:t> Injector</a:t>
          </a:r>
        </a:p>
      </dgm:t>
    </dgm:pt>
    <dgm:pt modelId="{82CB87BE-71D7-4F5C-8A2F-9689D4ADF50C}" type="parTrans" cxnId="{3829036A-2BC4-48E8-B067-3BD848C65F96}">
      <dgm:prSet/>
      <dgm:spPr/>
      <dgm:t>
        <a:bodyPr/>
        <a:lstStyle/>
        <a:p>
          <a:endParaRPr lang="en-US"/>
        </a:p>
      </dgm:t>
    </dgm:pt>
    <dgm:pt modelId="{7969F609-54E8-496D-8695-D935D2181170}" type="sibTrans" cxnId="{3829036A-2BC4-48E8-B067-3BD848C65F96}">
      <dgm:prSet/>
      <dgm:spPr/>
      <dgm:t>
        <a:bodyPr/>
        <a:lstStyle/>
        <a:p>
          <a:endParaRPr lang="en-US"/>
        </a:p>
      </dgm:t>
    </dgm:pt>
    <dgm:pt modelId="{8D367229-093C-46D0-9EB2-9CC1321E745E}">
      <dgm:prSet phldrT="[Text]"/>
      <dgm:spPr/>
      <dgm:t>
        <a:bodyPr/>
        <a:lstStyle/>
        <a:p>
          <a:r>
            <a:rPr lang="en-US"/>
            <a:t>Eager Module 1</a:t>
          </a:r>
        </a:p>
      </dgm:t>
    </dgm:pt>
    <dgm:pt modelId="{334439DF-741A-4A88-A1C8-10763E8F2FC5}" type="parTrans" cxnId="{813A2321-BF5D-4281-881E-12AD1DDB0243}">
      <dgm:prSet/>
      <dgm:spPr/>
      <dgm:t>
        <a:bodyPr/>
        <a:lstStyle/>
        <a:p>
          <a:endParaRPr lang="en-US"/>
        </a:p>
      </dgm:t>
    </dgm:pt>
    <dgm:pt modelId="{ED7CEA7F-7283-4D48-AFBD-49A6618C4AD0}" type="sibTrans" cxnId="{813A2321-BF5D-4281-881E-12AD1DDB0243}">
      <dgm:prSet/>
      <dgm:spPr/>
      <dgm:t>
        <a:bodyPr/>
        <a:lstStyle/>
        <a:p>
          <a:endParaRPr lang="en-US"/>
        </a:p>
      </dgm:t>
    </dgm:pt>
    <dgm:pt modelId="{91DE1983-2A3F-4EA9-A935-DA969F454D52}">
      <dgm:prSet phldrT="[Text]"/>
      <dgm:spPr/>
      <dgm:t>
        <a:bodyPr/>
        <a:lstStyle/>
        <a:p>
          <a:r>
            <a:rPr lang="en-US"/>
            <a:t>Eager Module 2</a:t>
          </a:r>
        </a:p>
      </dgm:t>
    </dgm:pt>
    <dgm:pt modelId="{32C753C2-33CD-449C-AA5A-5920CF3711D3}" type="parTrans" cxnId="{7E48BA0D-FD31-4AA1-90A5-EFC9181475A8}">
      <dgm:prSet/>
      <dgm:spPr/>
      <dgm:t>
        <a:bodyPr/>
        <a:lstStyle/>
        <a:p>
          <a:endParaRPr lang="en-US"/>
        </a:p>
      </dgm:t>
    </dgm:pt>
    <dgm:pt modelId="{1B762365-555A-4A3B-9726-969677CEAF5F}" type="sibTrans" cxnId="{7E48BA0D-FD31-4AA1-90A5-EFC9181475A8}">
      <dgm:prSet/>
      <dgm:spPr/>
      <dgm:t>
        <a:bodyPr/>
        <a:lstStyle/>
        <a:p>
          <a:endParaRPr lang="en-US"/>
        </a:p>
      </dgm:t>
    </dgm:pt>
    <dgm:pt modelId="{81649A77-899C-46FA-ACAD-69804F30A5AB}">
      <dgm:prSet phldrT="[Text]"/>
      <dgm:spPr/>
      <dgm:t>
        <a:bodyPr/>
        <a:lstStyle/>
        <a:p>
          <a:r>
            <a:rPr lang="en-US"/>
            <a:t>Eager Module 3</a:t>
          </a:r>
        </a:p>
      </dgm:t>
    </dgm:pt>
    <dgm:pt modelId="{7BC3139E-6948-4A2B-B792-7DBED17A491E}" type="parTrans" cxnId="{68F66850-C412-40BE-9D92-821A82E693B3}">
      <dgm:prSet/>
      <dgm:spPr/>
      <dgm:t>
        <a:bodyPr/>
        <a:lstStyle/>
        <a:p>
          <a:endParaRPr lang="en-US"/>
        </a:p>
      </dgm:t>
    </dgm:pt>
    <dgm:pt modelId="{599E00EE-DB8A-4316-BEAA-CA7C68149E2E}" type="sibTrans" cxnId="{68F66850-C412-40BE-9D92-821A82E693B3}">
      <dgm:prSet/>
      <dgm:spPr/>
      <dgm:t>
        <a:bodyPr/>
        <a:lstStyle/>
        <a:p>
          <a:endParaRPr lang="en-US"/>
        </a:p>
      </dgm:t>
    </dgm:pt>
    <dgm:pt modelId="{F3857C9A-0113-4899-9999-591D4027D99B}" type="pres">
      <dgm:prSet presAssocID="{85968217-0F6D-4FBB-AA04-85CC55AEDAC9}" presName="Name0" presStyleCnt="0">
        <dgm:presLayoutVars>
          <dgm:orgChart val="1"/>
          <dgm:chPref val="1"/>
          <dgm:dir/>
          <dgm:animOne val="branch"/>
          <dgm:animLvl val="lvl"/>
          <dgm:resizeHandles/>
        </dgm:presLayoutVars>
      </dgm:prSet>
      <dgm:spPr/>
    </dgm:pt>
    <dgm:pt modelId="{3A597F30-25C3-4BDF-838D-07366EC5E0EF}" type="pres">
      <dgm:prSet presAssocID="{E1E9BE8C-E5E0-4F3A-918C-598A51CCD7F5}" presName="hierRoot1" presStyleCnt="0">
        <dgm:presLayoutVars>
          <dgm:hierBranch val="init"/>
        </dgm:presLayoutVars>
      </dgm:prSet>
      <dgm:spPr/>
    </dgm:pt>
    <dgm:pt modelId="{4C60FFC5-F4BD-42AE-A8D9-CF876EBC7786}" type="pres">
      <dgm:prSet presAssocID="{E1E9BE8C-E5E0-4F3A-918C-598A51CCD7F5}" presName="rootComposite1" presStyleCnt="0"/>
      <dgm:spPr/>
    </dgm:pt>
    <dgm:pt modelId="{F9B7B48B-85E2-45A2-BFF2-B888F5C0B16D}" type="pres">
      <dgm:prSet presAssocID="{E1E9BE8C-E5E0-4F3A-918C-598A51CCD7F5}" presName="rootText1" presStyleLbl="alignAcc1" presStyleIdx="0" presStyleCnt="0">
        <dgm:presLayoutVars>
          <dgm:chPref val="3"/>
        </dgm:presLayoutVars>
      </dgm:prSet>
      <dgm:spPr/>
    </dgm:pt>
    <dgm:pt modelId="{7FC0C2D8-53A1-49B1-B0F9-324E3602B553}" type="pres">
      <dgm:prSet presAssocID="{E1E9BE8C-E5E0-4F3A-918C-598A51CCD7F5}" presName="topArc1" presStyleLbl="parChTrans1D1" presStyleIdx="0" presStyleCnt="12"/>
      <dgm:spPr/>
    </dgm:pt>
    <dgm:pt modelId="{1A71C0B5-CF0D-4427-887D-37B95B4DFE16}" type="pres">
      <dgm:prSet presAssocID="{E1E9BE8C-E5E0-4F3A-918C-598A51CCD7F5}" presName="bottomArc1" presStyleLbl="parChTrans1D1" presStyleIdx="1" presStyleCnt="12"/>
      <dgm:spPr/>
    </dgm:pt>
    <dgm:pt modelId="{8F191F37-E1AF-494C-A727-16427A519C61}" type="pres">
      <dgm:prSet presAssocID="{E1E9BE8C-E5E0-4F3A-918C-598A51CCD7F5}" presName="topConnNode1" presStyleLbl="node1" presStyleIdx="0" presStyleCnt="0"/>
      <dgm:spPr/>
    </dgm:pt>
    <dgm:pt modelId="{3B5E80D1-6A12-4E72-B010-E63639B1790E}" type="pres">
      <dgm:prSet presAssocID="{E1E9BE8C-E5E0-4F3A-918C-598A51CCD7F5}" presName="hierChild2" presStyleCnt="0"/>
      <dgm:spPr/>
    </dgm:pt>
    <dgm:pt modelId="{0A740BDA-3191-4A31-AE66-5F41088DA9F2}" type="pres">
      <dgm:prSet presAssocID="{729F49A7-D06E-4488-B8DC-907A2E4E4A61}" presName="Name28" presStyleLbl="parChTrans1D2" presStyleIdx="0" presStyleCnt="1"/>
      <dgm:spPr/>
    </dgm:pt>
    <dgm:pt modelId="{71A1D5FE-1B14-4680-BC46-6A6EBB0CB8B4}" type="pres">
      <dgm:prSet presAssocID="{A042B950-D858-48D3-9287-0287440B2891}" presName="hierRoot2" presStyleCnt="0">
        <dgm:presLayoutVars>
          <dgm:hierBranch val="init"/>
        </dgm:presLayoutVars>
      </dgm:prSet>
      <dgm:spPr/>
    </dgm:pt>
    <dgm:pt modelId="{0AC6E452-C1DD-4606-806D-CE1864EDEB2B}" type="pres">
      <dgm:prSet presAssocID="{A042B950-D858-48D3-9287-0287440B2891}" presName="rootComposite2" presStyleCnt="0"/>
      <dgm:spPr/>
    </dgm:pt>
    <dgm:pt modelId="{4948320B-7D58-4068-B2D6-6448A9773F32}" type="pres">
      <dgm:prSet presAssocID="{A042B950-D858-48D3-9287-0287440B2891}" presName="rootText2" presStyleLbl="alignAcc1" presStyleIdx="0" presStyleCnt="0">
        <dgm:presLayoutVars>
          <dgm:chPref val="3"/>
        </dgm:presLayoutVars>
      </dgm:prSet>
      <dgm:spPr/>
    </dgm:pt>
    <dgm:pt modelId="{28C1E031-984A-439B-9B08-E2B84CA842DB}" type="pres">
      <dgm:prSet presAssocID="{A042B950-D858-48D3-9287-0287440B2891}" presName="topArc2" presStyleLbl="parChTrans1D1" presStyleIdx="2" presStyleCnt="12"/>
      <dgm:spPr/>
    </dgm:pt>
    <dgm:pt modelId="{F0640761-24AF-40D6-829C-38B3750BD504}" type="pres">
      <dgm:prSet presAssocID="{A042B950-D858-48D3-9287-0287440B2891}" presName="bottomArc2" presStyleLbl="parChTrans1D1" presStyleIdx="3" presStyleCnt="12"/>
      <dgm:spPr/>
    </dgm:pt>
    <dgm:pt modelId="{1641D1BE-F8D3-472D-A59D-729821D14090}" type="pres">
      <dgm:prSet presAssocID="{A042B950-D858-48D3-9287-0287440B2891}" presName="topConnNode2" presStyleLbl="node2" presStyleIdx="0" presStyleCnt="0"/>
      <dgm:spPr/>
    </dgm:pt>
    <dgm:pt modelId="{4916CD7C-39BF-4226-A727-CC6F4AFB2539}" type="pres">
      <dgm:prSet presAssocID="{A042B950-D858-48D3-9287-0287440B2891}" presName="hierChild4" presStyleCnt="0"/>
      <dgm:spPr/>
    </dgm:pt>
    <dgm:pt modelId="{3E50D691-8EC1-4F6B-8198-2B27AC52BF86}" type="pres">
      <dgm:prSet presAssocID="{82CB87BE-71D7-4F5C-8A2F-9689D4ADF50C}" presName="Name28" presStyleLbl="parChTrans1D3" presStyleIdx="0" presStyleCnt="1"/>
      <dgm:spPr/>
    </dgm:pt>
    <dgm:pt modelId="{C8FB1991-5C5A-448F-8562-B1D6D781B74A}" type="pres">
      <dgm:prSet presAssocID="{604602CA-DF7C-4E1F-9CD1-C0D3B12AC3B9}" presName="hierRoot2" presStyleCnt="0">
        <dgm:presLayoutVars>
          <dgm:hierBranch val="init"/>
        </dgm:presLayoutVars>
      </dgm:prSet>
      <dgm:spPr/>
    </dgm:pt>
    <dgm:pt modelId="{3A3DDC48-88CC-4895-95F7-AA675B81759A}" type="pres">
      <dgm:prSet presAssocID="{604602CA-DF7C-4E1F-9CD1-C0D3B12AC3B9}" presName="rootComposite2" presStyleCnt="0"/>
      <dgm:spPr/>
    </dgm:pt>
    <dgm:pt modelId="{2C9C8A9F-3521-4ED8-AAE7-52360BC909D4}" type="pres">
      <dgm:prSet presAssocID="{604602CA-DF7C-4E1F-9CD1-C0D3B12AC3B9}" presName="rootText2" presStyleLbl="alignAcc1" presStyleIdx="0" presStyleCnt="0">
        <dgm:presLayoutVars>
          <dgm:chPref val="3"/>
        </dgm:presLayoutVars>
      </dgm:prSet>
      <dgm:spPr/>
    </dgm:pt>
    <dgm:pt modelId="{92AF4768-08FD-4DA5-9C7C-24E4435A506C}" type="pres">
      <dgm:prSet presAssocID="{604602CA-DF7C-4E1F-9CD1-C0D3B12AC3B9}" presName="topArc2" presStyleLbl="parChTrans1D1" presStyleIdx="4" presStyleCnt="12"/>
      <dgm:spPr/>
    </dgm:pt>
    <dgm:pt modelId="{5A100A81-EDD1-433B-8E60-DA574F3CF88F}" type="pres">
      <dgm:prSet presAssocID="{604602CA-DF7C-4E1F-9CD1-C0D3B12AC3B9}" presName="bottomArc2" presStyleLbl="parChTrans1D1" presStyleIdx="5" presStyleCnt="12"/>
      <dgm:spPr/>
    </dgm:pt>
    <dgm:pt modelId="{A22224E8-54D0-4821-86E8-6575CBE5D2B2}" type="pres">
      <dgm:prSet presAssocID="{604602CA-DF7C-4E1F-9CD1-C0D3B12AC3B9}" presName="topConnNode2" presStyleLbl="node3" presStyleIdx="0" presStyleCnt="0"/>
      <dgm:spPr/>
    </dgm:pt>
    <dgm:pt modelId="{FA11CB78-8875-4FD7-A371-9BA6803C3161}" type="pres">
      <dgm:prSet presAssocID="{604602CA-DF7C-4E1F-9CD1-C0D3B12AC3B9}" presName="hierChild4" presStyleCnt="0"/>
      <dgm:spPr/>
    </dgm:pt>
    <dgm:pt modelId="{20F6F6F8-27AA-49CB-A27A-27A9AA978D21}" type="pres">
      <dgm:prSet presAssocID="{334439DF-741A-4A88-A1C8-10763E8F2FC5}" presName="Name28" presStyleLbl="parChTrans1D4" presStyleIdx="0" presStyleCnt="3"/>
      <dgm:spPr/>
    </dgm:pt>
    <dgm:pt modelId="{812B6C3D-04F7-47A6-9BB4-737438478998}" type="pres">
      <dgm:prSet presAssocID="{8D367229-093C-46D0-9EB2-9CC1321E745E}" presName="hierRoot2" presStyleCnt="0">
        <dgm:presLayoutVars>
          <dgm:hierBranch val="init"/>
        </dgm:presLayoutVars>
      </dgm:prSet>
      <dgm:spPr/>
    </dgm:pt>
    <dgm:pt modelId="{25827963-A732-4480-B9E3-99A464F5EB23}" type="pres">
      <dgm:prSet presAssocID="{8D367229-093C-46D0-9EB2-9CC1321E745E}" presName="rootComposite2" presStyleCnt="0"/>
      <dgm:spPr/>
    </dgm:pt>
    <dgm:pt modelId="{270F7003-A64D-4E01-AE5F-83AB8B975133}" type="pres">
      <dgm:prSet presAssocID="{8D367229-093C-46D0-9EB2-9CC1321E745E}" presName="rootText2" presStyleLbl="alignAcc1" presStyleIdx="0" presStyleCnt="0">
        <dgm:presLayoutVars>
          <dgm:chPref val="3"/>
        </dgm:presLayoutVars>
      </dgm:prSet>
      <dgm:spPr/>
    </dgm:pt>
    <dgm:pt modelId="{DE267251-0F56-4007-8A01-7B5AC1545C78}" type="pres">
      <dgm:prSet presAssocID="{8D367229-093C-46D0-9EB2-9CC1321E745E}" presName="topArc2" presStyleLbl="parChTrans1D1" presStyleIdx="6" presStyleCnt="12"/>
      <dgm:spPr/>
    </dgm:pt>
    <dgm:pt modelId="{D5EB8861-0A3A-444C-B80C-61A53985D1A7}" type="pres">
      <dgm:prSet presAssocID="{8D367229-093C-46D0-9EB2-9CC1321E745E}" presName="bottomArc2" presStyleLbl="parChTrans1D1" presStyleIdx="7" presStyleCnt="12"/>
      <dgm:spPr/>
    </dgm:pt>
    <dgm:pt modelId="{243C74ED-D6E1-4544-B7AD-013E843A69FC}" type="pres">
      <dgm:prSet presAssocID="{8D367229-093C-46D0-9EB2-9CC1321E745E}" presName="topConnNode2" presStyleLbl="node4" presStyleIdx="0" presStyleCnt="0"/>
      <dgm:spPr/>
    </dgm:pt>
    <dgm:pt modelId="{33B9CD2D-F96F-47AF-856C-C043207BD691}" type="pres">
      <dgm:prSet presAssocID="{8D367229-093C-46D0-9EB2-9CC1321E745E}" presName="hierChild4" presStyleCnt="0"/>
      <dgm:spPr/>
    </dgm:pt>
    <dgm:pt modelId="{7B6D1829-6F77-4EEA-A788-F2CB728D9F4C}" type="pres">
      <dgm:prSet presAssocID="{8D367229-093C-46D0-9EB2-9CC1321E745E}" presName="hierChild5" presStyleCnt="0"/>
      <dgm:spPr/>
    </dgm:pt>
    <dgm:pt modelId="{9EE62ADE-564F-4D12-BFAB-FFAAC2479561}" type="pres">
      <dgm:prSet presAssocID="{32C753C2-33CD-449C-AA5A-5920CF3711D3}" presName="Name28" presStyleLbl="parChTrans1D4" presStyleIdx="1" presStyleCnt="3"/>
      <dgm:spPr/>
    </dgm:pt>
    <dgm:pt modelId="{0B411BF1-3ECC-4AE5-ADFF-843222ED84DD}" type="pres">
      <dgm:prSet presAssocID="{91DE1983-2A3F-4EA9-A935-DA969F454D52}" presName="hierRoot2" presStyleCnt="0">
        <dgm:presLayoutVars>
          <dgm:hierBranch val="init"/>
        </dgm:presLayoutVars>
      </dgm:prSet>
      <dgm:spPr/>
    </dgm:pt>
    <dgm:pt modelId="{37BDC1B6-D25D-4434-BD6B-215B0774418E}" type="pres">
      <dgm:prSet presAssocID="{91DE1983-2A3F-4EA9-A935-DA969F454D52}" presName="rootComposite2" presStyleCnt="0"/>
      <dgm:spPr/>
    </dgm:pt>
    <dgm:pt modelId="{2E16F0C4-6C38-41AD-865A-5BC1843317CF}" type="pres">
      <dgm:prSet presAssocID="{91DE1983-2A3F-4EA9-A935-DA969F454D52}" presName="rootText2" presStyleLbl="alignAcc1" presStyleIdx="0" presStyleCnt="0">
        <dgm:presLayoutVars>
          <dgm:chPref val="3"/>
        </dgm:presLayoutVars>
      </dgm:prSet>
      <dgm:spPr/>
    </dgm:pt>
    <dgm:pt modelId="{401760B8-54C6-4449-805A-C6BFFBD72E24}" type="pres">
      <dgm:prSet presAssocID="{91DE1983-2A3F-4EA9-A935-DA969F454D52}" presName="topArc2" presStyleLbl="parChTrans1D1" presStyleIdx="8" presStyleCnt="12"/>
      <dgm:spPr/>
    </dgm:pt>
    <dgm:pt modelId="{7EAC5B1D-0487-4A97-B842-AB44ED003945}" type="pres">
      <dgm:prSet presAssocID="{91DE1983-2A3F-4EA9-A935-DA969F454D52}" presName="bottomArc2" presStyleLbl="parChTrans1D1" presStyleIdx="9" presStyleCnt="12"/>
      <dgm:spPr/>
    </dgm:pt>
    <dgm:pt modelId="{D1D63F5F-DB5E-4E9C-8B3C-66AF61AC479A}" type="pres">
      <dgm:prSet presAssocID="{91DE1983-2A3F-4EA9-A935-DA969F454D52}" presName="topConnNode2" presStyleLbl="node4" presStyleIdx="0" presStyleCnt="0"/>
      <dgm:spPr/>
    </dgm:pt>
    <dgm:pt modelId="{82C1047B-DA57-4BCB-9502-46082C47F16D}" type="pres">
      <dgm:prSet presAssocID="{91DE1983-2A3F-4EA9-A935-DA969F454D52}" presName="hierChild4" presStyleCnt="0"/>
      <dgm:spPr/>
    </dgm:pt>
    <dgm:pt modelId="{7E5DAE02-34CD-4033-A8AB-6CBAB7305B64}" type="pres">
      <dgm:prSet presAssocID="{7BC3139E-6948-4A2B-B792-7DBED17A491E}" presName="Name28" presStyleLbl="parChTrans1D4" presStyleIdx="2" presStyleCnt="3"/>
      <dgm:spPr/>
    </dgm:pt>
    <dgm:pt modelId="{A689D5A0-356C-46C2-8417-5C9D11783457}" type="pres">
      <dgm:prSet presAssocID="{81649A77-899C-46FA-ACAD-69804F30A5AB}" presName="hierRoot2" presStyleCnt="0">
        <dgm:presLayoutVars>
          <dgm:hierBranch val="init"/>
        </dgm:presLayoutVars>
      </dgm:prSet>
      <dgm:spPr/>
    </dgm:pt>
    <dgm:pt modelId="{F2DB8344-56AA-4595-80AB-D4E8275DAF85}" type="pres">
      <dgm:prSet presAssocID="{81649A77-899C-46FA-ACAD-69804F30A5AB}" presName="rootComposite2" presStyleCnt="0"/>
      <dgm:spPr/>
    </dgm:pt>
    <dgm:pt modelId="{2324CAFA-6C78-4737-9CD0-1534CB8F2DE1}" type="pres">
      <dgm:prSet presAssocID="{81649A77-899C-46FA-ACAD-69804F30A5AB}" presName="rootText2" presStyleLbl="alignAcc1" presStyleIdx="0" presStyleCnt="0">
        <dgm:presLayoutVars>
          <dgm:chPref val="3"/>
        </dgm:presLayoutVars>
      </dgm:prSet>
      <dgm:spPr/>
    </dgm:pt>
    <dgm:pt modelId="{E2672A93-D07A-4346-A27C-A08DB62B837D}" type="pres">
      <dgm:prSet presAssocID="{81649A77-899C-46FA-ACAD-69804F30A5AB}" presName="topArc2" presStyleLbl="parChTrans1D1" presStyleIdx="10" presStyleCnt="12"/>
      <dgm:spPr/>
    </dgm:pt>
    <dgm:pt modelId="{967D29CE-3E5D-468A-8AA5-444127FAB4FF}" type="pres">
      <dgm:prSet presAssocID="{81649A77-899C-46FA-ACAD-69804F30A5AB}" presName="bottomArc2" presStyleLbl="parChTrans1D1" presStyleIdx="11" presStyleCnt="12"/>
      <dgm:spPr/>
    </dgm:pt>
    <dgm:pt modelId="{1592986B-165C-4971-AFE6-4FDEABE8CC01}" type="pres">
      <dgm:prSet presAssocID="{81649A77-899C-46FA-ACAD-69804F30A5AB}" presName="topConnNode2" presStyleLbl="node4" presStyleIdx="0" presStyleCnt="0"/>
      <dgm:spPr/>
    </dgm:pt>
    <dgm:pt modelId="{66BFCBD4-B068-4637-8645-D0E1580D1739}" type="pres">
      <dgm:prSet presAssocID="{81649A77-899C-46FA-ACAD-69804F30A5AB}" presName="hierChild4" presStyleCnt="0"/>
      <dgm:spPr/>
    </dgm:pt>
    <dgm:pt modelId="{E1C0E1C0-8E75-4A2E-9D8E-D9337DC0954A}" type="pres">
      <dgm:prSet presAssocID="{81649A77-899C-46FA-ACAD-69804F30A5AB}" presName="hierChild5" presStyleCnt="0"/>
      <dgm:spPr/>
    </dgm:pt>
    <dgm:pt modelId="{40716560-105A-428B-99A2-29BDC5485907}" type="pres">
      <dgm:prSet presAssocID="{91DE1983-2A3F-4EA9-A935-DA969F454D52}" presName="hierChild5" presStyleCnt="0"/>
      <dgm:spPr/>
    </dgm:pt>
    <dgm:pt modelId="{641FBF66-2977-4815-8C48-EBE20F1F48BA}" type="pres">
      <dgm:prSet presAssocID="{604602CA-DF7C-4E1F-9CD1-C0D3B12AC3B9}" presName="hierChild5" presStyleCnt="0"/>
      <dgm:spPr/>
    </dgm:pt>
    <dgm:pt modelId="{D511DC3E-80F8-4EFE-8A86-62F13264C1C4}" type="pres">
      <dgm:prSet presAssocID="{A042B950-D858-48D3-9287-0287440B2891}" presName="hierChild5" presStyleCnt="0"/>
      <dgm:spPr/>
    </dgm:pt>
    <dgm:pt modelId="{9FE35F94-85E3-41F8-B308-50B80649DB97}" type="pres">
      <dgm:prSet presAssocID="{E1E9BE8C-E5E0-4F3A-918C-598A51CCD7F5}" presName="hierChild3" presStyleCnt="0"/>
      <dgm:spPr/>
    </dgm:pt>
  </dgm:ptLst>
  <dgm:cxnLst>
    <dgm:cxn modelId="{41A63B03-C654-40A8-AB4B-962DC7A12612}" type="presOf" srcId="{81649A77-899C-46FA-ACAD-69804F30A5AB}" destId="{1592986B-165C-4971-AFE6-4FDEABE8CC01}" srcOrd="1" destOrd="0" presId="urn:microsoft.com/office/officeart/2008/layout/HalfCircleOrganizationChart"/>
    <dgm:cxn modelId="{7E48BA0D-FD31-4AA1-90A5-EFC9181475A8}" srcId="{604602CA-DF7C-4E1F-9CD1-C0D3B12AC3B9}" destId="{91DE1983-2A3F-4EA9-A935-DA969F454D52}" srcOrd="1" destOrd="0" parTransId="{32C753C2-33CD-449C-AA5A-5920CF3711D3}" sibTransId="{1B762365-555A-4A3B-9726-969677CEAF5F}"/>
    <dgm:cxn modelId="{64C10B12-F0D5-4355-8C01-951440CB48B0}" type="presOf" srcId="{604602CA-DF7C-4E1F-9CD1-C0D3B12AC3B9}" destId="{A22224E8-54D0-4821-86E8-6575CBE5D2B2}" srcOrd="1" destOrd="0" presId="urn:microsoft.com/office/officeart/2008/layout/HalfCircleOrganizationChart"/>
    <dgm:cxn modelId="{E3CB3C1B-A1C8-4943-9F52-0AFDB26CA115}" type="presOf" srcId="{604602CA-DF7C-4E1F-9CD1-C0D3B12AC3B9}" destId="{2C9C8A9F-3521-4ED8-AAE7-52360BC909D4}" srcOrd="0" destOrd="0" presId="urn:microsoft.com/office/officeart/2008/layout/HalfCircleOrganizationChart"/>
    <dgm:cxn modelId="{5A45CC1F-6C95-437D-B4A7-171C56364938}" srcId="{85968217-0F6D-4FBB-AA04-85CC55AEDAC9}" destId="{E1E9BE8C-E5E0-4F3A-918C-598A51CCD7F5}" srcOrd="0" destOrd="0" parTransId="{72E76A39-E769-4391-9429-04D6AD31184E}" sibTransId="{195C1F58-C6A6-45A4-8FE3-45FBB158A028}"/>
    <dgm:cxn modelId="{813A2321-BF5D-4281-881E-12AD1DDB0243}" srcId="{604602CA-DF7C-4E1F-9CD1-C0D3B12AC3B9}" destId="{8D367229-093C-46D0-9EB2-9CC1321E745E}" srcOrd="0" destOrd="0" parTransId="{334439DF-741A-4A88-A1C8-10763E8F2FC5}" sibTransId="{ED7CEA7F-7283-4D48-AFBD-49A6618C4AD0}"/>
    <dgm:cxn modelId="{04E44521-5D43-4C20-B962-FA84C90002CA}" type="presOf" srcId="{91DE1983-2A3F-4EA9-A935-DA969F454D52}" destId="{D1D63F5F-DB5E-4E9C-8B3C-66AF61AC479A}" srcOrd="1" destOrd="0" presId="urn:microsoft.com/office/officeart/2008/layout/HalfCircleOrganizationChart"/>
    <dgm:cxn modelId="{73B97523-F342-4E2E-87D6-91509E68FE09}" type="presOf" srcId="{85968217-0F6D-4FBB-AA04-85CC55AEDAC9}" destId="{F3857C9A-0113-4899-9999-591D4027D99B}" srcOrd="0" destOrd="0" presId="urn:microsoft.com/office/officeart/2008/layout/HalfCircleOrganizationChart"/>
    <dgm:cxn modelId="{536F782C-A65B-4826-B0AD-426500579D3C}" type="presOf" srcId="{729F49A7-D06E-4488-B8DC-907A2E4E4A61}" destId="{0A740BDA-3191-4A31-AE66-5F41088DA9F2}" srcOrd="0" destOrd="0" presId="urn:microsoft.com/office/officeart/2008/layout/HalfCircleOrganizationChart"/>
    <dgm:cxn modelId="{43E8D437-B90F-4617-AC2E-13D33CEE8503}" type="presOf" srcId="{91DE1983-2A3F-4EA9-A935-DA969F454D52}" destId="{2E16F0C4-6C38-41AD-865A-5BC1843317CF}" srcOrd="0" destOrd="0" presId="urn:microsoft.com/office/officeart/2008/layout/HalfCircleOrganizationChart"/>
    <dgm:cxn modelId="{212CC63A-C85D-4E93-986F-12A1AF47B4BB}" srcId="{E1E9BE8C-E5E0-4F3A-918C-598A51CCD7F5}" destId="{A042B950-D858-48D3-9287-0287440B2891}" srcOrd="0" destOrd="0" parTransId="{729F49A7-D06E-4488-B8DC-907A2E4E4A61}" sibTransId="{32649B29-F87A-44A6-8AB4-226CD4480157}"/>
    <dgm:cxn modelId="{79606269-725F-4C99-A095-05617634C1D0}" type="presOf" srcId="{E1E9BE8C-E5E0-4F3A-918C-598A51CCD7F5}" destId="{F9B7B48B-85E2-45A2-BFF2-B888F5C0B16D}" srcOrd="0" destOrd="0" presId="urn:microsoft.com/office/officeart/2008/layout/HalfCircleOrganizationChart"/>
    <dgm:cxn modelId="{3829036A-2BC4-48E8-B067-3BD848C65F96}" srcId="{A042B950-D858-48D3-9287-0287440B2891}" destId="{604602CA-DF7C-4E1F-9CD1-C0D3B12AC3B9}" srcOrd="0" destOrd="0" parTransId="{82CB87BE-71D7-4F5C-8A2F-9689D4ADF50C}" sibTransId="{7969F609-54E8-496D-8695-D935D2181170}"/>
    <dgm:cxn modelId="{68F66850-C412-40BE-9D92-821A82E693B3}" srcId="{91DE1983-2A3F-4EA9-A935-DA969F454D52}" destId="{81649A77-899C-46FA-ACAD-69804F30A5AB}" srcOrd="0" destOrd="0" parTransId="{7BC3139E-6948-4A2B-B792-7DBED17A491E}" sibTransId="{599E00EE-DB8A-4316-BEAA-CA7C68149E2E}"/>
    <dgm:cxn modelId="{D4DB9259-5D1D-4F29-A5C5-CB7D9A69197F}" type="presOf" srcId="{32C753C2-33CD-449C-AA5A-5920CF3711D3}" destId="{9EE62ADE-564F-4D12-BFAB-FFAAC2479561}" srcOrd="0" destOrd="0" presId="urn:microsoft.com/office/officeart/2008/layout/HalfCircleOrganizationChart"/>
    <dgm:cxn modelId="{E5B2C788-D7E1-4E45-A6F4-6E2B58CE4F28}" type="presOf" srcId="{8D367229-093C-46D0-9EB2-9CC1321E745E}" destId="{270F7003-A64D-4E01-AE5F-83AB8B975133}" srcOrd="0" destOrd="0" presId="urn:microsoft.com/office/officeart/2008/layout/HalfCircleOrganizationChart"/>
    <dgm:cxn modelId="{0EC02C94-2B58-4E0A-924F-AFABEFC80AB6}" type="presOf" srcId="{A042B950-D858-48D3-9287-0287440B2891}" destId="{1641D1BE-F8D3-472D-A59D-729821D14090}" srcOrd="1" destOrd="0" presId="urn:microsoft.com/office/officeart/2008/layout/HalfCircleOrganizationChart"/>
    <dgm:cxn modelId="{FB975AAB-1E52-4352-8659-F597A115632A}" type="presOf" srcId="{E1E9BE8C-E5E0-4F3A-918C-598A51CCD7F5}" destId="{8F191F37-E1AF-494C-A727-16427A519C61}" srcOrd="1" destOrd="0" presId="urn:microsoft.com/office/officeart/2008/layout/HalfCircleOrganizationChart"/>
    <dgm:cxn modelId="{30F4FDCD-F925-4347-BB6F-19BDAEAB491D}" type="presOf" srcId="{81649A77-899C-46FA-ACAD-69804F30A5AB}" destId="{2324CAFA-6C78-4737-9CD0-1534CB8F2DE1}" srcOrd="0" destOrd="0" presId="urn:microsoft.com/office/officeart/2008/layout/HalfCircleOrganizationChart"/>
    <dgm:cxn modelId="{D0D41FD3-3273-479F-8152-87089E13FA17}" type="presOf" srcId="{A042B950-D858-48D3-9287-0287440B2891}" destId="{4948320B-7D58-4068-B2D6-6448A9773F32}" srcOrd="0" destOrd="0" presId="urn:microsoft.com/office/officeart/2008/layout/HalfCircleOrganizationChart"/>
    <dgm:cxn modelId="{4E65E7D5-F607-4306-B0BD-E4478726FE22}" type="presOf" srcId="{7BC3139E-6948-4A2B-B792-7DBED17A491E}" destId="{7E5DAE02-34CD-4033-A8AB-6CBAB7305B64}" srcOrd="0" destOrd="0" presId="urn:microsoft.com/office/officeart/2008/layout/HalfCircleOrganizationChart"/>
    <dgm:cxn modelId="{A28A14D8-B1DD-49F7-8820-CAB0B864B932}" type="presOf" srcId="{82CB87BE-71D7-4F5C-8A2F-9689D4ADF50C}" destId="{3E50D691-8EC1-4F6B-8198-2B27AC52BF86}" srcOrd="0" destOrd="0" presId="urn:microsoft.com/office/officeart/2008/layout/HalfCircleOrganizationChart"/>
    <dgm:cxn modelId="{AEACF9E4-457B-416C-8483-B0717B6DD065}" type="presOf" srcId="{334439DF-741A-4A88-A1C8-10763E8F2FC5}" destId="{20F6F6F8-27AA-49CB-A27A-27A9AA978D21}" srcOrd="0" destOrd="0" presId="urn:microsoft.com/office/officeart/2008/layout/HalfCircleOrganizationChart"/>
    <dgm:cxn modelId="{B99637FA-A7D6-4F56-B506-9A5DE2785A4D}" type="presOf" srcId="{8D367229-093C-46D0-9EB2-9CC1321E745E}" destId="{243C74ED-D6E1-4544-B7AD-013E843A69FC}" srcOrd="1" destOrd="0" presId="urn:microsoft.com/office/officeart/2008/layout/HalfCircleOrganizationChart"/>
    <dgm:cxn modelId="{FDE9CC13-A68A-4210-BC93-6CDEC9C7CB85}" type="presParOf" srcId="{F3857C9A-0113-4899-9999-591D4027D99B}" destId="{3A597F30-25C3-4BDF-838D-07366EC5E0EF}" srcOrd="0" destOrd="0" presId="urn:microsoft.com/office/officeart/2008/layout/HalfCircleOrganizationChart"/>
    <dgm:cxn modelId="{854F5508-2BA5-4B01-922E-31AD08274C97}" type="presParOf" srcId="{3A597F30-25C3-4BDF-838D-07366EC5E0EF}" destId="{4C60FFC5-F4BD-42AE-A8D9-CF876EBC7786}" srcOrd="0" destOrd="0" presId="urn:microsoft.com/office/officeart/2008/layout/HalfCircleOrganizationChart"/>
    <dgm:cxn modelId="{24EC2F57-2A16-4BDC-9443-1140C5491CDC}" type="presParOf" srcId="{4C60FFC5-F4BD-42AE-A8D9-CF876EBC7786}" destId="{F9B7B48B-85E2-45A2-BFF2-B888F5C0B16D}" srcOrd="0" destOrd="0" presId="urn:microsoft.com/office/officeart/2008/layout/HalfCircleOrganizationChart"/>
    <dgm:cxn modelId="{A1D3066C-F80D-4967-998D-439F8650E60D}" type="presParOf" srcId="{4C60FFC5-F4BD-42AE-A8D9-CF876EBC7786}" destId="{7FC0C2D8-53A1-49B1-B0F9-324E3602B553}" srcOrd="1" destOrd="0" presId="urn:microsoft.com/office/officeart/2008/layout/HalfCircleOrganizationChart"/>
    <dgm:cxn modelId="{88329B25-82A4-4056-92D7-08978F1B3F7A}" type="presParOf" srcId="{4C60FFC5-F4BD-42AE-A8D9-CF876EBC7786}" destId="{1A71C0B5-CF0D-4427-887D-37B95B4DFE16}" srcOrd="2" destOrd="0" presId="urn:microsoft.com/office/officeart/2008/layout/HalfCircleOrganizationChart"/>
    <dgm:cxn modelId="{64752462-A6A1-4194-928B-F155E3A1892A}" type="presParOf" srcId="{4C60FFC5-F4BD-42AE-A8D9-CF876EBC7786}" destId="{8F191F37-E1AF-494C-A727-16427A519C61}" srcOrd="3" destOrd="0" presId="urn:microsoft.com/office/officeart/2008/layout/HalfCircleOrganizationChart"/>
    <dgm:cxn modelId="{BD770329-C1D3-4298-A884-C1D38268B61D}" type="presParOf" srcId="{3A597F30-25C3-4BDF-838D-07366EC5E0EF}" destId="{3B5E80D1-6A12-4E72-B010-E63639B1790E}" srcOrd="1" destOrd="0" presId="urn:microsoft.com/office/officeart/2008/layout/HalfCircleOrganizationChart"/>
    <dgm:cxn modelId="{FCA221D9-CBE6-46FD-B19A-C61D2BC6F225}" type="presParOf" srcId="{3B5E80D1-6A12-4E72-B010-E63639B1790E}" destId="{0A740BDA-3191-4A31-AE66-5F41088DA9F2}" srcOrd="0" destOrd="0" presId="urn:microsoft.com/office/officeart/2008/layout/HalfCircleOrganizationChart"/>
    <dgm:cxn modelId="{718E3B61-2F97-42C9-9E6C-C0184613BD41}" type="presParOf" srcId="{3B5E80D1-6A12-4E72-B010-E63639B1790E}" destId="{71A1D5FE-1B14-4680-BC46-6A6EBB0CB8B4}" srcOrd="1" destOrd="0" presId="urn:microsoft.com/office/officeart/2008/layout/HalfCircleOrganizationChart"/>
    <dgm:cxn modelId="{BDA8C59C-ADCF-4EBF-B04E-BB57839D64B2}" type="presParOf" srcId="{71A1D5FE-1B14-4680-BC46-6A6EBB0CB8B4}" destId="{0AC6E452-C1DD-4606-806D-CE1864EDEB2B}" srcOrd="0" destOrd="0" presId="urn:microsoft.com/office/officeart/2008/layout/HalfCircleOrganizationChart"/>
    <dgm:cxn modelId="{D87561D9-B5DB-4BC3-A966-14B524D4A386}" type="presParOf" srcId="{0AC6E452-C1DD-4606-806D-CE1864EDEB2B}" destId="{4948320B-7D58-4068-B2D6-6448A9773F32}" srcOrd="0" destOrd="0" presId="urn:microsoft.com/office/officeart/2008/layout/HalfCircleOrganizationChart"/>
    <dgm:cxn modelId="{ED5460C1-0C67-459E-8B73-0D8BA03D9A32}" type="presParOf" srcId="{0AC6E452-C1DD-4606-806D-CE1864EDEB2B}" destId="{28C1E031-984A-439B-9B08-E2B84CA842DB}" srcOrd="1" destOrd="0" presId="urn:microsoft.com/office/officeart/2008/layout/HalfCircleOrganizationChart"/>
    <dgm:cxn modelId="{8B9799B2-CE2D-41F1-8C61-E24A165F199F}" type="presParOf" srcId="{0AC6E452-C1DD-4606-806D-CE1864EDEB2B}" destId="{F0640761-24AF-40D6-829C-38B3750BD504}" srcOrd="2" destOrd="0" presId="urn:microsoft.com/office/officeart/2008/layout/HalfCircleOrganizationChart"/>
    <dgm:cxn modelId="{79DB24FD-40E8-428C-99D1-C52833B28632}" type="presParOf" srcId="{0AC6E452-C1DD-4606-806D-CE1864EDEB2B}" destId="{1641D1BE-F8D3-472D-A59D-729821D14090}" srcOrd="3" destOrd="0" presId="urn:microsoft.com/office/officeart/2008/layout/HalfCircleOrganizationChart"/>
    <dgm:cxn modelId="{AAE1A9C7-CE81-45EB-AF6A-89DAB5905C17}" type="presParOf" srcId="{71A1D5FE-1B14-4680-BC46-6A6EBB0CB8B4}" destId="{4916CD7C-39BF-4226-A727-CC6F4AFB2539}" srcOrd="1" destOrd="0" presId="urn:microsoft.com/office/officeart/2008/layout/HalfCircleOrganizationChart"/>
    <dgm:cxn modelId="{6B578478-9706-43C2-858E-4BDE5D520A82}" type="presParOf" srcId="{4916CD7C-39BF-4226-A727-CC6F4AFB2539}" destId="{3E50D691-8EC1-4F6B-8198-2B27AC52BF86}" srcOrd="0" destOrd="0" presId="urn:microsoft.com/office/officeart/2008/layout/HalfCircleOrganizationChart"/>
    <dgm:cxn modelId="{F989ADEC-452B-4393-AE82-3F84333D35B1}" type="presParOf" srcId="{4916CD7C-39BF-4226-A727-CC6F4AFB2539}" destId="{C8FB1991-5C5A-448F-8562-B1D6D781B74A}" srcOrd="1" destOrd="0" presId="urn:microsoft.com/office/officeart/2008/layout/HalfCircleOrganizationChart"/>
    <dgm:cxn modelId="{D27E842E-1827-4E62-98DF-984B57533099}" type="presParOf" srcId="{C8FB1991-5C5A-448F-8562-B1D6D781B74A}" destId="{3A3DDC48-88CC-4895-95F7-AA675B81759A}" srcOrd="0" destOrd="0" presId="urn:microsoft.com/office/officeart/2008/layout/HalfCircleOrganizationChart"/>
    <dgm:cxn modelId="{E644C86F-118C-4762-9464-AD9E29D20D6C}" type="presParOf" srcId="{3A3DDC48-88CC-4895-95F7-AA675B81759A}" destId="{2C9C8A9F-3521-4ED8-AAE7-52360BC909D4}" srcOrd="0" destOrd="0" presId="urn:microsoft.com/office/officeart/2008/layout/HalfCircleOrganizationChart"/>
    <dgm:cxn modelId="{A782766D-163C-4841-ADDB-87AF18F0FC97}" type="presParOf" srcId="{3A3DDC48-88CC-4895-95F7-AA675B81759A}" destId="{92AF4768-08FD-4DA5-9C7C-24E4435A506C}" srcOrd="1" destOrd="0" presId="urn:microsoft.com/office/officeart/2008/layout/HalfCircleOrganizationChart"/>
    <dgm:cxn modelId="{6B9C4DA4-9C51-4A32-A600-8619074C394D}" type="presParOf" srcId="{3A3DDC48-88CC-4895-95F7-AA675B81759A}" destId="{5A100A81-EDD1-433B-8E60-DA574F3CF88F}" srcOrd="2" destOrd="0" presId="urn:microsoft.com/office/officeart/2008/layout/HalfCircleOrganizationChart"/>
    <dgm:cxn modelId="{A8EF8949-8C05-410E-94CB-B1C100B4B423}" type="presParOf" srcId="{3A3DDC48-88CC-4895-95F7-AA675B81759A}" destId="{A22224E8-54D0-4821-86E8-6575CBE5D2B2}" srcOrd="3" destOrd="0" presId="urn:microsoft.com/office/officeart/2008/layout/HalfCircleOrganizationChart"/>
    <dgm:cxn modelId="{30707615-CAD4-400E-81AF-6C112D974043}" type="presParOf" srcId="{C8FB1991-5C5A-448F-8562-B1D6D781B74A}" destId="{FA11CB78-8875-4FD7-A371-9BA6803C3161}" srcOrd="1" destOrd="0" presId="urn:microsoft.com/office/officeart/2008/layout/HalfCircleOrganizationChart"/>
    <dgm:cxn modelId="{7CCF4780-8CC8-434D-A0A5-7743583F6956}" type="presParOf" srcId="{FA11CB78-8875-4FD7-A371-9BA6803C3161}" destId="{20F6F6F8-27AA-49CB-A27A-27A9AA978D21}" srcOrd="0" destOrd="0" presId="urn:microsoft.com/office/officeart/2008/layout/HalfCircleOrganizationChart"/>
    <dgm:cxn modelId="{01E649D2-9976-4C27-96DB-A84E1C2E593A}" type="presParOf" srcId="{FA11CB78-8875-4FD7-A371-9BA6803C3161}" destId="{812B6C3D-04F7-47A6-9BB4-737438478998}" srcOrd="1" destOrd="0" presId="urn:microsoft.com/office/officeart/2008/layout/HalfCircleOrganizationChart"/>
    <dgm:cxn modelId="{AA13CA18-A2C2-4599-8575-DCB197945598}" type="presParOf" srcId="{812B6C3D-04F7-47A6-9BB4-737438478998}" destId="{25827963-A732-4480-B9E3-99A464F5EB23}" srcOrd="0" destOrd="0" presId="urn:microsoft.com/office/officeart/2008/layout/HalfCircleOrganizationChart"/>
    <dgm:cxn modelId="{75D7F23C-165B-418A-898E-D13EAE6A8C0F}" type="presParOf" srcId="{25827963-A732-4480-B9E3-99A464F5EB23}" destId="{270F7003-A64D-4E01-AE5F-83AB8B975133}" srcOrd="0" destOrd="0" presId="urn:microsoft.com/office/officeart/2008/layout/HalfCircleOrganizationChart"/>
    <dgm:cxn modelId="{4F808671-70CD-4869-9C10-BF5DEA1BCEF3}" type="presParOf" srcId="{25827963-A732-4480-B9E3-99A464F5EB23}" destId="{DE267251-0F56-4007-8A01-7B5AC1545C78}" srcOrd="1" destOrd="0" presId="urn:microsoft.com/office/officeart/2008/layout/HalfCircleOrganizationChart"/>
    <dgm:cxn modelId="{36C2B452-6012-4471-B4E3-472F924DAA2B}" type="presParOf" srcId="{25827963-A732-4480-B9E3-99A464F5EB23}" destId="{D5EB8861-0A3A-444C-B80C-61A53985D1A7}" srcOrd="2" destOrd="0" presId="urn:microsoft.com/office/officeart/2008/layout/HalfCircleOrganizationChart"/>
    <dgm:cxn modelId="{7CC537BD-BD83-4C34-A57B-AF89EED08204}" type="presParOf" srcId="{25827963-A732-4480-B9E3-99A464F5EB23}" destId="{243C74ED-D6E1-4544-B7AD-013E843A69FC}" srcOrd="3" destOrd="0" presId="urn:microsoft.com/office/officeart/2008/layout/HalfCircleOrganizationChart"/>
    <dgm:cxn modelId="{BFB3F356-6A41-435D-B927-8A782696C9DD}" type="presParOf" srcId="{812B6C3D-04F7-47A6-9BB4-737438478998}" destId="{33B9CD2D-F96F-47AF-856C-C043207BD691}" srcOrd="1" destOrd="0" presId="urn:microsoft.com/office/officeart/2008/layout/HalfCircleOrganizationChart"/>
    <dgm:cxn modelId="{E0FB84BB-BE92-457F-ADC1-19D2370585B5}" type="presParOf" srcId="{812B6C3D-04F7-47A6-9BB4-737438478998}" destId="{7B6D1829-6F77-4EEA-A788-F2CB728D9F4C}" srcOrd="2" destOrd="0" presId="urn:microsoft.com/office/officeart/2008/layout/HalfCircleOrganizationChart"/>
    <dgm:cxn modelId="{DEFD8F95-E755-4E06-9D34-6603E062A76B}" type="presParOf" srcId="{FA11CB78-8875-4FD7-A371-9BA6803C3161}" destId="{9EE62ADE-564F-4D12-BFAB-FFAAC2479561}" srcOrd="2" destOrd="0" presId="urn:microsoft.com/office/officeart/2008/layout/HalfCircleOrganizationChart"/>
    <dgm:cxn modelId="{FA6E2F38-8284-404A-886A-5CA11AE08FAF}" type="presParOf" srcId="{FA11CB78-8875-4FD7-A371-9BA6803C3161}" destId="{0B411BF1-3ECC-4AE5-ADFF-843222ED84DD}" srcOrd="3" destOrd="0" presId="urn:microsoft.com/office/officeart/2008/layout/HalfCircleOrganizationChart"/>
    <dgm:cxn modelId="{F9C8F158-6C33-4209-A1DF-0DBE62E07920}" type="presParOf" srcId="{0B411BF1-3ECC-4AE5-ADFF-843222ED84DD}" destId="{37BDC1B6-D25D-4434-BD6B-215B0774418E}" srcOrd="0" destOrd="0" presId="urn:microsoft.com/office/officeart/2008/layout/HalfCircleOrganizationChart"/>
    <dgm:cxn modelId="{DAA3DB80-B1AB-49DC-9E1B-09C9531574BF}" type="presParOf" srcId="{37BDC1B6-D25D-4434-BD6B-215B0774418E}" destId="{2E16F0C4-6C38-41AD-865A-5BC1843317CF}" srcOrd="0" destOrd="0" presId="urn:microsoft.com/office/officeart/2008/layout/HalfCircleOrganizationChart"/>
    <dgm:cxn modelId="{1E58D863-EBE9-45B5-960A-7D5D62BB4EE2}" type="presParOf" srcId="{37BDC1B6-D25D-4434-BD6B-215B0774418E}" destId="{401760B8-54C6-4449-805A-C6BFFBD72E24}" srcOrd="1" destOrd="0" presId="urn:microsoft.com/office/officeart/2008/layout/HalfCircleOrganizationChart"/>
    <dgm:cxn modelId="{0BD1A260-5C94-4539-9866-AC7277010F31}" type="presParOf" srcId="{37BDC1B6-D25D-4434-BD6B-215B0774418E}" destId="{7EAC5B1D-0487-4A97-B842-AB44ED003945}" srcOrd="2" destOrd="0" presId="urn:microsoft.com/office/officeart/2008/layout/HalfCircleOrganizationChart"/>
    <dgm:cxn modelId="{DBCF42BA-F904-49FD-8AE0-1C4A5F91312D}" type="presParOf" srcId="{37BDC1B6-D25D-4434-BD6B-215B0774418E}" destId="{D1D63F5F-DB5E-4E9C-8B3C-66AF61AC479A}" srcOrd="3" destOrd="0" presId="urn:microsoft.com/office/officeart/2008/layout/HalfCircleOrganizationChart"/>
    <dgm:cxn modelId="{7F88704C-2BBC-47D7-B2F5-CA7FD5C3C146}" type="presParOf" srcId="{0B411BF1-3ECC-4AE5-ADFF-843222ED84DD}" destId="{82C1047B-DA57-4BCB-9502-46082C47F16D}" srcOrd="1" destOrd="0" presId="urn:microsoft.com/office/officeart/2008/layout/HalfCircleOrganizationChart"/>
    <dgm:cxn modelId="{4865EECF-0B60-43A3-B549-23A6029AA479}" type="presParOf" srcId="{82C1047B-DA57-4BCB-9502-46082C47F16D}" destId="{7E5DAE02-34CD-4033-A8AB-6CBAB7305B64}" srcOrd="0" destOrd="0" presId="urn:microsoft.com/office/officeart/2008/layout/HalfCircleOrganizationChart"/>
    <dgm:cxn modelId="{F972D2DD-7BC6-456A-AD38-34C00519E5C0}" type="presParOf" srcId="{82C1047B-DA57-4BCB-9502-46082C47F16D}" destId="{A689D5A0-356C-46C2-8417-5C9D11783457}" srcOrd="1" destOrd="0" presId="urn:microsoft.com/office/officeart/2008/layout/HalfCircleOrganizationChart"/>
    <dgm:cxn modelId="{42AE0A82-29B2-46D8-AAF4-5487B7DAA602}" type="presParOf" srcId="{A689D5A0-356C-46C2-8417-5C9D11783457}" destId="{F2DB8344-56AA-4595-80AB-D4E8275DAF85}" srcOrd="0" destOrd="0" presId="urn:microsoft.com/office/officeart/2008/layout/HalfCircleOrganizationChart"/>
    <dgm:cxn modelId="{AC4A46E1-5A11-4392-825C-737D458DF4CC}" type="presParOf" srcId="{F2DB8344-56AA-4595-80AB-D4E8275DAF85}" destId="{2324CAFA-6C78-4737-9CD0-1534CB8F2DE1}" srcOrd="0" destOrd="0" presId="urn:microsoft.com/office/officeart/2008/layout/HalfCircleOrganizationChart"/>
    <dgm:cxn modelId="{01CC7602-9011-4716-8BEA-41C02DB7559C}" type="presParOf" srcId="{F2DB8344-56AA-4595-80AB-D4E8275DAF85}" destId="{E2672A93-D07A-4346-A27C-A08DB62B837D}" srcOrd="1" destOrd="0" presId="urn:microsoft.com/office/officeart/2008/layout/HalfCircleOrganizationChart"/>
    <dgm:cxn modelId="{AA29E725-DAD4-4315-85B9-402C5DD35657}" type="presParOf" srcId="{F2DB8344-56AA-4595-80AB-D4E8275DAF85}" destId="{967D29CE-3E5D-468A-8AA5-444127FAB4FF}" srcOrd="2" destOrd="0" presId="urn:microsoft.com/office/officeart/2008/layout/HalfCircleOrganizationChart"/>
    <dgm:cxn modelId="{B1719212-B9C6-40B2-B95C-E9D84908955B}" type="presParOf" srcId="{F2DB8344-56AA-4595-80AB-D4E8275DAF85}" destId="{1592986B-165C-4971-AFE6-4FDEABE8CC01}" srcOrd="3" destOrd="0" presId="urn:microsoft.com/office/officeart/2008/layout/HalfCircleOrganizationChart"/>
    <dgm:cxn modelId="{2F3D57E4-8660-454E-9A8E-B6DF88135DA1}" type="presParOf" srcId="{A689D5A0-356C-46C2-8417-5C9D11783457}" destId="{66BFCBD4-B068-4637-8645-D0E1580D1739}" srcOrd="1" destOrd="0" presId="urn:microsoft.com/office/officeart/2008/layout/HalfCircleOrganizationChart"/>
    <dgm:cxn modelId="{FB7A1EC7-C34D-4290-88B2-019C5F80EA8A}" type="presParOf" srcId="{A689D5A0-356C-46C2-8417-5C9D11783457}" destId="{E1C0E1C0-8E75-4A2E-9D8E-D9337DC0954A}" srcOrd="2" destOrd="0" presId="urn:microsoft.com/office/officeart/2008/layout/HalfCircleOrganizationChart"/>
    <dgm:cxn modelId="{7A0EFA01-A551-414E-8E8B-210B3F11E899}" type="presParOf" srcId="{0B411BF1-3ECC-4AE5-ADFF-843222ED84DD}" destId="{40716560-105A-428B-99A2-29BDC5485907}" srcOrd="2" destOrd="0" presId="urn:microsoft.com/office/officeart/2008/layout/HalfCircleOrganizationChart"/>
    <dgm:cxn modelId="{93CE8AA5-F183-4A58-8EE2-64BA4D348A4E}" type="presParOf" srcId="{C8FB1991-5C5A-448F-8562-B1D6D781B74A}" destId="{641FBF66-2977-4815-8C48-EBE20F1F48BA}" srcOrd="2" destOrd="0" presId="urn:microsoft.com/office/officeart/2008/layout/HalfCircleOrganizationChart"/>
    <dgm:cxn modelId="{7247F9D1-64DE-4739-8CF0-32E98EC421AC}" type="presParOf" srcId="{71A1D5FE-1B14-4680-BC46-6A6EBB0CB8B4}" destId="{D511DC3E-80F8-4EFE-8A86-62F13264C1C4}" srcOrd="2" destOrd="0" presId="urn:microsoft.com/office/officeart/2008/layout/HalfCircleOrganizationChart"/>
    <dgm:cxn modelId="{8157B8A6-DF8D-440A-B0C6-5E6BBB16EA84}" type="presParOf" srcId="{3A597F30-25C3-4BDF-838D-07366EC5E0EF}" destId="{9FE35F94-85E3-41F8-B308-50B80649DB97}"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5E3230-5CDA-4E79-A612-634E2FAF7697}"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2118199-BCAD-40F2-B117-EB3196F392B7}">
      <dgm:prSet phldrT="[Text]"/>
      <dgm:spPr/>
      <dgm:t>
        <a:bodyPr/>
        <a:lstStyle/>
        <a:p>
          <a:r>
            <a:rPr lang="en-US"/>
            <a:t>Root Component</a:t>
          </a:r>
        </a:p>
      </dgm:t>
    </dgm:pt>
    <dgm:pt modelId="{CEC537CC-07D8-4B8C-8C51-5363A4DCD1D9}" type="parTrans" cxnId="{0081F1E5-A4C4-4296-8B13-348B920AB734}">
      <dgm:prSet/>
      <dgm:spPr/>
      <dgm:t>
        <a:bodyPr/>
        <a:lstStyle/>
        <a:p>
          <a:endParaRPr lang="en-US"/>
        </a:p>
      </dgm:t>
    </dgm:pt>
    <dgm:pt modelId="{95046A54-3FF2-422F-B296-83DB2024AF95}" type="sibTrans" cxnId="{0081F1E5-A4C4-4296-8B13-348B920AB734}">
      <dgm:prSet/>
      <dgm:spPr/>
      <dgm:t>
        <a:bodyPr/>
        <a:lstStyle/>
        <a:p>
          <a:endParaRPr lang="en-US"/>
        </a:p>
      </dgm:t>
    </dgm:pt>
    <dgm:pt modelId="{21BC6740-9A00-412D-9DEF-F7B0FADB39CB}" type="asst">
      <dgm:prSet phldrT="[Text]"/>
      <dgm:spPr/>
      <dgm:t>
        <a:bodyPr/>
        <a:lstStyle/>
        <a:p>
          <a:r>
            <a:rPr lang="en-US"/>
            <a:t>Parent Component A</a:t>
          </a:r>
        </a:p>
      </dgm:t>
    </dgm:pt>
    <dgm:pt modelId="{042B9843-FC75-45E0-AFEF-970F294C0AD8}" type="parTrans" cxnId="{D6B60CB4-6A90-4C8B-B682-20EC38B6E052}">
      <dgm:prSet/>
      <dgm:spPr/>
      <dgm:t>
        <a:bodyPr/>
        <a:lstStyle/>
        <a:p>
          <a:endParaRPr lang="en-US"/>
        </a:p>
      </dgm:t>
    </dgm:pt>
    <dgm:pt modelId="{1C714C3E-D1C0-4F29-9BF8-087EDD0B3279}" type="sibTrans" cxnId="{D6B60CB4-6A90-4C8B-B682-20EC38B6E052}">
      <dgm:prSet/>
      <dgm:spPr/>
      <dgm:t>
        <a:bodyPr/>
        <a:lstStyle/>
        <a:p>
          <a:endParaRPr lang="en-US"/>
        </a:p>
      </dgm:t>
    </dgm:pt>
    <dgm:pt modelId="{17BA9B76-A69B-470F-B542-BF9369062AC4}">
      <dgm:prSet phldrT="[Text]"/>
      <dgm:spPr/>
      <dgm:t>
        <a:bodyPr/>
        <a:lstStyle/>
        <a:p>
          <a:r>
            <a:rPr lang="en-US"/>
            <a:t>Child Component C</a:t>
          </a:r>
        </a:p>
      </dgm:t>
    </dgm:pt>
    <dgm:pt modelId="{722888EE-D334-4157-A233-D5BB94AB0597}" type="parTrans" cxnId="{CAC4E80B-F838-4E54-B7EA-2D84C7F86E10}">
      <dgm:prSet/>
      <dgm:spPr/>
      <dgm:t>
        <a:bodyPr/>
        <a:lstStyle/>
        <a:p>
          <a:endParaRPr lang="en-US"/>
        </a:p>
      </dgm:t>
    </dgm:pt>
    <dgm:pt modelId="{6E025F0A-CA88-4F71-8B87-97E774A045AF}" type="sibTrans" cxnId="{CAC4E80B-F838-4E54-B7EA-2D84C7F86E10}">
      <dgm:prSet/>
      <dgm:spPr/>
      <dgm:t>
        <a:bodyPr/>
        <a:lstStyle/>
        <a:p>
          <a:endParaRPr lang="en-US"/>
        </a:p>
      </dgm:t>
    </dgm:pt>
    <dgm:pt modelId="{1FC5CA2E-3E7E-44FA-80DC-30662ED7E649}" type="asst">
      <dgm:prSet phldrT="[Text]"/>
      <dgm:spPr/>
      <dgm:t>
        <a:bodyPr/>
        <a:lstStyle/>
        <a:p>
          <a:r>
            <a:rPr lang="en-US"/>
            <a:t>Parent Component B</a:t>
          </a:r>
        </a:p>
      </dgm:t>
    </dgm:pt>
    <dgm:pt modelId="{8F867EF5-25EE-4275-B1A0-07FE72AEC729}" type="parTrans" cxnId="{E805FAF1-F606-4A64-BC32-59B1CAAD65BD}">
      <dgm:prSet/>
      <dgm:spPr/>
      <dgm:t>
        <a:bodyPr/>
        <a:lstStyle/>
        <a:p>
          <a:endParaRPr lang="en-US"/>
        </a:p>
      </dgm:t>
    </dgm:pt>
    <dgm:pt modelId="{3D9DC5A5-34AB-45AC-8779-EBE0B17E98E9}" type="sibTrans" cxnId="{E805FAF1-F606-4A64-BC32-59B1CAAD65BD}">
      <dgm:prSet/>
      <dgm:spPr/>
      <dgm:t>
        <a:bodyPr/>
        <a:lstStyle/>
        <a:p>
          <a:endParaRPr lang="en-US"/>
        </a:p>
      </dgm:t>
    </dgm:pt>
    <dgm:pt modelId="{53102897-6A7E-45C8-87F0-35501E3A1F27}" type="asst">
      <dgm:prSet phldrT="[Text]"/>
      <dgm:spPr/>
      <dgm:t>
        <a:bodyPr/>
        <a:lstStyle/>
        <a:p>
          <a:r>
            <a:rPr lang="en-US"/>
            <a:t>Child Component A</a:t>
          </a:r>
        </a:p>
      </dgm:t>
    </dgm:pt>
    <dgm:pt modelId="{A575612A-2C78-4C67-89D9-CC2CA94ADAE8}" type="parTrans" cxnId="{9FD4FCD4-64A4-4BF6-88B3-11BF8036D417}">
      <dgm:prSet/>
      <dgm:spPr/>
      <dgm:t>
        <a:bodyPr/>
        <a:lstStyle/>
        <a:p>
          <a:endParaRPr lang="en-US"/>
        </a:p>
      </dgm:t>
    </dgm:pt>
    <dgm:pt modelId="{CCF4D146-0B5C-4DB3-BC18-5D0068F60AA7}" type="sibTrans" cxnId="{9FD4FCD4-64A4-4BF6-88B3-11BF8036D417}">
      <dgm:prSet/>
      <dgm:spPr/>
      <dgm:t>
        <a:bodyPr/>
        <a:lstStyle/>
        <a:p>
          <a:endParaRPr lang="en-US"/>
        </a:p>
      </dgm:t>
    </dgm:pt>
    <dgm:pt modelId="{53A564EE-4BE1-46AD-BB24-11259B10F43D}" type="asst">
      <dgm:prSet phldrT="[Text]"/>
      <dgm:spPr/>
      <dgm:t>
        <a:bodyPr/>
        <a:lstStyle/>
        <a:p>
          <a:r>
            <a:rPr lang="en-US"/>
            <a:t>Child Component B</a:t>
          </a:r>
        </a:p>
      </dgm:t>
    </dgm:pt>
    <dgm:pt modelId="{F8058143-DD03-4D4C-9585-0FF3EB9ED85B}" type="parTrans" cxnId="{8923CEBA-0DB4-421D-8337-0C69FD1E6FA9}">
      <dgm:prSet/>
      <dgm:spPr/>
      <dgm:t>
        <a:bodyPr/>
        <a:lstStyle/>
        <a:p>
          <a:endParaRPr lang="en-US"/>
        </a:p>
      </dgm:t>
    </dgm:pt>
    <dgm:pt modelId="{1B0EAD37-8F01-48C4-AEB3-B7AE2A032A64}" type="sibTrans" cxnId="{8923CEBA-0DB4-421D-8337-0C69FD1E6FA9}">
      <dgm:prSet/>
      <dgm:spPr/>
      <dgm:t>
        <a:bodyPr/>
        <a:lstStyle/>
        <a:p>
          <a:endParaRPr lang="en-US"/>
        </a:p>
      </dgm:t>
    </dgm:pt>
    <dgm:pt modelId="{4192476F-F94F-42D3-940B-D30F8CE33F04}" type="asst">
      <dgm:prSet phldrT="[Text]"/>
      <dgm:spPr/>
      <dgm:t>
        <a:bodyPr/>
        <a:lstStyle/>
        <a:p>
          <a:r>
            <a:rPr lang="en-US"/>
            <a:t>Grand Child Component</a:t>
          </a:r>
        </a:p>
      </dgm:t>
    </dgm:pt>
    <dgm:pt modelId="{F8F5E3ED-804D-4F7A-B1DB-66B9F3B1EE3C}" type="parTrans" cxnId="{EDF6A2D5-5FAC-4AC7-981F-8E902D5C2595}">
      <dgm:prSet/>
      <dgm:spPr/>
      <dgm:t>
        <a:bodyPr/>
        <a:lstStyle/>
        <a:p>
          <a:endParaRPr lang="en-US"/>
        </a:p>
      </dgm:t>
    </dgm:pt>
    <dgm:pt modelId="{8A5116FC-F620-4B01-9CC0-0D8E925F2ECD}" type="sibTrans" cxnId="{EDF6A2D5-5FAC-4AC7-981F-8E902D5C2595}">
      <dgm:prSet/>
      <dgm:spPr/>
      <dgm:t>
        <a:bodyPr/>
        <a:lstStyle/>
        <a:p>
          <a:endParaRPr lang="en-US"/>
        </a:p>
      </dgm:t>
    </dgm:pt>
    <dgm:pt modelId="{E779D364-F347-4E69-B1AE-06375E662C6D}" type="pres">
      <dgm:prSet presAssocID="{C95E3230-5CDA-4E79-A612-634E2FAF7697}" presName="Name0" presStyleCnt="0">
        <dgm:presLayoutVars>
          <dgm:orgChart val="1"/>
          <dgm:chPref val="1"/>
          <dgm:dir/>
          <dgm:animOne val="branch"/>
          <dgm:animLvl val="lvl"/>
          <dgm:resizeHandles/>
        </dgm:presLayoutVars>
      </dgm:prSet>
      <dgm:spPr/>
    </dgm:pt>
    <dgm:pt modelId="{BC152EDB-7B72-4440-8407-914B8731668E}" type="pres">
      <dgm:prSet presAssocID="{E2118199-BCAD-40F2-B117-EB3196F392B7}" presName="hierRoot1" presStyleCnt="0">
        <dgm:presLayoutVars>
          <dgm:hierBranch val="init"/>
        </dgm:presLayoutVars>
      </dgm:prSet>
      <dgm:spPr/>
    </dgm:pt>
    <dgm:pt modelId="{211807E2-9F32-4C57-A634-705DFEC3C21E}" type="pres">
      <dgm:prSet presAssocID="{E2118199-BCAD-40F2-B117-EB3196F392B7}" presName="rootComposite1" presStyleCnt="0"/>
      <dgm:spPr/>
    </dgm:pt>
    <dgm:pt modelId="{7CB75AB0-F711-4FF5-A482-468D62E2CD6A}" type="pres">
      <dgm:prSet presAssocID="{E2118199-BCAD-40F2-B117-EB3196F392B7}" presName="rootText1" presStyleLbl="alignAcc1" presStyleIdx="0" presStyleCnt="0">
        <dgm:presLayoutVars>
          <dgm:chPref val="3"/>
        </dgm:presLayoutVars>
      </dgm:prSet>
      <dgm:spPr/>
    </dgm:pt>
    <dgm:pt modelId="{E1DA9FF9-A7D3-43E2-9676-153B5F6CFD15}" type="pres">
      <dgm:prSet presAssocID="{E2118199-BCAD-40F2-B117-EB3196F392B7}" presName="topArc1" presStyleLbl="parChTrans1D1" presStyleIdx="0" presStyleCnt="14"/>
      <dgm:spPr/>
    </dgm:pt>
    <dgm:pt modelId="{C05CF661-B805-4802-93CF-0120AE368EE1}" type="pres">
      <dgm:prSet presAssocID="{E2118199-BCAD-40F2-B117-EB3196F392B7}" presName="bottomArc1" presStyleLbl="parChTrans1D1" presStyleIdx="1" presStyleCnt="14"/>
      <dgm:spPr/>
    </dgm:pt>
    <dgm:pt modelId="{933DE8D8-0A42-4BA7-A4EC-B8C50165B52B}" type="pres">
      <dgm:prSet presAssocID="{E2118199-BCAD-40F2-B117-EB3196F392B7}" presName="topConnNode1" presStyleLbl="node1" presStyleIdx="0" presStyleCnt="0"/>
      <dgm:spPr/>
    </dgm:pt>
    <dgm:pt modelId="{83FC58AC-38E5-42B1-A955-B952C7E830AD}" type="pres">
      <dgm:prSet presAssocID="{E2118199-BCAD-40F2-B117-EB3196F392B7}" presName="hierChild2" presStyleCnt="0"/>
      <dgm:spPr/>
    </dgm:pt>
    <dgm:pt modelId="{DAE7392E-9537-413F-9517-7CD7AA30E5D6}" type="pres">
      <dgm:prSet presAssocID="{E2118199-BCAD-40F2-B117-EB3196F392B7}" presName="hierChild3" presStyleCnt="0"/>
      <dgm:spPr/>
    </dgm:pt>
    <dgm:pt modelId="{409E0C9E-FEEE-49A0-9019-80803D3A34B5}" type="pres">
      <dgm:prSet presAssocID="{042B9843-FC75-45E0-AFEF-970F294C0AD8}" presName="Name101" presStyleLbl="parChTrans1D2" presStyleIdx="0" presStyleCnt="2"/>
      <dgm:spPr/>
    </dgm:pt>
    <dgm:pt modelId="{9004C089-E25E-4F62-A7C7-B7B147682227}" type="pres">
      <dgm:prSet presAssocID="{21BC6740-9A00-412D-9DEF-F7B0FADB39CB}" presName="hierRoot3" presStyleCnt="0">
        <dgm:presLayoutVars>
          <dgm:hierBranch val="init"/>
        </dgm:presLayoutVars>
      </dgm:prSet>
      <dgm:spPr/>
    </dgm:pt>
    <dgm:pt modelId="{106E163A-3F1C-4B42-B842-1C31023A187C}" type="pres">
      <dgm:prSet presAssocID="{21BC6740-9A00-412D-9DEF-F7B0FADB39CB}" presName="rootComposite3" presStyleCnt="0"/>
      <dgm:spPr/>
    </dgm:pt>
    <dgm:pt modelId="{209A8FF4-4E39-4A4E-B9CC-44DD04BBA7F0}" type="pres">
      <dgm:prSet presAssocID="{21BC6740-9A00-412D-9DEF-F7B0FADB39CB}" presName="rootText3" presStyleLbl="alignAcc1" presStyleIdx="0" presStyleCnt="0">
        <dgm:presLayoutVars>
          <dgm:chPref val="3"/>
        </dgm:presLayoutVars>
      </dgm:prSet>
      <dgm:spPr/>
    </dgm:pt>
    <dgm:pt modelId="{34906CDD-EFE6-4A84-A00A-15B6F400EFA3}" type="pres">
      <dgm:prSet presAssocID="{21BC6740-9A00-412D-9DEF-F7B0FADB39CB}" presName="topArc3" presStyleLbl="parChTrans1D1" presStyleIdx="2" presStyleCnt="14"/>
      <dgm:spPr/>
    </dgm:pt>
    <dgm:pt modelId="{83E408C1-7C53-4F69-B815-6D0FA9CD027F}" type="pres">
      <dgm:prSet presAssocID="{21BC6740-9A00-412D-9DEF-F7B0FADB39CB}" presName="bottomArc3" presStyleLbl="parChTrans1D1" presStyleIdx="3" presStyleCnt="14"/>
      <dgm:spPr/>
    </dgm:pt>
    <dgm:pt modelId="{65560633-7FBD-4B2F-A8B2-65E104B37315}" type="pres">
      <dgm:prSet presAssocID="{21BC6740-9A00-412D-9DEF-F7B0FADB39CB}" presName="topConnNode3" presStyleLbl="asst1" presStyleIdx="0" presStyleCnt="0"/>
      <dgm:spPr/>
    </dgm:pt>
    <dgm:pt modelId="{E82D73B3-10DB-437E-8D9E-6C5F69C864E0}" type="pres">
      <dgm:prSet presAssocID="{21BC6740-9A00-412D-9DEF-F7B0FADB39CB}" presName="hierChild6" presStyleCnt="0"/>
      <dgm:spPr/>
    </dgm:pt>
    <dgm:pt modelId="{A89F0B05-E6BE-4343-8A2F-8D9D9CBBFE1F}" type="pres">
      <dgm:prSet presAssocID="{21BC6740-9A00-412D-9DEF-F7B0FADB39CB}" presName="hierChild7" presStyleCnt="0"/>
      <dgm:spPr/>
    </dgm:pt>
    <dgm:pt modelId="{A0E8FFB7-5261-43B4-AA28-10C42A4FBAE8}" type="pres">
      <dgm:prSet presAssocID="{A575612A-2C78-4C67-89D9-CC2CA94ADAE8}" presName="Name101" presStyleLbl="parChTrans1D3" presStyleIdx="0" presStyleCnt="3"/>
      <dgm:spPr/>
    </dgm:pt>
    <dgm:pt modelId="{F9F61C86-A3E3-4489-BED6-B34355154F3B}" type="pres">
      <dgm:prSet presAssocID="{53102897-6A7E-45C8-87F0-35501E3A1F27}" presName="hierRoot3" presStyleCnt="0">
        <dgm:presLayoutVars>
          <dgm:hierBranch val="init"/>
        </dgm:presLayoutVars>
      </dgm:prSet>
      <dgm:spPr/>
    </dgm:pt>
    <dgm:pt modelId="{C0A5CF0D-3249-4E6B-9617-145B628DD7E4}" type="pres">
      <dgm:prSet presAssocID="{53102897-6A7E-45C8-87F0-35501E3A1F27}" presName="rootComposite3" presStyleCnt="0"/>
      <dgm:spPr/>
    </dgm:pt>
    <dgm:pt modelId="{5DF3D112-2553-4502-891D-5EAB1B118CCD}" type="pres">
      <dgm:prSet presAssocID="{53102897-6A7E-45C8-87F0-35501E3A1F27}" presName="rootText3" presStyleLbl="alignAcc1" presStyleIdx="0" presStyleCnt="0">
        <dgm:presLayoutVars>
          <dgm:chPref val="3"/>
        </dgm:presLayoutVars>
      </dgm:prSet>
      <dgm:spPr/>
    </dgm:pt>
    <dgm:pt modelId="{F06E8388-3948-4380-9031-8B62B322523F}" type="pres">
      <dgm:prSet presAssocID="{53102897-6A7E-45C8-87F0-35501E3A1F27}" presName="topArc3" presStyleLbl="parChTrans1D1" presStyleIdx="4" presStyleCnt="14"/>
      <dgm:spPr/>
    </dgm:pt>
    <dgm:pt modelId="{68EDE2B7-9700-4FFB-AF93-81EDD96C10BE}" type="pres">
      <dgm:prSet presAssocID="{53102897-6A7E-45C8-87F0-35501E3A1F27}" presName="bottomArc3" presStyleLbl="parChTrans1D1" presStyleIdx="5" presStyleCnt="14"/>
      <dgm:spPr/>
    </dgm:pt>
    <dgm:pt modelId="{B5632705-AE04-48F8-B19E-553490B4C089}" type="pres">
      <dgm:prSet presAssocID="{53102897-6A7E-45C8-87F0-35501E3A1F27}" presName="topConnNode3" presStyleLbl="asst1" presStyleIdx="0" presStyleCnt="0"/>
      <dgm:spPr/>
    </dgm:pt>
    <dgm:pt modelId="{F0DEFF46-F83A-4EF7-A51D-DE4499295DEA}" type="pres">
      <dgm:prSet presAssocID="{53102897-6A7E-45C8-87F0-35501E3A1F27}" presName="hierChild6" presStyleCnt="0"/>
      <dgm:spPr/>
    </dgm:pt>
    <dgm:pt modelId="{29B84AD0-9AE7-42BF-81CB-2BE05770088D}" type="pres">
      <dgm:prSet presAssocID="{53102897-6A7E-45C8-87F0-35501E3A1F27}" presName="hierChild7" presStyleCnt="0"/>
      <dgm:spPr/>
    </dgm:pt>
    <dgm:pt modelId="{7175AA68-0524-4EAF-ADDC-DE69B586583A}" type="pres">
      <dgm:prSet presAssocID="{F8F5E3ED-804D-4F7A-B1DB-66B9F3B1EE3C}" presName="Name101" presStyleLbl="parChTrans1D4" presStyleIdx="0" presStyleCnt="1"/>
      <dgm:spPr/>
    </dgm:pt>
    <dgm:pt modelId="{AADC38F7-06A7-4B4F-94A0-950CCF944F92}" type="pres">
      <dgm:prSet presAssocID="{4192476F-F94F-42D3-940B-D30F8CE33F04}" presName="hierRoot3" presStyleCnt="0">
        <dgm:presLayoutVars>
          <dgm:hierBranch val="init"/>
        </dgm:presLayoutVars>
      </dgm:prSet>
      <dgm:spPr/>
    </dgm:pt>
    <dgm:pt modelId="{0A5A59FB-4508-487D-9096-CC995690C5CB}" type="pres">
      <dgm:prSet presAssocID="{4192476F-F94F-42D3-940B-D30F8CE33F04}" presName="rootComposite3" presStyleCnt="0"/>
      <dgm:spPr/>
    </dgm:pt>
    <dgm:pt modelId="{78BAC28C-0BB7-477D-A21C-204208419FAE}" type="pres">
      <dgm:prSet presAssocID="{4192476F-F94F-42D3-940B-D30F8CE33F04}" presName="rootText3" presStyleLbl="alignAcc1" presStyleIdx="0" presStyleCnt="0">
        <dgm:presLayoutVars>
          <dgm:chPref val="3"/>
        </dgm:presLayoutVars>
      </dgm:prSet>
      <dgm:spPr/>
    </dgm:pt>
    <dgm:pt modelId="{EA47544A-71E0-480C-91C1-72236CE9CABF}" type="pres">
      <dgm:prSet presAssocID="{4192476F-F94F-42D3-940B-D30F8CE33F04}" presName="topArc3" presStyleLbl="parChTrans1D1" presStyleIdx="6" presStyleCnt="14"/>
      <dgm:spPr/>
    </dgm:pt>
    <dgm:pt modelId="{78B9DC01-7436-4E6F-B95E-AA1722C413E1}" type="pres">
      <dgm:prSet presAssocID="{4192476F-F94F-42D3-940B-D30F8CE33F04}" presName="bottomArc3" presStyleLbl="parChTrans1D1" presStyleIdx="7" presStyleCnt="14"/>
      <dgm:spPr/>
    </dgm:pt>
    <dgm:pt modelId="{1E8668C3-ECA3-4BB1-8F1E-9A8D9ADBE544}" type="pres">
      <dgm:prSet presAssocID="{4192476F-F94F-42D3-940B-D30F8CE33F04}" presName="topConnNode3" presStyleLbl="asst1" presStyleIdx="0" presStyleCnt="0"/>
      <dgm:spPr/>
    </dgm:pt>
    <dgm:pt modelId="{029206FA-6BBC-47AE-9DB1-EB0BE4A2C4B7}" type="pres">
      <dgm:prSet presAssocID="{4192476F-F94F-42D3-940B-D30F8CE33F04}" presName="hierChild6" presStyleCnt="0"/>
      <dgm:spPr/>
    </dgm:pt>
    <dgm:pt modelId="{5472FA5A-E692-43C3-B7AD-BE3FE9AF8EE5}" type="pres">
      <dgm:prSet presAssocID="{4192476F-F94F-42D3-940B-D30F8CE33F04}" presName="hierChild7" presStyleCnt="0"/>
      <dgm:spPr/>
    </dgm:pt>
    <dgm:pt modelId="{F7BCD763-AFA8-4C15-9B72-3101B1199EB5}" type="pres">
      <dgm:prSet presAssocID="{F8058143-DD03-4D4C-9585-0FF3EB9ED85B}" presName="Name101" presStyleLbl="parChTrans1D3" presStyleIdx="1" presStyleCnt="3"/>
      <dgm:spPr/>
    </dgm:pt>
    <dgm:pt modelId="{90130F8A-142D-4F9F-9B0C-7942ADE06668}" type="pres">
      <dgm:prSet presAssocID="{53A564EE-4BE1-46AD-BB24-11259B10F43D}" presName="hierRoot3" presStyleCnt="0">
        <dgm:presLayoutVars>
          <dgm:hierBranch val="init"/>
        </dgm:presLayoutVars>
      </dgm:prSet>
      <dgm:spPr/>
    </dgm:pt>
    <dgm:pt modelId="{62EAD9D1-191F-46B3-84FC-612DE673489A}" type="pres">
      <dgm:prSet presAssocID="{53A564EE-4BE1-46AD-BB24-11259B10F43D}" presName="rootComposite3" presStyleCnt="0"/>
      <dgm:spPr/>
    </dgm:pt>
    <dgm:pt modelId="{518DFE7E-6C5C-4227-81BA-B3CA83F9AE48}" type="pres">
      <dgm:prSet presAssocID="{53A564EE-4BE1-46AD-BB24-11259B10F43D}" presName="rootText3" presStyleLbl="alignAcc1" presStyleIdx="0" presStyleCnt="0">
        <dgm:presLayoutVars>
          <dgm:chPref val="3"/>
        </dgm:presLayoutVars>
      </dgm:prSet>
      <dgm:spPr/>
    </dgm:pt>
    <dgm:pt modelId="{A1B41FCF-C0FA-48DF-9AE1-779AF46CC19E}" type="pres">
      <dgm:prSet presAssocID="{53A564EE-4BE1-46AD-BB24-11259B10F43D}" presName="topArc3" presStyleLbl="parChTrans1D1" presStyleIdx="8" presStyleCnt="14"/>
      <dgm:spPr/>
    </dgm:pt>
    <dgm:pt modelId="{443CBCE9-5AB4-49E5-B93C-B37E208F6A37}" type="pres">
      <dgm:prSet presAssocID="{53A564EE-4BE1-46AD-BB24-11259B10F43D}" presName="bottomArc3" presStyleLbl="parChTrans1D1" presStyleIdx="9" presStyleCnt="14"/>
      <dgm:spPr/>
    </dgm:pt>
    <dgm:pt modelId="{9A577D30-5ED1-4998-BF26-FC544829059D}" type="pres">
      <dgm:prSet presAssocID="{53A564EE-4BE1-46AD-BB24-11259B10F43D}" presName="topConnNode3" presStyleLbl="asst1" presStyleIdx="0" presStyleCnt="0"/>
      <dgm:spPr/>
    </dgm:pt>
    <dgm:pt modelId="{CCAA2166-E595-4C3F-8646-49CB34B73C3B}" type="pres">
      <dgm:prSet presAssocID="{53A564EE-4BE1-46AD-BB24-11259B10F43D}" presName="hierChild6" presStyleCnt="0"/>
      <dgm:spPr/>
    </dgm:pt>
    <dgm:pt modelId="{877747F5-8A65-417D-8A0D-5DFA5E6605A8}" type="pres">
      <dgm:prSet presAssocID="{53A564EE-4BE1-46AD-BB24-11259B10F43D}" presName="hierChild7" presStyleCnt="0"/>
      <dgm:spPr/>
    </dgm:pt>
    <dgm:pt modelId="{A07E4A37-6537-4DA6-A662-3F7B4537328A}" type="pres">
      <dgm:prSet presAssocID="{8F867EF5-25EE-4275-B1A0-07FE72AEC729}" presName="Name101" presStyleLbl="parChTrans1D2" presStyleIdx="1" presStyleCnt="2"/>
      <dgm:spPr/>
    </dgm:pt>
    <dgm:pt modelId="{D3507D55-A123-4C6F-AEDD-EE7C9E2BA25D}" type="pres">
      <dgm:prSet presAssocID="{1FC5CA2E-3E7E-44FA-80DC-30662ED7E649}" presName="hierRoot3" presStyleCnt="0">
        <dgm:presLayoutVars>
          <dgm:hierBranch val="init"/>
        </dgm:presLayoutVars>
      </dgm:prSet>
      <dgm:spPr/>
    </dgm:pt>
    <dgm:pt modelId="{3E79E5D2-C59D-464D-A6E0-A4ADEDDD9229}" type="pres">
      <dgm:prSet presAssocID="{1FC5CA2E-3E7E-44FA-80DC-30662ED7E649}" presName="rootComposite3" presStyleCnt="0"/>
      <dgm:spPr/>
    </dgm:pt>
    <dgm:pt modelId="{8B9E2C9A-B0F6-4AAE-A71C-6A2F79CBEB6E}" type="pres">
      <dgm:prSet presAssocID="{1FC5CA2E-3E7E-44FA-80DC-30662ED7E649}" presName="rootText3" presStyleLbl="alignAcc1" presStyleIdx="0" presStyleCnt="0">
        <dgm:presLayoutVars>
          <dgm:chPref val="3"/>
        </dgm:presLayoutVars>
      </dgm:prSet>
      <dgm:spPr/>
    </dgm:pt>
    <dgm:pt modelId="{FCCE95B1-5519-4AD2-92FC-2D5E65C669CE}" type="pres">
      <dgm:prSet presAssocID="{1FC5CA2E-3E7E-44FA-80DC-30662ED7E649}" presName="topArc3" presStyleLbl="parChTrans1D1" presStyleIdx="10" presStyleCnt="14"/>
      <dgm:spPr/>
    </dgm:pt>
    <dgm:pt modelId="{563FA879-AD45-49B8-BD22-43E6641EC215}" type="pres">
      <dgm:prSet presAssocID="{1FC5CA2E-3E7E-44FA-80DC-30662ED7E649}" presName="bottomArc3" presStyleLbl="parChTrans1D1" presStyleIdx="11" presStyleCnt="14"/>
      <dgm:spPr/>
    </dgm:pt>
    <dgm:pt modelId="{44BA851C-915E-440D-8395-743E81698F14}" type="pres">
      <dgm:prSet presAssocID="{1FC5CA2E-3E7E-44FA-80DC-30662ED7E649}" presName="topConnNode3" presStyleLbl="asst1" presStyleIdx="0" presStyleCnt="0"/>
      <dgm:spPr/>
    </dgm:pt>
    <dgm:pt modelId="{23EEFA80-BDC0-4E7E-9DA4-C988011295B2}" type="pres">
      <dgm:prSet presAssocID="{1FC5CA2E-3E7E-44FA-80DC-30662ED7E649}" presName="hierChild6" presStyleCnt="0"/>
      <dgm:spPr/>
    </dgm:pt>
    <dgm:pt modelId="{A229A3B1-3418-4E1C-9111-37E3DECEF728}" type="pres">
      <dgm:prSet presAssocID="{722888EE-D334-4157-A233-D5BB94AB0597}" presName="Name28" presStyleLbl="parChTrans1D3" presStyleIdx="2" presStyleCnt="3"/>
      <dgm:spPr/>
    </dgm:pt>
    <dgm:pt modelId="{E6DBCE74-6C0C-4E4D-94C4-53677A43F607}" type="pres">
      <dgm:prSet presAssocID="{17BA9B76-A69B-470F-B542-BF9369062AC4}" presName="hierRoot2" presStyleCnt="0">
        <dgm:presLayoutVars>
          <dgm:hierBranch val="init"/>
        </dgm:presLayoutVars>
      </dgm:prSet>
      <dgm:spPr/>
    </dgm:pt>
    <dgm:pt modelId="{0E8A75C7-235F-4491-B116-EBEF046C528E}" type="pres">
      <dgm:prSet presAssocID="{17BA9B76-A69B-470F-B542-BF9369062AC4}" presName="rootComposite2" presStyleCnt="0"/>
      <dgm:spPr/>
    </dgm:pt>
    <dgm:pt modelId="{951DF300-63F9-43DB-871D-BF6774782D51}" type="pres">
      <dgm:prSet presAssocID="{17BA9B76-A69B-470F-B542-BF9369062AC4}" presName="rootText2" presStyleLbl="alignAcc1" presStyleIdx="0" presStyleCnt="0">
        <dgm:presLayoutVars>
          <dgm:chPref val="3"/>
        </dgm:presLayoutVars>
      </dgm:prSet>
      <dgm:spPr/>
    </dgm:pt>
    <dgm:pt modelId="{D94D97E9-68C0-4F21-B557-9D06832B65D3}" type="pres">
      <dgm:prSet presAssocID="{17BA9B76-A69B-470F-B542-BF9369062AC4}" presName="topArc2" presStyleLbl="parChTrans1D1" presStyleIdx="12" presStyleCnt="14"/>
      <dgm:spPr/>
    </dgm:pt>
    <dgm:pt modelId="{611F243A-EBFA-4C58-9A03-55BB53A8B97B}" type="pres">
      <dgm:prSet presAssocID="{17BA9B76-A69B-470F-B542-BF9369062AC4}" presName="bottomArc2" presStyleLbl="parChTrans1D1" presStyleIdx="13" presStyleCnt="14"/>
      <dgm:spPr/>
    </dgm:pt>
    <dgm:pt modelId="{0C5A9CF5-78F4-4737-AAEA-1446FF14F8E0}" type="pres">
      <dgm:prSet presAssocID="{17BA9B76-A69B-470F-B542-BF9369062AC4}" presName="topConnNode2" presStyleLbl="node3" presStyleIdx="0" presStyleCnt="0"/>
      <dgm:spPr/>
    </dgm:pt>
    <dgm:pt modelId="{720B6616-EB8E-4D00-9DD2-44F050A1A0F6}" type="pres">
      <dgm:prSet presAssocID="{17BA9B76-A69B-470F-B542-BF9369062AC4}" presName="hierChild4" presStyleCnt="0"/>
      <dgm:spPr/>
    </dgm:pt>
    <dgm:pt modelId="{59AD7DAC-7D53-4776-A950-0955A68A326C}" type="pres">
      <dgm:prSet presAssocID="{17BA9B76-A69B-470F-B542-BF9369062AC4}" presName="hierChild5" presStyleCnt="0"/>
      <dgm:spPr/>
    </dgm:pt>
    <dgm:pt modelId="{F30E6F32-209C-48C4-A576-D81200A3D9CA}" type="pres">
      <dgm:prSet presAssocID="{1FC5CA2E-3E7E-44FA-80DC-30662ED7E649}" presName="hierChild7" presStyleCnt="0"/>
      <dgm:spPr/>
    </dgm:pt>
  </dgm:ptLst>
  <dgm:cxnLst>
    <dgm:cxn modelId="{5B20E606-AA44-4DBF-8960-2F5E75C6B31C}" type="presOf" srcId="{8F867EF5-25EE-4275-B1A0-07FE72AEC729}" destId="{A07E4A37-6537-4DA6-A662-3F7B4537328A}" srcOrd="0" destOrd="0" presId="urn:microsoft.com/office/officeart/2008/layout/HalfCircleOrganizationChart"/>
    <dgm:cxn modelId="{BEABAF0A-1C27-45E5-8437-4E3C023F3995}" type="presOf" srcId="{1FC5CA2E-3E7E-44FA-80DC-30662ED7E649}" destId="{44BA851C-915E-440D-8395-743E81698F14}" srcOrd="1" destOrd="0" presId="urn:microsoft.com/office/officeart/2008/layout/HalfCircleOrganizationChart"/>
    <dgm:cxn modelId="{CAC4E80B-F838-4E54-B7EA-2D84C7F86E10}" srcId="{1FC5CA2E-3E7E-44FA-80DC-30662ED7E649}" destId="{17BA9B76-A69B-470F-B542-BF9369062AC4}" srcOrd="0" destOrd="0" parTransId="{722888EE-D334-4157-A233-D5BB94AB0597}" sibTransId="{6E025F0A-CA88-4F71-8B87-97E774A045AF}"/>
    <dgm:cxn modelId="{8B06C715-DCA8-4589-A011-5D2134A3DE61}" type="presOf" srcId="{17BA9B76-A69B-470F-B542-BF9369062AC4}" destId="{951DF300-63F9-43DB-871D-BF6774782D51}" srcOrd="0" destOrd="0" presId="urn:microsoft.com/office/officeart/2008/layout/HalfCircleOrganizationChart"/>
    <dgm:cxn modelId="{EA7EF319-38DC-4BA2-8168-C80952F03BEC}" type="presOf" srcId="{17BA9B76-A69B-470F-B542-BF9369062AC4}" destId="{0C5A9CF5-78F4-4737-AAEA-1446FF14F8E0}" srcOrd="1" destOrd="0" presId="urn:microsoft.com/office/officeart/2008/layout/HalfCircleOrganizationChart"/>
    <dgm:cxn modelId="{C963422C-50CC-4D65-8DA3-746B39BBE7E9}" type="presOf" srcId="{53102897-6A7E-45C8-87F0-35501E3A1F27}" destId="{B5632705-AE04-48F8-B19E-553490B4C089}" srcOrd="1" destOrd="0" presId="urn:microsoft.com/office/officeart/2008/layout/HalfCircleOrganizationChart"/>
    <dgm:cxn modelId="{2D5A735D-DFC1-4067-8C05-867F3A8A24A4}" type="presOf" srcId="{E2118199-BCAD-40F2-B117-EB3196F392B7}" destId="{7CB75AB0-F711-4FF5-A482-468D62E2CD6A}" srcOrd="0" destOrd="0" presId="urn:microsoft.com/office/officeart/2008/layout/HalfCircleOrganizationChart"/>
    <dgm:cxn modelId="{0518A46B-3AE9-4706-9AE6-BECB03286885}" type="presOf" srcId="{4192476F-F94F-42D3-940B-D30F8CE33F04}" destId="{78BAC28C-0BB7-477D-A21C-204208419FAE}" srcOrd="0" destOrd="0" presId="urn:microsoft.com/office/officeart/2008/layout/HalfCircleOrganizationChart"/>
    <dgm:cxn modelId="{B0C7C44E-1529-4CC1-8C11-B35ED4593547}" type="presOf" srcId="{53A564EE-4BE1-46AD-BB24-11259B10F43D}" destId="{9A577D30-5ED1-4998-BF26-FC544829059D}" srcOrd="1" destOrd="0" presId="urn:microsoft.com/office/officeart/2008/layout/HalfCircleOrganizationChart"/>
    <dgm:cxn modelId="{9A98B94F-4B9E-4818-8950-2AB84EB747F9}" type="presOf" srcId="{21BC6740-9A00-412D-9DEF-F7B0FADB39CB}" destId="{65560633-7FBD-4B2F-A8B2-65E104B37315}" srcOrd="1" destOrd="0" presId="urn:microsoft.com/office/officeart/2008/layout/HalfCircleOrganizationChart"/>
    <dgm:cxn modelId="{4E10A975-EC3E-4480-BC0C-54B94C4D8E14}" type="presOf" srcId="{F8F5E3ED-804D-4F7A-B1DB-66B9F3B1EE3C}" destId="{7175AA68-0524-4EAF-ADDC-DE69B586583A}" srcOrd="0" destOrd="0" presId="urn:microsoft.com/office/officeart/2008/layout/HalfCircleOrganizationChart"/>
    <dgm:cxn modelId="{EDD43879-C36B-411E-9465-B6F0E573D2C3}" type="presOf" srcId="{4192476F-F94F-42D3-940B-D30F8CE33F04}" destId="{1E8668C3-ECA3-4BB1-8F1E-9A8D9ADBE544}" srcOrd="1" destOrd="0" presId="urn:microsoft.com/office/officeart/2008/layout/HalfCircleOrganizationChart"/>
    <dgm:cxn modelId="{3EA36E98-9545-4033-9293-222F2FF892AC}" type="presOf" srcId="{53A564EE-4BE1-46AD-BB24-11259B10F43D}" destId="{518DFE7E-6C5C-4227-81BA-B3CA83F9AE48}" srcOrd="0" destOrd="0" presId="urn:microsoft.com/office/officeart/2008/layout/HalfCircleOrganizationChart"/>
    <dgm:cxn modelId="{3BD978A1-C7FA-49BD-9245-D61AD1D3F096}" type="presOf" srcId="{042B9843-FC75-45E0-AFEF-970F294C0AD8}" destId="{409E0C9E-FEEE-49A0-9019-80803D3A34B5}" srcOrd="0" destOrd="0" presId="urn:microsoft.com/office/officeart/2008/layout/HalfCircleOrganizationChart"/>
    <dgm:cxn modelId="{4E046BAC-9EA7-4F1E-988B-4032C0984A51}" type="presOf" srcId="{C95E3230-5CDA-4E79-A612-634E2FAF7697}" destId="{E779D364-F347-4E69-B1AE-06375E662C6D}" srcOrd="0" destOrd="0" presId="urn:microsoft.com/office/officeart/2008/layout/HalfCircleOrganizationChart"/>
    <dgm:cxn modelId="{606F75B2-0240-4B86-86AD-1FF0652063FE}" type="presOf" srcId="{1FC5CA2E-3E7E-44FA-80DC-30662ED7E649}" destId="{8B9E2C9A-B0F6-4AAE-A71C-6A2F79CBEB6E}" srcOrd="0" destOrd="0" presId="urn:microsoft.com/office/officeart/2008/layout/HalfCircleOrganizationChart"/>
    <dgm:cxn modelId="{D6B60CB4-6A90-4C8B-B682-20EC38B6E052}" srcId="{E2118199-BCAD-40F2-B117-EB3196F392B7}" destId="{21BC6740-9A00-412D-9DEF-F7B0FADB39CB}" srcOrd="0" destOrd="0" parTransId="{042B9843-FC75-45E0-AFEF-970F294C0AD8}" sibTransId="{1C714C3E-D1C0-4F29-9BF8-087EDD0B3279}"/>
    <dgm:cxn modelId="{8923CEBA-0DB4-421D-8337-0C69FD1E6FA9}" srcId="{21BC6740-9A00-412D-9DEF-F7B0FADB39CB}" destId="{53A564EE-4BE1-46AD-BB24-11259B10F43D}" srcOrd="1" destOrd="0" parTransId="{F8058143-DD03-4D4C-9585-0FF3EB9ED85B}" sibTransId="{1B0EAD37-8F01-48C4-AEB3-B7AE2A032A64}"/>
    <dgm:cxn modelId="{9FD4FCD4-64A4-4BF6-88B3-11BF8036D417}" srcId="{21BC6740-9A00-412D-9DEF-F7B0FADB39CB}" destId="{53102897-6A7E-45C8-87F0-35501E3A1F27}" srcOrd="0" destOrd="0" parTransId="{A575612A-2C78-4C67-89D9-CC2CA94ADAE8}" sibTransId="{CCF4D146-0B5C-4DB3-BC18-5D0068F60AA7}"/>
    <dgm:cxn modelId="{EDF6A2D5-5FAC-4AC7-981F-8E902D5C2595}" srcId="{53102897-6A7E-45C8-87F0-35501E3A1F27}" destId="{4192476F-F94F-42D3-940B-D30F8CE33F04}" srcOrd="0" destOrd="0" parTransId="{F8F5E3ED-804D-4F7A-B1DB-66B9F3B1EE3C}" sibTransId="{8A5116FC-F620-4B01-9CC0-0D8E925F2ECD}"/>
    <dgm:cxn modelId="{98DBD9D7-EBF2-4C41-8C09-F6F0E666EDE9}" type="presOf" srcId="{F8058143-DD03-4D4C-9585-0FF3EB9ED85B}" destId="{F7BCD763-AFA8-4C15-9B72-3101B1199EB5}" srcOrd="0" destOrd="0" presId="urn:microsoft.com/office/officeart/2008/layout/HalfCircleOrganizationChart"/>
    <dgm:cxn modelId="{21C299DD-EE3D-4E58-A297-EC75C6E6D7F9}" type="presOf" srcId="{722888EE-D334-4157-A233-D5BB94AB0597}" destId="{A229A3B1-3418-4E1C-9111-37E3DECEF728}" srcOrd="0" destOrd="0" presId="urn:microsoft.com/office/officeart/2008/layout/HalfCircleOrganizationChart"/>
    <dgm:cxn modelId="{5D50A8DD-7E6F-4523-92B4-2F313ED39945}" type="presOf" srcId="{53102897-6A7E-45C8-87F0-35501E3A1F27}" destId="{5DF3D112-2553-4502-891D-5EAB1B118CCD}" srcOrd="0" destOrd="0" presId="urn:microsoft.com/office/officeart/2008/layout/HalfCircleOrganizationChart"/>
    <dgm:cxn modelId="{0081F1E5-A4C4-4296-8B13-348B920AB734}" srcId="{C95E3230-5CDA-4E79-A612-634E2FAF7697}" destId="{E2118199-BCAD-40F2-B117-EB3196F392B7}" srcOrd="0" destOrd="0" parTransId="{CEC537CC-07D8-4B8C-8C51-5363A4DCD1D9}" sibTransId="{95046A54-3FF2-422F-B296-83DB2024AF95}"/>
    <dgm:cxn modelId="{33AC04E6-6E88-4D07-8BD6-236E61EC6E6F}" type="presOf" srcId="{21BC6740-9A00-412D-9DEF-F7B0FADB39CB}" destId="{209A8FF4-4E39-4A4E-B9CC-44DD04BBA7F0}" srcOrd="0" destOrd="0" presId="urn:microsoft.com/office/officeart/2008/layout/HalfCircleOrganizationChart"/>
    <dgm:cxn modelId="{17DC0CE8-C311-4258-8BAC-EB96E9742720}" type="presOf" srcId="{E2118199-BCAD-40F2-B117-EB3196F392B7}" destId="{933DE8D8-0A42-4BA7-A4EC-B8C50165B52B}" srcOrd="1" destOrd="0" presId="urn:microsoft.com/office/officeart/2008/layout/HalfCircleOrganizationChart"/>
    <dgm:cxn modelId="{E805FAF1-F606-4A64-BC32-59B1CAAD65BD}" srcId="{E2118199-BCAD-40F2-B117-EB3196F392B7}" destId="{1FC5CA2E-3E7E-44FA-80DC-30662ED7E649}" srcOrd="1" destOrd="0" parTransId="{8F867EF5-25EE-4275-B1A0-07FE72AEC729}" sibTransId="{3D9DC5A5-34AB-45AC-8779-EBE0B17E98E9}"/>
    <dgm:cxn modelId="{2E45A0F7-F311-4410-8261-69EDE1C41B49}" type="presOf" srcId="{A575612A-2C78-4C67-89D9-CC2CA94ADAE8}" destId="{A0E8FFB7-5261-43B4-AA28-10C42A4FBAE8}" srcOrd="0" destOrd="0" presId="urn:microsoft.com/office/officeart/2008/layout/HalfCircleOrganizationChart"/>
    <dgm:cxn modelId="{93DC9BD5-9188-429A-8F63-CF40725D7FC2}" type="presParOf" srcId="{E779D364-F347-4E69-B1AE-06375E662C6D}" destId="{BC152EDB-7B72-4440-8407-914B8731668E}" srcOrd="0" destOrd="0" presId="urn:microsoft.com/office/officeart/2008/layout/HalfCircleOrganizationChart"/>
    <dgm:cxn modelId="{0049AFA5-267A-4D57-8C63-2CD1E778CEE6}" type="presParOf" srcId="{BC152EDB-7B72-4440-8407-914B8731668E}" destId="{211807E2-9F32-4C57-A634-705DFEC3C21E}" srcOrd="0" destOrd="0" presId="urn:microsoft.com/office/officeart/2008/layout/HalfCircleOrganizationChart"/>
    <dgm:cxn modelId="{919ACDE0-AEF9-4691-9E20-462ABC129D2B}" type="presParOf" srcId="{211807E2-9F32-4C57-A634-705DFEC3C21E}" destId="{7CB75AB0-F711-4FF5-A482-468D62E2CD6A}" srcOrd="0" destOrd="0" presId="urn:microsoft.com/office/officeart/2008/layout/HalfCircleOrganizationChart"/>
    <dgm:cxn modelId="{F511FBC8-89FB-4D9F-B151-AF2BF9A62E62}" type="presParOf" srcId="{211807E2-9F32-4C57-A634-705DFEC3C21E}" destId="{E1DA9FF9-A7D3-43E2-9676-153B5F6CFD15}" srcOrd="1" destOrd="0" presId="urn:microsoft.com/office/officeart/2008/layout/HalfCircleOrganizationChart"/>
    <dgm:cxn modelId="{10421A4A-DC07-4461-8FB5-EB2F186575AB}" type="presParOf" srcId="{211807E2-9F32-4C57-A634-705DFEC3C21E}" destId="{C05CF661-B805-4802-93CF-0120AE368EE1}" srcOrd="2" destOrd="0" presId="urn:microsoft.com/office/officeart/2008/layout/HalfCircleOrganizationChart"/>
    <dgm:cxn modelId="{25012F12-35A4-43B7-8E1C-C4CA879823CB}" type="presParOf" srcId="{211807E2-9F32-4C57-A634-705DFEC3C21E}" destId="{933DE8D8-0A42-4BA7-A4EC-B8C50165B52B}" srcOrd="3" destOrd="0" presId="urn:microsoft.com/office/officeart/2008/layout/HalfCircleOrganizationChart"/>
    <dgm:cxn modelId="{B897D001-C23F-41F8-9E09-CF02A77A8870}" type="presParOf" srcId="{BC152EDB-7B72-4440-8407-914B8731668E}" destId="{83FC58AC-38E5-42B1-A955-B952C7E830AD}" srcOrd="1" destOrd="0" presId="urn:microsoft.com/office/officeart/2008/layout/HalfCircleOrganizationChart"/>
    <dgm:cxn modelId="{94317FED-4220-4B91-9535-33D38603503C}" type="presParOf" srcId="{BC152EDB-7B72-4440-8407-914B8731668E}" destId="{DAE7392E-9537-413F-9517-7CD7AA30E5D6}" srcOrd="2" destOrd="0" presId="urn:microsoft.com/office/officeart/2008/layout/HalfCircleOrganizationChart"/>
    <dgm:cxn modelId="{16EC223F-764B-447D-AA27-F2C6AF6CD6D5}" type="presParOf" srcId="{DAE7392E-9537-413F-9517-7CD7AA30E5D6}" destId="{409E0C9E-FEEE-49A0-9019-80803D3A34B5}" srcOrd="0" destOrd="0" presId="urn:microsoft.com/office/officeart/2008/layout/HalfCircleOrganizationChart"/>
    <dgm:cxn modelId="{D7CE43D9-E7B4-4D3A-B876-CDC4CE29E89F}" type="presParOf" srcId="{DAE7392E-9537-413F-9517-7CD7AA30E5D6}" destId="{9004C089-E25E-4F62-A7C7-B7B147682227}" srcOrd="1" destOrd="0" presId="urn:microsoft.com/office/officeart/2008/layout/HalfCircleOrganizationChart"/>
    <dgm:cxn modelId="{1A32424A-2C6D-4D47-AF48-751EC60CFFDA}" type="presParOf" srcId="{9004C089-E25E-4F62-A7C7-B7B147682227}" destId="{106E163A-3F1C-4B42-B842-1C31023A187C}" srcOrd="0" destOrd="0" presId="urn:microsoft.com/office/officeart/2008/layout/HalfCircleOrganizationChart"/>
    <dgm:cxn modelId="{EB5CD78B-8B41-4ACB-BAC5-F1925398E915}" type="presParOf" srcId="{106E163A-3F1C-4B42-B842-1C31023A187C}" destId="{209A8FF4-4E39-4A4E-B9CC-44DD04BBA7F0}" srcOrd="0" destOrd="0" presId="urn:microsoft.com/office/officeart/2008/layout/HalfCircleOrganizationChart"/>
    <dgm:cxn modelId="{7AE1DD32-C24F-4A1C-A5AE-C4D97F47B2BA}" type="presParOf" srcId="{106E163A-3F1C-4B42-B842-1C31023A187C}" destId="{34906CDD-EFE6-4A84-A00A-15B6F400EFA3}" srcOrd="1" destOrd="0" presId="urn:microsoft.com/office/officeart/2008/layout/HalfCircleOrganizationChart"/>
    <dgm:cxn modelId="{13EE8A9C-E63A-46ED-A6C5-888046B3F2F6}" type="presParOf" srcId="{106E163A-3F1C-4B42-B842-1C31023A187C}" destId="{83E408C1-7C53-4F69-B815-6D0FA9CD027F}" srcOrd="2" destOrd="0" presId="urn:microsoft.com/office/officeart/2008/layout/HalfCircleOrganizationChart"/>
    <dgm:cxn modelId="{7B1593D1-3DD5-4926-8F79-AB1BCA485077}" type="presParOf" srcId="{106E163A-3F1C-4B42-B842-1C31023A187C}" destId="{65560633-7FBD-4B2F-A8B2-65E104B37315}" srcOrd="3" destOrd="0" presId="urn:microsoft.com/office/officeart/2008/layout/HalfCircleOrganizationChart"/>
    <dgm:cxn modelId="{EF83FC8F-7130-4AB4-99E7-4FDA20E56E2C}" type="presParOf" srcId="{9004C089-E25E-4F62-A7C7-B7B147682227}" destId="{E82D73B3-10DB-437E-8D9E-6C5F69C864E0}" srcOrd="1" destOrd="0" presId="urn:microsoft.com/office/officeart/2008/layout/HalfCircleOrganizationChart"/>
    <dgm:cxn modelId="{E48BC8DE-1DE1-4424-9377-5561BD3F8266}" type="presParOf" srcId="{9004C089-E25E-4F62-A7C7-B7B147682227}" destId="{A89F0B05-E6BE-4343-8A2F-8D9D9CBBFE1F}" srcOrd="2" destOrd="0" presId="urn:microsoft.com/office/officeart/2008/layout/HalfCircleOrganizationChart"/>
    <dgm:cxn modelId="{C339C4A0-BEAD-49A9-BF01-928587C826AE}" type="presParOf" srcId="{A89F0B05-E6BE-4343-8A2F-8D9D9CBBFE1F}" destId="{A0E8FFB7-5261-43B4-AA28-10C42A4FBAE8}" srcOrd="0" destOrd="0" presId="urn:microsoft.com/office/officeart/2008/layout/HalfCircleOrganizationChart"/>
    <dgm:cxn modelId="{843A17D2-9686-4B41-8748-06F07A4D223E}" type="presParOf" srcId="{A89F0B05-E6BE-4343-8A2F-8D9D9CBBFE1F}" destId="{F9F61C86-A3E3-4489-BED6-B34355154F3B}" srcOrd="1" destOrd="0" presId="urn:microsoft.com/office/officeart/2008/layout/HalfCircleOrganizationChart"/>
    <dgm:cxn modelId="{E1D373FE-06C7-40F9-93D0-74882937C2E1}" type="presParOf" srcId="{F9F61C86-A3E3-4489-BED6-B34355154F3B}" destId="{C0A5CF0D-3249-4E6B-9617-145B628DD7E4}" srcOrd="0" destOrd="0" presId="urn:microsoft.com/office/officeart/2008/layout/HalfCircleOrganizationChart"/>
    <dgm:cxn modelId="{67CDD37C-E77C-4CC2-9079-E2B0C11FCD17}" type="presParOf" srcId="{C0A5CF0D-3249-4E6B-9617-145B628DD7E4}" destId="{5DF3D112-2553-4502-891D-5EAB1B118CCD}" srcOrd="0" destOrd="0" presId="urn:microsoft.com/office/officeart/2008/layout/HalfCircleOrganizationChart"/>
    <dgm:cxn modelId="{14960F0D-64C0-4AC9-BC5C-20D45D88522C}" type="presParOf" srcId="{C0A5CF0D-3249-4E6B-9617-145B628DD7E4}" destId="{F06E8388-3948-4380-9031-8B62B322523F}" srcOrd="1" destOrd="0" presId="urn:microsoft.com/office/officeart/2008/layout/HalfCircleOrganizationChart"/>
    <dgm:cxn modelId="{E88969FF-566C-4217-AD5E-42099F46115E}" type="presParOf" srcId="{C0A5CF0D-3249-4E6B-9617-145B628DD7E4}" destId="{68EDE2B7-9700-4FFB-AF93-81EDD96C10BE}" srcOrd="2" destOrd="0" presId="urn:microsoft.com/office/officeart/2008/layout/HalfCircleOrganizationChart"/>
    <dgm:cxn modelId="{3E2F2694-5001-4294-9E06-19B3A38E95DA}" type="presParOf" srcId="{C0A5CF0D-3249-4E6B-9617-145B628DD7E4}" destId="{B5632705-AE04-48F8-B19E-553490B4C089}" srcOrd="3" destOrd="0" presId="urn:microsoft.com/office/officeart/2008/layout/HalfCircleOrganizationChart"/>
    <dgm:cxn modelId="{7F5EDADA-D2E9-4C02-87A3-7F5934FAB4AC}" type="presParOf" srcId="{F9F61C86-A3E3-4489-BED6-B34355154F3B}" destId="{F0DEFF46-F83A-4EF7-A51D-DE4499295DEA}" srcOrd="1" destOrd="0" presId="urn:microsoft.com/office/officeart/2008/layout/HalfCircleOrganizationChart"/>
    <dgm:cxn modelId="{A091E301-5C1A-40EB-A380-A868B7146602}" type="presParOf" srcId="{F9F61C86-A3E3-4489-BED6-B34355154F3B}" destId="{29B84AD0-9AE7-42BF-81CB-2BE05770088D}" srcOrd="2" destOrd="0" presId="urn:microsoft.com/office/officeart/2008/layout/HalfCircleOrganizationChart"/>
    <dgm:cxn modelId="{4008478E-6B12-48E0-904A-D46709360989}" type="presParOf" srcId="{29B84AD0-9AE7-42BF-81CB-2BE05770088D}" destId="{7175AA68-0524-4EAF-ADDC-DE69B586583A}" srcOrd="0" destOrd="0" presId="urn:microsoft.com/office/officeart/2008/layout/HalfCircleOrganizationChart"/>
    <dgm:cxn modelId="{BA371F82-9869-4225-BBD1-9E963B013D09}" type="presParOf" srcId="{29B84AD0-9AE7-42BF-81CB-2BE05770088D}" destId="{AADC38F7-06A7-4B4F-94A0-950CCF944F92}" srcOrd="1" destOrd="0" presId="urn:microsoft.com/office/officeart/2008/layout/HalfCircleOrganizationChart"/>
    <dgm:cxn modelId="{10D254C8-DC2A-42D4-8CC0-883039A09B78}" type="presParOf" srcId="{AADC38F7-06A7-4B4F-94A0-950CCF944F92}" destId="{0A5A59FB-4508-487D-9096-CC995690C5CB}" srcOrd="0" destOrd="0" presId="urn:microsoft.com/office/officeart/2008/layout/HalfCircleOrganizationChart"/>
    <dgm:cxn modelId="{95C9E030-5B34-4E77-B11C-A58E45801752}" type="presParOf" srcId="{0A5A59FB-4508-487D-9096-CC995690C5CB}" destId="{78BAC28C-0BB7-477D-A21C-204208419FAE}" srcOrd="0" destOrd="0" presId="urn:microsoft.com/office/officeart/2008/layout/HalfCircleOrganizationChart"/>
    <dgm:cxn modelId="{6D57F851-F6FD-405B-9530-96704B4C1948}" type="presParOf" srcId="{0A5A59FB-4508-487D-9096-CC995690C5CB}" destId="{EA47544A-71E0-480C-91C1-72236CE9CABF}" srcOrd="1" destOrd="0" presId="urn:microsoft.com/office/officeart/2008/layout/HalfCircleOrganizationChart"/>
    <dgm:cxn modelId="{ADC61389-8EBF-4BBE-8661-CEBBC32B6EB1}" type="presParOf" srcId="{0A5A59FB-4508-487D-9096-CC995690C5CB}" destId="{78B9DC01-7436-4E6F-B95E-AA1722C413E1}" srcOrd="2" destOrd="0" presId="urn:microsoft.com/office/officeart/2008/layout/HalfCircleOrganizationChart"/>
    <dgm:cxn modelId="{FDDD66DE-FE67-44F6-8A44-E6109F4F2B7E}" type="presParOf" srcId="{0A5A59FB-4508-487D-9096-CC995690C5CB}" destId="{1E8668C3-ECA3-4BB1-8F1E-9A8D9ADBE544}" srcOrd="3" destOrd="0" presId="urn:microsoft.com/office/officeart/2008/layout/HalfCircleOrganizationChart"/>
    <dgm:cxn modelId="{EE7AB544-A464-4E75-856C-4EBEA2F1312E}" type="presParOf" srcId="{AADC38F7-06A7-4B4F-94A0-950CCF944F92}" destId="{029206FA-6BBC-47AE-9DB1-EB0BE4A2C4B7}" srcOrd="1" destOrd="0" presId="urn:microsoft.com/office/officeart/2008/layout/HalfCircleOrganizationChart"/>
    <dgm:cxn modelId="{E2A4F4B1-E045-4F38-8EED-2C88A7CDFFAA}" type="presParOf" srcId="{AADC38F7-06A7-4B4F-94A0-950CCF944F92}" destId="{5472FA5A-E692-43C3-B7AD-BE3FE9AF8EE5}" srcOrd="2" destOrd="0" presId="urn:microsoft.com/office/officeart/2008/layout/HalfCircleOrganizationChart"/>
    <dgm:cxn modelId="{4A5A8FCD-12C6-4E90-87CE-28186A57ACD3}" type="presParOf" srcId="{A89F0B05-E6BE-4343-8A2F-8D9D9CBBFE1F}" destId="{F7BCD763-AFA8-4C15-9B72-3101B1199EB5}" srcOrd="2" destOrd="0" presId="urn:microsoft.com/office/officeart/2008/layout/HalfCircleOrganizationChart"/>
    <dgm:cxn modelId="{FB391A64-9703-4446-A09B-29132095023A}" type="presParOf" srcId="{A89F0B05-E6BE-4343-8A2F-8D9D9CBBFE1F}" destId="{90130F8A-142D-4F9F-9B0C-7942ADE06668}" srcOrd="3" destOrd="0" presId="urn:microsoft.com/office/officeart/2008/layout/HalfCircleOrganizationChart"/>
    <dgm:cxn modelId="{4025A82D-B703-4963-9407-D4DC2693D755}" type="presParOf" srcId="{90130F8A-142D-4F9F-9B0C-7942ADE06668}" destId="{62EAD9D1-191F-46B3-84FC-612DE673489A}" srcOrd="0" destOrd="0" presId="urn:microsoft.com/office/officeart/2008/layout/HalfCircleOrganizationChart"/>
    <dgm:cxn modelId="{8BEAE5EC-AB0C-4A10-98B0-1C1AE9DB0D1E}" type="presParOf" srcId="{62EAD9D1-191F-46B3-84FC-612DE673489A}" destId="{518DFE7E-6C5C-4227-81BA-B3CA83F9AE48}" srcOrd="0" destOrd="0" presId="urn:microsoft.com/office/officeart/2008/layout/HalfCircleOrganizationChart"/>
    <dgm:cxn modelId="{9C4D16F7-EBA4-4DF1-B292-8F18DBE93F0F}" type="presParOf" srcId="{62EAD9D1-191F-46B3-84FC-612DE673489A}" destId="{A1B41FCF-C0FA-48DF-9AE1-779AF46CC19E}" srcOrd="1" destOrd="0" presId="urn:microsoft.com/office/officeart/2008/layout/HalfCircleOrganizationChart"/>
    <dgm:cxn modelId="{4854CCE4-B8BB-482B-84FB-8B0ED8825404}" type="presParOf" srcId="{62EAD9D1-191F-46B3-84FC-612DE673489A}" destId="{443CBCE9-5AB4-49E5-B93C-B37E208F6A37}" srcOrd="2" destOrd="0" presId="urn:microsoft.com/office/officeart/2008/layout/HalfCircleOrganizationChart"/>
    <dgm:cxn modelId="{65104F75-AD2F-4F13-8D2D-13518B2D6A8A}" type="presParOf" srcId="{62EAD9D1-191F-46B3-84FC-612DE673489A}" destId="{9A577D30-5ED1-4998-BF26-FC544829059D}" srcOrd="3" destOrd="0" presId="urn:microsoft.com/office/officeart/2008/layout/HalfCircleOrganizationChart"/>
    <dgm:cxn modelId="{629A4E78-638F-467B-870B-C4B74C12A6CC}" type="presParOf" srcId="{90130F8A-142D-4F9F-9B0C-7942ADE06668}" destId="{CCAA2166-E595-4C3F-8646-49CB34B73C3B}" srcOrd="1" destOrd="0" presId="urn:microsoft.com/office/officeart/2008/layout/HalfCircleOrganizationChart"/>
    <dgm:cxn modelId="{C0C26010-3B31-4DAC-B227-401E03F76931}" type="presParOf" srcId="{90130F8A-142D-4F9F-9B0C-7942ADE06668}" destId="{877747F5-8A65-417D-8A0D-5DFA5E6605A8}" srcOrd="2" destOrd="0" presId="urn:microsoft.com/office/officeart/2008/layout/HalfCircleOrganizationChart"/>
    <dgm:cxn modelId="{070D3D21-5A29-4F8A-9299-FA79A5BA1C16}" type="presParOf" srcId="{DAE7392E-9537-413F-9517-7CD7AA30E5D6}" destId="{A07E4A37-6537-4DA6-A662-3F7B4537328A}" srcOrd="2" destOrd="0" presId="urn:microsoft.com/office/officeart/2008/layout/HalfCircleOrganizationChart"/>
    <dgm:cxn modelId="{6E278274-ED8B-4B38-853C-77B902BA4F18}" type="presParOf" srcId="{DAE7392E-9537-413F-9517-7CD7AA30E5D6}" destId="{D3507D55-A123-4C6F-AEDD-EE7C9E2BA25D}" srcOrd="3" destOrd="0" presId="urn:microsoft.com/office/officeart/2008/layout/HalfCircleOrganizationChart"/>
    <dgm:cxn modelId="{3FD18E9F-79CF-4BAE-BFA2-4702B8BAEA9B}" type="presParOf" srcId="{D3507D55-A123-4C6F-AEDD-EE7C9E2BA25D}" destId="{3E79E5D2-C59D-464D-A6E0-A4ADEDDD9229}" srcOrd="0" destOrd="0" presId="urn:microsoft.com/office/officeart/2008/layout/HalfCircleOrganizationChart"/>
    <dgm:cxn modelId="{FD0CCC44-A26A-40D5-BAC2-0541DF7B5928}" type="presParOf" srcId="{3E79E5D2-C59D-464D-A6E0-A4ADEDDD9229}" destId="{8B9E2C9A-B0F6-4AAE-A71C-6A2F79CBEB6E}" srcOrd="0" destOrd="0" presId="urn:microsoft.com/office/officeart/2008/layout/HalfCircleOrganizationChart"/>
    <dgm:cxn modelId="{7778AA3E-BD58-483F-8EF2-999226DFF47D}" type="presParOf" srcId="{3E79E5D2-C59D-464D-A6E0-A4ADEDDD9229}" destId="{FCCE95B1-5519-4AD2-92FC-2D5E65C669CE}" srcOrd="1" destOrd="0" presId="urn:microsoft.com/office/officeart/2008/layout/HalfCircleOrganizationChart"/>
    <dgm:cxn modelId="{B66E142F-915B-41A0-A4F0-6CF95FE8E601}" type="presParOf" srcId="{3E79E5D2-C59D-464D-A6E0-A4ADEDDD9229}" destId="{563FA879-AD45-49B8-BD22-43E6641EC215}" srcOrd="2" destOrd="0" presId="urn:microsoft.com/office/officeart/2008/layout/HalfCircleOrganizationChart"/>
    <dgm:cxn modelId="{FE445EEF-15A6-4457-BBFB-8B4323EA2FBF}" type="presParOf" srcId="{3E79E5D2-C59D-464D-A6E0-A4ADEDDD9229}" destId="{44BA851C-915E-440D-8395-743E81698F14}" srcOrd="3" destOrd="0" presId="urn:microsoft.com/office/officeart/2008/layout/HalfCircleOrganizationChart"/>
    <dgm:cxn modelId="{B635F86D-84B7-4248-BD9D-7906A6C18CDD}" type="presParOf" srcId="{D3507D55-A123-4C6F-AEDD-EE7C9E2BA25D}" destId="{23EEFA80-BDC0-4E7E-9DA4-C988011295B2}" srcOrd="1" destOrd="0" presId="urn:microsoft.com/office/officeart/2008/layout/HalfCircleOrganizationChart"/>
    <dgm:cxn modelId="{3B0D5CB3-D337-45A0-9FD9-9BF0D90B7918}" type="presParOf" srcId="{23EEFA80-BDC0-4E7E-9DA4-C988011295B2}" destId="{A229A3B1-3418-4E1C-9111-37E3DECEF728}" srcOrd="0" destOrd="0" presId="urn:microsoft.com/office/officeart/2008/layout/HalfCircleOrganizationChart"/>
    <dgm:cxn modelId="{B4D0E668-0B70-45C0-BCB5-B9717456E7B8}" type="presParOf" srcId="{23EEFA80-BDC0-4E7E-9DA4-C988011295B2}" destId="{E6DBCE74-6C0C-4E4D-94C4-53677A43F607}" srcOrd="1" destOrd="0" presId="urn:microsoft.com/office/officeart/2008/layout/HalfCircleOrganizationChart"/>
    <dgm:cxn modelId="{5BA42260-1DFB-4855-B653-29B9288E5248}" type="presParOf" srcId="{E6DBCE74-6C0C-4E4D-94C4-53677A43F607}" destId="{0E8A75C7-235F-4491-B116-EBEF046C528E}" srcOrd="0" destOrd="0" presId="urn:microsoft.com/office/officeart/2008/layout/HalfCircleOrganizationChart"/>
    <dgm:cxn modelId="{ABC34C1A-FE63-4B67-93A0-577098042805}" type="presParOf" srcId="{0E8A75C7-235F-4491-B116-EBEF046C528E}" destId="{951DF300-63F9-43DB-871D-BF6774782D51}" srcOrd="0" destOrd="0" presId="urn:microsoft.com/office/officeart/2008/layout/HalfCircleOrganizationChart"/>
    <dgm:cxn modelId="{E2CA5BF4-BA9D-4E64-AB66-73CCEF8D2042}" type="presParOf" srcId="{0E8A75C7-235F-4491-B116-EBEF046C528E}" destId="{D94D97E9-68C0-4F21-B557-9D06832B65D3}" srcOrd="1" destOrd="0" presId="urn:microsoft.com/office/officeart/2008/layout/HalfCircleOrganizationChart"/>
    <dgm:cxn modelId="{DD83D582-EACF-4BC1-9003-D05F68091D6D}" type="presParOf" srcId="{0E8A75C7-235F-4491-B116-EBEF046C528E}" destId="{611F243A-EBFA-4C58-9A03-55BB53A8B97B}" srcOrd="2" destOrd="0" presId="urn:microsoft.com/office/officeart/2008/layout/HalfCircleOrganizationChart"/>
    <dgm:cxn modelId="{AF5D9390-3F1B-4FF5-8ACA-1AD8ED4DA97E}" type="presParOf" srcId="{0E8A75C7-235F-4491-B116-EBEF046C528E}" destId="{0C5A9CF5-78F4-4737-AAEA-1446FF14F8E0}" srcOrd="3" destOrd="0" presId="urn:microsoft.com/office/officeart/2008/layout/HalfCircleOrganizationChart"/>
    <dgm:cxn modelId="{1F8F3BE2-59A9-4424-A7EA-5764E080FE22}" type="presParOf" srcId="{E6DBCE74-6C0C-4E4D-94C4-53677A43F607}" destId="{720B6616-EB8E-4D00-9DD2-44F050A1A0F6}" srcOrd="1" destOrd="0" presId="urn:microsoft.com/office/officeart/2008/layout/HalfCircleOrganizationChart"/>
    <dgm:cxn modelId="{02FC120D-213B-42C2-9F8C-5A6DDE5FDB4E}" type="presParOf" srcId="{E6DBCE74-6C0C-4E4D-94C4-53677A43F607}" destId="{59AD7DAC-7D53-4776-A950-0955A68A326C}" srcOrd="2" destOrd="0" presId="urn:microsoft.com/office/officeart/2008/layout/HalfCircleOrganizationChart"/>
    <dgm:cxn modelId="{66FDB1E9-BE09-4818-AB27-59F6D0DC45C2}" type="presParOf" srcId="{D3507D55-A123-4C6F-AEDD-EE7C9E2BA25D}" destId="{F30E6F32-209C-48C4-A576-D81200A3D9CA}"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2923F-10CC-4898-B21D-D35A036CFB60}">
      <dsp:nvSpPr>
        <dsp:cNvPr id="0" name=""/>
        <dsp:cNvSpPr/>
      </dsp:nvSpPr>
      <dsp:spPr>
        <a:xfrm>
          <a:off x="0" y="118703"/>
          <a:ext cx="6245265"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Quick Loading Time</a:t>
          </a:r>
          <a:endParaRPr lang="en-US" sz="3300" kern="1200"/>
        </a:p>
      </dsp:txBody>
      <dsp:txXfrm>
        <a:off x="38638" y="157341"/>
        <a:ext cx="6167989" cy="714229"/>
      </dsp:txXfrm>
    </dsp:sp>
    <dsp:sp modelId="{DE66AC20-CEA3-4CB8-B269-412668F69CCA}">
      <dsp:nvSpPr>
        <dsp:cNvPr id="0" name=""/>
        <dsp:cNvSpPr/>
      </dsp:nvSpPr>
      <dsp:spPr>
        <a:xfrm>
          <a:off x="0" y="91020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910208"/>
        <a:ext cx="6245265" cy="546480"/>
      </dsp:txXfrm>
    </dsp:sp>
    <dsp:sp modelId="{DAB901B1-5264-4BA1-8874-D2A9D3C7DA30}">
      <dsp:nvSpPr>
        <dsp:cNvPr id="0" name=""/>
        <dsp:cNvSpPr/>
      </dsp:nvSpPr>
      <dsp:spPr>
        <a:xfrm>
          <a:off x="0" y="1456688"/>
          <a:ext cx="6245265" cy="79150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Seamless User Experience</a:t>
          </a:r>
          <a:endParaRPr lang="en-US" sz="3300" kern="1200"/>
        </a:p>
      </dsp:txBody>
      <dsp:txXfrm>
        <a:off x="38638" y="1495326"/>
        <a:ext cx="6167989" cy="714229"/>
      </dsp:txXfrm>
    </dsp:sp>
    <dsp:sp modelId="{19092326-4E18-4A31-8746-02E1A15BBFB6}">
      <dsp:nvSpPr>
        <dsp:cNvPr id="0" name=""/>
        <dsp:cNvSpPr/>
      </dsp:nvSpPr>
      <dsp:spPr>
        <a:xfrm>
          <a:off x="0" y="224819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2248193"/>
        <a:ext cx="6245265" cy="546480"/>
      </dsp:txXfrm>
    </dsp:sp>
    <dsp:sp modelId="{7E238E0B-BC81-453A-A6A0-F362CBB49766}">
      <dsp:nvSpPr>
        <dsp:cNvPr id="0" name=""/>
        <dsp:cNvSpPr/>
      </dsp:nvSpPr>
      <dsp:spPr>
        <a:xfrm>
          <a:off x="0" y="2794673"/>
          <a:ext cx="6245265" cy="79150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Ease in Building Feature-rich Apps</a:t>
          </a:r>
        </a:p>
      </dsp:txBody>
      <dsp:txXfrm>
        <a:off x="38638" y="2833311"/>
        <a:ext cx="6167989" cy="714229"/>
      </dsp:txXfrm>
    </dsp:sp>
    <dsp:sp modelId="{76B00C47-52DE-4476-AECC-FD109F3502D6}">
      <dsp:nvSpPr>
        <dsp:cNvPr id="0" name=""/>
        <dsp:cNvSpPr/>
      </dsp:nvSpPr>
      <dsp:spPr>
        <a:xfrm>
          <a:off x="0" y="358617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3586178"/>
        <a:ext cx="6245265" cy="546480"/>
      </dsp:txXfrm>
    </dsp:sp>
    <dsp:sp modelId="{08F6659B-C9F5-4259-BD7B-2F5A42166929}">
      <dsp:nvSpPr>
        <dsp:cNvPr id="0" name=""/>
        <dsp:cNvSpPr/>
      </dsp:nvSpPr>
      <dsp:spPr>
        <a:xfrm>
          <a:off x="0" y="4132658"/>
          <a:ext cx="6245265"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Uses Less Bandwidth</a:t>
          </a:r>
          <a:endParaRPr lang="en-US" sz="3300" kern="1200"/>
        </a:p>
      </dsp:txBody>
      <dsp:txXfrm>
        <a:off x="38638" y="4171296"/>
        <a:ext cx="6167989" cy="714229"/>
      </dsp:txXfrm>
    </dsp:sp>
    <dsp:sp modelId="{ED390239-9E07-402B-A9D6-D535F73AD1E7}">
      <dsp:nvSpPr>
        <dsp:cNvPr id="0" name=""/>
        <dsp:cNvSpPr/>
      </dsp:nvSpPr>
      <dsp:spPr>
        <a:xfrm>
          <a:off x="0" y="492416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4924163"/>
        <a:ext cx="6245265" cy="546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F97A8-78F6-4807-B707-109265BEC0D8}">
      <dsp:nvSpPr>
        <dsp:cNvPr id="0" name=""/>
        <dsp:cNvSpPr/>
      </dsp:nvSpPr>
      <dsp:spPr>
        <a:xfrm>
          <a:off x="4206240" y="0"/>
          <a:ext cx="6309360" cy="1359793"/>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a:t>No Shadow DOM</a:t>
          </a:r>
        </a:p>
        <a:p>
          <a:pPr marL="228600" lvl="1" indent="-228600" algn="l" defTabSz="933450">
            <a:lnSpc>
              <a:spcPct val="90000"/>
            </a:lnSpc>
            <a:spcBef>
              <a:spcPct val="0"/>
            </a:spcBef>
            <a:spcAft>
              <a:spcPct val="15000"/>
            </a:spcAft>
            <a:buChar char="•"/>
          </a:pPr>
          <a:r>
            <a:rPr lang="en-IN" sz="2100" kern="1200"/>
            <a:t>Style Encapsulation</a:t>
          </a:r>
        </a:p>
        <a:p>
          <a:pPr marL="228600" lvl="1" indent="-228600" algn="l" defTabSz="933450">
            <a:lnSpc>
              <a:spcPct val="90000"/>
            </a:lnSpc>
            <a:spcBef>
              <a:spcPct val="0"/>
            </a:spcBef>
            <a:spcAft>
              <a:spcPct val="15000"/>
            </a:spcAft>
            <a:buChar char="•"/>
          </a:pPr>
          <a:r>
            <a:rPr lang="en-IN" sz="2100" kern="1200"/>
            <a:t>Value: 0</a:t>
          </a:r>
        </a:p>
      </dsp:txBody>
      <dsp:txXfrm>
        <a:off x="4206240" y="169974"/>
        <a:ext cx="5799438" cy="1019845"/>
      </dsp:txXfrm>
    </dsp:sp>
    <dsp:sp modelId="{4364F602-B975-4FF9-937C-1DB9062D2D6A}">
      <dsp:nvSpPr>
        <dsp:cNvPr id="0" name=""/>
        <dsp:cNvSpPr/>
      </dsp:nvSpPr>
      <dsp:spPr>
        <a:xfrm>
          <a:off x="0" y="0"/>
          <a:ext cx="4206240" cy="13597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a:t>Emulated</a:t>
          </a:r>
        </a:p>
      </dsp:txBody>
      <dsp:txXfrm>
        <a:off x="66380" y="66380"/>
        <a:ext cx="4073480" cy="1227033"/>
      </dsp:txXfrm>
    </dsp:sp>
    <dsp:sp modelId="{9650EDEF-596D-42F7-A0EF-8266A9C2F243}">
      <dsp:nvSpPr>
        <dsp:cNvPr id="0" name=""/>
        <dsp:cNvSpPr/>
      </dsp:nvSpPr>
      <dsp:spPr>
        <a:xfrm>
          <a:off x="4206240" y="1495772"/>
          <a:ext cx="6309360" cy="1359793"/>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a:t>Enable Shadow DOM</a:t>
          </a:r>
        </a:p>
        <a:p>
          <a:pPr marL="228600" lvl="1" indent="-228600" algn="l" defTabSz="933450">
            <a:lnSpc>
              <a:spcPct val="90000"/>
            </a:lnSpc>
            <a:spcBef>
              <a:spcPct val="0"/>
            </a:spcBef>
            <a:spcAft>
              <a:spcPct val="15000"/>
            </a:spcAft>
            <a:buChar char="•"/>
          </a:pPr>
          <a:r>
            <a:rPr lang="en-IN" sz="2100" kern="1200"/>
            <a:t>Style Encapsulation</a:t>
          </a:r>
        </a:p>
        <a:p>
          <a:pPr marL="228600" lvl="1" indent="-228600" algn="l" defTabSz="933450">
            <a:lnSpc>
              <a:spcPct val="90000"/>
            </a:lnSpc>
            <a:spcBef>
              <a:spcPct val="0"/>
            </a:spcBef>
            <a:spcAft>
              <a:spcPct val="15000"/>
            </a:spcAft>
            <a:buChar char="•"/>
          </a:pPr>
          <a:r>
            <a:rPr lang="en-IN" sz="2100" kern="1200"/>
            <a:t>Value: 1</a:t>
          </a:r>
        </a:p>
      </dsp:txBody>
      <dsp:txXfrm>
        <a:off x="4206240" y="1665746"/>
        <a:ext cx="5799438" cy="1019845"/>
      </dsp:txXfrm>
    </dsp:sp>
    <dsp:sp modelId="{E1ADA7A4-07F4-4120-9AD2-6BF1255953F7}">
      <dsp:nvSpPr>
        <dsp:cNvPr id="0" name=""/>
        <dsp:cNvSpPr/>
      </dsp:nvSpPr>
      <dsp:spPr>
        <a:xfrm>
          <a:off x="0" y="1495772"/>
          <a:ext cx="4206240" cy="13597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err="1"/>
            <a:t>ShadowDom</a:t>
          </a:r>
          <a:endParaRPr lang="en-IN" sz="5100" kern="1200"/>
        </a:p>
      </dsp:txBody>
      <dsp:txXfrm>
        <a:off x="66380" y="1562152"/>
        <a:ext cx="4073480" cy="1227033"/>
      </dsp:txXfrm>
    </dsp:sp>
    <dsp:sp modelId="{2D8BDC60-826F-4214-95C4-833BBE1FD706}">
      <dsp:nvSpPr>
        <dsp:cNvPr id="0" name=""/>
        <dsp:cNvSpPr/>
      </dsp:nvSpPr>
      <dsp:spPr>
        <a:xfrm>
          <a:off x="4206240" y="2991544"/>
          <a:ext cx="6309360" cy="1359793"/>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a:t>No Shadow DOM</a:t>
          </a:r>
        </a:p>
        <a:p>
          <a:pPr marL="228600" lvl="1" indent="-228600" algn="l" defTabSz="933450">
            <a:lnSpc>
              <a:spcPct val="90000"/>
            </a:lnSpc>
            <a:spcBef>
              <a:spcPct val="0"/>
            </a:spcBef>
            <a:spcAft>
              <a:spcPct val="15000"/>
            </a:spcAft>
            <a:buChar char="•"/>
          </a:pPr>
          <a:r>
            <a:rPr lang="en-IN" sz="2100" kern="1200"/>
            <a:t>No Style Encapsulation</a:t>
          </a:r>
        </a:p>
        <a:p>
          <a:pPr marL="228600" lvl="1" indent="-228600" algn="l" defTabSz="933450">
            <a:lnSpc>
              <a:spcPct val="90000"/>
            </a:lnSpc>
            <a:spcBef>
              <a:spcPct val="0"/>
            </a:spcBef>
            <a:spcAft>
              <a:spcPct val="15000"/>
            </a:spcAft>
            <a:buChar char="•"/>
          </a:pPr>
          <a:r>
            <a:rPr lang="en-IN" sz="2100" kern="1200"/>
            <a:t>Value: 2</a:t>
          </a:r>
        </a:p>
      </dsp:txBody>
      <dsp:txXfrm>
        <a:off x="4206240" y="3161518"/>
        <a:ext cx="5799438" cy="1019845"/>
      </dsp:txXfrm>
    </dsp:sp>
    <dsp:sp modelId="{9973909B-19D5-4295-B119-E24F3B275C34}">
      <dsp:nvSpPr>
        <dsp:cNvPr id="0" name=""/>
        <dsp:cNvSpPr/>
      </dsp:nvSpPr>
      <dsp:spPr>
        <a:xfrm>
          <a:off x="0" y="2991544"/>
          <a:ext cx="4206240" cy="135979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a:t>None</a:t>
          </a:r>
        </a:p>
      </dsp:txBody>
      <dsp:txXfrm>
        <a:off x="66380" y="3057924"/>
        <a:ext cx="4073480" cy="12270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DAE02-34CD-4033-A8AB-6CBAB7305B64}">
      <dsp:nvSpPr>
        <dsp:cNvPr id="0" name=""/>
        <dsp:cNvSpPr/>
      </dsp:nvSpPr>
      <dsp:spPr>
        <a:xfrm>
          <a:off x="5622161" y="3424909"/>
          <a:ext cx="598594" cy="390387"/>
        </a:xfrm>
        <a:custGeom>
          <a:avLst/>
          <a:gdLst/>
          <a:ahLst/>
          <a:cxnLst/>
          <a:rect l="0" t="0" r="0" b="0"/>
          <a:pathLst>
            <a:path>
              <a:moveTo>
                <a:pt x="0" y="0"/>
              </a:moveTo>
              <a:lnTo>
                <a:pt x="0" y="390387"/>
              </a:lnTo>
              <a:lnTo>
                <a:pt x="598594" y="3903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E62ADE-564F-4D12-BFAB-FFAAC2479561}">
      <dsp:nvSpPr>
        <dsp:cNvPr id="0" name=""/>
        <dsp:cNvSpPr/>
      </dsp:nvSpPr>
      <dsp:spPr>
        <a:xfrm>
          <a:off x="4834879" y="2500992"/>
          <a:ext cx="787282" cy="273271"/>
        </a:xfrm>
        <a:custGeom>
          <a:avLst/>
          <a:gdLst/>
          <a:ahLst/>
          <a:cxnLst/>
          <a:rect l="0" t="0" r="0" b="0"/>
          <a:pathLst>
            <a:path>
              <a:moveTo>
                <a:pt x="0" y="0"/>
              </a:moveTo>
              <a:lnTo>
                <a:pt x="0" y="136635"/>
              </a:lnTo>
              <a:lnTo>
                <a:pt x="787282" y="136635"/>
              </a:lnTo>
              <a:lnTo>
                <a:pt x="787282"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F6F6F8-27AA-49CB-A27A-27A9AA978D21}">
      <dsp:nvSpPr>
        <dsp:cNvPr id="0" name=""/>
        <dsp:cNvSpPr/>
      </dsp:nvSpPr>
      <dsp:spPr>
        <a:xfrm>
          <a:off x="4047597" y="2500992"/>
          <a:ext cx="787282" cy="273271"/>
        </a:xfrm>
        <a:custGeom>
          <a:avLst/>
          <a:gdLst/>
          <a:ahLst/>
          <a:cxnLst/>
          <a:rect l="0" t="0" r="0" b="0"/>
          <a:pathLst>
            <a:path>
              <a:moveTo>
                <a:pt x="787282" y="0"/>
              </a:moveTo>
              <a:lnTo>
                <a:pt x="787282" y="136635"/>
              </a:lnTo>
              <a:lnTo>
                <a:pt x="0" y="136635"/>
              </a:lnTo>
              <a:lnTo>
                <a:pt x="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50D691-8EC1-4F6B-8198-2B27AC52BF86}">
      <dsp:nvSpPr>
        <dsp:cNvPr id="0" name=""/>
        <dsp:cNvSpPr/>
      </dsp:nvSpPr>
      <dsp:spPr>
        <a:xfrm>
          <a:off x="4789159" y="1577074"/>
          <a:ext cx="91440" cy="273271"/>
        </a:xfrm>
        <a:custGeom>
          <a:avLst/>
          <a:gdLst/>
          <a:ahLst/>
          <a:cxnLst/>
          <a:rect l="0" t="0" r="0" b="0"/>
          <a:pathLst>
            <a:path>
              <a:moveTo>
                <a:pt x="45720" y="0"/>
              </a:moveTo>
              <a:lnTo>
                <a:pt x="4572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40BDA-3191-4A31-AE66-5F41088DA9F2}">
      <dsp:nvSpPr>
        <dsp:cNvPr id="0" name=""/>
        <dsp:cNvSpPr/>
      </dsp:nvSpPr>
      <dsp:spPr>
        <a:xfrm>
          <a:off x="4789159" y="653156"/>
          <a:ext cx="91440" cy="273271"/>
        </a:xfrm>
        <a:custGeom>
          <a:avLst/>
          <a:gdLst/>
          <a:ahLst/>
          <a:cxnLst/>
          <a:rect l="0" t="0" r="0" b="0"/>
          <a:pathLst>
            <a:path>
              <a:moveTo>
                <a:pt x="45720" y="0"/>
              </a:moveTo>
              <a:lnTo>
                <a:pt x="45720"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C0C2D8-53A1-49B1-B0F9-324E3602B553}">
      <dsp:nvSpPr>
        <dsp:cNvPr id="0" name=""/>
        <dsp:cNvSpPr/>
      </dsp:nvSpPr>
      <dsp:spPr>
        <a:xfrm>
          <a:off x="4509556" y="2510"/>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71C0B5-CF0D-4427-887D-37B95B4DFE16}">
      <dsp:nvSpPr>
        <dsp:cNvPr id="0" name=""/>
        <dsp:cNvSpPr/>
      </dsp:nvSpPr>
      <dsp:spPr>
        <a:xfrm>
          <a:off x="4509556" y="2510"/>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B7B48B-85E2-45A2-BFF2-B888F5C0B16D}">
      <dsp:nvSpPr>
        <dsp:cNvPr id="0" name=""/>
        <dsp:cNvSpPr/>
      </dsp:nvSpPr>
      <dsp:spPr>
        <a:xfrm>
          <a:off x="4184233" y="119626"/>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Null Injector</a:t>
          </a:r>
        </a:p>
      </dsp:txBody>
      <dsp:txXfrm>
        <a:off x="4184233" y="119626"/>
        <a:ext cx="1301292" cy="416413"/>
      </dsp:txXfrm>
    </dsp:sp>
    <dsp:sp modelId="{28C1E031-984A-439B-9B08-E2B84CA842DB}">
      <dsp:nvSpPr>
        <dsp:cNvPr id="0" name=""/>
        <dsp:cNvSpPr/>
      </dsp:nvSpPr>
      <dsp:spPr>
        <a:xfrm>
          <a:off x="4509556" y="926428"/>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640761-24AF-40D6-829C-38B3750BD504}">
      <dsp:nvSpPr>
        <dsp:cNvPr id="0" name=""/>
        <dsp:cNvSpPr/>
      </dsp:nvSpPr>
      <dsp:spPr>
        <a:xfrm>
          <a:off x="4509556" y="926428"/>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48320B-7D58-4068-B2D6-6448A9773F32}">
      <dsp:nvSpPr>
        <dsp:cNvPr id="0" name=""/>
        <dsp:cNvSpPr/>
      </dsp:nvSpPr>
      <dsp:spPr>
        <a:xfrm>
          <a:off x="4184233" y="1043544"/>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Platform Injector</a:t>
          </a:r>
        </a:p>
      </dsp:txBody>
      <dsp:txXfrm>
        <a:off x="4184233" y="1043544"/>
        <a:ext cx="1301292" cy="416413"/>
      </dsp:txXfrm>
    </dsp:sp>
    <dsp:sp modelId="{92AF4768-08FD-4DA5-9C7C-24E4435A506C}">
      <dsp:nvSpPr>
        <dsp:cNvPr id="0" name=""/>
        <dsp:cNvSpPr/>
      </dsp:nvSpPr>
      <dsp:spPr>
        <a:xfrm>
          <a:off x="4509556" y="1850345"/>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100A81-EDD1-433B-8E60-DA574F3CF88F}">
      <dsp:nvSpPr>
        <dsp:cNvPr id="0" name=""/>
        <dsp:cNvSpPr/>
      </dsp:nvSpPr>
      <dsp:spPr>
        <a:xfrm>
          <a:off x="4509556" y="1850345"/>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9C8A9F-3521-4ED8-AAE7-52360BC909D4}">
      <dsp:nvSpPr>
        <dsp:cNvPr id="0" name=""/>
        <dsp:cNvSpPr/>
      </dsp:nvSpPr>
      <dsp:spPr>
        <a:xfrm>
          <a:off x="4184233" y="1967462"/>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err="1"/>
            <a:t>RootModule</a:t>
          </a:r>
          <a:r>
            <a:rPr lang="en-US" sz="1400" kern="1200"/>
            <a:t> Injector</a:t>
          </a:r>
        </a:p>
      </dsp:txBody>
      <dsp:txXfrm>
        <a:off x="4184233" y="1967462"/>
        <a:ext cx="1301292" cy="416413"/>
      </dsp:txXfrm>
    </dsp:sp>
    <dsp:sp modelId="{DE267251-0F56-4007-8A01-7B5AC1545C78}">
      <dsp:nvSpPr>
        <dsp:cNvPr id="0" name=""/>
        <dsp:cNvSpPr/>
      </dsp:nvSpPr>
      <dsp:spPr>
        <a:xfrm>
          <a:off x="3722274"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EB8861-0A3A-444C-B80C-61A53985D1A7}">
      <dsp:nvSpPr>
        <dsp:cNvPr id="0" name=""/>
        <dsp:cNvSpPr/>
      </dsp:nvSpPr>
      <dsp:spPr>
        <a:xfrm>
          <a:off x="3722274"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0F7003-A64D-4E01-AE5F-83AB8B975133}">
      <dsp:nvSpPr>
        <dsp:cNvPr id="0" name=""/>
        <dsp:cNvSpPr/>
      </dsp:nvSpPr>
      <dsp:spPr>
        <a:xfrm>
          <a:off x="3396951"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Eager Module 1</a:t>
          </a:r>
        </a:p>
      </dsp:txBody>
      <dsp:txXfrm>
        <a:off x="3396951" y="2891379"/>
        <a:ext cx="1301292" cy="416413"/>
      </dsp:txXfrm>
    </dsp:sp>
    <dsp:sp modelId="{401760B8-54C6-4449-805A-C6BFFBD72E24}">
      <dsp:nvSpPr>
        <dsp:cNvPr id="0" name=""/>
        <dsp:cNvSpPr/>
      </dsp:nvSpPr>
      <dsp:spPr>
        <a:xfrm>
          <a:off x="5296838"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AC5B1D-0487-4A97-B842-AB44ED003945}">
      <dsp:nvSpPr>
        <dsp:cNvPr id="0" name=""/>
        <dsp:cNvSpPr/>
      </dsp:nvSpPr>
      <dsp:spPr>
        <a:xfrm>
          <a:off x="5296838"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16F0C4-6C38-41AD-865A-5BC1843317CF}">
      <dsp:nvSpPr>
        <dsp:cNvPr id="0" name=""/>
        <dsp:cNvSpPr/>
      </dsp:nvSpPr>
      <dsp:spPr>
        <a:xfrm>
          <a:off x="4971515"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Eager Module 2</a:t>
          </a:r>
        </a:p>
      </dsp:txBody>
      <dsp:txXfrm>
        <a:off x="4971515" y="2891379"/>
        <a:ext cx="1301292" cy="416413"/>
      </dsp:txXfrm>
    </dsp:sp>
    <dsp:sp modelId="{E2672A93-D07A-4346-A27C-A08DB62B837D}">
      <dsp:nvSpPr>
        <dsp:cNvPr id="0" name=""/>
        <dsp:cNvSpPr/>
      </dsp:nvSpPr>
      <dsp:spPr>
        <a:xfrm>
          <a:off x="6142679" y="3698181"/>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7D29CE-3E5D-468A-8AA5-444127FAB4FF}">
      <dsp:nvSpPr>
        <dsp:cNvPr id="0" name=""/>
        <dsp:cNvSpPr/>
      </dsp:nvSpPr>
      <dsp:spPr>
        <a:xfrm>
          <a:off x="6142679" y="3698181"/>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4CAFA-6C78-4737-9CD0-1534CB8F2DE1}">
      <dsp:nvSpPr>
        <dsp:cNvPr id="0" name=""/>
        <dsp:cNvSpPr/>
      </dsp:nvSpPr>
      <dsp:spPr>
        <a:xfrm>
          <a:off x="5817355" y="3815297"/>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Eager Module 3</a:t>
          </a:r>
        </a:p>
      </dsp:txBody>
      <dsp:txXfrm>
        <a:off x="5817355" y="3815297"/>
        <a:ext cx="1301292" cy="4164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9A3B1-3418-4E1C-9111-37E3DECEF728}">
      <dsp:nvSpPr>
        <dsp:cNvPr id="0" name=""/>
        <dsp:cNvSpPr/>
      </dsp:nvSpPr>
      <dsp:spPr>
        <a:xfrm>
          <a:off x="7220369" y="2002136"/>
          <a:ext cx="760237" cy="495806"/>
        </a:xfrm>
        <a:custGeom>
          <a:avLst/>
          <a:gdLst/>
          <a:ahLst/>
          <a:cxnLst/>
          <a:rect l="0" t="0" r="0" b="0"/>
          <a:pathLst>
            <a:path>
              <a:moveTo>
                <a:pt x="0" y="0"/>
              </a:moveTo>
              <a:lnTo>
                <a:pt x="0" y="495806"/>
              </a:lnTo>
              <a:lnTo>
                <a:pt x="760237"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7E4A37-6537-4DA6-A662-3F7B4537328A}">
      <dsp:nvSpPr>
        <dsp:cNvPr id="0" name=""/>
        <dsp:cNvSpPr/>
      </dsp:nvSpPr>
      <dsp:spPr>
        <a:xfrm>
          <a:off x="6220491" y="82872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BCD763-AFA8-4C15-9B72-3101B1199EB5}">
      <dsp:nvSpPr>
        <dsp:cNvPr id="0" name=""/>
        <dsp:cNvSpPr/>
      </dsp:nvSpPr>
      <dsp:spPr>
        <a:xfrm>
          <a:off x="4220737" y="200213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75AA68-0524-4EAF-ADDC-DE69B586583A}">
      <dsp:nvSpPr>
        <dsp:cNvPr id="0" name=""/>
        <dsp:cNvSpPr/>
      </dsp:nvSpPr>
      <dsp:spPr>
        <a:xfrm>
          <a:off x="2534993" y="317554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E8FFB7-5261-43B4-AA28-10C42A4FBAE8}">
      <dsp:nvSpPr>
        <dsp:cNvPr id="0" name=""/>
        <dsp:cNvSpPr/>
      </dsp:nvSpPr>
      <dsp:spPr>
        <a:xfrm>
          <a:off x="3534870" y="200213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9E0C9E-FEEE-49A0-9019-80803D3A34B5}">
      <dsp:nvSpPr>
        <dsp:cNvPr id="0" name=""/>
        <dsp:cNvSpPr/>
      </dsp:nvSpPr>
      <dsp:spPr>
        <a:xfrm>
          <a:off x="4534748" y="828726"/>
          <a:ext cx="1685743" cy="495806"/>
        </a:xfrm>
        <a:custGeom>
          <a:avLst/>
          <a:gdLst/>
          <a:ahLst/>
          <a:cxnLst/>
          <a:rect l="0" t="0" r="0" b="0"/>
          <a:pathLst>
            <a:path>
              <a:moveTo>
                <a:pt x="1685743" y="0"/>
              </a:moveTo>
              <a:lnTo>
                <a:pt x="1685743" y="495806"/>
              </a:lnTo>
              <a:lnTo>
                <a:pt x="0"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DA9FF9-A7D3-43E2-9676-153B5F6CFD15}">
      <dsp:nvSpPr>
        <dsp:cNvPr id="0" name=""/>
        <dsp:cNvSpPr/>
      </dsp:nvSpPr>
      <dsp:spPr>
        <a:xfrm>
          <a:off x="5807319" y="238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5CF661-B805-4802-93CF-0120AE368EE1}">
      <dsp:nvSpPr>
        <dsp:cNvPr id="0" name=""/>
        <dsp:cNvSpPr/>
      </dsp:nvSpPr>
      <dsp:spPr>
        <a:xfrm>
          <a:off x="5807319" y="238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B75AB0-F711-4FF5-A482-468D62E2CD6A}">
      <dsp:nvSpPr>
        <dsp:cNvPr id="0" name=""/>
        <dsp:cNvSpPr/>
      </dsp:nvSpPr>
      <dsp:spPr>
        <a:xfrm>
          <a:off x="5394146" y="15112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Root Component</a:t>
          </a:r>
        </a:p>
      </dsp:txBody>
      <dsp:txXfrm>
        <a:off x="5394146" y="151123"/>
        <a:ext cx="1652689" cy="528860"/>
      </dsp:txXfrm>
    </dsp:sp>
    <dsp:sp modelId="{34906CDD-EFE6-4A84-A00A-15B6F400EFA3}">
      <dsp:nvSpPr>
        <dsp:cNvPr id="0" name=""/>
        <dsp:cNvSpPr/>
      </dsp:nvSpPr>
      <dsp:spPr>
        <a:xfrm>
          <a:off x="3807564"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E408C1-7C53-4F69-B815-6D0FA9CD027F}">
      <dsp:nvSpPr>
        <dsp:cNvPr id="0" name=""/>
        <dsp:cNvSpPr/>
      </dsp:nvSpPr>
      <dsp:spPr>
        <a:xfrm>
          <a:off x="3807564"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9A8FF4-4E39-4A4E-B9CC-44DD04BBA7F0}">
      <dsp:nvSpPr>
        <dsp:cNvPr id="0" name=""/>
        <dsp:cNvSpPr/>
      </dsp:nvSpPr>
      <dsp:spPr>
        <a:xfrm>
          <a:off x="3394392"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Parent Component A</a:t>
          </a:r>
        </a:p>
      </dsp:txBody>
      <dsp:txXfrm>
        <a:off x="3394392" y="1324533"/>
        <a:ext cx="1652689" cy="528860"/>
      </dsp:txXfrm>
    </dsp:sp>
    <dsp:sp modelId="{F06E8388-3948-4380-9031-8B62B322523F}">
      <dsp:nvSpPr>
        <dsp:cNvPr id="0" name=""/>
        <dsp:cNvSpPr/>
      </dsp:nvSpPr>
      <dsp:spPr>
        <a:xfrm>
          <a:off x="2807687"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EDE2B7-9700-4FFB-AF93-81EDD96C10BE}">
      <dsp:nvSpPr>
        <dsp:cNvPr id="0" name=""/>
        <dsp:cNvSpPr/>
      </dsp:nvSpPr>
      <dsp:spPr>
        <a:xfrm>
          <a:off x="2807687"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3D112-2553-4502-891D-5EAB1B118CCD}">
      <dsp:nvSpPr>
        <dsp:cNvPr id="0" name=""/>
        <dsp:cNvSpPr/>
      </dsp:nvSpPr>
      <dsp:spPr>
        <a:xfrm>
          <a:off x="2394514"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Child Component A</a:t>
          </a:r>
        </a:p>
      </dsp:txBody>
      <dsp:txXfrm>
        <a:off x="2394514" y="2497943"/>
        <a:ext cx="1652689" cy="528860"/>
      </dsp:txXfrm>
    </dsp:sp>
    <dsp:sp modelId="{EA47544A-71E0-480C-91C1-72236CE9CABF}">
      <dsp:nvSpPr>
        <dsp:cNvPr id="0" name=""/>
        <dsp:cNvSpPr/>
      </dsp:nvSpPr>
      <dsp:spPr>
        <a:xfrm>
          <a:off x="1807810" y="352261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9DC01-7436-4E6F-B95E-AA1722C413E1}">
      <dsp:nvSpPr>
        <dsp:cNvPr id="0" name=""/>
        <dsp:cNvSpPr/>
      </dsp:nvSpPr>
      <dsp:spPr>
        <a:xfrm>
          <a:off x="1807810" y="352261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AC28C-0BB7-477D-A21C-204208419FAE}">
      <dsp:nvSpPr>
        <dsp:cNvPr id="0" name=""/>
        <dsp:cNvSpPr/>
      </dsp:nvSpPr>
      <dsp:spPr>
        <a:xfrm>
          <a:off x="1394637" y="367135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Grand Child Component</a:t>
          </a:r>
        </a:p>
      </dsp:txBody>
      <dsp:txXfrm>
        <a:off x="1394637" y="3671353"/>
        <a:ext cx="1652689" cy="528860"/>
      </dsp:txXfrm>
    </dsp:sp>
    <dsp:sp modelId="{A1B41FCF-C0FA-48DF-9AE1-779AF46CC19E}">
      <dsp:nvSpPr>
        <dsp:cNvPr id="0" name=""/>
        <dsp:cNvSpPr/>
      </dsp:nvSpPr>
      <dsp:spPr>
        <a:xfrm>
          <a:off x="4807442"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3CBCE9-5AB4-49E5-B93C-B37E208F6A37}">
      <dsp:nvSpPr>
        <dsp:cNvPr id="0" name=""/>
        <dsp:cNvSpPr/>
      </dsp:nvSpPr>
      <dsp:spPr>
        <a:xfrm>
          <a:off x="4807442"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8DFE7E-6C5C-4227-81BA-B3CA83F9AE48}">
      <dsp:nvSpPr>
        <dsp:cNvPr id="0" name=""/>
        <dsp:cNvSpPr/>
      </dsp:nvSpPr>
      <dsp:spPr>
        <a:xfrm>
          <a:off x="4394269"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Child Component B</a:t>
          </a:r>
        </a:p>
      </dsp:txBody>
      <dsp:txXfrm>
        <a:off x="4394269" y="2497943"/>
        <a:ext cx="1652689" cy="528860"/>
      </dsp:txXfrm>
    </dsp:sp>
    <dsp:sp modelId="{FCCE95B1-5519-4AD2-92FC-2D5E65C669CE}">
      <dsp:nvSpPr>
        <dsp:cNvPr id="0" name=""/>
        <dsp:cNvSpPr/>
      </dsp:nvSpPr>
      <dsp:spPr>
        <a:xfrm>
          <a:off x="6807196"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3FA879-AD45-49B8-BD22-43E6641EC215}">
      <dsp:nvSpPr>
        <dsp:cNvPr id="0" name=""/>
        <dsp:cNvSpPr/>
      </dsp:nvSpPr>
      <dsp:spPr>
        <a:xfrm>
          <a:off x="6807196"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9E2C9A-B0F6-4AAE-A71C-6A2F79CBEB6E}">
      <dsp:nvSpPr>
        <dsp:cNvPr id="0" name=""/>
        <dsp:cNvSpPr/>
      </dsp:nvSpPr>
      <dsp:spPr>
        <a:xfrm>
          <a:off x="6394024"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Parent Component B</a:t>
          </a:r>
        </a:p>
      </dsp:txBody>
      <dsp:txXfrm>
        <a:off x="6394024" y="1324533"/>
        <a:ext cx="1652689" cy="528860"/>
      </dsp:txXfrm>
    </dsp:sp>
    <dsp:sp modelId="{D94D97E9-68C0-4F21-B557-9D06832B65D3}">
      <dsp:nvSpPr>
        <dsp:cNvPr id="0" name=""/>
        <dsp:cNvSpPr/>
      </dsp:nvSpPr>
      <dsp:spPr>
        <a:xfrm>
          <a:off x="7881445"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1F243A-EBFA-4C58-9A03-55BB53A8B97B}">
      <dsp:nvSpPr>
        <dsp:cNvPr id="0" name=""/>
        <dsp:cNvSpPr/>
      </dsp:nvSpPr>
      <dsp:spPr>
        <a:xfrm>
          <a:off x="7881445"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1DF300-63F9-43DB-871D-BF6774782D51}">
      <dsp:nvSpPr>
        <dsp:cNvPr id="0" name=""/>
        <dsp:cNvSpPr/>
      </dsp:nvSpPr>
      <dsp:spPr>
        <a:xfrm>
          <a:off x="7468272"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Child Component C</a:t>
          </a:r>
        </a:p>
      </dsp:txBody>
      <dsp:txXfrm>
        <a:off x="7468272" y="2497943"/>
        <a:ext cx="1652689" cy="5288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2"/>
            </a:rPr>
            <a:t>Manish Sharma | WhatsApp</a:t>
          </a:r>
          <a:endParaRPr lang="en-US" sz="2700" kern="120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70653-ED47-4D70-BC44-3E3974FC839E}" type="datetimeFigureOut">
              <a:rPr lang="en-IN" smtClean="0"/>
              <a:t>15-07-2023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51F86-1939-405D-8337-BF3969260369}" type="slidenum">
              <a:rPr lang="en-IN" smtClean="0"/>
              <a:t>‹#›</a:t>
            </a:fld>
            <a:endParaRPr lang="en-IN"/>
          </a:p>
        </p:txBody>
      </p:sp>
    </p:spTree>
    <p:extLst>
      <p:ext uri="{BB962C8B-B14F-4D97-AF65-F5344CB8AC3E}">
        <p14:creationId xmlns:p14="http://schemas.microsoft.com/office/powerpoint/2010/main" val="4109013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812F2FE-08F6-4495-9A9C-167C1A58C6CC}" type="slidenum">
              <a:rPr lang="en-IN" smtClean="0"/>
              <a:t>7</a:t>
            </a:fld>
            <a:endParaRPr lang="en-IN"/>
          </a:p>
        </p:txBody>
      </p:sp>
    </p:spTree>
    <p:extLst>
      <p:ext uri="{BB962C8B-B14F-4D97-AF65-F5344CB8AC3E}">
        <p14:creationId xmlns:p14="http://schemas.microsoft.com/office/powerpoint/2010/main" val="338837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7/15/2023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7/15/2023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7/15/2023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7/15/2023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7/15/2023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7/15/2023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7/15/2023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7/15/2023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7/15/2023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7/15/2023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7/15/2023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7/15/2023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hyperlink" Target="https://valor-software.com/ngx-bootstrap/#/" TargetMode="External"/><Relationship Id="rId7" Type="http://schemas.openxmlformats.org/officeDocument/2006/relationships/hyperlink" Target="https://ngrx.io/" TargetMode="External"/><Relationship Id="rId2" Type="http://schemas.openxmlformats.org/officeDocument/2006/relationships/hyperlink" Target="https://ng-bootstrap.github.io/#/home" TargetMode="External"/><Relationship Id="rId1" Type="http://schemas.openxmlformats.org/officeDocument/2006/relationships/slideLayout" Target="../slideLayouts/slideLayout2.xml"/><Relationship Id="rId6" Type="http://schemas.openxmlformats.org/officeDocument/2006/relationships/hyperlink" Target="https://www.telerik.com/kendo-angular-ui" TargetMode="External"/><Relationship Id="rId5" Type="http://schemas.openxmlformats.org/officeDocument/2006/relationships/hyperlink" Target="https://www.primefaces.org/primeng/" TargetMode="External"/><Relationship Id="rId4" Type="http://schemas.openxmlformats.org/officeDocument/2006/relationships/hyperlink" Target="https://material.angular.io/" TargetMode="External"/></Relationships>
</file>

<file path=ppt/slides/_rels/slide1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angular-devtools/ienfalfjdbdpebioblfackkekamfmbnh?hl=e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angular.io/cli/generat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rxmarbles.com/" TargetMode="External"/><Relationship Id="rId2" Type="http://schemas.openxmlformats.org/officeDocument/2006/relationships/hyperlink" Target="https://rxjs.dev/"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Angular 15</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2425-5719-4230-9900-137BD7A916EB}"/>
              </a:ext>
            </a:extLst>
          </p:cNvPr>
          <p:cNvSpPr>
            <a:spLocks noGrp="1"/>
          </p:cNvSpPr>
          <p:nvPr>
            <p:ph type="title"/>
          </p:nvPr>
        </p:nvSpPr>
        <p:spPr/>
        <p:txBody>
          <a:bodyPr/>
          <a:lstStyle/>
          <a:p>
            <a:r>
              <a:rPr lang="en-IN"/>
              <a:t>Library vs Framework</a:t>
            </a:r>
          </a:p>
        </p:txBody>
      </p:sp>
      <p:graphicFrame>
        <p:nvGraphicFramePr>
          <p:cNvPr id="4" name="Table 4">
            <a:extLst>
              <a:ext uri="{FF2B5EF4-FFF2-40B4-BE49-F238E27FC236}">
                <a16:creationId xmlns:a16="http://schemas.microsoft.com/office/drawing/2014/main" id="{CC141CD3-2A63-44D9-B328-57364E9F554D}"/>
              </a:ext>
            </a:extLst>
          </p:cNvPr>
          <p:cNvGraphicFramePr>
            <a:graphicFrameLocks noGrp="1"/>
          </p:cNvGraphicFramePr>
          <p:nvPr>
            <p:ph idx="1"/>
          </p:nvPr>
        </p:nvGraphicFramePr>
        <p:xfrm>
          <a:off x="838200" y="1825624"/>
          <a:ext cx="10515600" cy="436530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58441584"/>
                    </a:ext>
                  </a:extLst>
                </a:gridCol>
                <a:gridCol w="5257800">
                  <a:extLst>
                    <a:ext uri="{9D8B030D-6E8A-4147-A177-3AD203B41FA5}">
                      <a16:colId xmlns:a16="http://schemas.microsoft.com/office/drawing/2014/main" val="3008258300"/>
                    </a:ext>
                  </a:extLst>
                </a:gridCol>
              </a:tblGrid>
              <a:tr h="551816">
                <a:tc>
                  <a:txBody>
                    <a:bodyPr/>
                    <a:lstStyle/>
                    <a:p>
                      <a:pPr algn="ctr"/>
                      <a:r>
                        <a:rPr lang="en-IN"/>
                        <a:t>Library</a:t>
                      </a:r>
                    </a:p>
                  </a:txBody>
                  <a:tcPr anchor="ctr"/>
                </a:tc>
                <a:tc>
                  <a:txBody>
                    <a:bodyPr/>
                    <a:lstStyle/>
                    <a:p>
                      <a:pPr algn="ctr"/>
                      <a:r>
                        <a:rPr lang="en-IN"/>
                        <a:t>Framework</a:t>
                      </a:r>
                    </a:p>
                  </a:txBody>
                  <a:tcPr anchor="ctr"/>
                </a:tc>
                <a:extLst>
                  <a:ext uri="{0D108BD9-81ED-4DB2-BD59-A6C34878D82A}">
                    <a16:rowId xmlns:a16="http://schemas.microsoft.com/office/drawing/2014/main" val="2756786951"/>
                  </a:ext>
                </a:extLst>
              </a:tr>
              <a:tr h="855183">
                <a:tc>
                  <a:txBody>
                    <a:bodyPr/>
                    <a:lstStyle/>
                    <a:p>
                      <a:r>
                        <a:rPr lang="en-IN"/>
                        <a:t>Collection of API’s, targeted to do one specific task.</a:t>
                      </a:r>
                    </a:p>
                  </a:txBody>
                  <a:tcPr anchor="ctr"/>
                </a:tc>
                <a:tc>
                  <a:txBody>
                    <a:bodyPr/>
                    <a:lstStyle/>
                    <a:p>
                      <a:r>
                        <a:rPr lang="en-IN"/>
                        <a:t>Collection of API’s, targeted for application creation. FW is a piece of code that dictates the architecture of your project.</a:t>
                      </a:r>
                    </a:p>
                  </a:txBody>
                  <a:tcPr anchor="ctr"/>
                </a:tc>
                <a:extLst>
                  <a:ext uri="{0D108BD9-81ED-4DB2-BD59-A6C34878D82A}">
                    <a16:rowId xmlns:a16="http://schemas.microsoft.com/office/drawing/2014/main" val="3170125933"/>
                  </a:ext>
                </a:extLst>
              </a:tr>
              <a:tr h="855183">
                <a:tc>
                  <a:txBody>
                    <a:bodyPr/>
                    <a:lstStyle/>
                    <a:p>
                      <a:r>
                        <a:rPr lang="en-IN"/>
                        <a:t>You are in full control when you call a method from a library and the control is then returned.</a:t>
                      </a:r>
                    </a:p>
                  </a:txBody>
                  <a:tcPr anchor="ctr"/>
                </a:tc>
                <a:tc>
                  <a:txBody>
                    <a:bodyPr/>
                    <a:lstStyle/>
                    <a:p>
                      <a:r>
                        <a:rPr lang="en-IN"/>
                        <a:t>The code never calls into a FW, instead the FW uses you code. We can only follow a FW.</a:t>
                      </a:r>
                    </a:p>
                  </a:txBody>
                  <a:tcPr anchor="ctr"/>
                </a:tc>
                <a:extLst>
                  <a:ext uri="{0D108BD9-81ED-4DB2-BD59-A6C34878D82A}">
                    <a16:rowId xmlns:a16="http://schemas.microsoft.com/office/drawing/2014/main" val="1350805794"/>
                  </a:ext>
                </a:extLst>
              </a:tr>
              <a:tr h="855183">
                <a:tc>
                  <a:txBody>
                    <a:bodyPr/>
                    <a:lstStyle/>
                    <a:p>
                      <a:r>
                        <a:rPr lang="en-IN"/>
                        <a:t>It can be integrated seamlessly into an existing project.</a:t>
                      </a:r>
                    </a:p>
                  </a:txBody>
                  <a:tcPr anchor="ctr"/>
                </a:tc>
                <a:tc>
                  <a:txBody>
                    <a:bodyPr/>
                    <a:lstStyle/>
                    <a:p>
                      <a:r>
                        <a:rPr lang="en-IN"/>
                        <a:t>FW cannot be integrated, we have to re-write the code.</a:t>
                      </a:r>
                    </a:p>
                  </a:txBody>
                  <a:tcPr anchor="ctr"/>
                </a:tc>
                <a:extLst>
                  <a:ext uri="{0D108BD9-81ED-4DB2-BD59-A6C34878D82A}">
                    <a16:rowId xmlns:a16="http://schemas.microsoft.com/office/drawing/2014/main" val="3738822125"/>
                  </a:ext>
                </a:extLst>
              </a:tr>
              <a:tr h="855183">
                <a:tc>
                  <a:txBody>
                    <a:bodyPr/>
                    <a:lstStyle/>
                    <a:p>
                      <a:r>
                        <a:rPr lang="en-IN"/>
                        <a:t>jQuery – DOM Manipulation &amp; Ajax</a:t>
                      </a:r>
                    </a:p>
                    <a:p>
                      <a:r>
                        <a:rPr lang="en-IN"/>
                        <a:t>Moment JS – Date and Time</a:t>
                      </a:r>
                    </a:p>
                    <a:p>
                      <a:r>
                        <a:rPr lang="en-IN"/>
                        <a:t>D3 JS – Data Visualization </a:t>
                      </a:r>
                    </a:p>
                    <a:p>
                      <a:r>
                        <a:rPr lang="en-IN"/>
                        <a:t>ReactJS – UI</a:t>
                      </a:r>
                    </a:p>
                  </a:txBody>
                  <a:tcPr anchor="ctr"/>
                </a:tc>
                <a:tc>
                  <a:txBody>
                    <a:bodyPr/>
                    <a:lstStyle/>
                    <a:p>
                      <a:r>
                        <a:rPr lang="en-IN"/>
                        <a:t>Angular</a:t>
                      </a:r>
                    </a:p>
                  </a:txBody>
                  <a:tcPr anchor="ctr"/>
                </a:tc>
                <a:extLst>
                  <a:ext uri="{0D108BD9-81ED-4DB2-BD59-A6C34878D82A}">
                    <a16:rowId xmlns:a16="http://schemas.microsoft.com/office/drawing/2014/main" val="3220637702"/>
                  </a:ext>
                </a:extLst>
              </a:tr>
            </a:tbl>
          </a:graphicData>
        </a:graphic>
      </p:graphicFrame>
    </p:spTree>
    <p:extLst>
      <p:ext uri="{BB962C8B-B14F-4D97-AF65-F5344CB8AC3E}">
        <p14:creationId xmlns:p14="http://schemas.microsoft.com/office/powerpoint/2010/main" val="28075694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ED4B-E5DA-EAE7-70B2-7A984E9478AD}"/>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8A9D907C-F757-8FFC-0649-71E7FE684D22}"/>
              </a:ext>
            </a:extLst>
          </p:cNvPr>
          <p:cNvSpPr>
            <a:spLocks noGrp="1"/>
          </p:cNvSpPr>
          <p:nvPr>
            <p:ph idx="1"/>
          </p:nvPr>
        </p:nvSpPr>
        <p:spPr/>
        <p:txBody>
          <a:bodyPr>
            <a:normAutofit fontScale="92500" lnSpcReduction="10000"/>
          </a:bodyPr>
          <a:lstStyle/>
          <a:p>
            <a:r>
              <a:rPr lang="en-US" dirty="0"/>
              <a:t>Route Configuration: </a:t>
            </a:r>
          </a:p>
          <a:p>
            <a:pPr lvl="1"/>
            <a:r>
              <a:rPr lang="en-US" dirty="0"/>
              <a:t>Angular Router allows you to define routes and associate them with specific components in a route configuration file.</a:t>
            </a:r>
          </a:p>
          <a:p>
            <a:r>
              <a:rPr lang="en-US" dirty="0"/>
              <a:t>Router Outlet: </a:t>
            </a:r>
          </a:p>
          <a:p>
            <a:pPr lvl="1"/>
            <a:r>
              <a:rPr lang="en-US" dirty="0"/>
              <a:t>The &lt;router-outlet&gt; serves as a placeholder in the application's template where the content of the routed components is rendered.</a:t>
            </a:r>
          </a:p>
          <a:p>
            <a:r>
              <a:rPr lang="en-US" dirty="0"/>
              <a:t>Links and Navigation: </a:t>
            </a:r>
          </a:p>
          <a:p>
            <a:pPr lvl="1"/>
            <a:r>
              <a:rPr lang="en-US" dirty="0"/>
              <a:t>Angular provides the </a:t>
            </a:r>
            <a:r>
              <a:rPr lang="en-US" dirty="0" err="1"/>
              <a:t>routerLink</a:t>
            </a:r>
            <a:r>
              <a:rPr lang="en-US" dirty="0"/>
              <a:t> directive to create links within templates, enabling navigation to different routes.</a:t>
            </a:r>
          </a:p>
          <a:p>
            <a:r>
              <a:rPr lang="en-US" dirty="0"/>
              <a:t>Route Parameters: </a:t>
            </a:r>
          </a:p>
          <a:p>
            <a:pPr lvl="1"/>
            <a:r>
              <a:rPr lang="en-US" dirty="0"/>
              <a:t>Route parameters allow you to include dynamic values in the URL paths, making it easy to capture and use dynamic data within components.</a:t>
            </a:r>
          </a:p>
        </p:txBody>
      </p:sp>
    </p:spTree>
    <p:extLst>
      <p:ext uri="{BB962C8B-B14F-4D97-AF65-F5344CB8AC3E}">
        <p14:creationId xmlns:p14="http://schemas.microsoft.com/office/powerpoint/2010/main" val="32488436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ED4B-E5DA-EAE7-70B2-7A984E9478AD}"/>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8A9D907C-F757-8FFC-0649-71E7FE684D22}"/>
              </a:ext>
            </a:extLst>
          </p:cNvPr>
          <p:cNvSpPr>
            <a:spLocks noGrp="1"/>
          </p:cNvSpPr>
          <p:nvPr>
            <p:ph idx="1"/>
          </p:nvPr>
        </p:nvSpPr>
        <p:spPr/>
        <p:txBody>
          <a:bodyPr>
            <a:normAutofit/>
          </a:bodyPr>
          <a:lstStyle/>
          <a:p>
            <a:r>
              <a:rPr lang="en-US" dirty="0"/>
              <a:t>Guards: </a:t>
            </a:r>
          </a:p>
          <a:p>
            <a:pPr lvl="1"/>
            <a:r>
              <a:rPr lang="en-US" dirty="0"/>
              <a:t>Route guards protect routes and control access based on conditions, such as authentication or authorization.</a:t>
            </a:r>
          </a:p>
          <a:p>
            <a:r>
              <a:rPr lang="en-US" dirty="0"/>
              <a:t>Lazy Loading: </a:t>
            </a:r>
          </a:p>
          <a:p>
            <a:pPr lvl="1"/>
            <a:r>
              <a:rPr lang="en-US" dirty="0"/>
              <a:t>Angular Router supports lazy loading, enabling modules and their components to be loaded on-demand, improving application performance.</a:t>
            </a:r>
          </a:p>
          <a:p>
            <a:r>
              <a:rPr lang="en-US" dirty="0"/>
              <a:t>Nested Routes: </a:t>
            </a:r>
          </a:p>
          <a:p>
            <a:pPr lvl="1"/>
            <a:r>
              <a:rPr lang="en-US" dirty="0"/>
              <a:t>Angular Router allows you to define child routes within parent routes, facilitating complex application layouts and component organization.</a:t>
            </a:r>
            <a:endParaRPr lang="en-IN" dirty="0"/>
          </a:p>
        </p:txBody>
      </p:sp>
    </p:spTree>
    <p:extLst>
      <p:ext uri="{BB962C8B-B14F-4D97-AF65-F5344CB8AC3E}">
        <p14:creationId xmlns:p14="http://schemas.microsoft.com/office/powerpoint/2010/main" val="31059461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1512-EFFB-8E4E-8169-B8D5A767E2D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dirty="0">
                <a:solidFill>
                  <a:schemeClr val="tx1"/>
                </a:solidFill>
                <a:latin typeface="+mj-lt"/>
                <a:ea typeface="+mj-ea"/>
                <a:cs typeface="+mj-cs"/>
              </a:rPr>
              <a:t>Angular Routing</a:t>
            </a:r>
          </a:p>
        </p:txBody>
      </p:sp>
      <p:pic>
        <p:nvPicPr>
          <p:cNvPr id="4" name="Picture 3" descr="A diagram of a computer&#10;&#10;Description automatically generated with low confidence">
            <a:extLst>
              <a:ext uri="{FF2B5EF4-FFF2-40B4-BE49-F238E27FC236}">
                <a16:creationId xmlns:a16="http://schemas.microsoft.com/office/drawing/2014/main" id="{AE9AC891-CD66-D60B-9A31-7EB16C63E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032" y="653708"/>
            <a:ext cx="6449417" cy="5550583"/>
          </a:xfrm>
          <a:prstGeom prst="rect">
            <a:avLst/>
          </a:prstGeom>
        </p:spPr>
      </p:pic>
    </p:spTree>
    <p:extLst>
      <p:ext uri="{BB962C8B-B14F-4D97-AF65-F5344CB8AC3E}">
        <p14:creationId xmlns:p14="http://schemas.microsoft.com/office/powerpoint/2010/main" val="30870700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230B-6187-233F-A590-EDA62FAFE126}"/>
              </a:ext>
            </a:extLst>
          </p:cNvPr>
          <p:cNvSpPr>
            <a:spLocks noGrp="1"/>
          </p:cNvSpPr>
          <p:nvPr>
            <p:ph type="title"/>
          </p:nvPr>
        </p:nvSpPr>
        <p:spPr/>
        <p:txBody>
          <a:bodyPr/>
          <a:lstStyle/>
          <a:p>
            <a:r>
              <a:rPr lang="en-IN" dirty="0"/>
              <a:t>After Navigation, What Router does?</a:t>
            </a:r>
          </a:p>
        </p:txBody>
      </p:sp>
      <p:sp>
        <p:nvSpPr>
          <p:cNvPr id="3" name="Content Placeholder 2">
            <a:extLst>
              <a:ext uri="{FF2B5EF4-FFF2-40B4-BE49-F238E27FC236}">
                <a16:creationId xmlns:a16="http://schemas.microsoft.com/office/drawing/2014/main" id="{803353E9-0B45-5354-08FC-C44A8F56F2A9}"/>
              </a:ext>
            </a:extLst>
          </p:cNvPr>
          <p:cNvSpPr>
            <a:spLocks noGrp="1"/>
          </p:cNvSpPr>
          <p:nvPr>
            <p:ph idx="1"/>
          </p:nvPr>
        </p:nvSpPr>
        <p:spPr/>
        <p:txBody>
          <a:bodyPr>
            <a:normAutofit fontScale="70000" lnSpcReduction="20000"/>
          </a:bodyPr>
          <a:lstStyle/>
          <a:p>
            <a:r>
              <a:rPr lang="en-US" dirty="0"/>
              <a:t>URL Parsing: </a:t>
            </a:r>
          </a:p>
          <a:p>
            <a:pPr lvl="1"/>
            <a:r>
              <a:rPr lang="en-US" dirty="0"/>
              <a:t>Angular Router parses the URL and extracts information such as the URL path, query parameters, and fragment identifiers. It matches this information against the defined routes to determine the appropriate component to be displayed.</a:t>
            </a:r>
          </a:p>
          <a:p>
            <a:r>
              <a:rPr lang="en-US" dirty="0"/>
              <a:t>Route Matching: </a:t>
            </a:r>
          </a:p>
          <a:p>
            <a:pPr lvl="1"/>
            <a:r>
              <a:rPr lang="en-US" dirty="0"/>
              <a:t>Angular Router matches the parsed URL against the defined routes in the route configuration. It follows a specific order of precedence to find the best route match:</a:t>
            </a:r>
          </a:p>
          <a:p>
            <a:pPr lvl="2"/>
            <a:r>
              <a:rPr lang="en-US" dirty="0"/>
              <a:t>Exact Path Match: Angular Router checks for an exact match of the requested URL path against the defined paths in the route configuration.</a:t>
            </a:r>
          </a:p>
          <a:p>
            <a:pPr lvl="2"/>
            <a:r>
              <a:rPr lang="en-US" dirty="0"/>
              <a:t>Route Parameters: If no exact path match is found, Angular Router looks for routes with route parameters. It checks if the parameterized route pattern matches the requested URL path and extracts the parameter values.</a:t>
            </a:r>
          </a:p>
          <a:p>
            <a:pPr lvl="2"/>
            <a:r>
              <a:rPr lang="en-US" dirty="0"/>
              <a:t>Wildcard Route: If no exact path match or parameterized route match is found, Angular Router looks for a wildcard route (often denoted as **). The wildcard route acts as a fallback option when no other route matches.</a:t>
            </a:r>
          </a:p>
          <a:p>
            <a:r>
              <a:rPr lang="en-US" dirty="0"/>
              <a:t>Route Activation: </a:t>
            </a:r>
          </a:p>
          <a:p>
            <a:pPr lvl="1"/>
            <a:r>
              <a:rPr lang="en-US" dirty="0"/>
              <a:t>Once the route is matched, Angular Router activates the corresponding component and renders it in the designated &lt;router-outlet&gt; placeholder in the application's template.</a:t>
            </a:r>
          </a:p>
          <a:p>
            <a:r>
              <a:rPr lang="en-US" dirty="0"/>
              <a:t>Route Guards: </a:t>
            </a:r>
          </a:p>
          <a:p>
            <a:pPr lvl="1"/>
            <a:r>
              <a:rPr lang="en-US" dirty="0"/>
              <a:t>Angular Router can also invoke route guards before activating a route. Route guards are used to protect routes, control access, or perform additional checks. </a:t>
            </a:r>
            <a:endParaRPr lang="en-IN" dirty="0"/>
          </a:p>
        </p:txBody>
      </p:sp>
    </p:spTree>
    <p:extLst>
      <p:ext uri="{BB962C8B-B14F-4D97-AF65-F5344CB8AC3E}">
        <p14:creationId xmlns:p14="http://schemas.microsoft.com/office/powerpoint/2010/main" val="286936928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8513-140F-4299-A13C-19360FF760D6}"/>
              </a:ext>
            </a:extLst>
          </p:cNvPr>
          <p:cNvSpPr>
            <a:spLocks noGrp="1"/>
          </p:cNvSpPr>
          <p:nvPr>
            <p:ph type="title"/>
          </p:nvPr>
        </p:nvSpPr>
        <p:spPr/>
        <p:txBody>
          <a:bodyPr/>
          <a:lstStyle/>
          <a:p>
            <a:r>
              <a:rPr lang="en-US" dirty="0"/>
              <a:t>Route Guards</a:t>
            </a:r>
            <a:endParaRPr lang="en-IN" dirty="0"/>
          </a:p>
        </p:txBody>
      </p:sp>
      <p:sp>
        <p:nvSpPr>
          <p:cNvPr id="3" name="Content Placeholder 2">
            <a:extLst>
              <a:ext uri="{FF2B5EF4-FFF2-40B4-BE49-F238E27FC236}">
                <a16:creationId xmlns:a16="http://schemas.microsoft.com/office/drawing/2014/main" id="{2A6668E1-240F-4B30-8825-4DCEFFEEA717}"/>
              </a:ext>
            </a:extLst>
          </p:cNvPr>
          <p:cNvSpPr>
            <a:spLocks noGrp="1"/>
          </p:cNvSpPr>
          <p:nvPr>
            <p:ph idx="1"/>
          </p:nvPr>
        </p:nvSpPr>
        <p:spPr/>
        <p:txBody>
          <a:bodyPr>
            <a:normAutofit fontScale="77500" lnSpcReduction="20000"/>
          </a:bodyPr>
          <a:lstStyle/>
          <a:p>
            <a:r>
              <a:rPr lang="en-US" dirty="0"/>
              <a:t>Use route guards to prevent users from navigating to parts of an application without authorization. </a:t>
            </a:r>
          </a:p>
          <a:p>
            <a:pPr lvl="1"/>
            <a:r>
              <a:rPr lang="en-US" dirty="0" err="1"/>
              <a:t>CanActivate</a:t>
            </a:r>
            <a:endParaRPr lang="en-US" dirty="0"/>
          </a:p>
          <a:p>
            <a:pPr lvl="2"/>
            <a:r>
              <a:rPr lang="en-US" dirty="0"/>
              <a:t>Checks to see if a user can visit a route.</a:t>
            </a:r>
          </a:p>
          <a:p>
            <a:pPr lvl="1"/>
            <a:r>
              <a:rPr lang="en-US" dirty="0" err="1"/>
              <a:t>CanActivateChild</a:t>
            </a:r>
            <a:r>
              <a:rPr lang="en-US" dirty="0"/>
              <a:t> </a:t>
            </a:r>
          </a:p>
          <a:p>
            <a:pPr lvl="2"/>
            <a:r>
              <a:rPr lang="en-US" dirty="0"/>
              <a:t>Checks to see if a user can visit a routes children.</a:t>
            </a:r>
          </a:p>
          <a:p>
            <a:pPr lvl="1"/>
            <a:r>
              <a:rPr lang="en-US" dirty="0" err="1"/>
              <a:t>CanDeactivate</a:t>
            </a:r>
            <a:endParaRPr lang="en-US" dirty="0"/>
          </a:p>
          <a:p>
            <a:pPr lvl="2"/>
            <a:r>
              <a:rPr lang="en-US" dirty="0"/>
              <a:t>Checks to see if a user can exit a route.</a:t>
            </a:r>
          </a:p>
          <a:p>
            <a:pPr lvl="1"/>
            <a:r>
              <a:rPr lang="en-US" dirty="0" err="1"/>
              <a:t>CanLoad</a:t>
            </a:r>
            <a:endParaRPr lang="en-US" dirty="0"/>
          </a:p>
          <a:p>
            <a:pPr lvl="2"/>
            <a:r>
              <a:rPr lang="en-US" dirty="0"/>
              <a:t>Checks to see if a user can route to a module that is lazy loaded. </a:t>
            </a:r>
          </a:p>
          <a:p>
            <a:pPr lvl="1"/>
            <a:r>
              <a:rPr lang="en-US" dirty="0" err="1"/>
              <a:t>CanMatch</a:t>
            </a:r>
            <a:r>
              <a:rPr lang="en-US" dirty="0"/>
              <a:t> </a:t>
            </a:r>
          </a:p>
          <a:p>
            <a:pPr lvl="2"/>
            <a:r>
              <a:rPr lang="en-US" dirty="0"/>
              <a:t>Checks to see if a user can visit a route and whether we can lazily load.</a:t>
            </a:r>
          </a:p>
          <a:p>
            <a:pPr lvl="1"/>
            <a:r>
              <a:rPr lang="en-US" dirty="0"/>
              <a:t>Resolve </a:t>
            </a:r>
          </a:p>
          <a:p>
            <a:pPr lvl="2"/>
            <a:r>
              <a:rPr lang="en-US" dirty="0"/>
              <a:t>Performs route data retrieval before route activation.</a:t>
            </a:r>
          </a:p>
          <a:p>
            <a:r>
              <a:rPr lang="en-US" dirty="0"/>
              <a:t>Class-based Route guards are deprecated in favor of functional guards. We should use Functional Syntax to create Guards</a:t>
            </a:r>
          </a:p>
        </p:txBody>
      </p:sp>
    </p:spTree>
    <p:extLst>
      <p:ext uri="{BB962C8B-B14F-4D97-AF65-F5344CB8AC3E}">
        <p14:creationId xmlns:p14="http://schemas.microsoft.com/office/powerpoint/2010/main" val="28178094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64E8-5E50-91EC-C9F7-F7916A2BC887}"/>
              </a:ext>
            </a:extLst>
          </p:cNvPr>
          <p:cNvSpPr>
            <a:spLocks noGrp="1"/>
          </p:cNvSpPr>
          <p:nvPr>
            <p:ph type="title"/>
          </p:nvPr>
        </p:nvSpPr>
        <p:spPr/>
        <p:txBody>
          <a:bodyPr/>
          <a:lstStyle/>
          <a:p>
            <a:r>
              <a:rPr lang="en-IN" dirty="0"/>
              <a:t>Use cases of Route Guard</a:t>
            </a:r>
          </a:p>
        </p:txBody>
      </p:sp>
      <p:sp>
        <p:nvSpPr>
          <p:cNvPr id="3" name="Content Placeholder 2">
            <a:extLst>
              <a:ext uri="{FF2B5EF4-FFF2-40B4-BE49-F238E27FC236}">
                <a16:creationId xmlns:a16="http://schemas.microsoft.com/office/drawing/2014/main" id="{FFFADF04-65FE-41BA-8796-9E0DCBDA9201}"/>
              </a:ext>
            </a:extLst>
          </p:cNvPr>
          <p:cNvSpPr>
            <a:spLocks noGrp="1"/>
          </p:cNvSpPr>
          <p:nvPr>
            <p:ph idx="1"/>
          </p:nvPr>
        </p:nvSpPr>
        <p:spPr/>
        <p:txBody>
          <a:bodyPr>
            <a:normAutofit fontScale="85000" lnSpcReduction="20000"/>
          </a:bodyPr>
          <a:lstStyle/>
          <a:p>
            <a:r>
              <a:rPr lang="en-US" b="1" dirty="0"/>
              <a:t>Checking if the user is authenticated: </a:t>
            </a:r>
            <a:r>
              <a:rPr lang="en-US" dirty="0"/>
              <a:t>This is one of the most common use cases for route guards. Before navigating to a route, the guard will check if the user is authenticated. If they're not, the guard can redirect them to a login page.</a:t>
            </a:r>
          </a:p>
          <a:p>
            <a:r>
              <a:rPr lang="en-US" b="1" dirty="0"/>
              <a:t>Checking if the user is authorized: </a:t>
            </a:r>
            <a:r>
              <a:rPr lang="en-US" dirty="0"/>
              <a:t>A guard can check if a user has the necessary permissions to access a route. For example, you might want to restrict certain pages to administrators.</a:t>
            </a:r>
          </a:p>
          <a:p>
            <a:r>
              <a:rPr lang="en-US" b="1" dirty="0"/>
              <a:t>Preventing navigation away from a page: </a:t>
            </a:r>
            <a:r>
              <a:rPr lang="en-US" dirty="0"/>
              <a:t>As in the example I gave previously, a guard can prevent the user from navigating away from a page. This is useful for pages with unsaved changes, for example.</a:t>
            </a:r>
          </a:p>
          <a:p>
            <a:r>
              <a:rPr lang="en-US" b="1" dirty="0"/>
              <a:t>Pre-loading data: </a:t>
            </a:r>
            <a:r>
              <a:rPr lang="en-US" dirty="0"/>
              <a:t>Using the Resolve interface, a guard can pre-load data before navigating to a route. This can be useful for routes that require specific data to be loaded.</a:t>
            </a:r>
          </a:p>
          <a:p>
            <a:r>
              <a:rPr lang="en-US" b="1" dirty="0"/>
              <a:t>Controlling child routes: </a:t>
            </a:r>
            <a:r>
              <a:rPr lang="en-US" dirty="0"/>
              <a:t>With a </a:t>
            </a:r>
            <a:r>
              <a:rPr lang="en-US" dirty="0" err="1"/>
              <a:t>CanActivateChild</a:t>
            </a:r>
            <a:r>
              <a:rPr lang="en-US" dirty="0"/>
              <a:t> guard, you can control access to child routes.</a:t>
            </a:r>
            <a:endParaRPr lang="en-IN" dirty="0"/>
          </a:p>
        </p:txBody>
      </p:sp>
    </p:spTree>
    <p:extLst>
      <p:ext uri="{BB962C8B-B14F-4D97-AF65-F5344CB8AC3E}">
        <p14:creationId xmlns:p14="http://schemas.microsoft.com/office/powerpoint/2010/main" val="41281613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Angular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EXPRESS JS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3870233" y="4680546"/>
            <a:ext cx="39594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AJAX – localhost:8000/</a:t>
            </a:r>
            <a:r>
              <a:rPr kumimoji="0" lang="en-IN" sz="1800" b="0" i="0" u="none" strike="noStrike" kern="1200" cap="none" spc="0" normalizeH="0" baseline="0" noProof="0" err="1">
                <a:ln>
                  <a:noFill/>
                </a:ln>
                <a:solidFill>
                  <a:prstClr val="black"/>
                </a:solidFill>
                <a:effectLst/>
                <a:uLnTx/>
                <a:uFillTx/>
                <a:latin typeface="Calibri" panose="020F0502020204030204"/>
                <a:ea typeface="+mn-ea"/>
                <a:cs typeface="+mn-cs"/>
              </a:rPr>
              <a:t>api</a:t>
            </a: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/users + Token</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517159" y="5395729"/>
            <a:ext cx="6655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JSON</a:t>
            </a:r>
          </a:p>
        </p:txBody>
      </p:sp>
      <p:sp>
        <p:nvSpPr>
          <p:cNvPr id="2" name="TextBox 1">
            <a:extLst>
              <a:ext uri="{FF2B5EF4-FFF2-40B4-BE49-F238E27FC236}">
                <a16:creationId xmlns:a16="http://schemas.microsoft.com/office/drawing/2014/main" id="{8868F66F-2103-EC97-1348-5FF52D0503F3}"/>
              </a:ext>
            </a:extLst>
          </p:cNvPr>
          <p:cNvSpPr txBox="1"/>
          <p:nvPr/>
        </p:nvSpPr>
        <p:spPr>
          <a:xfrm>
            <a:off x="6591181" y="6092887"/>
            <a:ext cx="34581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Added by </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TokenInterceptor</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Service</a:t>
            </a: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 name="Straight Arrow Connector 2">
            <a:extLst>
              <a:ext uri="{FF2B5EF4-FFF2-40B4-BE49-F238E27FC236}">
                <a16:creationId xmlns:a16="http://schemas.microsoft.com/office/drawing/2014/main" id="{55183667-786F-EFD8-CEE7-F97EC2018DD5}"/>
              </a:ext>
            </a:extLst>
          </p:cNvPr>
          <p:cNvCxnSpPr>
            <a:stCxn id="2" idx="0"/>
          </p:cNvCxnSpPr>
          <p:nvPr/>
        </p:nvCxnSpPr>
        <p:spPr>
          <a:xfrm flipH="1" flipV="1">
            <a:off x="7485799" y="4995333"/>
            <a:ext cx="834478" cy="109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66C398E-D81C-B555-A2DF-2EA02921B63D}"/>
              </a:ext>
            </a:extLst>
          </p:cNvPr>
          <p:cNvSpPr txBox="1"/>
          <p:nvPr/>
        </p:nvSpPr>
        <p:spPr>
          <a:xfrm>
            <a:off x="566482" y="1637320"/>
            <a:ext cx="2568519"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Calibri" panose="020F0502020204030204"/>
                <a:ea typeface="+mn-ea"/>
                <a:cs typeface="+mn-cs"/>
              </a:rPr>
              <a:t>User clicks on Admin Link, execute a code to verify token or authentication status, if unauthenticated, redirect the request to Login Component</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3" name="Straight Arrow Connector 22">
            <a:extLst>
              <a:ext uri="{FF2B5EF4-FFF2-40B4-BE49-F238E27FC236}">
                <a16:creationId xmlns:a16="http://schemas.microsoft.com/office/drawing/2014/main" id="{A099ED7E-AE63-E5B5-07A6-A24B09DCE554}"/>
              </a:ext>
            </a:extLst>
          </p:cNvPr>
          <p:cNvCxnSpPr>
            <a:cxnSpLocks/>
          </p:cNvCxnSpPr>
          <p:nvPr/>
        </p:nvCxnSpPr>
        <p:spPr>
          <a:xfrm>
            <a:off x="3248691" y="3165703"/>
            <a:ext cx="3782717" cy="33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0001B1C-4031-A79A-B948-DF1FC5335DA5}"/>
              </a:ext>
            </a:extLst>
          </p:cNvPr>
          <p:cNvSpPr txBox="1"/>
          <p:nvPr/>
        </p:nvSpPr>
        <p:spPr>
          <a:xfrm>
            <a:off x="3395497" y="2534977"/>
            <a:ext cx="355562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HTTP + URL (AJAX) + Username &amp; Password</a:t>
            </a:r>
          </a:p>
        </p:txBody>
      </p:sp>
      <p:cxnSp>
        <p:nvCxnSpPr>
          <p:cNvPr id="25" name="Straight Arrow Connector 24">
            <a:extLst>
              <a:ext uri="{FF2B5EF4-FFF2-40B4-BE49-F238E27FC236}">
                <a16:creationId xmlns:a16="http://schemas.microsoft.com/office/drawing/2014/main" id="{2DBAD587-F417-1432-CEBD-4D6E7B30EC38}"/>
              </a:ext>
            </a:extLst>
          </p:cNvPr>
          <p:cNvCxnSpPr>
            <a:cxnSpLocks/>
          </p:cNvCxnSpPr>
          <p:nvPr/>
        </p:nvCxnSpPr>
        <p:spPr>
          <a:xfrm flipH="1" flipV="1">
            <a:off x="3236629" y="3429000"/>
            <a:ext cx="3829141" cy="2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7463F3-5211-FB35-817C-2CB653803376}"/>
              </a:ext>
            </a:extLst>
          </p:cNvPr>
          <p:cNvSpPr txBox="1"/>
          <p:nvPr/>
        </p:nvSpPr>
        <p:spPr>
          <a:xfrm>
            <a:off x="4244840" y="3429000"/>
            <a:ext cx="173566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JSON with Token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{“token”:”___”}</a:t>
            </a:r>
          </a:p>
        </p:txBody>
      </p:sp>
      <p:sp>
        <p:nvSpPr>
          <p:cNvPr id="27" name="TextBox 26">
            <a:extLst>
              <a:ext uri="{FF2B5EF4-FFF2-40B4-BE49-F238E27FC236}">
                <a16:creationId xmlns:a16="http://schemas.microsoft.com/office/drawing/2014/main" id="{8D3E19C4-A099-9A3B-5466-DE609B9FCCA4}"/>
              </a:ext>
            </a:extLst>
          </p:cNvPr>
          <p:cNvSpPr txBox="1"/>
          <p:nvPr/>
        </p:nvSpPr>
        <p:spPr>
          <a:xfrm>
            <a:off x="512171" y="3639076"/>
            <a:ext cx="270687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Calibri" panose="020F0502020204030204"/>
                <a:ea typeface="+mn-ea"/>
                <a:cs typeface="+mn-cs"/>
              </a:rPr>
              <a:t>Send Username, Password to server, who will verify and return a token, the received token will be stored in Session Storage of the browser</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3DFD25AE-DC91-8315-9746-0F0AF3BA4B88}"/>
              </a:ext>
            </a:extLst>
          </p:cNvPr>
          <p:cNvSpPr txBox="1"/>
          <p:nvPr/>
        </p:nvSpPr>
        <p:spPr>
          <a:xfrm>
            <a:off x="497306" y="5142795"/>
            <a:ext cx="270687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Send the same token to access data from the server</a:t>
            </a:r>
          </a:p>
        </p:txBody>
      </p:sp>
    </p:spTree>
    <p:extLst>
      <p:ext uri="{BB962C8B-B14F-4D97-AF65-F5344CB8AC3E}">
        <p14:creationId xmlns:p14="http://schemas.microsoft.com/office/powerpoint/2010/main" val="25724198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1A776D-8227-4733-A19A-D139BC5A4FE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Secure Application using Route Guards</a:t>
            </a:r>
            <a:endParaRPr lang="en-IN" sz="4000">
              <a:solidFill>
                <a:srgbClr val="FFFFFF"/>
              </a:solidFill>
            </a:endParaRPr>
          </a:p>
        </p:txBody>
      </p:sp>
      <p:sp>
        <p:nvSpPr>
          <p:cNvPr id="3" name="Content Placeholder 2">
            <a:extLst>
              <a:ext uri="{FF2B5EF4-FFF2-40B4-BE49-F238E27FC236}">
                <a16:creationId xmlns:a16="http://schemas.microsoft.com/office/drawing/2014/main" id="{372B17DD-0106-4B06-95E5-D082DEE04FAB}"/>
              </a:ext>
            </a:extLst>
          </p:cNvPr>
          <p:cNvSpPr>
            <a:spLocks noGrp="1"/>
          </p:cNvSpPr>
          <p:nvPr>
            <p:ph idx="1"/>
          </p:nvPr>
        </p:nvSpPr>
        <p:spPr>
          <a:xfrm>
            <a:off x="4249272" y="107577"/>
            <a:ext cx="7677322" cy="6629854"/>
          </a:xfrm>
        </p:spPr>
        <p:txBody>
          <a:bodyPr anchor="ctr">
            <a:noAutofit/>
          </a:bodyPr>
          <a:lstStyle/>
          <a:p>
            <a:r>
              <a:rPr lang="en-US" sz="1800"/>
              <a:t>When user clicks the Admin Link, we need to verify that we have a token in session storage, and if the token in not there in the session storage, redirect the request to login component. (</a:t>
            </a:r>
            <a:r>
              <a:rPr lang="en-US" sz="1800" err="1"/>
              <a:t>CanActivateAdminGuard</a:t>
            </a:r>
            <a:r>
              <a:rPr lang="en-US" sz="1800"/>
              <a:t>)</a:t>
            </a:r>
          </a:p>
          <a:p>
            <a:pPr lvl="1"/>
            <a:r>
              <a:rPr lang="en-US" sz="1800" err="1"/>
              <a:t>CanActivateAdminGuard</a:t>
            </a:r>
            <a:r>
              <a:rPr lang="en-US" sz="1800"/>
              <a:t> uses Authenticator Service, </a:t>
            </a:r>
            <a:r>
              <a:rPr lang="en-US" sz="1800" err="1"/>
              <a:t>getToken</a:t>
            </a:r>
            <a:r>
              <a:rPr lang="en-US" sz="1800"/>
              <a:t>() to get the token. </a:t>
            </a:r>
          </a:p>
          <a:p>
            <a:pPr lvl="2"/>
            <a:r>
              <a:rPr lang="en-US" sz="1800"/>
              <a:t>If token is undefined, the request is redirected to Login Component</a:t>
            </a:r>
          </a:p>
          <a:p>
            <a:pPr lvl="2"/>
            <a:r>
              <a:rPr lang="en-US" sz="1800"/>
              <a:t>If token is available, the request is allowed for Admin Component.</a:t>
            </a:r>
          </a:p>
          <a:p>
            <a:r>
              <a:rPr lang="en-US" sz="1800"/>
              <a:t>Logging and Token Management (Authenticator Service)</a:t>
            </a:r>
          </a:p>
          <a:p>
            <a:pPr lvl="1"/>
            <a:r>
              <a:rPr lang="en-US" sz="1800"/>
              <a:t>On Login Component, user must give username and password, which will be sent to Node API Server</a:t>
            </a:r>
          </a:p>
          <a:p>
            <a:pPr lvl="1"/>
            <a:r>
              <a:rPr lang="en-US" sz="1800"/>
              <a:t>If the username &amp; password is correct, in the response token will come from the Server</a:t>
            </a:r>
          </a:p>
          <a:p>
            <a:pPr lvl="1"/>
            <a:r>
              <a:rPr lang="en-US" sz="1800"/>
              <a:t>Received token will be stored in the session storage of the browser.</a:t>
            </a:r>
          </a:p>
          <a:p>
            <a:r>
              <a:rPr lang="en-US" sz="1800"/>
              <a:t>Reading and Attaching Token (</a:t>
            </a:r>
            <a:r>
              <a:rPr lang="en-US" sz="1800" err="1"/>
              <a:t>TokenInterceptor</a:t>
            </a:r>
            <a:r>
              <a:rPr lang="en-US" sz="1800"/>
              <a:t> Service)</a:t>
            </a:r>
          </a:p>
          <a:p>
            <a:pPr lvl="1"/>
            <a:r>
              <a:rPr lang="en-US" sz="1800"/>
              <a:t>Whenever the AJAX request is made for </a:t>
            </a:r>
            <a:r>
              <a:rPr lang="en-US" sz="1800" err="1"/>
              <a:t>api</a:t>
            </a:r>
            <a:r>
              <a:rPr lang="en-US" sz="1800"/>
              <a:t>, </a:t>
            </a:r>
            <a:r>
              <a:rPr lang="en-US" sz="1800" err="1"/>
              <a:t>tokenInterceptor</a:t>
            </a:r>
            <a:r>
              <a:rPr lang="en-US" sz="1800"/>
              <a:t>, intercepts and attaches token in the request header.</a:t>
            </a:r>
          </a:p>
          <a:p>
            <a:pPr lvl="1"/>
            <a:r>
              <a:rPr lang="en-US" sz="1800"/>
              <a:t>It uses authenticator service to read the token from session storage.</a:t>
            </a:r>
          </a:p>
        </p:txBody>
      </p:sp>
    </p:spTree>
    <p:extLst>
      <p:ext uri="{BB962C8B-B14F-4D97-AF65-F5344CB8AC3E}">
        <p14:creationId xmlns:p14="http://schemas.microsoft.com/office/powerpoint/2010/main" val="15654177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CA7E-CF32-4A1E-9793-4EA4D00D304A}"/>
              </a:ext>
            </a:extLst>
          </p:cNvPr>
          <p:cNvSpPr>
            <a:spLocks noGrp="1"/>
          </p:cNvSpPr>
          <p:nvPr>
            <p:ph type="title"/>
          </p:nvPr>
        </p:nvSpPr>
        <p:spPr/>
        <p:txBody>
          <a:bodyPr/>
          <a:lstStyle/>
          <a:p>
            <a:r>
              <a:rPr lang="en-IN"/>
              <a:t>Angular Animations</a:t>
            </a:r>
          </a:p>
        </p:txBody>
      </p:sp>
      <p:sp>
        <p:nvSpPr>
          <p:cNvPr id="3" name="Content Placeholder 2">
            <a:extLst>
              <a:ext uri="{FF2B5EF4-FFF2-40B4-BE49-F238E27FC236}">
                <a16:creationId xmlns:a16="http://schemas.microsoft.com/office/drawing/2014/main" id="{36161BA0-4D27-45F6-A989-6993B80432C4}"/>
              </a:ext>
            </a:extLst>
          </p:cNvPr>
          <p:cNvSpPr>
            <a:spLocks noGrp="1"/>
          </p:cNvSpPr>
          <p:nvPr>
            <p:ph idx="1"/>
          </p:nvPr>
        </p:nvSpPr>
        <p:spPr/>
        <p:txBody>
          <a:bodyPr>
            <a:normAutofit fontScale="85000" lnSpcReduction="10000"/>
          </a:bodyPr>
          <a:lstStyle/>
          <a:p>
            <a:r>
              <a:rPr lang="en-US"/>
              <a:t>Animation provides the illusion of motion: HTML elements change styling over time.</a:t>
            </a:r>
          </a:p>
          <a:p>
            <a:r>
              <a:rPr lang="en-US"/>
              <a:t>Well-designed animations can make your application more fun and easier to use.</a:t>
            </a:r>
          </a:p>
          <a:p>
            <a:r>
              <a:rPr lang="en-US"/>
              <a:t>Animations can improve your application and user experience in several ways:</a:t>
            </a:r>
          </a:p>
          <a:p>
            <a:pPr lvl="1"/>
            <a:r>
              <a:rPr lang="en-US"/>
              <a:t>Without animations, web page transitions can seem abrupt and jarring.</a:t>
            </a:r>
          </a:p>
          <a:p>
            <a:pPr lvl="1"/>
            <a:r>
              <a:rPr lang="en-US"/>
              <a:t>Motion greatly enhances the user experience, so animations give users a chance to detect the application's response to their actions.</a:t>
            </a:r>
          </a:p>
          <a:p>
            <a:pPr lvl="1"/>
            <a:r>
              <a:rPr lang="en-US"/>
              <a:t>Good animations intuitively call the user's attention to where it is needed.</a:t>
            </a:r>
          </a:p>
          <a:p>
            <a:r>
              <a:rPr lang="en-US"/>
              <a:t>An HTML element can move, change color, grow or shrink, fade, or slide off the page. </a:t>
            </a:r>
          </a:p>
          <a:p>
            <a:pPr lvl="1"/>
            <a:r>
              <a:rPr lang="en-US"/>
              <a:t>These changes can occur simultaneously or sequentially. </a:t>
            </a:r>
          </a:p>
          <a:p>
            <a:pPr lvl="1"/>
            <a:r>
              <a:rPr lang="en-US"/>
              <a:t>You can control the timing of each transformation.</a:t>
            </a:r>
            <a:endParaRPr lang="en-IN"/>
          </a:p>
        </p:txBody>
      </p:sp>
    </p:spTree>
    <p:extLst>
      <p:ext uri="{BB962C8B-B14F-4D97-AF65-F5344CB8AC3E}">
        <p14:creationId xmlns:p14="http://schemas.microsoft.com/office/powerpoint/2010/main" val="179581027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3F1A-3779-4E11-B1F8-E11458273F4F}"/>
              </a:ext>
            </a:extLst>
          </p:cNvPr>
          <p:cNvSpPr>
            <a:spLocks noGrp="1"/>
          </p:cNvSpPr>
          <p:nvPr>
            <p:ph type="title"/>
          </p:nvPr>
        </p:nvSpPr>
        <p:spPr/>
        <p:txBody>
          <a:bodyPr/>
          <a:lstStyle/>
          <a:p>
            <a:r>
              <a:rPr lang="en-IN"/>
              <a:t>Angular Animations</a:t>
            </a:r>
          </a:p>
        </p:txBody>
      </p:sp>
      <p:sp>
        <p:nvSpPr>
          <p:cNvPr id="3" name="Content Placeholder 2">
            <a:extLst>
              <a:ext uri="{FF2B5EF4-FFF2-40B4-BE49-F238E27FC236}">
                <a16:creationId xmlns:a16="http://schemas.microsoft.com/office/drawing/2014/main" id="{46D6DC62-AAE2-422B-91DC-79D83747FA67}"/>
              </a:ext>
            </a:extLst>
          </p:cNvPr>
          <p:cNvSpPr>
            <a:spLocks noGrp="1"/>
          </p:cNvSpPr>
          <p:nvPr>
            <p:ph idx="1"/>
          </p:nvPr>
        </p:nvSpPr>
        <p:spPr/>
        <p:txBody>
          <a:bodyPr/>
          <a:lstStyle/>
          <a:p>
            <a:r>
              <a:rPr lang="en-US" dirty="0" err="1"/>
              <a:t>Angular's</a:t>
            </a:r>
            <a:r>
              <a:rPr lang="en-US" dirty="0"/>
              <a:t> animation system is built on CSS functionality</a:t>
            </a:r>
          </a:p>
          <a:p>
            <a:r>
              <a:rPr lang="en-US" dirty="0"/>
              <a:t>You can animate any property that the browser considers animatable. </a:t>
            </a:r>
          </a:p>
          <a:p>
            <a:r>
              <a:rPr lang="en-US" dirty="0"/>
              <a:t>This includes positions, sizes, transforms, colors, borders, and more.</a:t>
            </a:r>
          </a:p>
          <a:p>
            <a:r>
              <a:rPr lang="en-US" dirty="0"/>
              <a:t>To Enable Animations: </a:t>
            </a:r>
          </a:p>
          <a:p>
            <a:pPr lvl="1"/>
            <a:r>
              <a:rPr lang="en-US" dirty="0"/>
              <a:t>Import </a:t>
            </a:r>
            <a:r>
              <a:rPr lang="en-US" b="1" dirty="0" err="1"/>
              <a:t>BrowserAnimationsModule</a:t>
            </a:r>
            <a:r>
              <a:rPr lang="en-US" dirty="0"/>
              <a:t>, which introduces the animation capabilities into your Angular root application module. </a:t>
            </a:r>
          </a:p>
          <a:p>
            <a:pPr lvl="1"/>
            <a:r>
              <a:rPr lang="en-IN" dirty="0"/>
              <a:t>Importing animation functions</a:t>
            </a:r>
          </a:p>
          <a:p>
            <a:pPr lvl="1"/>
            <a:r>
              <a:rPr lang="en-US" dirty="0"/>
              <a:t>Add the animation metadata property to the Component</a:t>
            </a:r>
          </a:p>
          <a:p>
            <a:pPr lvl="1"/>
            <a:r>
              <a:rPr lang="en-US" dirty="0"/>
              <a:t>Apply animation using </a:t>
            </a:r>
            <a:r>
              <a:rPr lang="en-US" b="1" dirty="0" err="1"/>
              <a:t>HostBinding</a:t>
            </a:r>
            <a:r>
              <a:rPr lang="en-US" dirty="0"/>
              <a:t> or Use it on specific area using </a:t>
            </a:r>
            <a:r>
              <a:rPr lang="en-US" b="1" dirty="0"/>
              <a:t>@</a:t>
            </a:r>
            <a:endParaRPr lang="en-IN" b="1" dirty="0"/>
          </a:p>
        </p:txBody>
      </p:sp>
    </p:spTree>
    <p:extLst>
      <p:ext uri="{BB962C8B-B14F-4D97-AF65-F5344CB8AC3E}">
        <p14:creationId xmlns:p14="http://schemas.microsoft.com/office/powerpoint/2010/main" val="3656162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line, screenshot, diagram&#10;&#10;Description automatically generated">
            <a:extLst>
              <a:ext uri="{FF2B5EF4-FFF2-40B4-BE49-F238E27FC236}">
                <a16:creationId xmlns:a16="http://schemas.microsoft.com/office/drawing/2014/main" id="{4D241E9A-F902-3934-DDA9-825B6A2FA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859" y="0"/>
            <a:ext cx="9846282" cy="6858000"/>
          </a:xfrm>
          <a:prstGeom prst="rect">
            <a:avLst/>
          </a:prstGeom>
        </p:spPr>
      </p:pic>
    </p:spTree>
    <p:extLst>
      <p:ext uri="{BB962C8B-B14F-4D97-AF65-F5344CB8AC3E}">
        <p14:creationId xmlns:p14="http://schemas.microsoft.com/office/powerpoint/2010/main" val="159755795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9928-620F-419E-B7E3-8C66D81F879E}"/>
              </a:ext>
            </a:extLst>
          </p:cNvPr>
          <p:cNvSpPr>
            <a:spLocks noGrp="1"/>
          </p:cNvSpPr>
          <p:nvPr>
            <p:ph type="title"/>
          </p:nvPr>
        </p:nvSpPr>
        <p:spPr/>
        <p:txBody>
          <a:bodyPr/>
          <a:lstStyle/>
          <a:p>
            <a:r>
              <a:rPr lang="en-IN"/>
              <a:t>Animation Methods</a:t>
            </a:r>
          </a:p>
        </p:txBody>
      </p:sp>
      <p:sp>
        <p:nvSpPr>
          <p:cNvPr id="3" name="Content Placeholder 2">
            <a:extLst>
              <a:ext uri="{FF2B5EF4-FFF2-40B4-BE49-F238E27FC236}">
                <a16:creationId xmlns:a16="http://schemas.microsoft.com/office/drawing/2014/main" id="{1D2C18CE-3B91-4F7E-9E45-944DB1F536EB}"/>
              </a:ext>
            </a:extLst>
          </p:cNvPr>
          <p:cNvSpPr>
            <a:spLocks noGrp="1"/>
          </p:cNvSpPr>
          <p:nvPr>
            <p:ph idx="1"/>
          </p:nvPr>
        </p:nvSpPr>
        <p:spPr/>
        <p:txBody>
          <a:bodyPr>
            <a:normAutofit lnSpcReduction="10000"/>
          </a:bodyPr>
          <a:lstStyle/>
          <a:p>
            <a:r>
              <a:rPr lang="en-US"/>
              <a:t>The following list shows some of the methods used to build Angular animations.</a:t>
            </a:r>
          </a:p>
          <a:p>
            <a:pPr lvl="1"/>
            <a:r>
              <a:rPr lang="en-US"/>
              <a:t>The </a:t>
            </a:r>
            <a:r>
              <a:rPr lang="en-US" b="1"/>
              <a:t>trigger(...)</a:t>
            </a:r>
            <a:r>
              <a:rPr lang="en-US"/>
              <a:t> method encapsulates a single element of animation inside the animations array.</a:t>
            </a:r>
            <a:endParaRPr lang="en-IN"/>
          </a:p>
          <a:p>
            <a:pPr lvl="1"/>
            <a:r>
              <a:rPr lang="en-US"/>
              <a:t>The </a:t>
            </a:r>
            <a:r>
              <a:rPr lang="en-US" b="1"/>
              <a:t>state(...) </a:t>
            </a:r>
            <a:r>
              <a:rPr lang="en-US"/>
              <a:t>method declares an animation state within a trigger attached to an element.</a:t>
            </a:r>
          </a:p>
          <a:p>
            <a:pPr lvl="1"/>
            <a:r>
              <a:rPr lang="en-US" b="1"/>
              <a:t>style(…) </a:t>
            </a:r>
            <a:r>
              <a:rPr lang="en-US"/>
              <a:t>method declares a key/value object containing CSS properties/styles that can then be used for an animation state, within an animation sequence, or as styling data for calls to animate() and keyframes().</a:t>
            </a:r>
          </a:p>
          <a:p>
            <a:pPr lvl="1"/>
            <a:r>
              <a:rPr lang="en-US" b="1"/>
              <a:t>animate(…) </a:t>
            </a:r>
            <a:r>
              <a:rPr lang="en-US"/>
              <a:t>method produces a reusable animation that can be invoked in another animation or sequence</a:t>
            </a:r>
          </a:p>
          <a:p>
            <a:pPr lvl="1"/>
            <a:r>
              <a:rPr lang="en-US" b="1"/>
              <a:t>transition(…) </a:t>
            </a:r>
            <a:r>
              <a:rPr lang="en-US"/>
              <a:t>method declares an animation transition as a sequence of animation steps to run when a given condition is satisfied.</a:t>
            </a:r>
            <a:endParaRPr lang="en-IN"/>
          </a:p>
        </p:txBody>
      </p:sp>
    </p:spTree>
    <p:extLst>
      <p:ext uri="{BB962C8B-B14F-4D97-AF65-F5344CB8AC3E}">
        <p14:creationId xmlns:p14="http://schemas.microsoft.com/office/powerpoint/2010/main" val="238106613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E32F-A78C-4086-BFFB-228D14FD0CE2}"/>
              </a:ext>
            </a:extLst>
          </p:cNvPr>
          <p:cNvSpPr>
            <a:spLocks noGrp="1"/>
          </p:cNvSpPr>
          <p:nvPr>
            <p:ph type="title"/>
          </p:nvPr>
        </p:nvSpPr>
        <p:spPr/>
        <p:txBody>
          <a:bodyPr/>
          <a:lstStyle/>
          <a:p>
            <a:r>
              <a:rPr lang="en-IN"/>
              <a:t>What to learn next?</a:t>
            </a:r>
          </a:p>
        </p:txBody>
      </p:sp>
      <p:sp>
        <p:nvSpPr>
          <p:cNvPr id="3" name="Content Placeholder 2">
            <a:extLst>
              <a:ext uri="{FF2B5EF4-FFF2-40B4-BE49-F238E27FC236}">
                <a16:creationId xmlns:a16="http://schemas.microsoft.com/office/drawing/2014/main" id="{AC0F4800-ACBA-4D78-9BBA-CA11B0DB94DA}"/>
              </a:ext>
            </a:extLst>
          </p:cNvPr>
          <p:cNvSpPr>
            <a:spLocks noGrp="1"/>
          </p:cNvSpPr>
          <p:nvPr>
            <p:ph idx="1"/>
          </p:nvPr>
        </p:nvSpPr>
        <p:spPr/>
        <p:txBody>
          <a:bodyPr vert="horz" lIns="91440" tIns="45720" rIns="91440" bIns="45720" rtlCol="0" anchor="t">
            <a:normAutofit/>
          </a:bodyPr>
          <a:lstStyle/>
          <a:p>
            <a:r>
              <a:rPr lang="en-IN" dirty="0"/>
              <a:t>Learn, how to use Component Library with Angular</a:t>
            </a:r>
          </a:p>
          <a:p>
            <a:pPr lvl="1"/>
            <a:r>
              <a:rPr lang="en-US" dirty="0">
                <a:hlinkClick r:id="rId2"/>
              </a:rPr>
              <a:t>ng-bootstrap | Angular UI Component Library</a:t>
            </a:r>
            <a:endParaRPr lang="en-IN" dirty="0"/>
          </a:p>
          <a:p>
            <a:pPr lvl="1"/>
            <a:r>
              <a:rPr lang="en-IN" dirty="0" err="1">
                <a:hlinkClick r:id="rId3"/>
              </a:rPr>
              <a:t>ngx</a:t>
            </a:r>
            <a:r>
              <a:rPr lang="en-IN" dirty="0">
                <a:hlinkClick r:id="rId3"/>
              </a:rPr>
              <a:t>-bootstrap | Angular UI Component Library (</a:t>
            </a:r>
            <a:r>
              <a:rPr lang="en-IN" dirty="0" err="1">
                <a:hlinkClick r:id="rId3"/>
              </a:rPr>
              <a:t>Valor</a:t>
            </a:r>
            <a:r>
              <a:rPr lang="en-IN" dirty="0">
                <a:hlinkClick r:id="rId3"/>
              </a:rPr>
              <a:t> Software)</a:t>
            </a:r>
            <a:endParaRPr lang="en-IN" dirty="0"/>
          </a:p>
          <a:p>
            <a:pPr lvl="1"/>
            <a:r>
              <a:rPr lang="en-IN" dirty="0">
                <a:hlinkClick r:id="rId4"/>
              </a:rPr>
              <a:t>Material | Angular UI Component Library</a:t>
            </a:r>
            <a:endParaRPr lang="en-IN" dirty="0"/>
          </a:p>
          <a:p>
            <a:pPr lvl="1"/>
            <a:r>
              <a:rPr lang="en-IN" dirty="0" err="1">
                <a:hlinkClick r:id="rId5"/>
              </a:rPr>
              <a:t>PrimeNG</a:t>
            </a:r>
            <a:r>
              <a:rPr lang="en-IN" dirty="0">
                <a:hlinkClick r:id="rId5"/>
              </a:rPr>
              <a:t> | Angular UI Component Library (primefaces.org)</a:t>
            </a:r>
            <a:endParaRPr lang="en-IN" dirty="0"/>
          </a:p>
          <a:p>
            <a:pPr lvl="1"/>
            <a:r>
              <a:rPr lang="en-US" dirty="0">
                <a:hlinkClick r:id="rId6"/>
              </a:rPr>
              <a:t>Kendo UI for Angular | Angular UI Component Library (Telerik)</a:t>
            </a:r>
            <a:endParaRPr lang="en-US" dirty="0"/>
          </a:p>
          <a:p>
            <a:r>
              <a:rPr lang="en-IN" dirty="0" err="1">
                <a:hlinkClick r:id="rId7"/>
              </a:rPr>
              <a:t>NgRx</a:t>
            </a:r>
            <a:endParaRPr lang="en-IN" dirty="0"/>
          </a:p>
          <a:p>
            <a:r>
              <a:rPr lang="en-IN" dirty="0">
                <a:ea typeface="+mn-lt"/>
                <a:cs typeface="+mn-lt"/>
              </a:rPr>
              <a:t>Angular Unit Testing (Jasmine, Karma)</a:t>
            </a:r>
          </a:p>
          <a:p>
            <a:r>
              <a:rPr lang="en-IN" dirty="0">
                <a:ea typeface="+mn-lt"/>
                <a:cs typeface="+mn-lt"/>
              </a:rPr>
              <a:t>Angular 16 Changes</a:t>
            </a:r>
          </a:p>
          <a:p>
            <a:endParaRPr lang="en-IN" dirty="0">
              <a:cs typeface="Calibri" panose="020F0502020204030204"/>
            </a:endParaRPr>
          </a:p>
        </p:txBody>
      </p:sp>
    </p:spTree>
    <p:extLst>
      <p:ext uri="{BB962C8B-B14F-4D97-AF65-F5344CB8AC3E}">
        <p14:creationId xmlns:p14="http://schemas.microsoft.com/office/powerpoint/2010/main" val="249579999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836834280"/>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D821-3C08-BFD5-1E8D-3FD286D00888}"/>
              </a:ext>
            </a:extLst>
          </p:cNvPr>
          <p:cNvSpPr>
            <a:spLocks noGrp="1"/>
          </p:cNvSpPr>
          <p:nvPr>
            <p:ph type="title"/>
          </p:nvPr>
        </p:nvSpPr>
        <p:spPr/>
        <p:txBody>
          <a:bodyPr/>
          <a:lstStyle/>
          <a:p>
            <a:r>
              <a:rPr lang="en-IN" dirty="0"/>
              <a:t>Component vs Traditional Approach</a:t>
            </a:r>
          </a:p>
        </p:txBody>
      </p:sp>
      <p:sp>
        <p:nvSpPr>
          <p:cNvPr id="4" name="Rectangle 3">
            <a:extLst>
              <a:ext uri="{FF2B5EF4-FFF2-40B4-BE49-F238E27FC236}">
                <a16:creationId xmlns:a16="http://schemas.microsoft.com/office/drawing/2014/main" id="{AC9D1270-112E-07D1-56B7-E5A0DFD80C71}"/>
              </a:ext>
            </a:extLst>
          </p:cNvPr>
          <p:cNvSpPr/>
          <p:nvPr/>
        </p:nvSpPr>
        <p:spPr>
          <a:xfrm>
            <a:off x="838200" y="1769462"/>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5" name="Rectangle 4">
            <a:extLst>
              <a:ext uri="{FF2B5EF4-FFF2-40B4-BE49-F238E27FC236}">
                <a16:creationId xmlns:a16="http://schemas.microsoft.com/office/drawing/2014/main" id="{1AC760A4-FA25-A9FA-BA37-8BBF13A470A5}"/>
              </a:ext>
            </a:extLst>
          </p:cNvPr>
          <p:cNvSpPr/>
          <p:nvPr/>
        </p:nvSpPr>
        <p:spPr>
          <a:xfrm>
            <a:off x="1021385" y="2287222"/>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6" name="Rectangle 5">
            <a:extLst>
              <a:ext uri="{FF2B5EF4-FFF2-40B4-BE49-F238E27FC236}">
                <a16:creationId xmlns:a16="http://schemas.microsoft.com/office/drawing/2014/main" id="{54C371E3-7F04-1022-628B-40CF0BC03B45}"/>
              </a:ext>
            </a:extLst>
          </p:cNvPr>
          <p:cNvSpPr/>
          <p:nvPr/>
        </p:nvSpPr>
        <p:spPr>
          <a:xfrm>
            <a:off x="3772823"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7" name="Rectangle 6">
            <a:extLst>
              <a:ext uri="{FF2B5EF4-FFF2-40B4-BE49-F238E27FC236}">
                <a16:creationId xmlns:a16="http://schemas.microsoft.com/office/drawing/2014/main" id="{D6ADBA1A-C83D-2F86-720C-34D1EB5E1AAA}"/>
              </a:ext>
            </a:extLst>
          </p:cNvPr>
          <p:cNvSpPr/>
          <p:nvPr/>
        </p:nvSpPr>
        <p:spPr>
          <a:xfrm>
            <a:off x="4365947"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8" name="TextBox 9">
            <a:extLst>
              <a:ext uri="{FF2B5EF4-FFF2-40B4-BE49-F238E27FC236}">
                <a16:creationId xmlns:a16="http://schemas.microsoft.com/office/drawing/2014/main" id="{28638B35-8C55-E49F-6E9D-76D4892B1A6F}"/>
              </a:ext>
            </a:extLst>
          </p:cNvPr>
          <p:cNvSpPr txBox="1"/>
          <p:nvPr/>
        </p:nvSpPr>
        <p:spPr>
          <a:xfrm>
            <a:off x="2096636" y="1760687"/>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HTML and CSS</a:t>
            </a:r>
          </a:p>
        </p:txBody>
      </p:sp>
      <p:sp>
        <p:nvSpPr>
          <p:cNvPr id="9" name="TextBox 8">
            <a:extLst>
              <a:ext uri="{FF2B5EF4-FFF2-40B4-BE49-F238E27FC236}">
                <a16:creationId xmlns:a16="http://schemas.microsoft.com/office/drawing/2014/main" id="{D432FD5A-3C80-FCE4-4264-D992BA1BEE14}"/>
              </a:ext>
            </a:extLst>
          </p:cNvPr>
          <p:cNvSpPr txBox="1"/>
          <p:nvPr/>
        </p:nvSpPr>
        <p:spPr>
          <a:xfrm>
            <a:off x="1127920" y="3785650"/>
            <a:ext cx="3632341"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 } ,</a:t>
            </a:r>
          </a:p>
          <a:p>
            <a:pPr>
              <a:tabLst>
                <a:tab pos="180975" algn="l"/>
              </a:tabLst>
            </a:pPr>
            <a:r>
              <a:rPr lang="en-US" dirty="0"/>
              <a:t>	</a:t>
            </a:r>
            <a:r>
              <a:rPr lang="en-US" dirty="0" err="1"/>
              <a:t>prev</a:t>
            </a:r>
            <a:r>
              <a:rPr lang="en-US" dirty="0"/>
              <a:t>: function() { </a:t>
            </a:r>
            <a:r>
              <a:rPr lang="en-US" dirty="0" err="1"/>
              <a:t>this.count</a:t>
            </a:r>
            <a:r>
              <a:rPr lang="en-US" dirty="0"/>
              <a:t> -=1; }</a:t>
            </a:r>
          </a:p>
          <a:p>
            <a:pPr>
              <a:tabLst>
                <a:tab pos="180975" algn="l"/>
              </a:tabLst>
            </a:pPr>
            <a:r>
              <a:rPr lang="en-US" dirty="0"/>
              <a:t>}</a:t>
            </a:r>
          </a:p>
        </p:txBody>
      </p:sp>
      <p:cxnSp>
        <p:nvCxnSpPr>
          <p:cNvPr id="10" name="Straight Connector 9">
            <a:extLst>
              <a:ext uri="{FF2B5EF4-FFF2-40B4-BE49-F238E27FC236}">
                <a16:creationId xmlns:a16="http://schemas.microsoft.com/office/drawing/2014/main" id="{415E496C-E488-5D3B-D6D4-0C73957F53A0}"/>
              </a:ext>
            </a:extLst>
          </p:cNvPr>
          <p:cNvCxnSpPr>
            <a:cxnSpLocks/>
          </p:cNvCxnSpPr>
          <p:nvPr/>
        </p:nvCxnSpPr>
        <p:spPr>
          <a:xfrm>
            <a:off x="1081167"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F19A58FF-0AD3-3E7B-C2AE-F2685DE4CBCF}"/>
              </a:ext>
            </a:extLst>
          </p:cNvPr>
          <p:cNvSpPr txBox="1"/>
          <p:nvPr/>
        </p:nvSpPr>
        <p:spPr>
          <a:xfrm>
            <a:off x="2261424" y="3110050"/>
            <a:ext cx="1359668" cy="369332"/>
          </a:xfrm>
          <a:prstGeom prst="rect">
            <a:avLst/>
          </a:prstGeom>
          <a:noFill/>
        </p:spPr>
        <p:txBody>
          <a:bodyPr wrap="none" rtlCol="0">
            <a:spAutoFit/>
          </a:bodyPr>
          <a:lstStyle/>
          <a:p>
            <a:r>
              <a:rPr lang="en-US" dirty="0" err="1"/>
              <a:t>domHandler</a:t>
            </a:r>
            <a:endParaRPr lang="en-US" dirty="0"/>
          </a:p>
        </p:txBody>
      </p:sp>
      <p:cxnSp>
        <p:nvCxnSpPr>
          <p:cNvPr id="12" name="Straight Connector 11">
            <a:extLst>
              <a:ext uri="{FF2B5EF4-FFF2-40B4-BE49-F238E27FC236}">
                <a16:creationId xmlns:a16="http://schemas.microsoft.com/office/drawing/2014/main" id="{CAB84414-42DD-9FC1-0EF7-AE964D3656B0}"/>
              </a:ext>
            </a:extLst>
          </p:cNvPr>
          <p:cNvCxnSpPr>
            <a:cxnSpLocks/>
          </p:cNvCxnSpPr>
          <p:nvPr/>
        </p:nvCxnSpPr>
        <p:spPr>
          <a:xfrm>
            <a:off x="3709038"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4920C0BA-C3F1-916F-F234-A6EAD547EDCC}"/>
              </a:ext>
            </a:extLst>
          </p:cNvPr>
          <p:cNvCxnSpPr/>
          <p:nvPr/>
        </p:nvCxnSpPr>
        <p:spPr>
          <a:xfrm flipV="1">
            <a:off x="2261424" y="2707352"/>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91CFCFA-05F4-6605-CFB8-9E6277EB38C4}"/>
              </a:ext>
            </a:extLst>
          </p:cNvPr>
          <p:cNvCxnSpPr>
            <a:endCxn id="6" idx="2"/>
          </p:cNvCxnSpPr>
          <p:nvPr/>
        </p:nvCxnSpPr>
        <p:spPr>
          <a:xfrm flipV="1">
            <a:off x="2985247" y="2707352"/>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E8234FC-0E75-DECF-A7FF-A4313B56657E}"/>
              </a:ext>
            </a:extLst>
          </p:cNvPr>
          <p:cNvCxnSpPr>
            <a:endCxn id="7" idx="2"/>
          </p:cNvCxnSpPr>
          <p:nvPr/>
        </p:nvCxnSpPr>
        <p:spPr>
          <a:xfrm flipV="1">
            <a:off x="4509247" y="2707352"/>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0A8B3E0-45F8-8498-13A0-B246109D2E0F}"/>
              </a:ext>
            </a:extLst>
          </p:cNvPr>
          <p:cNvSpPr/>
          <p:nvPr/>
        </p:nvSpPr>
        <p:spPr>
          <a:xfrm>
            <a:off x="7162653" y="1699463"/>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20" name="Rectangle 19">
            <a:extLst>
              <a:ext uri="{FF2B5EF4-FFF2-40B4-BE49-F238E27FC236}">
                <a16:creationId xmlns:a16="http://schemas.microsoft.com/office/drawing/2014/main" id="{0A1611B3-F49C-D4EA-77E6-6D7197F041F5}"/>
              </a:ext>
            </a:extLst>
          </p:cNvPr>
          <p:cNvSpPr/>
          <p:nvPr/>
        </p:nvSpPr>
        <p:spPr>
          <a:xfrm>
            <a:off x="7345838" y="2217223"/>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21" name="Rectangle 20">
            <a:extLst>
              <a:ext uri="{FF2B5EF4-FFF2-40B4-BE49-F238E27FC236}">
                <a16:creationId xmlns:a16="http://schemas.microsoft.com/office/drawing/2014/main" id="{B56B58BD-A283-0302-68D8-5D75CC4525B3}"/>
              </a:ext>
            </a:extLst>
          </p:cNvPr>
          <p:cNvSpPr/>
          <p:nvPr/>
        </p:nvSpPr>
        <p:spPr>
          <a:xfrm>
            <a:off x="10097276"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2" name="Rectangle 21">
            <a:extLst>
              <a:ext uri="{FF2B5EF4-FFF2-40B4-BE49-F238E27FC236}">
                <a16:creationId xmlns:a16="http://schemas.microsoft.com/office/drawing/2014/main" id="{071AFCB5-2C14-FA53-534F-4EF4FF3CB9CF}"/>
              </a:ext>
            </a:extLst>
          </p:cNvPr>
          <p:cNvSpPr/>
          <p:nvPr/>
        </p:nvSpPr>
        <p:spPr>
          <a:xfrm>
            <a:off x="10690400"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3" name="TextBox 9">
            <a:extLst>
              <a:ext uri="{FF2B5EF4-FFF2-40B4-BE49-F238E27FC236}">
                <a16:creationId xmlns:a16="http://schemas.microsoft.com/office/drawing/2014/main" id="{4630FDCB-B6A2-2CAE-4849-1FCAF5323656}"/>
              </a:ext>
            </a:extLst>
          </p:cNvPr>
          <p:cNvSpPr txBox="1"/>
          <p:nvPr/>
        </p:nvSpPr>
        <p:spPr>
          <a:xfrm>
            <a:off x="8421089" y="1690688"/>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HTML and CSS</a:t>
            </a:r>
          </a:p>
        </p:txBody>
      </p:sp>
      <p:sp>
        <p:nvSpPr>
          <p:cNvPr id="24" name="TextBox 23">
            <a:extLst>
              <a:ext uri="{FF2B5EF4-FFF2-40B4-BE49-F238E27FC236}">
                <a16:creationId xmlns:a16="http://schemas.microsoft.com/office/drawing/2014/main" id="{EB16C69D-FF52-FD09-54A1-E401295F8F65}"/>
              </a:ext>
            </a:extLst>
          </p:cNvPr>
          <p:cNvSpPr txBox="1"/>
          <p:nvPr/>
        </p:nvSpPr>
        <p:spPr>
          <a:xfrm>
            <a:off x="7452373" y="3715651"/>
            <a:ext cx="3749360"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+=10; } ,</a:t>
            </a:r>
          </a:p>
          <a:p>
            <a:pPr>
              <a:tabLst>
                <a:tab pos="180975" algn="l"/>
              </a:tabLst>
            </a:pPr>
            <a:r>
              <a:rPr lang="en-US" dirty="0"/>
              <a:t>	</a:t>
            </a:r>
            <a:r>
              <a:rPr lang="en-US" dirty="0" err="1"/>
              <a:t>prev</a:t>
            </a:r>
            <a:r>
              <a:rPr lang="en-US" dirty="0"/>
              <a:t>: function() { </a:t>
            </a:r>
            <a:r>
              <a:rPr lang="en-US" dirty="0" err="1"/>
              <a:t>this.count</a:t>
            </a:r>
            <a:r>
              <a:rPr lang="en-US" dirty="0"/>
              <a:t> -=10; }</a:t>
            </a:r>
          </a:p>
          <a:p>
            <a:pPr>
              <a:tabLst>
                <a:tab pos="180975" algn="l"/>
              </a:tabLst>
            </a:pPr>
            <a:r>
              <a:rPr lang="en-US" dirty="0"/>
              <a:t>}</a:t>
            </a:r>
          </a:p>
        </p:txBody>
      </p:sp>
      <p:cxnSp>
        <p:nvCxnSpPr>
          <p:cNvPr id="25" name="Straight Connector 24">
            <a:extLst>
              <a:ext uri="{FF2B5EF4-FFF2-40B4-BE49-F238E27FC236}">
                <a16:creationId xmlns:a16="http://schemas.microsoft.com/office/drawing/2014/main" id="{D79E1EDE-ECD0-6D66-FD1E-923B255F647E}"/>
              </a:ext>
            </a:extLst>
          </p:cNvPr>
          <p:cNvCxnSpPr>
            <a:cxnSpLocks/>
          </p:cNvCxnSpPr>
          <p:nvPr/>
        </p:nvCxnSpPr>
        <p:spPr>
          <a:xfrm>
            <a:off x="7405620"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6" name="TextBox 25">
            <a:extLst>
              <a:ext uri="{FF2B5EF4-FFF2-40B4-BE49-F238E27FC236}">
                <a16:creationId xmlns:a16="http://schemas.microsoft.com/office/drawing/2014/main" id="{8CFFFF3D-E15E-388B-6585-C7CD2CFC50F9}"/>
              </a:ext>
            </a:extLst>
          </p:cNvPr>
          <p:cNvSpPr txBox="1"/>
          <p:nvPr/>
        </p:nvSpPr>
        <p:spPr>
          <a:xfrm>
            <a:off x="8585877" y="3040051"/>
            <a:ext cx="1359668" cy="369332"/>
          </a:xfrm>
          <a:prstGeom prst="rect">
            <a:avLst/>
          </a:prstGeom>
          <a:noFill/>
        </p:spPr>
        <p:txBody>
          <a:bodyPr wrap="none" rtlCol="0">
            <a:spAutoFit/>
          </a:bodyPr>
          <a:lstStyle/>
          <a:p>
            <a:r>
              <a:rPr lang="en-US" err="1"/>
              <a:t>domHandler</a:t>
            </a:r>
            <a:endParaRPr lang="en-US"/>
          </a:p>
        </p:txBody>
      </p:sp>
      <p:cxnSp>
        <p:nvCxnSpPr>
          <p:cNvPr id="27" name="Straight Connector 26">
            <a:extLst>
              <a:ext uri="{FF2B5EF4-FFF2-40B4-BE49-F238E27FC236}">
                <a16:creationId xmlns:a16="http://schemas.microsoft.com/office/drawing/2014/main" id="{5ADCE1E2-49AD-CFD9-1B4A-11DD74A485E0}"/>
              </a:ext>
            </a:extLst>
          </p:cNvPr>
          <p:cNvCxnSpPr>
            <a:cxnSpLocks/>
          </p:cNvCxnSpPr>
          <p:nvPr/>
        </p:nvCxnSpPr>
        <p:spPr>
          <a:xfrm>
            <a:off x="10033491"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03705842-DA10-4641-3A4F-F21113D0D7D9}"/>
              </a:ext>
            </a:extLst>
          </p:cNvPr>
          <p:cNvCxnSpPr/>
          <p:nvPr/>
        </p:nvCxnSpPr>
        <p:spPr>
          <a:xfrm flipV="1">
            <a:off x="8585877" y="2637353"/>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3BAAB39-9806-4B08-46B5-5D77D980D9E7}"/>
              </a:ext>
            </a:extLst>
          </p:cNvPr>
          <p:cNvCxnSpPr>
            <a:endCxn id="21" idx="2"/>
          </p:cNvCxnSpPr>
          <p:nvPr/>
        </p:nvCxnSpPr>
        <p:spPr>
          <a:xfrm flipV="1">
            <a:off x="9309700" y="2637353"/>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DA9911C-F3B1-5D63-814D-07E8ECDFDD69}"/>
              </a:ext>
            </a:extLst>
          </p:cNvPr>
          <p:cNvCxnSpPr>
            <a:endCxn id="22" idx="2"/>
          </p:cNvCxnSpPr>
          <p:nvPr/>
        </p:nvCxnSpPr>
        <p:spPr>
          <a:xfrm flipV="1">
            <a:off x="10833700" y="2637353"/>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C151642-00FD-A3C0-142D-2D4081268939}"/>
              </a:ext>
            </a:extLst>
          </p:cNvPr>
          <p:cNvCxnSpPr/>
          <p:nvPr/>
        </p:nvCxnSpPr>
        <p:spPr>
          <a:xfrm>
            <a:off x="707255" y="6237410"/>
            <a:ext cx="1051148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526C57C-5483-30E8-8969-A018FF36896B}"/>
              </a:ext>
            </a:extLst>
          </p:cNvPr>
          <p:cNvSpPr txBox="1"/>
          <p:nvPr/>
        </p:nvSpPr>
        <p:spPr>
          <a:xfrm>
            <a:off x="2176052" y="6320642"/>
            <a:ext cx="1314975" cy="369332"/>
          </a:xfrm>
          <a:prstGeom prst="rect">
            <a:avLst/>
          </a:prstGeom>
          <a:noFill/>
        </p:spPr>
        <p:txBody>
          <a:bodyPr wrap="none" rtlCol="0">
            <a:spAutoFit/>
          </a:bodyPr>
          <a:lstStyle/>
          <a:p>
            <a:r>
              <a:rPr lang="en-US" dirty="0"/>
              <a:t>&lt;Counter /&gt;</a:t>
            </a:r>
          </a:p>
        </p:txBody>
      </p:sp>
      <p:sp>
        <p:nvSpPr>
          <p:cNvPr id="33" name="TextBox 32">
            <a:extLst>
              <a:ext uri="{FF2B5EF4-FFF2-40B4-BE49-F238E27FC236}">
                <a16:creationId xmlns:a16="http://schemas.microsoft.com/office/drawing/2014/main" id="{B618A0B2-9ED3-FB46-1A59-9894D745EE7C}"/>
              </a:ext>
            </a:extLst>
          </p:cNvPr>
          <p:cNvSpPr txBox="1"/>
          <p:nvPr/>
        </p:nvSpPr>
        <p:spPr>
          <a:xfrm>
            <a:off x="7958598" y="6299993"/>
            <a:ext cx="2565831" cy="369332"/>
          </a:xfrm>
          <a:prstGeom prst="rect">
            <a:avLst/>
          </a:prstGeom>
          <a:noFill/>
        </p:spPr>
        <p:txBody>
          <a:bodyPr wrap="none" rtlCol="0">
            <a:spAutoFit/>
          </a:bodyPr>
          <a:lstStyle/>
          <a:p>
            <a:r>
              <a:rPr lang="en-US" dirty="0"/>
              <a:t>&lt;Counter interval=“10”/&gt;</a:t>
            </a:r>
          </a:p>
        </p:txBody>
      </p:sp>
    </p:spTree>
    <p:extLst>
      <p:ext uri="{BB962C8B-B14F-4D97-AF65-F5344CB8AC3E}">
        <p14:creationId xmlns:p14="http://schemas.microsoft.com/office/powerpoint/2010/main" val="2562754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E74D-5AA1-4A0F-A847-07E5877C5A98}"/>
              </a:ext>
            </a:extLst>
          </p:cNvPr>
          <p:cNvSpPr>
            <a:spLocks noGrp="1"/>
          </p:cNvSpPr>
          <p:nvPr>
            <p:ph type="title"/>
          </p:nvPr>
        </p:nvSpPr>
        <p:spPr/>
        <p:txBody>
          <a:bodyPr/>
          <a:lstStyle/>
          <a:p>
            <a:r>
              <a:rPr lang="en-US"/>
              <a:t>Installation</a:t>
            </a:r>
          </a:p>
        </p:txBody>
      </p:sp>
      <p:sp>
        <p:nvSpPr>
          <p:cNvPr id="3" name="Content Placeholder 2">
            <a:extLst>
              <a:ext uri="{FF2B5EF4-FFF2-40B4-BE49-F238E27FC236}">
                <a16:creationId xmlns:a16="http://schemas.microsoft.com/office/drawing/2014/main" id="{88403AD5-25D2-42DC-B34F-269E4104BA9F}"/>
              </a:ext>
            </a:extLst>
          </p:cNvPr>
          <p:cNvSpPr>
            <a:spLocks noGrp="1"/>
          </p:cNvSpPr>
          <p:nvPr>
            <p:ph idx="1"/>
          </p:nvPr>
        </p:nvSpPr>
        <p:spPr/>
        <p:txBody>
          <a:bodyPr>
            <a:normAutofit fontScale="77500" lnSpcReduction="20000"/>
          </a:bodyPr>
          <a:lstStyle/>
          <a:p>
            <a:r>
              <a:rPr lang="en-US" dirty="0"/>
              <a:t>Latest Version of Node JS (LTS v 16) - </a:t>
            </a:r>
            <a:r>
              <a:rPr lang="en-US" dirty="0">
                <a:hlinkClick r:id="rId2"/>
              </a:rPr>
              <a:t>https://nodejs.org/en/</a:t>
            </a:r>
            <a:endParaRPr lang="en-US" dirty="0"/>
          </a:p>
          <a:p>
            <a:r>
              <a:rPr lang="en-US" dirty="0"/>
              <a:t>Latest version of Visual Studio Code - </a:t>
            </a:r>
            <a:r>
              <a:rPr lang="en-US" dirty="0">
                <a:hlinkClick r:id="rId3"/>
              </a:rPr>
              <a:t>https://code.visualstudio.com/</a:t>
            </a:r>
            <a:endParaRPr lang="en-US" dirty="0"/>
          </a:p>
          <a:p>
            <a:r>
              <a:rPr lang="en-US" dirty="0"/>
              <a:t>Visual Studio Code Extensions</a:t>
            </a:r>
          </a:p>
          <a:p>
            <a:pPr lvl="1"/>
            <a:r>
              <a:rPr lang="en-US" dirty="0" err="1"/>
              <a:t>AutoFileName</a:t>
            </a:r>
            <a:endParaRPr lang="en-US" dirty="0"/>
          </a:p>
          <a:p>
            <a:pPr lvl="1"/>
            <a:r>
              <a:rPr lang="en-US" dirty="0" err="1"/>
              <a:t>vscode</a:t>
            </a:r>
            <a:r>
              <a:rPr lang="en-US" dirty="0"/>
              <a:t>-icons</a:t>
            </a:r>
          </a:p>
          <a:p>
            <a:pPr lvl="1"/>
            <a:r>
              <a:rPr lang="en-US" dirty="0"/>
              <a:t>Angular Snippets (Version 16)</a:t>
            </a:r>
          </a:p>
          <a:p>
            <a:pPr lvl="1"/>
            <a:r>
              <a:rPr lang="en-US" dirty="0"/>
              <a:t>Angular Language Service</a:t>
            </a:r>
          </a:p>
          <a:p>
            <a:pPr lvl="1"/>
            <a:r>
              <a:rPr lang="en-US" dirty="0"/>
              <a:t>IntelliSense for CSS class names in HTML</a:t>
            </a:r>
          </a:p>
          <a:p>
            <a:pPr lvl="1"/>
            <a:r>
              <a:rPr lang="en-US" dirty="0"/>
              <a:t>CSS Formatter</a:t>
            </a:r>
          </a:p>
          <a:p>
            <a:r>
              <a:rPr lang="en-US" dirty="0"/>
              <a:t>After Installing the extensions, select the following in VS Code</a:t>
            </a:r>
          </a:p>
          <a:p>
            <a:pPr lvl="1"/>
            <a:r>
              <a:rPr lang="en-US" dirty="0"/>
              <a:t>File Menu -&gt; Preferences -&gt; Theme -&gt; File Icon Theme -&gt; </a:t>
            </a:r>
            <a:r>
              <a:rPr lang="en-US" dirty="0" err="1"/>
              <a:t>VSCode</a:t>
            </a:r>
            <a:r>
              <a:rPr lang="en-US" dirty="0"/>
              <a:t> Icons</a:t>
            </a:r>
          </a:p>
          <a:p>
            <a:r>
              <a:rPr lang="en-US" dirty="0"/>
              <a:t>Chrome Extension</a:t>
            </a:r>
          </a:p>
          <a:p>
            <a:pPr lvl="1"/>
            <a:r>
              <a:rPr lang="en-US" dirty="0"/>
              <a:t>Angular </a:t>
            </a:r>
            <a:r>
              <a:rPr lang="en-US" dirty="0" err="1"/>
              <a:t>DevTools</a:t>
            </a:r>
            <a:r>
              <a:rPr lang="en-US" dirty="0"/>
              <a:t> – Offered by Angular Team - </a:t>
            </a:r>
            <a:r>
              <a:rPr lang="en-US" dirty="0">
                <a:hlinkClick r:id="rId4"/>
              </a:rPr>
              <a:t>https://chrome.google.com/webstore/detail/angular-devtools/ienfalfjdbdpebioblfackkekamfmbnh?hl=en</a:t>
            </a:r>
            <a:endParaRPr lang="en-US" dirty="0"/>
          </a:p>
        </p:txBody>
      </p:sp>
    </p:spTree>
    <p:extLst>
      <p:ext uri="{BB962C8B-B14F-4D97-AF65-F5344CB8AC3E}">
        <p14:creationId xmlns:p14="http://schemas.microsoft.com/office/powerpoint/2010/main" val="3302700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FF4C565-EB54-7BD5-6731-91EABA0A7B36}"/>
              </a:ext>
            </a:extLst>
          </p:cNvPr>
          <p:cNvSpPr/>
          <p:nvPr/>
        </p:nvSpPr>
        <p:spPr>
          <a:xfrm>
            <a:off x="3598333" y="1495889"/>
            <a:ext cx="5793797" cy="32258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72E0AF75-2E16-872B-FF9B-967735368FE4}"/>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5" name="Straight Arrow Connector 4">
            <a:extLst>
              <a:ext uri="{FF2B5EF4-FFF2-40B4-BE49-F238E27FC236}">
                <a16:creationId xmlns:a16="http://schemas.microsoft.com/office/drawing/2014/main" id="{7DAFC1A5-626C-5460-968A-02CB293ED025}"/>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0EB87235-FE6C-B870-0A7C-EF90AEDB03CA}"/>
              </a:ext>
            </a:extLst>
          </p:cNvPr>
          <p:cNvSpPr txBox="1"/>
          <p:nvPr/>
        </p:nvSpPr>
        <p:spPr>
          <a:xfrm>
            <a:off x="10397972" y="1495889"/>
            <a:ext cx="524952" cy="369332"/>
          </a:xfrm>
          <a:prstGeom prst="rect">
            <a:avLst/>
          </a:prstGeom>
          <a:noFill/>
        </p:spPr>
        <p:txBody>
          <a:bodyPr wrap="none" rtlCol="0">
            <a:spAutoFit/>
          </a:bodyPr>
          <a:lstStyle/>
          <a:p>
            <a:r>
              <a:rPr lang="en-IN"/>
              <a:t>TSC</a:t>
            </a:r>
          </a:p>
        </p:txBody>
      </p:sp>
      <p:sp>
        <p:nvSpPr>
          <p:cNvPr id="7" name="Rectangle 6">
            <a:extLst>
              <a:ext uri="{FF2B5EF4-FFF2-40B4-BE49-F238E27FC236}">
                <a16:creationId xmlns:a16="http://schemas.microsoft.com/office/drawing/2014/main" id="{11AB8575-2658-F803-96FE-50CF42DFCC5D}"/>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 Compatible Files </a:t>
            </a:r>
          </a:p>
          <a:p>
            <a:pPr algn="ctr"/>
            <a:r>
              <a:rPr lang="en-IN"/>
              <a:t>(Multiple Files)</a:t>
            </a:r>
          </a:p>
        </p:txBody>
      </p:sp>
      <p:cxnSp>
        <p:nvCxnSpPr>
          <p:cNvPr id="8" name="Straight Arrow Connector 7">
            <a:extLst>
              <a:ext uri="{FF2B5EF4-FFF2-40B4-BE49-F238E27FC236}">
                <a16:creationId xmlns:a16="http://schemas.microsoft.com/office/drawing/2014/main" id="{7A02B6EE-78B6-5ECA-6838-CEABAF71F34B}"/>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96166356-D392-3D40-D582-68A29C37659E}"/>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0" name="Rectangle 9">
            <a:extLst>
              <a:ext uri="{FF2B5EF4-FFF2-40B4-BE49-F238E27FC236}">
                <a16:creationId xmlns:a16="http://schemas.microsoft.com/office/drawing/2014/main" id="{39C472C4-D6CB-D539-BD9B-D7C52AA9E8DC}"/>
              </a:ext>
            </a:extLst>
          </p:cNvPr>
          <p:cNvSpPr/>
          <p:nvPr/>
        </p:nvSpPr>
        <p:spPr>
          <a:xfrm>
            <a:off x="9917084"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Single File / Set of Files</a:t>
            </a:r>
          </a:p>
        </p:txBody>
      </p:sp>
      <p:cxnSp>
        <p:nvCxnSpPr>
          <p:cNvPr id="11" name="Connector: Elbow 10">
            <a:extLst>
              <a:ext uri="{FF2B5EF4-FFF2-40B4-BE49-F238E27FC236}">
                <a16:creationId xmlns:a16="http://schemas.microsoft.com/office/drawing/2014/main" id="{EB12E879-D561-A9D2-265E-08A0919AE531}"/>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BEBC4C75-D266-0206-8671-41A3D960121F}"/>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HTML PAGE</a:t>
            </a:r>
          </a:p>
        </p:txBody>
      </p:sp>
      <p:sp>
        <p:nvSpPr>
          <p:cNvPr id="13" name="TextBox 12">
            <a:extLst>
              <a:ext uri="{FF2B5EF4-FFF2-40B4-BE49-F238E27FC236}">
                <a16:creationId xmlns:a16="http://schemas.microsoft.com/office/drawing/2014/main" id="{BA24DE38-5E03-BF9C-532C-0A92ED6AE42A}"/>
              </a:ext>
            </a:extLst>
          </p:cNvPr>
          <p:cNvSpPr txBox="1"/>
          <p:nvPr/>
        </p:nvSpPr>
        <p:spPr>
          <a:xfrm>
            <a:off x="9939038" y="5904406"/>
            <a:ext cx="708848" cy="369332"/>
          </a:xfrm>
          <a:prstGeom prst="rect">
            <a:avLst/>
          </a:prstGeom>
          <a:noFill/>
        </p:spPr>
        <p:txBody>
          <a:bodyPr wrap="none" rtlCol="0">
            <a:spAutoFit/>
          </a:bodyPr>
          <a:lstStyle/>
          <a:p>
            <a:r>
              <a:rPr lang="en-IN"/>
              <a:t>Inject</a:t>
            </a:r>
          </a:p>
        </p:txBody>
      </p:sp>
      <p:sp>
        <p:nvSpPr>
          <p:cNvPr id="14" name="TextBox 13">
            <a:extLst>
              <a:ext uri="{FF2B5EF4-FFF2-40B4-BE49-F238E27FC236}">
                <a16:creationId xmlns:a16="http://schemas.microsoft.com/office/drawing/2014/main" id="{6E08E460-2361-1468-F566-113E6FD55AAB}"/>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sp>
        <p:nvSpPr>
          <p:cNvPr id="15" name="Rectangle 14">
            <a:extLst>
              <a:ext uri="{FF2B5EF4-FFF2-40B4-BE49-F238E27FC236}">
                <a16:creationId xmlns:a16="http://schemas.microsoft.com/office/drawing/2014/main" id="{FC0E1CC0-0E0C-EB75-42C1-9D4417B40182}"/>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Local</a:t>
            </a:r>
          </a:p>
          <a:p>
            <a:pPr algn="ctr"/>
            <a:r>
              <a:rPr lang="en-IN"/>
              <a:t>HTTP Server</a:t>
            </a:r>
          </a:p>
        </p:txBody>
      </p:sp>
      <p:sp>
        <p:nvSpPr>
          <p:cNvPr id="16" name="TextBox 15">
            <a:extLst>
              <a:ext uri="{FF2B5EF4-FFF2-40B4-BE49-F238E27FC236}">
                <a16:creationId xmlns:a16="http://schemas.microsoft.com/office/drawing/2014/main" id="{C791BD04-80CE-FDEE-0348-DF7C43491ECE}"/>
              </a:ext>
            </a:extLst>
          </p:cNvPr>
          <p:cNvSpPr txBox="1"/>
          <p:nvPr/>
        </p:nvSpPr>
        <p:spPr>
          <a:xfrm>
            <a:off x="5880031" y="6005914"/>
            <a:ext cx="842282" cy="369332"/>
          </a:xfrm>
          <a:prstGeom prst="rect">
            <a:avLst/>
          </a:prstGeom>
          <a:noFill/>
        </p:spPr>
        <p:txBody>
          <a:bodyPr wrap="none" rtlCol="0">
            <a:spAutoFit/>
          </a:bodyPr>
          <a:lstStyle/>
          <a:p>
            <a:r>
              <a:rPr lang="en-IN"/>
              <a:t>Deploy</a:t>
            </a:r>
          </a:p>
        </p:txBody>
      </p:sp>
      <p:cxnSp>
        <p:nvCxnSpPr>
          <p:cNvPr id="17" name="Straight Arrow Connector 16">
            <a:extLst>
              <a:ext uri="{FF2B5EF4-FFF2-40B4-BE49-F238E27FC236}">
                <a16:creationId xmlns:a16="http://schemas.microsoft.com/office/drawing/2014/main" id="{05648B98-9477-3F97-AAB5-6CB7DD0681C3}"/>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8" name="Rectangle: Rounded Corners 17">
            <a:extLst>
              <a:ext uri="{FF2B5EF4-FFF2-40B4-BE49-F238E27FC236}">
                <a16:creationId xmlns:a16="http://schemas.microsoft.com/office/drawing/2014/main" id="{3F887E4A-9F4B-8D1C-3866-C79BD09F314E}"/>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a:t>
            </a:r>
          </a:p>
        </p:txBody>
      </p:sp>
      <p:cxnSp>
        <p:nvCxnSpPr>
          <p:cNvPr id="19" name="Straight Arrow Connector 18">
            <a:extLst>
              <a:ext uri="{FF2B5EF4-FFF2-40B4-BE49-F238E27FC236}">
                <a16:creationId xmlns:a16="http://schemas.microsoft.com/office/drawing/2014/main" id="{093BBB05-8EFE-5AF5-BF2E-CE35C223C06A}"/>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4E393069-F98E-577B-AE05-5CF4F6072353}"/>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0B87FE58-6026-EC95-E29B-B6442E98BCFA}"/>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9C5277C-011C-A22C-75DD-EF5F4FF9F071}"/>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92453984-888F-05FF-D1FD-EF268F9F8FF0}"/>
              </a:ext>
            </a:extLst>
          </p:cNvPr>
          <p:cNvSpPr txBox="1"/>
          <p:nvPr/>
        </p:nvSpPr>
        <p:spPr>
          <a:xfrm>
            <a:off x="6789588" y="2570987"/>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4" name="TextBox 23">
            <a:extLst>
              <a:ext uri="{FF2B5EF4-FFF2-40B4-BE49-F238E27FC236}">
                <a16:creationId xmlns:a16="http://schemas.microsoft.com/office/drawing/2014/main" id="{E4512080-86B6-0F12-FF30-9CC2A9848607}"/>
              </a:ext>
            </a:extLst>
          </p:cNvPr>
          <p:cNvSpPr txBox="1"/>
          <p:nvPr/>
        </p:nvSpPr>
        <p:spPr>
          <a:xfrm>
            <a:off x="6584180" y="2014550"/>
            <a:ext cx="1854995" cy="646331"/>
          </a:xfrm>
          <a:prstGeom prst="rect">
            <a:avLst/>
          </a:prstGeom>
          <a:noFill/>
        </p:spPr>
        <p:txBody>
          <a:bodyPr wrap="none" rtlCol="0">
            <a:spAutoFit/>
          </a:bodyPr>
          <a:lstStyle/>
          <a:p>
            <a:pPr algn="ctr"/>
            <a:r>
              <a:rPr lang="en-IN" dirty="0"/>
              <a:t>Build your project</a:t>
            </a:r>
          </a:p>
          <a:p>
            <a:pPr algn="ctr"/>
            <a:r>
              <a:rPr lang="en-IN" dirty="0"/>
              <a:t>ng build</a:t>
            </a:r>
          </a:p>
        </p:txBody>
      </p:sp>
      <p:cxnSp>
        <p:nvCxnSpPr>
          <p:cNvPr id="25" name="Straight Connector 24">
            <a:extLst>
              <a:ext uri="{FF2B5EF4-FFF2-40B4-BE49-F238E27FC236}">
                <a16:creationId xmlns:a16="http://schemas.microsoft.com/office/drawing/2014/main" id="{212317B1-4EB8-2EC8-26AF-0E9D404342E7}"/>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0E75A4E2-6395-D7F7-F300-87ADB1A71FAC}"/>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7" name="TextBox 26">
            <a:extLst>
              <a:ext uri="{FF2B5EF4-FFF2-40B4-BE49-F238E27FC236}">
                <a16:creationId xmlns:a16="http://schemas.microsoft.com/office/drawing/2014/main" id="{D78E1CAC-6ECA-677A-D7BF-0B52565CA78B}"/>
              </a:ext>
            </a:extLst>
          </p:cNvPr>
          <p:cNvSpPr txBox="1"/>
          <p:nvPr/>
        </p:nvSpPr>
        <p:spPr>
          <a:xfrm>
            <a:off x="3735189" y="1586891"/>
            <a:ext cx="2328523" cy="923330"/>
          </a:xfrm>
          <a:prstGeom prst="rect">
            <a:avLst/>
          </a:prstGeom>
          <a:noFill/>
        </p:spPr>
        <p:txBody>
          <a:bodyPr wrap="none" rtlCol="0">
            <a:spAutoFit/>
          </a:bodyPr>
          <a:lstStyle/>
          <a:p>
            <a:pPr algn="ctr"/>
            <a:r>
              <a:rPr lang="en-IN" dirty="0"/>
              <a:t>Build &amp; Deploy your </a:t>
            </a:r>
          </a:p>
          <a:p>
            <a:pPr algn="ctr"/>
            <a:r>
              <a:rPr lang="en-IN" dirty="0"/>
              <a:t>Project on Local Server</a:t>
            </a:r>
          </a:p>
          <a:p>
            <a:pPr algn="ctr"/>
            <a:r>
              <a:rPr lang="en-IN" dirty="0"/>
              <a:t>ng serve</a:t>
            </a:r>
          </a:p>
        </p:txBody>
      </p:sp>
      <p:sp>
        <p:nvSpPr>
          <p:cNvPr id="28" name="TextBox 27">
            <a:extLst>
              <a:ext uri="{FF2B5EF4-FFF2-40B4-BE49-F238E27FC236}">
                <a16:creationId xmlns:a16="http://schemas.microsoft.com/office/drawing/2014/main" id="{C9948938-8D89-1B4B-22D1-A03C3C3C476F}"/>
              </a:ext>
            </a:extLst>
          </p:cNvPr>
          <p:cNvSpPr txBox="1"/>
          <p:nvPr/>
        </p:nvSpPr>
        <p:spPr>
          <a:xfrm>
            <a:off x="512981" y="1495889"/>
            <a:ext cx="196637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a:t>Auto Configuration</a:t>
            </a:r>
          </a:p>
          <a:p>
            <a:pPr>
              <a:tabLst>
                <a:tab pos="182563" algn="l"/>
              </a:tabLst>
            </a:pPr>
            <a:r>
              <a:rPr lang="en-IN"/>
              <a:t>	Angular CLI</a:t>
            </a:r>
            <a:endParaRPr lang="en-US"/>
          </a:p>
        </p:txBody>
      </p:sp>
      <p:sp>
        <p:nvSpPr>
          <p:cNvPr id="29" name="TextBox 28">
            <a:extLst>
              <a:ext uri="{FF2B5EF4-FFF2-40B4-BE49-F238E27FC236}">
                <a16:creationId xmlns:a16="http://schemas.microsoft.com/office/drawing/2014/main" id="{FDB05A2F-2BA7-8038-ED76-2D978EF2F45E}"/>
              </a:ext>
            </a:extLst>
          </p:cNvPr>
          <p:cNvSpPr txBox="1"/>
          <p:nvPr/>
        </p:nvSpPr>
        <p:spPr>
          <a:xfrm>
            <a:off x="573465" y="374073"/>
            <a:ext cx="5139548" cy="584775"/>
          </a:xfrm>
          <a:prstGeom prst="rect">
            <a:avLst/>
          </a:prstGeom>
          <a:noFill/>
        </p:spPr>
        <p:txBody>
          <a:bodyPr wrap="none" rtlCol="0">
            <a:spAutoFit/>
          </a:bodyPr>
          <a:lstStyle/>
          <a:p>
            <a:r>
              <a:rPr lang="en-IN" sz="3200" b="1" dirty="0">
                <a:solidFill>
                  <a:srgbClr val="0070C0"/>
                </a:solidFill>
              </a:rPr>
              <a:t>ANGULAR CLIENT-SIDE BUILD</a:t>
            </a:r>
          </a:p>
        </p:txBody>
      </p:sp>
      <p:sp>
        <p:nvSpPr>
          <p:cNvPr id="31" name="TextBox 30">
            <a:extLst>
              <a:ext uri="{FF2B5EF4-FFF2-40B4-BE49-F238E27FC236}">
                <a16:creationId xmlns:a16="http://schemas.microsoft.com/office/drawing/2014/main" id="{F2439E29-3672-76CE-8DC1-EAC5C04C5684}"/>
              </a:ext>
            </a:extLst>
          </p:cNvPr>
          <p:cNvSpPr txBox="1"/>
          <p:nvPr/>
        </p:nvSpPr>
        <p:spPr>
          <a:xfrm>
            <a:off x="3667972" y="1050275"/>
            <a:ext cx="415498" cy="369332"/>
          </a:xfrm>
          <a:prstGeom prst="rect">
            <a:avLst/>
          </a:prstGeom>
          <a:noFill/>
        </p:spPr>
        <p:txBody>
          <a:bodyPr wrap="none" rtlCol="0">
            <a:spAutoFit/>
          </a:bodyPr>
          <a:lstStyle/>
          <a:p>
            <a:r>
              <a:rPr lang="en-IN" dirty="0"/>
              <a:t>ng</a:t>
            </a:r>
          </a:p>
        </p:txBody>
      </p:sp>
    </p:spTree>
    <p:extLst>
      <p:ext uri="{BB962C8B-B14F-4D97-AF65-F5344CB8AC3E}">
        <p14:creationId xmlns:p14="http://schemas.microsoft.com/office/powerpoint/2010/main" val="1517588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F194-E11C-45E6-927E-6845FF173F46}"/>
              </a:ext>
            </a:extLst>
          </p:cNvPr>
          <p:cNvSpPr>
            <a:spLocks noGrp="1"/>
          </p:cNvSpPr>
          <p:nvPr>
            <p:ph type="title"/>
          </p:nvPr>
        </p:nvSpPr>
        <p:spPr/>
        <p:txBody>
          <a:bodyPr/>
          <a:lstStyle/>
          <a:p>
            <a:r>
              <a:rPr lang="en-IN"/>
              <a:t>Angular CLI</a:t>
            </a:r>
            <a:endParaRPr lang="en-US"/>
          </a:p>
        </p:txBody>
      </p:sp>
      <p:sp>
        <p:nvSpPr>
          <p:cNvPr id="3" name="Content Placeholder 2">
            <a:extLst>
              <a:ext uri="{FF2B5EF4-FFF2-40B4-BE49-F238E27FC236}">
                <a16:creationId xmlns:a16="http://schemas.microsoft.com/office/drawing/2014/main" id="{00D03CB7-7F7A-4376-9693-4163852D9499}"/>
              </a:ext>
            </a:extLst>
          </p:cNvPr>
          <p:cNvSpPr>
            <a:spLocks noGrp="1"/>
          </p:cNvSpPr>
          <p:nvPr>
            <p:ph idx="1"/>
          </p:nvPr>
        </p:nvSpPr>
        <p:spPr/>
        <p:txBody>
          <a:bodyPr/>
          <a:lstStyle/>
          <a:p>
            <a:r>
              <a:rPr lang="en-US" dirty="0"/>
              <a:t>The Angular CLI is a command-line interface tool that you use to initialize, develop, scaffold, and maintain Angular applications directly from a command shell.</a:t>
            </a:r>
          </a:p>
          <a:p>
            <a:r>
              <a:rPr lang="en-US" dirty="0"/>
              <a:t>Installing Angular CLI</a:t>
            </a:r>
          </a:p>
          <a:p>
            <a:pPr lvl="1"/>
            <a:r>
              <a:rPr lang="en-US" dirty="0"/>
              <a:t>Open  terminal window on any path and execute the following command</a:t>
            </a:r>
          </a:p>
          <a:p>
            <a:pPr lvl="1"/>
            <a:r>
              <a:rPr lang="en-US" dirty="0" err="1"/>
              <a:t>npm</a:t>
            </a:r>
            <a:r>
              <a:rPr lang="en-US" dirty="0"/>
              <a:t> install --global @angular/cli@15</a:t>
            </a:r>
          </a:p>
          <a:p>
            <a:pPr marL="457200" lvl="1" indent="0">
              <a:buNone/>
            </a:pPr>
            <a:r>
              <a:rPr lang="en-US" dirty="0"/>
              <a:t>	OR</a:t>
            </a:r>
          </a:p>
          <a:p>
            <a:pPr lvl="1"/>
            <a:r>
              <a:rPr lang="en-US" dirty="0" err="1"/>
              <a:t>npm</a:t>
            </a:r>
            <a:r>
              <a:rPr lang="en-US" dirty="0"/>
              <a:t> install -g @angular/cli@15</a:t>
            </a:r>
          </a:p>
          <a:p>
            <a:pPr marL="457200" lvl="1" indent="0">
              <a:buNone/>
            </a:pPr>
            <a:r>
              <a:rPr lang="en-US" dirty="0"/>
              <a:t>	OR</a:t>
            </a:r>
          </a:p>
          <a:p>
            <a:pPr lvl="1"/>
            <a:r>
              <a:rPr lang="en-US" dirty="0" err="1"/>
              <a:t>npm</a:t>
            </a:r>
            <a:r>
              <a:rPr lang="en-US" dirty="0"/>
              <a:t> </a:t>
            </a:r>
            <a:r>
              <a:rPr lang="en-US" dirty="0" err="1"/>
              <a:t>i</a:t>
            </a:r>
            <a:r>
              <a:rPr lang="en-US" dirty="0"/>
              <a:t> -g @angular/cli@15</a:t>
            </a:r>
          </a:p>
        </p:txBody>
      </p:sp>
    </p:spTree>
    <p:extLst>
      <p:ext uri="{BB962C8B-B14F-4D97-AF65-F5344CB8AC3E}">
        <p14:creationId xmlns:p14="http://schemas.microsoft.com/office/powerpoint/2010/main" val="493138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1E2F-B291-418C-841E-35D10A7537E1}"/>
              </a:ext>
            </a:extLst>
          </p:cNvPr>
          <p:cNvSpPr>
            <a:spLocks noGrp="1"/>
          </p:cNvSpPr>
          <p:nvPr>
            <p:ph type="title"/>
          </p:nvPr>
        </p:nvSpPr>
        <p:spPr>
          <a:xfrm>
            <a:off x="645065" y="1097280"/>
            <a:ext cx="3796306" cy="4666207"/>
          </a:xfrm>
        </p:spPr>
        <p:txBody>
          <a:bodyPr anchor="ctr">
            <a:normAutofit/>
          </a:bodyPr>
          <a:lstStyle/>
          <a:p>
            <a:r>
              <a:rPr lang="en-IN" sz="4800"/>
              <a:t>Angular CLI (Commands)</a:t>
            </a:r>
          </a:p>
        </p:txBody>
      </p:sp>
      <p:graphicFrame>
        <p:nvGraphicFramePr>
          <p:cNvPr id="7" name="Content Placeholder 6">
            <a:extLst>
              <a:ext uri="{FF2B5EF4-FFF2-40B4-BE49-F238E27FC236}">
                <a16:creationId xmlns:a16="http://schemas.microsoft.com/office/drawing/2014/main" id="{3BD316A2-0619-463A-98AF-99E90FD451FD}"/>
              </a:ext>
            </a:extLst>
          </p:cNvPr>
          <p:cNvGraphicFramePr>
            <a:graphicFrameLocks noGrp="1"/>
          </p:cNvGraphicFramePr>
          <p:nvPr>
            <p:ph idx="1"/>
            <p:extLst>
              <p:ext uri="{D42A27DB-BD31-4B8C-83A1-F6EECF244321}">
                <p14:modId xmlns:p14="http://schemas.microsoft.com/office/powerpoint/2010/main" val="1787587656"/>
              </p:ext>
            </p:extLst>
          </p:nvPr>
        </p:nvGraphicFramePr>
        <p:xfrm>
          <a:off x="5460411" y="354487"/>
          <a:ext cx="5918185" cy="6149025"/>
        </p:xfrm>
        <a:graphic>
          <a:graphicData uri="http://schemas.openxmlformats.org/drawingml/2006/table">
            <a:tbl>
              <a:tblPr>
                <a:tableStyleId>{2D5ABB26-0587-4C30-8999-92F81FD0307C}</a:tableStyleId>
              </a:tblPr>
              <a:tblGrid>
                <a:gridCol w="3113245">
                  <a:extLst>
                    <a:ext uri="{9D8B030D-6E8A-4147-A177-3AD203B41FA5}">
                      <a16:colId xmlns:a16="http://schemas.microsoft.com/office/drawing/2014/main" val="3267156907"/>
                    </a:ext>
                  </a:extLst>
                </a:gridCol>
                <a:gridCol w="2804940">
                  <a:extLst>
                    <a:ext uri="{9D8B030D-6E8A-4147-A177-3AD203B41FA5}">
                      <a16:colId xmlns:a16="http://schemas.microsoft.com/office/drawing/2014/main" val="4036792527"/>
                    </a:ext>
                  </a:extLst>
                </a:gridCol>
              </a:tblGrid>
              <a:tr h="683225">
                <a:tc>
                  <a:txBody>
                    <a:bodyPr/>
                    <a:lstStyle/>
                    <a:p>
                      <a:pPr algn="l" fontAlgn="ctr">
                        <a:spcBef>
                          <a:spcPts val="0"/>
                        </a:spcBef>
                        <a:spcAft>
                          <a:spcPts val="0"/>
                        </a:spcAft>
                      </a:pPr>
                      <a:r>
                        <a:rPr lang="en-IN" sz="2800" b="0" u="none" strike="noStrike">
                          <a:solidFill>
                            <a:srgbClr val="000000"/>
                          </a:solidFill>
                          <a:effectLst/>
                        </a:rPr>
                        <a:t>ng add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help</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2179050513"/>
                  </a:ext>
                </a:extLst>
              </a:tr>
              <a:tr h="683225">
                <a:tc>
                  <a:txBody>
                    <a:bodyPr/>
                    <a:lstStyle/>
                    <a:p>
                      <a:pPr algn="l" fontAlgn="ctr">
                        <a:spcBef>
                          <a:spcPts val="0"/>
                        </a:spcBef>
                        <a:spcAft>
                          <a:spcPts val="0"/>
                        </a:spcAft>
                      </a:pPr>
                      <a:r>
                        <a:rPr lang="en-IN" sz="2800" b="0" u="none" strike="noStrike">
                          <a:solidFill>
                            <a:srgbClr val="000000"/>
                          </a:solidFill>
                          <a:effectLst/>
                        </a:rPr>
                        <a:t>ng analytics</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lint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283873825"/>
                  </a:ext>
                </a:extLst>
              </a:tr>
              <a:tr h="683225">
                <a:tc>
                  <a:txBody>
                    <a:bodyPr/>
                    <a:lstStyle/>
                    <a:p>
                      <a:pPr algn="l" fontAlgn="ctr">
                        <a:spcBef>
                          <a:spcPts val="0"/>
                        </a:spcBef>
                        <a:spcAft>
                          <a:spcPts val="0"/>
                        </a:spcAft>
                      </a:pPr>
                      <a:r>
                        <a:rPr lang="en-IN" sz="2800" b="0" u="none" strike="noStrike">
                          <a:solidFill>
                            <a:srgbClr val="000000"/>
                          </a:solidFill>
                          <a:effectLst/>
                        </a:rPr>
                        <a:t>ng build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new</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072568804"/>
                  </a:ext>
                </a:extLst>
              </a:tr>
              <a:tr h="683225">
                <a:tc>
                  <a:txBody>
                    <a:bodyPr/>
                    <a:lstStyle/>
                    <a:p>
                      <a:pPr algn="l" fontAlgn="ctr">
                        <a:spcBef>
                          <a:spcPts val="0"/>
                        </a:spcBef>
                        <a:spcAft>
                          <a:spcPts val="0"/>
                        </a:spcAft>
                      </a:pPr>
                      <a:r>
                        <a:rPr lang="en-IN" sz="2800" b="0" u="none" strike="noStrike">
                          <a:solidFill>
                            <a:srgbClr val="000000"/>
                          </a:solidFill>
                          <a:effectLst/>
                        </a:rPr>
                        <a:t>ng config</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run</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515149304"/>
                  </a:ext>
                </a:extLst>
              </a:tr>
              <a:tr h="683225">
                <a:tc>
                  <a:txBody>
                    <a:bodyPr/>
                    <a:lstStyle/>
                    <a:p>
                      <a:pPr algn="l" fontAlgn="ctr">
                        <a:spcBef>
                          <a:spcPts val="0"/>
                        </a:spcBef>
                        <a:spcAft>
                          <a:spcPts val="0"/>
                        </a:spcAft>
                      </a:pPr>
                      <a:r>
                        <a:rPr lang="en-IN" sz="2800" b="0" u="none" strike="noStrike">
                          <a:solidFill>
                            <a:srgbClr val="000000"/>
                          </a:solidFill>
                          <a:effectLst/>
                        </a:rPr>
                        <a:t>ng deploy</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serve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363396690"/>
                  </a:ext>
                </a:extLst>
              </a:tr>
              <a:tr h="683225">
                <a:tc>
                  <a:txBody>
                    <a:bodyPr/>
                    <a:lstStyle/>
                    <a:p>
                      <a:pPr algn="l" fontAlgn="ctr">
                        <a:spcBef>
                          <a:spcPts val="0"/>
                        </a:spcBef>
                        <a:spcAft>
                          <a:spcPts val="0"/>
                        </a:spcAft>
                      </a:pPr>
                      <a:r>
                        <a:rPr lang="en-IN" sz="2800" b="0" u="none" strike="noStrike">
                          <a:solidFill>
                            <a:srgbClr val="000000"/>
                          </a:solidFill>
                          <a:effectLst/>
                        </a:rPr>
                        <a:t>ng doc</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test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442653746"/>
                  </a:ext>
                </a:extLst>
              </a:tr>
              <a:tr h="683225">
                <a:tc>
                  <a:txBody>
                    <a:bodyPr/>
                    <a:lstStyle/>
                    <a:p>
                      <a:pPr algn="l" fontAlgn="ctr">
                        <a:spcBef>
                          <a:spcPts val="0"/>
                        </a:spcBef>
                        <a:spcAft>
                          <a:spcPts val="0"/>
                        </a:spcAft>
                      </a:pPr>
                      <a:r>
                        <a:rPr lang="en-IN" sz="2800" b="0" u="none" strike="noStrike">
                          <a:solidFill>
                            <a:srgbClr val="000000"/>
                          </a:solidFill>
                          <a:effectLst/>
                        </a:rPr>
                        <a:t>ng e2e</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update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61215275"/>
                  </a:ext>
                </a:extLst>
              </a:tr>
              <a:tr h="683225">
                <a:tc>
                  <a:txBody>
                    <a:bodyPr/>
                    <a:lstStyle/>
                    <a:p>
                      <a:pPr algn="l" fontAlgn="ctr">
                        <a:spcBef>
                          <a:spcPts val="0"/>
                        </a:spcBef>
                        <a:spcAft>
                          <a:spcPts val="0"/>
                        </a:spcAft>
                      </a:pPr>
                      <a:r>
                        <a:rPr lang="en-IN" sz="2800" b="0" u="none" strike="noStrike">
                          <a:solidFill>
                            <a:srgbClr val="000000"/>
                          </a:solidFill>
                          <a:effectLst/>
                        </a:rPr>
                        <a:t>ng extract-i18n</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a:solidFill>
                            <a:srgbClr val="000000"/>
                          </a:solidFill>
                          <a:effectLst/>
                        </a:rPr>
                        <a:t>ng version</a:t>
                      </a:r>
                      <a:endParaRPr lang="en-IN" sz="2800" b="1"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594076237"/>
                  </a:ext>
                </a:extLst>
              </a:tr>
              <a:tr h="683225">
                <a:tc>
                  <a:txBody>
                    <a:bodyPr/>
                    <a:lstStyle/>
                    <a:p>
                      <a:pPr algn="l" fontAlgn="ctr">
                        <a:spcBef>
                          <a:spcPts val="0"/>
                        </a:spcBef>
                        <a:spcAft>
                          <a:spcPts val="0"/>
                        </a:spcAft>
                      </a:pPr>
                      <a:r>
                        <a:rPr lang="en-IN" sz="2800" b="0" u="none" strike="noStrike">
                          <a:solidFill>
                            <a:srgbClr val="000000"/>
                          </a:solidFill>
                          <a:effectLst/>
                        </a:rPr>
                        <a:t>ng generate</a:t>
                      </a:r>
                      <a:endParaRPr lang="en-IN" sz="2800" b="0" i="0" u="none" strike="noStrike">
                        <a:effectLst/>
                        <a:latin typeface="Arial" panose="020B0604020202020204" pitchFamily="34" charset="0"/>
                      </a:endParaRPr>
                    </a:p>
                  </a:txBody>
                  <a:tcPr marL="14226" marR="14226" marT="14226" marB="0" anchor="ctr"/>
                </a:tc>
                <a:tc>
                  <a:txBody>
                    <a:bodyPr/>
                    <a:lstStyle/>
                    <a:p>
                      <a:pPr algn="l" fontAlgn="b">
                        <a:spcBef>
                          <a:spcPts val="0"/>
                        </a:spcBef>
                        <a:spcAft>
                          <a:spcPts val="0"/>
                        </a:spcAft>
                      </a:pPr>
                      <a:endParaRPr lang="en-IN" sz="2800" b="0" i="0" u="none" strike="noStrike" dirty="0">
                        <a:effectLst/>
                        <a:latin typeface="Arial" panose="020B0604020202020204" pitchFamily="34" charset="0"/>
                      </a:endParaRPr>
                    </a:p>
                  </a:txBody>
                  <a:tcPr marL="14226" marR="14226" marT="14226" marB="0" anchor="b"/>
                </a:tc>
                <a:extLst>
                  <a:ext uri="{0D108BD9-81ED-4DB2-BD59-A6C34878D82A}">
                    <a16:rowId xmlns:a16="http://schemas.microsoft.com/office/drawing/2014/main" val="344538591"/>
                  </a:ext>
                </a:extLst>
              </a:tr>
            </a:tbl>
          </a:graphicData>
        </a:graphic>
      </p:graphicFrame>
    </p:spTree>
    <p:extLst>
      <p:ext uri="{BB962C8B-B14F-4D97-AF65-F5344CB8AC3E}">
        <p14:creationId xmlns:p14="http://schemas.microsoft.com/office/powerpoint/2010/main" val="1828995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3149-3569-BAB2-2EA6-BF45FAFBFB1E}"/>
              </a:ext>
            </a:extLst>
          </p:cNvPr>
          <p:cNvSpPr>
            <a:spLocks noGrp="1"/>
          </p:cNvSpPr>
          <p:nvPr>
            <p:ph type="title"/>
          </p:nvPr>
        </p:nvSpPr>
        <p:spPr/>
        <p:txBody>
          <a:bodyPr/>
          <a:lstStyle/>
          <a:p>
            <a:r>
              <a:rPr lang="en-IN"/>
              <a:t>Terminologies</a:t>
            </a:r>
          </a:p>
        </p:txBody>
      </p:sp>
      <p:sp>
        <p:nvSpPr>
          <p:cNvPr id="3" name="Content Placeholder 2">
            <a:extLst>
              <a:ext uri="{FF2B5EF4-FFF2-40B4-BE49-F238E27FC236}">
                <a16:creationId xmlns:a16="http://schemas.microsoft.com/office/drawing/2014/main" id="{20E8DDF9-D7ED-BF66-77BF-F6FA77065779}"/>
              </a:ext>
            </a:extLst>
          </p:cNvPr>
          <p:cNvSpPr>
            <a:spLocks noGrp="1"/>
          </p:cNvSpPr>
          <p:nvPr>
            <p:ph idx="1"/>
          </p:nvPr>
        </p:nvSpPr>
        <p:spPr/>
        <p:txBody>
          <a:bodyPr>
            <a:normAutofit lnSpcReduction="10000"/>
          </a:bodyPr>
          <a:lstStyle/>
          <a:p>
            <a:r>
              <a:rPr lang="en-IN"/>
              <a:t>Angular Workspace</a:t>
            </a:r>
          </a:p>
          <a:p>
            <a:pPr lvl="1"/>
            <a:r>
              <a:rPr lang="en-US"/>
              <a:t>A workspace is a collection of different projects. The ng new command creates a new workspace.</a:t>
            </a:r>
          </a:p>
          <a:p>
            <a:r>
              <a:rPr lang="en-US"/>
              <a:t>Angular Projects</a:t>
            </a:r>
          </a:p>
          <a:p>
            <a:pPr lvl="1"/>
            <a:r>
              <a:rPr lang="en-IN"/>
              <a:t>Angular Library</a:t>
            </a:r>
          </a:p>
          <a:p>
            <a:pPr lvl="2"/>
            <a:r>
              <a:rPr lang="en-US"/>
              <a:t>A library is a collection of components, services, directives etc. that can be shared across different Angular projects.</a:t>
            </a:r>
          </a:p>
          <a:p>
            <a:pPr lvl="2"/>
            <a:r>
              <a:rPr lang="en-US"/>
              <a:t>A library can be packaged and published</a:t>
            </a:r>
            <a:endParaRPr lang="en-IN"/>
          </a:p>
          <a:p>
            <a:pPr lvl="1"/>
            <a:r>
              <a:rPr lang="en-IN"/>
              <a:t>Angular Application</a:t>
            </a:r>
          </a:p>
          <a:p>
            <a:pPr lvl="2"/>
            <a:r>
              <a:rPr lang="en-US"/>
              <a:t>An application is a collection of components, services, directives etc. that can be served as an output.</a:t>
            </a:r>
          </a:p>
          <a:p>
            <a:pPr lvl="2"/>
            <a:r>
              <a:rPr lang="en-US"/>
              <a:t>An application can be built and deployed.</a:t>
            </a:r>
            <a:endParaRPr lang="en-IN"/>
          </a:p>
          <a:p>
            <a:pPr lvl="2"/>
            <a:endParaRPr lang="en-IN"/>
          </a:p>
        </p:txBody>
      </p:sp>
    </p:spTree>
    <p:extLst>
      <p:ext uri="{BB962C8B-B14F-4D97-AF65-F5344CB8AC3E}">
        <p14:creationId xmlns:p14="http://schemas.microsoft.com/office/powerpoint/2010/main" val="3298109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Single Project in Single Workspace</a:t>
            </a:r>
          </a:p>
          <a:p>
            <a:pPr lvl="1"/>
            <a:r>
              <a:rPr lang="en-US" dirty="0"/>
              <a:t>ng new &lt;app-name&gt;</a:t>
            </a:r>
          </a:p>
          <a:p>
            <a:r>
              <a:rPr lang="en-US" dirty="0"/>
              <a:t>Run the Application</a:t>
            </a:r>
          </a:p>
          <a:p>
            <a:pPr lvl="1"/>
            <a:r>
              <a:rPr lang="en-US" dirty="0"/>
              <a:t>ng serve – This command will run the project in development</a:t>
            </a:r>
          </a:p>
          <a:p>
            <a:pPr lvl="1"/>
            <a:r>
              <a:rPr lang="en-US" dirty="0"/>
              <a:t>ng build – This command will create the production build</a:t>
            </a:r>
          </a:p>
          <a:p>
            <a:pPr lvl="1"/>
            <a:r>
              <a:rPr lang="en-US" dirty="0"/>
              <a:t>ng test – This command will run the jasmine tests</a:t>
            </a:r>
          </a:p>
        </p:txBody>
      </p:sp>
    </p:spTree>
    <p:extLst>
      <p:ext uri="{BB962C8B-B14F-4D97-AF65-F5344CB8AC3E}">
        <p14:creationId xmlns:p14="http://schemas.microsoft.com/office/powerpoint/2010/main" val="1122893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vert="horz" lIns="91440" tIns="45720" rIns="91440" bIns="45720" rtlCol="0" anchor="t">
            <a:normAutofit/>
          </a:bodyPr>
          <a:lstStyle/>
          <a:p>
            <a:r>
              <a:rPr lang="en-US" dirty="0"/>
              <a:t>Multiple Projects in Single Workspace</a:t>
            </a:r>
          </a:p>
          <a:p>
            <a:pPr lvl="1"/>
            <a:r>
              <a:rPr lang="en-US" dirty="0"/>
              <a:t>ng new multi-apps --create-application=“false”</a:t>
            </a:r>
            <a:endParaRPr lang="en-US" dirty="0">
              <a:cs typeface="Calibri"/>
            </a:endParaRPr>
          </a:p>
          <a:p>
            <a:pPr lvl="1"/>
            <a:r>
              <a:rPr lang="en-US" dirty="0"/>
              <a:t>cd multi-apps</a:t>
            </a:r>
            <a:endParaRPr lang="en-US" dirty="0">
              <a:cs typeface="Calibri"/>
            </a:endParaRPr>
          </a:p>
          <a:p>
            <a:pPr lvl="1"/>
            <a:r>
              <a:rPr lang="en-US" dirty="0"/>
              <a:t>ng generate application app-one</a:t>
            </a:r>
            <a:endParaRPr lang="en-US" dirty="0">
              <a:cs typeface="Calibri"/>
            </a:endParaRPr>
          </a:p>
          <a:p>
            <a:pPr lvl="1"/>
            <a:r>
              <a:rPr lang="en-US" dirty="0"/>
              <a:t>ng generate application app-two</a:t>
            </a:r>
            <a:endParaRPr lang="en-US" dirty="0">
              <a:cs typeface="Calibri"/>
            </a:endParaRPr>
          </a:p>
          <a:p>
            <a:pPr lvl="1"/>
            <a:r>
              <a:rPr lang="en-US" dirty="0"/>
              <a:t>ng generate library my-lib</a:t>
            </a:r>
            <a:endParaRPr lang="en-US" dirty="0">
              <a:cs typeface="Calibri"/>
            </a:endParaRPr>
          </a:p>
          <a:p>
            <a:r>
              <a:rPr lang="en-US" dirty="0"/>
              <a:t>Run the Application</a:t>
            </a:r>
            <a:endParaRPr lang="en-US" dirty="0">
              <a:cs typeface="Calibri"/>
            </a:endParaRPr>
          </a:p>
          <a:p>
            <a:pPr lvl="1"/>
            <a:r>
              <a:rPr lang="en-US" dirty="0"/>
              <a:t>ng serve --project=app-one – This command will run the application project in development named app-one</a:t>
            </a:r>
            <a:endParaRPr lang="en-US" dirty="0">
              <a:cs typeface="Calibri"/>
            </a:endParaRPr>
          </a:p>
          <a:p>
            <a:pPr lvl="1"/>
            <a:r>
              <a:rPr lang="en-US" dirty="0"/>
              <a:t>Only project of type application will be served</a:t>
            </a:r>
            <a:endParaRPr lang="en-US" dirty="0">
              <a:cs typeface="Calibri"/>
            </a:endParaRPr>
          </a:p>
        </p:txBody>
      </p:sp>
    </p:spTree>
    <p:extLst>
      <p:ext uri="{BB962C8B-B14F-4D97-AF65-F5344CB8AC3E}">
        <p14:creationId xmlns:p14="http://schemas.microsoft.com/office/powerpoint/2010/main" val="1490411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1E416D-ECBD-32FE-E549-391CEA17503F}"/>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8277862E-7650-0157-203B-649CE787AA00}"/>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grpSp>
        <p:nvGrpSpPr>
          <p:cNvPr id="4" name="Group 3">
            <a:extLst>
              <a:ext uri="{FF2B5EF4-FFF2-40B4-BE49-F238E27FC236}">
                <a16:creationId xmlns:a16="http://schemas.microsoft.com/office/drawing/2014/main" id="{B2C52F56-90B4-DFDB-33A5-D7B69EF4E574}"/>
              </a:ext>
            </a:extLst>
          </p:cNvPr>
          <p:cNvGrpSpPr/>
          <p:nvPr/>
        </p:nvGrpSpPr>
        <p:grpSpPr>
          <a:xfrm>
            <a:off x="8583679" y="1637468"/>
            <a:ext cx="1262108" cy="898124"/>
            <a:chOff x="8762260" y="1677880"/>
            <a:chExt cx="1262108" cy="898124"/>
          </a:xfrm>
        </p:grpSpPr>
        <p:sp>
          <p:nvSpPr>
            <p:cNvPr id="5" name="Rectangle: Rounded Corners 4">
              <a:extLst>
                <a:ext uri="{FF2B5EF4-FFF2-40B4-BE49-F238E27FC236}">
                  <a16:creationId xmlns:a16="http://schemas.microsoft.com/office/drawing/2014/main" id="{7E4B9815-64AC-0135-EA85-97524A2F353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D6AB1E93-5EFB-A288-E5D2-028A9466528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HTML PAGES</a:t>
              </a:r>
            </a:p>
          </p:txBody>
        </p:sp>
      </p:grpSp>
      <p:grpSp>
        <p:nvGrpSpPr>
          <p:cNvPr id="7" name="Group 6">
            <a:extLst>
              <a:ext uri="{FF2B5EF4-FFF2-40B4-BE49-F238E27FC236}">
                <a16:creationId xmlns:a16="http://schemas.microsoft.com/office/drawing/2014/main" id="{0465C63D-2DF8-4AF4-5746-36668BF3277B}"/>
              </a:ext>
            </a:extLst>
          </p:cNvPr>
          <p:cNvGrpSpPr/>
          <p:nvPr/>
        </p:nvGrpSpPr>
        <p:grpSpPr>
          <a:xfrm>
            <a:off x="9966646" y="1650331"/>
            <a:ext cx="1262108" cy="898124"/>
            <a:chOff x="8762260" y="1677880"/>
            <a:chExt cx="1262108" cy="898124"/>
          </a:xfrm>
        </p:grpSpPr>
        <p:sp>
          <p:nvSpPr>
            <p:cNvPr id="8" name="Rectangle: Rounded Corners 7">
              <a:extLst>
                <a:ext uri="{FF2B5EF4-FFF2-40B4-BE49-F238E27FC236}">
                  <a16:creationId xmlns:a16="http://schemas.microsoft.com/office/drawing/2014/main" id="{F86E8FE0-25AF-DA90-2E15-424A69C7527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3177ECE3-1793-424B-8CB5-E218EE1C1E3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0" name="Straight Arrow Connector 9">
            <a:extLst>
              <a:ext uri="{FF2B5EF4-FFF2-40B4-BE49-F238E27FC236}">
                <a16:creationId xmlns:a16="http://schemas.microsoft.com/office/drawing/2014/main" id="{3E13B1E3-44EB-F597-ECFB-021173B46A79}"/>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E3E34AF-6214-53B5-F119-9096CD21BDA7}"/>
              </a:ext>
            </a:extLst>
          </p:cNvPr>
          <p:cNvSpPr txBox="1"/>
          <p:nvPr/>
        </p:nvSpPr>
        <p:spPr>
          <a:xfrm>
            <a:off x="5499470" y="1280999"/>
            <a:ext cx="1266629" cy="369332"/>
          </a:xfrm>
          <a:prstGeom prst="rect">
            <a:avLst/>
          </a:prstGeom>
          <a:noFill/>
        </p:spPr>
        <p:txBody>
          <a:bodyPr wrap="none" rtlCol="0">
            <a:spAutoFit/>
          </a:bodyPr>
          <a:lstStyle/>
          <a:p>
            <a:r>
              <a:rPr lang="en-IN"/>
              <a:t>HTTP + URL</a:t>
            </a:r>
          </a:p>
        </p:txBody>
      </p:sp>
      <p:cxnSp>
        <p:nvCxnSpPr>
          <p:cNvPr id="12" name="Straight Arrow Connector 11">
            <a:extLst>
              <a:ext uri="{FF2B5EF4-FFF2-40B4-BE49-F238E27FC236}">
                <a16:creationId xmlns:a16="http://schemas.microsoft.com/office/drawing/2014/main" id="{B7DDBD17-E47C-5DA6-2D6B-6C266DEC7C91}"/>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8630AC5-9633-6B46-77A6-2E9DA816BF1C}"/>
              </a:ext>
            </a:extLst>
          </p:cNvPr>
          <p:cNvSpPr/>
          <p:nvPr/>
        </p:nvSpPr>
        <p:spPr>
          <a:xfrm>
            <a:off x="5499470" y="2045386"/>
            <a:ext cx="1345240" cy="369332"/>
          </a:xfrm>
          <a:prstGeom prst="rect">
            <a:avLst/>
          </a:prstGeom>
        </p:spPr>
        <p:txBody>
          <a:bodyPr wrap="none">
            <a:spAutoFit/>
          </a:bodyPr>
          <a:lstStyle/>
          <a:p>
            <a:r>
              <a:rPr lang="en-IN"/>
              <a:t>HTML + CSS </a:t>
            </a:r>
          </a:p>
        </p:txBody>
      </p:sp>
      <p:sp>
        <p:nvSpPr>
          <p:cNvPr id="14" name="Rectangle 13">
            <a:extLst>
              <a:ext uri="{FF2B5EF4-FFF2-40B4-BE49-F238E27FC236}">
                <a16:creationId xmlns:a16="http://schemas.microsoft.com/office/drawing/2014/main" id="{0B131238-AAB5-BED7-27F0-20684F1C5FF3}"/>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5" name="Rectangle: Rounded Corners 14">
            <a:extLst>
              <a:ext uri="{FF2B5EF4-FFF2-40B4-BE49-F238E27FC236}">
                <a16:creationId xmlns:a16="http://schemas.microsoft.com/office/drawing/2014/main" id="{B5254FE5-4BCD-DA7A-85EC-FA8D41084940}"/>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DD998B35-C729-481F-F43A-BDD504C1A821}"/>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1D64245D-9AE7-90AC-981B-D2D6AF14C9C8}"/>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0F4DF2FF-D4BC-47E0-8B16-4F60800AE33E}"/>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CC7009EA-AD07-5921-0CB2-AFC867FD2885}"/>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B886A8D-B78F-5627-360E-5D8553C4DEC9}"/>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924F8D5-564D-1FE6-E19B-4437A65F41A4}"/>
              </a:ext>
            </a:extLst>
          </p:cNvPr>
          <p:cNvSpPr txBox="1"/>
          <p:nvPr/>
        </p:nvSpPr>
        <p:spPr>
          <a:xfrm>
            <a:off x="5510526" y="3429000"/>
            <a:ext cx="1266629" cy="369332"/>
          </a:xfrm>
          <a:prstGeom prst="rect">
            <a:avLst/>
          </a:prstGeom>
          <a:noFill/>
        </p:spPr>
        <p:txBody>
          <a:bodyPr wrap="none" rtlCol="0">
            <a:spAutoFit/>
          </a:bodyPr>
          <a:lstStyle/>
          <a:p>
            <a:r>
              <a:rPr lang="en-IN"/>
              <a:t>HTTP + URL</a:t>
            </a:r>
          </a:p>
        </p:txBody>
      </p:sp>
      <p:sp>
        <p:nvSpPr>
          <p:cNvPr id="22" name="Rectangle 21">
            <a:extLst>
              <a:ext uri="{FF2B5EF4-FFF2-40B4-BE49-F238E27FC236}">
                <a16:creationId xmlns:a16="http://schemas.microsoft.com/office/drawing/2014/main" id="{470B4B0E-BFC8-35A8-D021-92B762BEA024}"/>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35003D82-0A0B-45DC-B708-C69FF4930A13}"/>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2188E06B-1DA6-8FC1-44E6-CD85E796A33C}"/>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550A8B7B-4C24-CA4C-AC8C-41EA6577B453}"/>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spTree>
    <p:extLst>
      <p:ext uri="{BB962C8B-B14F-4D97-AF65-F5344CB8AC3E}">
        <p14:creationId xmlns:p14="http://schemas.microsoft.com/office/powerpoint/2010/main" val="3854792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C39-BF38-48DF-B1FD-09336D98B099}"/>
              </a:ext>
            </a:extLst>
          </p:cNvPr>
          <p:cNvSpPr>
            <a:spLocks noGrp="1"/>
          </p:cNvSpPr>
          <p:nvPr>
            <p:ph type="title"/>
          </p:nvPr>
        </p:nvSpPr>
        <p:spPr/>
        <p:txBody>
          <a:bodyPr/>
          <a:lstStyle/>
          <a:p>
            <a:r>
              <a:rPr lang="en-IN"/>
              <a:t>ng generate</a:t>
            </a:r>
          </a:p>
        </p:txBody>
      </p:sp>
      <p:sp>
        <p:nvSpPr>
          <p:cNvPr id="3" name="Content Placeholder 2">
            <a:extLst>
              <a:ext uri="{FF2B5EF4-FFF2-40B4-BE49-F238E27FC236}">
                <a16:creationId xmlns:a16="http://schemas.microsoft.com/office/drawing/2014/main" id="{CA089637-47F8-45CE-B796-37BE991E3843}"/>
              </a:ext>
            </a:extLst>
          </p:cNvPr>
          <p:cNvSpPr>
            <a:spLocks noGrp="1"/>
          </p:cNvSpPr>
          <p:nvPr>
            <p:ph idx="1"/>
          </p:nvPr>
        </p:nvSpPr>
        <p:spPr/>
        <p:txBody>
          <a:bodyPr>
            <a:normAutofit/>
          </a:bodyPr>
          <a:lstStyle/>
          <a:p>
            <a:r>
              <a:rPr lang="en-US" dirty="0"/>
              <a:t>Generates and/or modifies files based on a schematic.</a:t>
            </a:r>
          </a:p>
          <a:p>
            <a:pPr lvl="1"/>
            <a:r>
              <a:rPr lang="en-US" dirty="0"/>
              <a:t>ng generate &lt;schematic&gt; [options]</a:t>
            </a:r>
          </a:p>
          <a:p>
            <a:pPr lvl="1"/>
            <a:r>
              <a:rPr lang="en-US" dirty="0"/>
              <a:t>ng g &lt;schematic&gt; [options]</a:t>
            </a:r>
          </a:p>
          <a:p>
            <a:pPr lvl="1"/>
            <a:r>
              <a:rPr lang="en-US" dirty="0">
                <a:hlinkClick r:id="rId2"/>
              </a:rPr>
              <a:t>https://angular.io/cli/generate</a:t>
            </a:r>
            <a:endParaRPr lang="en-US" dirty="0"/>
          </a:p>
          <a:p>
            <a:r>
              <a:rPr lang="en-US" dirty="0"/>
              <a:t>Schematic</a:t>
            </a:r>
          </a:p>
        </p:txBody>
      </p:sp>
      <p:graphicFrame>
        <p:nvGraphicFramePr>
          <p:cNvPr id="6" name="Table 6">
            <a:extLst>
              <a:ext uri="{FF2B5EF4-FFF2-40B4-BE49-F238E27FC236}">
                <a16:creationId xmlns:a16="http://schemas.microsoft.com/office/drawing/2014/main" id="{445172B5-3A11-4284-A852-7B63E64E47F6}"/>
              </a:ext>
            </a:extLst>
          </p:cNvPr>
          <p:cNvGraphicFramePr>
            <a:graphicFrameLocks noGrp="1"/>
          </p:cNvGraphicFramePr>
          <p:nvPr/>
        </p:nvGraphicFramePr>
        <p:xfrm>
          <a:off x="1180829" y="4003727"/>
          <a:ext cx="9923296" cy="2008944"/>
        </p:xfrm>
        <a:graphic>
          <a:graphicData uri="http://schemas.openxmlformats.org/drawingml/2006/table">
            <a:tbl>
              <a:tblPr firstRow="1" bandRow="1">
                <a:tableStyleId>{0505E3EF-67EA-436B-97B2-0124C06EBD24}</a:tableStyleId>
              </a:tblPr>
              <a:tblGrid>
                <a:gridCol w="2480824">
                  <a:extLst>
                    <a:ext uri="{9D8B030D-6E8A-4147-A177-3AD203B41FA5}">
                      <a16:colId xmlns:a16="http://schemas.microsoft.com/office/drawing/2014/main" val="35834621"/>
                    </a:ext>
                  </a:extLst>
                </a:gridCol>
                <a:gridCol w="2480824">
                  <a:extLst>
                    <a:ext uri="{9D8B030D-6E8A-4147-A177-3AD203B41FA5}">
                      <a16:colId xmlns:a16="http://schemas.microsoft.com/office/drawing/2014/main" val="3804257837"/>
                    </a:ext>
                  </a:extLst>
                </a:gridCol>
                <a:gridCol w="2480824">
                  <a:extLst>
                    <a:ext uri="{9D8B030D-6E8A-4147-A177-3AD203B41FA5}">
                      <a16:colId xmlns:a16="http://schemas.microsoft.com/office/drawing/2014/main" val="1849735432"/>
                    </a:ext>
                  </a:extLst>
                </a:gridCol>
                <a:gridCol w="2480824">
                  <a:extLst>
                    <a:ext uri="{9D8B030D-6E8A-4147-A177-3AD203B41FA5}">
                      <a16:colId xmlns:a16="http://schemas.microsoft.com/office/drawing/2014/main" val="2258174611"/>
                    </a:ext>
                  </a:extLst>
                </a:gridCol>
              </a:tblGrid>
              <a:tr h="502236">
                <a:tc>
                  <a:txBody>
                    <a:bodyPr/>
                    <a:lstStyle/>
                    <a:p>
                      <a:pPr algn="l"/>
                      <a:r>
                        <a:rPr lang="en-IN" sz="2400" b="0"/>
                        <a:t>app-shell</a:t>
                      </a:r>
                    </a:p>
                  </a:txBody>
                  <a:tcPr anchor="ctr"/>
                </a:tc>
                <a:tc>
                  <a:txBody>
                    <a:bodyPr/>
                    <a:lstStyle/>
                    <a:p>
                      <a:pPr algn="l"/>
                      <a:r>
                        <a:rPr lang="en-IN" sz="2400" b="0"/>
                        <a:t>directive</a:t>
                      </a:r>
                    </a:p>
                  </a:txBody>
                  <a:tcPr anchor="ctr"/>
                </a:tc>
                <a:tc>
                  <a:txBody>
                    <a:bodyPr/>
                    <a:lstStyle/>
                    <a:p>
                      <a:pPr algn="l"/>
                      <a:r>
                        <a:rPr lang="en-IN" sz="2400" b="0"/>
                        <a:t>interface</a:t>
                      </a:r>
                    </a:p>
                  </a:txBody>
                  <a:tcPr anchor="ctr"/>
                </a:tc>
                <a:tc>
                  <a:txBody>
                    <a:bodyPr/>
                    <a:lstStyle/>
                    <a:p>
                      <a:pPr algn="l"/>
                      <a:r>
                        <a:rPr lang="en-IN" sz="2400" b="0"/>
                        <a:t>resolver</a:t>
                      </a:r>
                    </a:p>
                  </a:txBody>
                  <a:tcPr anchor="ctr"/>
                </a:tc>
                <a:extLst>
                  <a:ext uri="{0D108BD9-81ED-4DB2-BD59-A6C34878D82A}">
                    <a16:rowId xmlns:a16="http://schemas.microsoft.com/office/drawing/2014/main" val="1721436120"/>
                  </a:ext>
                </a:extLst>
              </a:tr>
              <a:tr h="502236">
                <a:tc>
                  <a:txBody>
                    <a:bodyPr/>
                    <a:lstStyle/>
                    <a:p>
                      <a:pPr algn="l"/>
                      <a:r>
                        <a:rPr lang="en-IN" sz="2400" b="1"/>
                        <a:t>application</a:t>
                      </a:r>
                    </a:p>
                  </a:txBody>
                  <a:tcPr anchor="ctr"/>
                </a:tc>
                <a:tc>
                  <a:txBody>
                    <a:bodyPr/>
                    <a:lstStyle/>
                    <a:p>
                      <a:pPr algn="l"/>
                      <a:r>
                        <a:rPr lang="en-IN" sz="2400" b="0" err="1"/>
                        <a:t>enum</a:t>
                      </a:r>
                      <a:endParaRPr lang="en-IN" sz="2400" b="0"/>
                    </a:p>
                  </a:txBody>
                  <a:tcPr anchor="ctr"/>
                </a:tc>
                <a:tc>
                  <a:txBody>
                    <a:bodyPr/>
                    <a:lstStyle/>
                    <a:p>
                      <a:pPr algn="l"/>
                      <a:r>
                        <a:rPr lang="en-IN" sz="2400" b="1"/>
                        <a:t>library</a:t>
                      </a:r>
                    </a:p>
                  </a:txBody>
                  <a:tcPr anchor="ctr"/>
                </a:tc>
                <a:tc>
                  <a:txBody>
                    <a:bodyPr/>
                    <a:lstStyle/>
                    <a:p>
                      <a:pPr algn="l"/>
                      <a:r>
                        <a:rPr lang="en-IN" sz="2400" b="0"/>
                        <a:t>service</a:t>
                      </a:r>
                    </a:p>
                  </a:txBody>
                  <a:tcPr anchor="ctr"/>
                </a:tc>
                <a:extLst>
                  <a:ext uri="{0D108BD9-81ED-4DB2-BD59-A6C34878D82A}">
                    <a16:rowId xmlns:a16="http://schemas.microsoft.com/office/drawing/2014/main" val="1510157445"/>
                  </a:ext>
                </a:extLst>
              </a:tr>
              <a:tr h="502236">
                <a:tc>
                  <a:txBody>
                    <a:bodyPr/>
                    <a:lstStyle/>
                    <a:p>
                      <a:pPr algn="l"/>
                      <a:r>
                        <a:rPr lang="en-IN" sz="2400" b="0"/>
                        <a:t>class</a:t>
                      </a:r>
                    </a:p>
                  </a:txBody>
                  <a:tcPr anchor="ctr"/>
                </a:tc>
                <a:tc>
                  <a:txBody>
                    <a:bodyPr/>
                    <a:lstStyle/>
                    <a:p>
                      <a:pPr algn="l"/>
                      <a:r>
                        <a:rPr lang="en-IN" sz="2400" b="0"/>
                        <a:t>guard</a:t>
                      </a:r>
                    </a:p>
                  </a:txBody>
                  <a:tcPr anchor="ctr"/>
                </a:tc>
                <a:tc>
                  <a:txBody>
                    <a:bodyPr/>
                    <a:lstStyle/>
                    <a:p>
                      <a:pPr algn="l"/>
                      <a:r>
                        <a:rPr lang="en-IN" sz="2400" b="0"/>
                        <a:t>module</a:t>
                      </a:r>
                    </a:p>
                  </a:txBody>
                  <a:tcPr anchor="ctr"/>
                </a:tc>
                <a:tc>
                  <a:txBody>
                    <a:bodyPr/>
                    <a:lstStyle/>
                    <a:p>
                      <a:pPr algn="l"/>
                      <a:r>
                        <a:rPr lang="en-IN" sz="2400" b="0"/>
                        <a:t>service-worker</a:t>
                      </a:r>
                    </a:p>
                  </a:txBody>
                  <a:tcPr anchor="ctr"/>
                </a:tc>
                <a:extLst>
                  <a:ext uri="{0D108BD9-81ED-4DB2-BD59-A6C34878D82A}">
                    <a16:rowId xmlns:a16="http://schemas.microsoft.com/office/drawing/2014/main" val="2919183382"/>
                  </a:ext>
                </a:extLst>
              </a:tr>
              <a:tr h="502236">
                <a:tc>
                  <a:txBody>
                    <a:bodyPr/>
                    <a:lstStyle/>
                    <a:p>
                      <a:pPr algn="l"/>
                      <a:r>
                        <a:rPr lang="en-IN" sz="2400" b="0"/>
                        <a:t>component</a:t>
                      </a:r>
                    </a:p>
                  </a:txBody>
                  <a:tcPr anchor="ctr"/>
                </a:tc>
                <a:tc>
                  <a:txBody>
                    <a:bodyPr/>
                    <a:lstStyle/>
                    <a:p>
                      <a:pPr algn="l"/>
                      <a:r>
                        <a:rPr lang="en-IN" sz="2400" b="0"/>
                        <a:t>interceptor</a:t>
                      </a:r>
                    </a:p>
                  </a:txBody>
                  <a:tcPr anchor="ctr"/>
                </a:tc>
                <a:tc>
                  <a:txBody>
                    <a:bodyPr/>
                    <a:lstStyle/>
                    <a:p>
                      <a:pPr algn="l"/>
                      <a:r>
                        <a:rPr lang="en-IN" sz="2400" b="0"/>
                        <a:t>pipe</a:t>
                      </a:r>
                    </a:p>
                  </a:txBody>
                  <a:tcPr anchor="ctr"/>
                </a:tc>
                <a:tc>
                  <a:txBody>
                    <a:bodyPr/>
                    <a:lstStyle/>
                    <a:p>
                      <a:pPr algn="l"/>
                      <a:r>
                        <a:rPr lang="en-IN" sz="2400" b="0"/>
                        <a:t>web-worker</a:t>
                      </a:r>
                    </a:p>
                  </a:txBody>
                  <a:tcPr anchor="ctr"/>
                </a:tc>
                <a:extLst>
                  <a:ext uri="{0D108BD9-81ED-4DB2-BD59-A6C34878D82A}">
                    <a16:rowId xmlns:a16="http://schemas.microsoft.com/office/drawing/2014/main" val="2288129455"/>
                  </a:ext>
                </a:extLst>
              </a:tr>
            </a:tbl>
          </a:graphicData>
        </a:graphic>
      </p:graphicFrame>
    </p:spTree>
    <p:extLst>
      <p:ext uri="{BB962C8B-B14F-4D97-AF65-F5344CB8AC3E}">
        <p14:creationId xmlns:p14="http://schemas.microsoft.com/office/powerpoint/2010/main" val="2868707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3659-191C-C732-7A37-4038501EDE64}"/>
              </a:ext>
            </a:extLst>
          </p:cNvPr>
          <p:cNvSpPr>
            <a:spLocks noGrp="1"/>
          </p:cNvSpPr>
          <p:nvPr>
            <p:ph type="title"/>
          </p:nvPr>
        </p:nvSpPr>
        <p:spPr/>
        <p:txBody>
          <a:bodyPr/>
          <a:lstStyle/>
          <a:p>
            <a:r>
              <a:rPr lang="en-IN" dirty="0"/>
              <a:t>What is Angular </a:t>
            </a:r>
            <a:r>
              <a:rPr lang="en-US" dirty="0"/>
              <a:t>schematic?</a:t>
            </a:r>
            <a:endParaRPr lang="en-IN" dirty="0"/>
          </a:p>
        </p:txBody>
      </p:sp>
      <p:sp>
        <p:nvSpPr>
          <p:cNvPr id="3" name="Content Placeholder 2">
            <a:extLst>
              <a:ext uri="{FF2B5EF4-FFF2-40B4-BE49-F238E27FC236}">
                <a16:creationId xmlns:a16="http://schemas.microsoft.com/office/drawing/2014/main" id="{6D8F479F-C147-495E-60D3-091D797D349A}"/>
              </a:ext>
            </a:extLst>
          </p:cNvPr>
          <p:cNvSpPr>
            <a:spLocks noGrp="1"/>
          </p:cNvSpPr>
          <p:nvPr>
            <p:ph idx="1"/>
          </p:nvPr>
        </p:nvSpPr>
        <p:spPr/>
        <p:txBody>
          <a:bodyPr/>
          <a:lstStyle/>
          <a:p>
            <a:r>
              <a:rPr lang="en-US" dirty="0"/>
              <a:t>A schematic is a command-line tool provided by the Angular CLI (Command Line Interface) that helps developers generate code and modify project files based on predefined templates. </a:t>
            </a:r>
          </a:p>
          <a:p>
            <a:r>
              <a:rPr lang="en-US" dirty="0"/>
              <a:t>It automates repetitive tasks and provides a consistent way to create components, modules, services, and other Angular artifacts.</a:t>
            </a:r>
          </a:p>
          <a:p>
            <a:r>
              <a:rPr lang="en-US" dirty="0"/>
              <a:t>The Angular CLI includes a set of built-in schematics that can be used to generate different parts of an Angular application.</a:t>
            </a:r>
          </a:p>
          <a:p>
            <a:r>
              <a:rPr lang="en-US" dirty="0"/>
              <a:t>Developers can create their own custom schematics to generate code specific to their project requirements.</a:t>
            </a:r>
            <a:endParaRPr lang="en-IN" dirty="0"/>
          </a:p>
        </p:txBody>
      </p:sp>
    </p:spTree>
    <p:extLst>
      <p:ext uri="{BB962C8B-B14F-4D97-AF65-F5344CB8AC3E}">
        <p14:creationId xmlns:p14="http://schemas.microsoft.com/office/powerpoint/2010/main" val="2078831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276AC3-CE8E-C8BE-E6B9-726FC8C8970C}"/>
              </a:ext>
            </a:extLst>
          </p:cNvPr>
          <p:cNvSpPr/>
          <p:nvPr/>
        </p:nvSpPr>
        <p:spPr>
          <a:xfrm>
            <a:off x="4083423" y="515470"/>
            <a:ext cx="4025153" cy="58270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IN" sz="2400" b="1" dirty="0"/>
              <a:t>MODULE</a:t>
            </a:r>
          </a:p>
        </p:txBody>
      </p:sp>
      <p:sp>
        <p:nvSpPr>
          <p:cNvPr id="5" name="Rectangle 4">
            <a:extLst>
              <a:ext uri="{FF2B5EF4-FFF2-40B4-BE49-F238E27FC236}">
                <a16:creationId xmlns:a16="http://schemas.microsoft.com/office/drawing/2014/main" id="{88A651BF-86CC-D6D1-05D8-0F2F5ABE0095}"/>
              </a:ext>
            </a:extLst>
          </p:cNvPr>
          <p:cNvSpPr/>
          <p:nvPr/>
        </p:nvSpPr>
        <p:spPr>
          <a:xfrm>
            <a:off x="4314333" y="1046375"/>
            <a:ext cx="3563332" cy="491136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t" anchorCtr="0"/>
          <a:lstStyle/>
          <a:p>
            <a:pPr algn="ctr"/>
            <a:r>
              <a:rPr lang="en-IN" sz="2400" b="1" dirty="0"/>
              <a:t>COMPONENT</a:t>
            </a:r>
          </a:p>
          <a:p>
            <a:pPr algn="ctr"/>
            <a:endParaRPr lang="en-IN" sz="2400" b="1" dirty="0"/>
          </a:p>
          <a:p>
            <a:pPr algn="ctr"/>
            <a:r>
              <a:rPr lang="en-IN" sz="2400" dirty="0">
                <a:solidFill>
                  <a:srgbClr val="FF0000"/>
                </a:solidFill>
              </a:rPr>
              <a:t>VIEW (UI) * - </a:t>
            </a:r>
          </a:p>
          <a:p>
            <a:pPr algn="ctr"/>
            <a:r>
              <a:rPr lang="en-IN" sz="2400" dirty="0">
                <a:solidFill>
                  <a:srgbClr val="FF0000"/>
                </a:solidFill>
              </a:rPr>
              <a:t>Template / Template URL</a:t>
            </a:r>
          </a:p>
          <a:p>
            <a:pPr algn="ctr"/>
            <a:endParaRPr lang="en-IN" sz="2400" dirty="0"/>
          </a:p>
          <a:p>
            <a:pPr algn="ctr"/>
            <a:r>
              <a:rPr lang="en-IN" sz="2400" dirty="0"/>
              <a:t>STYLE (Inline, CSS)</a:t>
            </a:r>
          </a:p>
          <a:p>
            <a:pPr algn="ctr"/>
            <a:r>
              <a:rPr lang="en-IN" sz="2400" dirty="0"/>
              <a:t>Style / Style URL</a:t>
            </a:r>
          </a:p>
          <a:p>
            <a:pPr algn="ctr"/>
            <a:endParaRPr lang="en-IN" sz="2400" dirty="0"/>
          </a:p>
          <a:p>
            <a:pPr algn="ctr"/>
            <a:r>
              <a:rPr lang="en-IN" sz="2400" dirty="0"/>
              <a:t>DATA</a:t>
            </a:r>
          </a:p>
          <a:p>
            <a:pPr algn="ctr"/>
            <a:r>
              <a:rPr lang="en-IN" sz="2400" dirty="0"/>
              <a:t>State (Inside)</a:t>
            </a:r>
          </a:p>
          <a:p>
            <a:pPr algn="ctr"/>
            <a:r>
              <a:rPr lang="en-IN" sz="2400" dirty="0"/>
              <a:t>Properties (Outside)</a:t>
            </a:r>
          </a:p>
          <a:p>
            <a:pPr algn="ctr"/>
            <a:endParaRPr lang="en-IN" sz="2400" dirty="0"/>
          </a:p>
          <a:p>
            <a:pPr algn="ctr"/>
            <a:r>
              <a:rPr lang="en-IN" sz="2400" dirty="0"/>
              <a:t>BEHAVIOUR (Methods)</a:t>
            </a:r>
          </a:p>
        </p:txBody>
      </p:sp>
    </p:spTree>
    <p:extLst>
      <p:ext uri="{BB962C8B-B14F-4D97-AF65-F5344CB8AC3E}">
        <p14:creationId xmlns:p14="http://schemas.microsoft.com/office/powerpoint/2010/main" val="989726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987E-B3CA-4449-D712-61FD391CE6FE}"/>
              </a:ext>
            </a:extLst>
          </p:cNvPr>
          <p:cNvSpPr>
            <a:spLocks noGrp="1"/>
          </p:cNvSpPr>
          <p:nvPr>
            <p:ph type="title"/>
          </p:nvPr>
        </p:nvSpPr>
        <p:spPr/>
        <p:txBody>
          <a:bodyPr/>
          <a:lstStyle/>
          <a:p>
            <a:r>
              <a:rPr lang="en-US"/>
              <a:t>Steps to run the application</a:t>
            </a:r>
            <a:endParaRPr lang="en-IN"/>
          </a:p>
        </p:txBody>
      </p:sp>
      <p:sp>
        <p:nvSpPr>
          <p:cNvPr id="3" name="Content Placeholder 2">
            <a:extLst>
              <a:ext uri="{FF2B5EF4-FFF2-40B4-BE49-F238E27FC236}">
                <a16:creationId xmlns:a16="http://schemas.microsoft.com/office/drawing/2014/main" id="{95BC6F0F-F6C2-BE81-BE75-007355A979D3}"/>
              </a:ext>
            </a:extLst>
          </p:cNvPr>
          <p:cNvSpPr>
            <a:spLocks noGrp="1"/>
          </p:cNvSpPr>
          <p:nvPr>
            <p:ph idx="1"/>
          </p:nvPr>
        </p:nvSpPr>
        <p:spPr/>
        <p:txBody>
          <a:bodyPr/>
          <a:lstStyle/>
          <a:p>
            <a:r>
              <a:rPr lang="en-US" dirty="0"/>
              <a:t>Download and Extract the zip file / Fork the Repo</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US" dirty="0"/>
              <a:t>ng serve – Starts the Development Server on port 3000 and opens the default browser on http://localhost:3000</a:t>
            </a:r>
          </a:p>
          <a:p>
            <a:endParaRPr lang="en-IN" dirty="0"/>
          </a:p>
        </p:txBody>
      </p:sp>
    </p:spTree>
    <p:extLst>
      <p:ext uri="{BB962C8B-B14F-4D97-AF65-F5344CB8AC3E}">
        <p14:creationId xmlns:p14="http://schemas.microsoft.com/office/powerpoint/2010/main" val="4072476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1754-272B-461D-824A-D708404A4FA2}"/>
              </a:ext>
            </a:extLst>
          </p:cNvPr>
          <p:cNvSpPr>
            <a:spLocks noGrp="1"/>
          </p:cNvSpPr>
          <p:nvPr>
            <p:ph type="title"/>
          </p:nvPr>
        </p:nvSpPr>
        <p:spPr/>
        <p:txBody>
          <a:bodyPr/>
          <a:lstStyle/>
          <a:p>
            <a:r>
              <a:rPr lang="en-IN"/>
              <a:t>Modules</a:t>
            </a:r>
          </a:p>
        </p:txBody>
      </p:sp>
      <p:sp>
        <p:nvSpPr>
          <p:cNvPr id="3" name="Content Placeholder 2">
            <a:extLst>
              <a:ext uri="{FF2B5EF4-FFF2-40B4-BE49-F238E27FC236}">
                <a16:creationId xmlns:a16="http://schemas.microsoft.com/office/drawing/2014/main" id="{9B47E216-D977-4299-A560-9257FC0C8F98}"/>
              </a:ext>
            </a:extLst>
          </p:cNvPr>
          <p:cNvSpPr>
            <a:spLocks noGrp="1"/>
          </p:cNvSpPr>
          <p:nvPr>
            <p:ph idx="1"/>
          </p:nvPr>
        </p:nvSpPr>
        <p:spPr/>
        <p:txBody>
          <a:bodyPr/>
          <a:lstStyle/>
          <a:p>
            <a:r>
              <a:rPr lang="en-US"/>
              <a:t>Angular applications are modular and Angular has its own modularity system called </a:t>
            </a:r>
            <a:r>
              <a:rPr lang="en-US" err="1"/>
              <a:t>NgModules</a:t>
            </a:r>
            <a:r>
              <a:rPr lang="en-US"/>
              <a:t>. </a:t>
            </a:r>
          </a:p>
          <a:p>
            <a:r>
              <a:rPr lang="en-US" err="1"/>
              <a:t>NgModules</a:t>
            </a:r>
            <a:r>
              <a:rPr lang="en-US"/>
              <a:t> are containers for a cohesive block of code dedicated to an application domain, a workflow, or a closely related set of capabilities. </a:t>
            </a:r>
          </a:p>
          <a:p>
            <a:r>
              <a:rPr lang="en-US"/>
              <a:t>They can contain components, service providers, and other code files whose scope is defined by the containing </a:t>
            </a:r>
            <a:r>
              <a:rPr lang="en-US" err="1"/>
              <a:t>NgModule</a:t>
            </a:r>
            <a:r>
              <a:rPr lang="en-US"/>
              <a:t>. </a:t>
            </a:r>
          </a:p>
          <a:p>
            <a:r>
              <a:rPr lang="en-US"/>
              <a:t>They can import functionality that is exported from other </a:t>
            </a:r>
            <a:r>
              <a:rPr lang="en-US" err="1"/>
              <a:t>NgModules</a:t>
            </a:r>
            <a:r>
              <a:rPr lang="en-US"/>
              <a:t>, and export selected functionality for use by other </a:t>
            </a:r>
            <a:r>
              <a:rPr lang="en-US" err="1"/>
              <a:t>NgModules</a:t>
            </a:r>
            <a:r>
              <a:rPr lang="en-US"/>
              <a:t>.</a:t>
            </a:r>
          </a:p>
        </p:txBody>
      </p:sp>
    </p:spTree>
    <p:extLst>
      <p:ext uri="{BB962C8B-B14F-4D97-AF65-F5344CB8AC3E}">
        <p14:creationId xmlns:p14="http://schemas.microsoft.com/office/powerpoint/2010/main" val="3222575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09A7-3934-458E-A310-BF9ED615C3A6}"/>
              </a:ext>
            </a:extLst>
          </p:cNvPr>
          <p:cNvSpPr>
            <a:spLocks noGrp="1"/>
          </p:cNvSpPr>
          <p:nvPr>
            <p:ph type="title"/>
          </p:nvPr>
        </p:nvSpPr>
        <p:spPr/>
        <p:txBody>
          <a:bodyPr/>
          <a:lstStyle/>
          <a:p>
            <a:r>
              <a:rPr lang="en-IN"/>
              <a:t>Component</a:t>
            </a:r>
          </a:p>
        </p:txBody>
      </p:sp>
      <p:sp>
        <p:nvSpPr>
          <p:cNvPr id="3" name="Content Placeholder 2">
            <a:extLst>
              <a:ext uri="{FF2B5EF4-FFF2-40B4-BE49-F238E27FC236}">
                <a16:creationId xmlns:a16="http://schemas.microsoft.com/office/drawing/2014/main" id="{13102D06-0F50-47B7-9AF2-F086040546E9}"/>
              </a:ext>
            </a:extLst>
          </p:cNvPr>
          <p:cNvSpPr>
            <a:spLocks noGrp="1"/>
          </p:cNvSpPr>
          <p:nvPr>
            <p:ph idx="1"/>
          </p:nvPr>
        </p:nvSpPr>
        <p:spPr/>
        <p:txBody>
          <a:bodyPr/>
          <a:lstStyle/>
          <a:p>
            <a:r>
              <a:rPr lang="en-US"/>
              <a:t>Components are the most basic UI building block of an Angular app. An Angular app contains a tree of Angular components.</a:t>
            </a:r>
          </a:p>
          <a:p>
            <a:r>
              <a:rPr lang="en-US"/>
              <a:t>Angular components are a subset of directives, always associated with a template. </a:t>
            </a:r>
          </a:p>
          <a:p>
            <a:r>
              <a:rPr lang="en-US"/>
              <a:t>A component must belong to an </a:t>
            </a:r>
            <a:r>
              <a:rPr lang="en-US" err="1"/>
              <a:t>NgModule</a:t>
            </a:r>
            <a:r>
              <a:rPr lang="en-US"/>
              <a:t>, for it to be available to another component or application.</a:t>
            </a:r>
            <a:endParaRPr lang="en-IN"/>
          </a:p>
        </p:txBody>
      </p:sp>
    </p:spTree>
    <p:extLst>
      <p:ext uri="{BB962C8B-B14F-4D97-AF65-F5344CB8AC3E}">
        <p14:creationId xmlns:p14="http://schemas.microsoft.com/office/powerpoint/2010/main" val="3166340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F388-2706-4CE6-9AF9-48CE8D606B95}"/>
              </a:ext>
            </a:extLst>
          </p:cNvPr>
          <p:cNvSpPr>
            <a:spLocks noGrp="1"/>
          </p:cNvSpPr>
          <p:nvPr>
            <p:ph type="title"/>
          </p:nvPr>
        </p:nvSpPr>
        <p:spPr/>
        <p:txBody>
          <a:bodyPr/>
          <a:lstStyle/>
          <a:p>
            <a:r>
              <a:rPr lang="en-IN"/>
              <a:t>Angular Packages</a:t>
            </a:r>
          </a:p>
        </p:txBody>
      </p:sp>
      <p:sp>
        <p:nvSpPr>
          <p:cNvPr id="3" name="Content Placeholder 2">
            <a:extLst>
              <a:ext uri="{FF2B5EF4-FFF2-40B4-BE49-F238E27FC236}">
                <a16:creationId xmlns:a16="http://schemas.microsoft.com/office/drawing/2014/main" id="{D919D671-21F1-490C-8A34-9CB655A62128}"/>
              </a:ext>
            </a:extLst>
          </p:cNvPr>
          <p:cNvSpPr>
            <a:spLocks noGrp="1"/>
          </p:cNvSpPr>
          <p:nvPr>
            <p:ph idx="1"/>
          </p:nvPr>
        </p:nvSpPr>
        <p:spPr/>
        <p:txBody>
          <a:bodyPr>
            <a:normAutofit fontScale="62500" lnSpcReduction="20000"/>
          </a:bodyPr>
          <a:lstStyle/>
          <a:p>
            <a:pPr algn="just"/>
            <a:r>
              <a:rPr lang="en-US" b="1">
                <a:solidFill>
                  <a:srgbClr val="00B050"/>
                </a:solidFill>
              </a:rPr>
              <a:t>@angular/core</a:t>
            </a:r>
            <a:r>
              <a:rPr lang="en-US" b="1"/>
              <a:t>: </a:t>
            </a:r>
            <a:r>
              <a:rPr lang="en-US"/>
              <a:t>Critical runtime parts of the framework needed by every application. Includes all metadata decorators, Component, Directive, dependency injection, and the component lifecycle hooks.</a:t>
            </a:r>
          </a:p>
          <a:p>
            <a:pPr algn="just"/>
            <a:r>
              <a:rPr lang="en-US" b="1">
                <a:solidFill>
                  <a:srgbClr val="00B050"/>
                </a:solidFill>
              </a:rPr>
              <a:t>@angular/common</a:t>
            </a:r>
            <a:r>
              <a:rPr lang="en-US" b="1"/>
              <a:t>: </a:t>
            </a:r>
            <a:r>
              <a:rPr lang="en-US"/>
              <a:t>The commonly needed services, pipes, and directives provided by the Angular team.</a:t>
            </a:r>
          </a:p>
          <a:p>
            <a:pPr algn="just"/>
            <a:r>
              <a:rPr lang="en-US" b="1">
                <a:solidFill>
                  <a:srgbClr val="00B050"/>
                </a:solidFill>
              </a:rPr>
              <a:t>@angular/compiler</a:t>
            </a:r>
            <a:r>
              <a:rPr lang="en-US" b="1"/>
              <a:t>: </a:t>
            </a:r>
            <a:r>
              <a:rPr lang="en-US"/>
              <a:t>Angular Template Compiler. It understands templates and can convert them to code that makes the application run and render. Typically, you don’t interact with the compiler directly; rather, you use it indirectly via platform-browser-dynamic when JIT compiling in the browser.</a:t>
            </a:r>
          </a:p>
          <a:p>
            <a:pPr algn="just"/>
            <a:r>
              <a:rPr lang="en-US" b="1">
                <a:solidFill>
                  <a:srgbClr val="00B050"/>
                </a:solidFill>
              </a:rPr>
              <a:t>@angular/platform-browser</a:t>
            </a:r>
            <a:r>
              <a:rPr lang="en-US" b="1"/>
              <a:t>: </a:t>
            </a:r>
            <a:r>
              <a:rPr lang="en-US"/>
              <a:t>Everything DOM and browser related, especially the pieces that help render into the DOM. This package also includes the </a:t>
            </a:r>
            <a:r>
              <a:rPr lang="en-US" err="1"/>
              <a:t>bootstrapModuleFactory</a:t>
            </a:r>
            <a:r>
              <a:rPr lang="en-US"/>
              <a:t>() method for bootstrapping applications for production builds that pre-compile with AOT.</a:t>
            </a:r>
          </a:p>
          <a:p>
            <a:pPr algn="just"/>
            <a:r>
              <a:rPr lang="en-US" b="1">
                <a:solidFill>
                  <a:srgbClr val="00B050"/>
                </a:solidFill>
              </a:rPr>
              <a:t>@angular/platform-browser-dynamic</a:t>
            </a:r>
            <a:r>
              <a:rPr lang="en-US" b="1"/>
              <a:t>: </a:t>
            </a:r>
            <a:r>
              <a:rPr lang="en-US"/>
              <a:t>Includes Providers and methods to compile and run the app on the client using the JIT compiler.</a:t>
            </a:r>
          </a:p>
          <a:p>
            <a:pPr algn="just"/>
            <a:r>
              <a:rPr lang="en-US" b="1"/>
              <a:t>@angular/forms: </a:t>
            </a:r>
            <a:r>
              <a:rPr lang="en-US"/>
              <a:t>Support for both template-driven and reactive forms.</a:t>
            </a:r>
          </a:p>
          <a:p>
            <a:pPr algn="just"/>
            <a:r>
              <a:rPr lang="en-US" b="1"/>
              <a:t>@angular/animations: </a:t>
            </a:r>
            <a:r>
              <a:rPr lang="en-US"/>
              <a:t>Angular animations library makes it easy to define and apply animation effects such as page and list transitions. Read about it in the Animations guide.</a:t>
            </a:r>
          </a:p>
          <a:p>
            <a:pPr algn="just"/>
            <a:r>
              <a:rPr lang="en-US" b="1"/>
              <a:t>@angular/router: </a:t>
            </a:r>
            <a:r>
              <a:rPr lang="en-US"/>
              <a:t>The router module navigates among your app components/pages when the browser URL changes</a:t>
            </a:r>
          </a:p>
        </p:txBody>
      </p:sp>
    </p:spTree>
    <p:extLst>
      <p:ext uri="{BB962C8B-B14F-4D97-AF65-F5344CB8AC3E}">
        <p14:creationId xmlns:p14="http://schemas.microsoft.com/office/powerpoint/2010/main" val="2235251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E5E5EA-55F5-CA72-AAF5-32DAE217D77D}"/>
              </a:ext>
            </a:extLst>
          </p:cNvPr>
          <p:cNvSpPr/>
          <p:nvPr/>
        </p:nvSpPr>
        <p:spPr>
          <a:xfrm>
            <a:off x="3773136" y="390698"/>
            <a:ext cx="4645727" cy="607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7F6350D-34D9-C384-5C3D-B97FCC371976}"/>
              </a:ext>
            </a:extLst>
          </p:cNvPr>
          <p:cNvSpPr/>
          <p:nvPr/>
        </p:nvSpPr>
        <p:spPr>
          <a:xfrm>
            <a:off x="3979333" y="651933"/>
            <a:ext cx="4182534" cy="55964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a:t>RUNTIME</a:t>
            </a:r>
          </a:p>
        </p:txBody>
      </p:sp>
      <p:sp>
        <p:nvSpPr>
          <p:cNvPr id="6" name="Rectangle 5">
            <a:extLst>
              <a:ext uri="{FF2B5EF4-FFF2-40B4-BE49-F238E27FC236}">
                <a16:creationId xmlns:a16="http://schemas.microsoft.com/office/drawing/2014/main" id="{83972B69-8E27-D78B-7726-8370E5967599}"/>
              </a:ext>
            </a:extLst>
          </p:cNvPr>
          <p:cNvSpPr/>
          <p:nvPr/>
        </p:nvSpPr>
        <p:spPr>
          <a:xfrm>
            <a:off x="4195233" y="1079500"/>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Vendor (</a:t>
            </a:r>
            <a:r>
              <a:rPr lang="en-US" err="1"/>
              <a:t>Rxjs</a:t>
            </a:r>
            <a:r>
              <a:rPr lang="en-US"/>
              <a:t>, Angular Packages)</a:t>
            </a:r>
          </a:p>
        </p:txBody>
      </p:sp>
      <p:sp>
        <p:nvSpPr>
          <p:cNvPr id="7" name="Rectangle 6">
            <a:extLst>
              <a:ext uri="{FF2B5EF4-FFF2-40B4-BE49-F238E27FC236}">
                <a16:creationId xmlns:a16="http://schemas.microsoft.com/office/drawing/2014/main" id="{5184C94A-1B74-C82E-7C94-A30CE0D5622F}"/>
              </a:ext>
            </a:extLst>
          </p:cNvPr>
          <p:cNvSpPr/>
          <p:nvPr/>
        </p:nvSpPr>
        <p:spPr>
          <a:xfrm>
            <a:off x="4195232" y="1772535"/>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Polyfills</a:t>
            </a:r>
            <a:r>
              <a:rPr lang="en-US" dirty="0"/>
              <a:t> (Zone.js) - </a:t>
            </a:r>
            <a:r>
              <a:rPr lang="en-US" dirty="0" err="1"/>
              <a:t>NgZone</a:t>
            </a:r>
            <a:endParaRPr lang="en-US" dirty="0"/>
          </a:p>
        </p:txBody>
      </p:sp>
      <p:sp>
        <p:nvSpPr>
          <p:cNvPr id="8" name="Rectangle 7">
            <a:extLst>
              <a:ext uri="{FF2B5EF4-FFF2-40B4-BE49-F238E27FC236}">
                <a16:creationId xmlns:a16="http://schemas.microsoft.com/office/drawing/2014/main" id="{DFE1636A-BFF4-8ECA-A45D-F3731467494B}"/>
              </a:ext>
            </a:extLst>
          </p:cNvPr>
          <p:cNvSpPr/>
          <p:nvPr/>
        </p:nvSpPr>
        <p:spPr>
          <a:xfrm>
            <a:off x="4195232" y="2465570"/>
            <a:ext cx="3750733" cy="36364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a:t>MODULE</a:t>
            </a:r>
          </a:p>
        </p:txBody>
      </p:sp>
      <p:sp>
        <p:nvSpPr>
          <p:cNvPr id="9" name="Rectangle 8">
            <a:extLst>
              <a:ext uri="{FF2B5EF4-FFF2-40B4-BE49-F238E27FC236}">
                <a16:creationId xmlns:a16="http://schemas.microsoft.com/office/drawing/2014/main" id="{F768BEB7-FDD1-0067-46CB-7A5882EB5F70}"/>
              </a:ext>
            </a:extLst>
          </p:cNvPr>
          <p:cNvSpPr/>
          <p:nvPr/>
        </p:nvSpPr>
        <p:spPr>
          <a:xfrm>
            <a:off x="4550833" y="3035300"/>
            <a:ext cx="3090334" cy="274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COMPONENT</a:t>
            </a:r>
          </a:p>
        </p:txBody>
      </p:sp>
    </p:spTree>
    <p:extLst>
      <p:ext uri="{BB962C8B-B14F-4D97-AF65-F5344CB8AC3E}">
        <p14:creationId xmlns:p14="http://schemas.microsoft.com/office/powerpoint/2010/main" val="1998382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E48C-AA02-C51C-2666-870A63665795}"/>
              </a:ext>
            </a:extLst>
          </p:cNvPr>
          <p:cNvSpPr>
            <a:spLocks noGrp="1"/>
          </p:cNvSpPr>
          <p:nvPr>
            <p:ph type="title"/>
          </p:nvPr>
        </p:nvSpPr>
        <p:spPr/>
        <p:txBody>
          <a:bodyPr/>
          <a:lstStyle/>
          <a:p>
            <a:r>
              <a:rPr lang="en-US"/>
              <a:t>Adding Bootstrap</a:t>
            </a:r>
            <a:endParaRPr lang="en-IN"/>
          </a:p>
        </p:txBody>
      </p:sp>
      <p:sp>
        <p:nvSpPr>
          <p:cNvPr id="3" name="Content Placeholder 2">
            <a:extLst>
              <a:ext uri="{FF2B5EF4-FFF2-40B4-BE49-F238E27FC236}">
                <a16:creationId xmlns:a16="http://schemas.microsoft.com/office/drawing/2014/main" id="{923948FD-F05D-2202-30D0-EAA9D546CB60}"/>
              </a:ext>
            </a:extLst>
          </p:cNvPr>
          <p:cNvSpPr>
            <a:spLocks noGrp="1"/>
          </p:cNvSpPr>
          <p:nvPr>
            <p:ph idx="1"/>
          </p:nvPr>
        </p:nvSpPr>
        <p:spPr/>
        <p:txBody>
          <a:bodyPr vert="horz" lIns="91440" tIns="45720" rIns="91440" bIns="45720" rtlCol="0" anchor="t">
            <a:normAutofit/>
          </a:bodyPr>
          <a:lstStyle/>
          <a:p>
            <a:r>
              <a:rPr lang="en-US"/>
              <a:t>Install Bootstrap and Bootstrap Icons</a:t>
            </a:r>
          </a:p>
          <a:p>
            <a:pPr lvl="1"/>
            <a:r>
              <a:rPr lang="en-IN" err="1"/>
              <a:t>npm</a:t>
            </a:r>
            <a:r>
              <a:rPr lang="en-IN"/>
              <a:t> </a:t>
            </a:r>
            <a:r>
              <a:rPr lang="en-IN" err="1"/>
              <a:t>i</a:t>
            </a:r>
            <a:r>
              <a:rPr lang="en-IN"/>
              <a:t> bootstrap bootstrap-icons</a:t>
            </a:r>
            <a:endParaRPr lang="en-US"/>
          </a:p>
          <a:p>
            <a:r>
              <a:rPr lang="en-US"/>
              <a:t>Include the CSS and JS files in </a:t>
            </a:r>
            <a:r>
              <a:rPr lang="en-US" err="1"/>
              <a:t>angular.json</a:t>
            </a:r>
            <a:endParaRPr lang="en-US"/>
          </a:p>
          <a:p>
            <a:pPr lvl="1"/>
            <a:r>
              <a:rPr lang="en-US"/>
              <a:t>styles: [</a:t>
            </a:r>
            <a:endParaRPr lang="en-US">
              <a:cs typeface="Calibri"/>
            </a:endParaRPr>
          </a:p>
          <a:p>
            <a:pPr marL="457200" lvl="1" indent="0">
              <a:buNone/>
            </a:pPr>
            <a:r>
              <a:rPr lang="en-US"/>
              <a:t>	 "</a:t>
            </a:r>
            <a:r>
              <a:rPr lang="en-US" err="1"/>
              <a:t>node_modules</a:t>
            </a:r>
            <a:r>
              <a:rPr lang="en-US"/>
              <a:t>/bootstrap/</a:t>
            </a:r>
            <a:r>
              <a:rPr lang="en-US" err="1"/>
              <a:t>dist</a:t>
            </a:r>
            <a:r>
              <a:rPr lang="en-US"/>
              <a:t>/</a:t>
            </a:r>
            <a:r>
              <a:rPr lang="en-US" err="1"/>
              <a:t>css</a:t>
            </a:r>
            <a:r>
              <a:rPr lang="en-US"/>
              <a:t>/bootstrap.css",</a:t>
            </a:r>
            <a:endParaRPr lang="en-US">
              <a:cs typeface="Calibri"/>
            </a:endParaRPr>
          </a:p>
          <a:p>
            <a:pPr marL="457200" lvl="1" indent="0">
              <a:buNone/>
            </a:pPr>
            <a:r>
              <a:rPr lang="en-US"/>
              <a:t>        "</a:t>
            </a:r>
            <a:r>
              <a:rPr lang="en-US" err="1"/>
              <a:t>node_modules</a:t>
            </a:r>
            <a:r>
              <a:rPr lang="en-US"/>
              <a:t>/bootstrap-icons/font/bootstrap-icons.css",</a:t>
            </a:r>
            <a:endParaRPr lang="en-US">
              <a:cs typeface="Calibri"/>
            </a:endParaRPr>
          </a:p>
          <a:p>
            <a:pPr marL="457200" lvl="1" indent="0">
              <a:buNone/>
            </a:pPr>
            <a:r>
              <a:rPr lang="en-US"/>
              <a:t>]</a:t>
            </a:r>
            <a:endParaRPr lang="en-US">
              <a:cs typeface="Calibri"/>
            </a:endParaRPr>
          </a:p>
          <a:p>
            <a:pPr lvl="1"/>
            <a:r>
              <a:rPr lang="en-US"/>
              <a:t>scripts: [</a:t>
            </a:r>
            <a:endParaRPr lang="en-US">
              <a:cs typeface="Calibri"/>
            </a:endParaRPr>
          </a:p>
          <a:p>
            <a:pPr marL="457200" lvl="1" indent="0">
              <a:buNone/>
            </a:pPr>
            <a:r>
              <a:rPr lang="en-US"/>
              <a:t>	</a:t>
            </a:r>
            <a:r>
              <a:rPr lang="nl-NL">
                <a:ea typeface="+mn-lt"/>
                <a:cs typeface="+mn-lt"/>
              </a:rPr>
              <a:t>"</a:t>
            </a:r>
            <a:r>
              <a:rPr lang="nl-NL" err="1">
                <a:ea typeface="+mn-lt"/>
                <a:cs typeface="+mn-lt"/>
              </a:rPr>
              <a:t>node_modules</a:t>
            </a:r>
            <a:r>
              <a:rPr lang="nl-NL">
                <a:ea typeface="+mn-lt"/>
                <a:cs typeface="+mn-lt"/>
              </a:rPr>
              <a:t>/bootstrap/dist/</a:t>
            </a:r>
            <a:r>
              <a:rPr lang="nl-NL" err="1">
                <a:ea typeface="+mn-lt"/>
                <a:cs typeface="+mn-lt"/>
              </a:rPr>
              <a:t>js</a:t>
            </a:r>
            <a:r>
              <a:rPr lang="nl-NL">
                <a:ea typeface="+mn-lt"/>
                <a:cs typeface="+mn-lt"/>
              </a:rPr>
              <a:t>/bootstrap.js"</a:t>
            </a:r>
            <a:endParaRPr lang="en-US"/>
          </a:p>
          <a:p>
            <a:pPr marL="457200" lvl="1" indent="0">
              <a:buNone/>
            </a:pPr>
            <a:r>
              <a:rPr lang="en-US"/>
              <a:t>]</a:t>
            </a:r>
            <a:endParaRPr lang="en-IN"/>
          </a:p>
        </p:txBody>
      </p:sp>
    </p:spTree>
    <p:extLst>
      <p:ext uri="{BB962C8B-B14F-4D97-AF65-F5344CB8AC3E}">
        <p14:creationId xmlns:p14="http://schemas.microsoft.com/office/powerpoint/2010/main" val="3346829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4DEF-0E6D-D028-CF07-0F2CEC7A9B0E}"/>
              </a:ext>
            </a:extLst>
          </p:cNvPr>
          <p:cNvSpPr>
            <a:spLocks noGrp="1"/>
          </p:cNvSpPr>
          <p:nvPr>
            <p:ph type="title"/>
          </p:nvPr>
        </p:nvSpPr>
        <p:spPr/>
        <p:txBody>
          <a:bodyPr/>
          <a:lstStyle/>
          <a:p>
            <a:r>
              <a:rPr lang="en-US"/>
              <a:t>Assignment</a:t>
            </a:r>
            <a:endParaRPr lang="en-IN"/>
          </a:p>
        </p:txBody>
      </p:sp>
      <p:sp>
        <p:nvSpPr>
          <p:cNvPr id="3" name="Content Placeholder 2">
            <a:extLst>
              <a:ext uri="{FF2B5EF4-FFF2-40B4-BE49-F238E27FC236}">
                <a16:creationId xmlns:a16="http://schemas.microsoft.com/office/drawing/2014/main" id="{6DF42FF1-19F3-E05F-0A02-AF56C129DEE3}"/>
              </a:ext>
            </a:extLst>
          </p:cNvPr>
          <p:cNvSpPr>
            <a:spLocks noGrp="1"/>
          </p:cNvSpPr>
          <p:nvPr>
            <p:ph idx="1"/>
          </p:nvPr>
        </p:nvSpPr>
        <p:spPr/>
        <p:txBody>
          <a:bodyPr/>
          <a:lstStyle/>
          <a:p>
            <a:r>
              <a:rPr lang="en-US"/>
              <a:t>Create and Render the following Components in your application:</a:t>
            </a:r>
          </a:p>
          <a:p>
            <a:pPr lvl="1"/>
            <a:r>
              <a:rPr lang="en-US"/>
              <a:t>Component One</a:t>
            </a:r>
          </a:p>
          <a:p>
            <a:pPr lvl="2"/>
            <a:r>
              <a:rPr lang="en-US"/>
              <a:t>Hello from Component One (text-success)</a:t>
            </a:r>
            <a:endParaRPr lang="en-IN"/>
          </a:p>
          <a:p>
            <a:pPr lvl="1"/>
            <a:r>
              <a:rPr lang="en-US"/>
              <a:t>Component Two</a:t>
            </a:r>
          </a:p>
          <a:p>
            <a:pPr lvl="2"/>
            <a:r>
              <a:rPr lang="en-US"/>
              <a:t>Hello from Component Two (text-primary)</a:t>
            </a:r>
          </a:p>
        </p:txBody>
      </p:sp>
    </p:spTree>
    <p:extLst>
      <p:ext uri="{BB962C8B-B14F-4D97-AF65-F5344CB8AC3E}">
        <p14:creationId xmlns:p14="http://schemas.microsoft.com/office/powerpoint/2010/main" val="768182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5D3705-506E-7079-96AB-095AA8A6F4D6}"/>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cxnSp>
        <p:nvCxnSpPr>
          <p:cNvPr id="3" name="Connector: Elbow 2">
            <a:extLst>
              <a:ext uri="{FF2B5EF4-FFF2-40B4-BE49-F238E27FC236}">
                <a16:creationId xmlns:a16="http://schemas.microsoft.com/office/drawing/2014/main" id="{B3EFE4AF-52A4-9B07-9DD9-14B28BFF97F6}"/>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229F5B7B-CFE9-6A99-72D1-087F78E50520}"/>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Flowchart: Magnetic Disk 4">
            <a:extLst>
              <a:ext uri="{FF2B5EF4-FFF2-40B4-BE49-F238E27FC236}">
                <a16:creationId xmlns:a16="http://schemas.microsoft.com/office/drawing/2014/main" id="{9DAC2A41-4E9A-8EA7-8C00-6499557FF728}"/>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grpSp>
        <p:nvGrpSpPr>
          <p:cNvPr id="6" name="Group 5">
            <a:extLst>
              <a:ext uri="{FF2B5EF4-FFF2-40B4-BE49-F238E27FC236}">
                <a16:creationId xmlns:a16="http://schemas.microsoft.com/office/drawing/2014/main" id="{C0BE8D72-E156-EC94-F89E-8DBC6E6C524E}"/>
              </a:ext>
            </a:extLst>
          </p:cNvPr>
          <p:cNvGrpSpPr/>
          <p:nvPr/>
        </p:nvGrpSpPr>
        <p:grpSpPr>
          <a:xfrm>
            <a:off x="7810595" y="1906144"/>
            <a:ext cx="1262108" cy="898124"/>
            <a:chOff x="8762260" y="1677880"/>
            <a:chExt cx="1262108" cy="898124"/>
          </a:xfrm>
        </p:grpSpPr>
        <p:sp>
          <p:nvSpPr>
            <p:cNvPr id="7" name="Rectangle: Rounded Corners 6">
              <a:extLst>
                <a:ext uri="{FF2B5EF4-FFF2-40B4-BE49-F238E27FC236}">
                  <a16:creationId xmlns:a16="http://schemas.microsoft.com/office/drawing/2014/main" id="{42107919-9125-2554-5B60-9601D5EABF1B}"/>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CEAEDD04-76B4-8534-62FB-81F6FFA8C066}"/>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9" name="Group 8">
            <a:extLst>
              <a:ext uri="{FF2B5EF4-FFF2-40B4-BE49-F238E27FC236}">
                <a16:creationId xmlns:a16="http://schemas.microsoft.com/office/drawing/2014/main" id="{951D2D36-B197-EF9B-18C8-763608D85605}"/>
              </a:ext>
            </a:extLst>
          </p:cNvPr>
          <p:cNvGrpSpPr/>
          <p:nvPr/>
        </p:nvGrpSpPr>
        <p:grpSpPr>
          <a:xfrm>
            <a:off x="9193562" y="1919007"/>
            <a:ext cx="1262108" cy="898124"/>
            <a:chOff x="8762260" y="1677880"/>
            <a:chExt cx="1262108" cy="898124"/>
          </a:xfrm>
        </p:grpSpPr>
        <p:sp>
          <p:nvSpPr>
            <p:cNvPr id="10" name="Rectangle: Rounded Corners 9">
              <a:extLst>
                <a:ext uri="{FF2B5EF4-FFF2-40B4-BE49-F238E27FC236}">
                  <a16:creationId xmlns:a16="http://schemas.microsoft.com/office/drawing/2014/main" id="{07611933-F5AC-FAA2-4410-185CC2836B88}"/>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49D68C2E-B89E-B4B1-73A6-7D32040C4FB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2" name="Straight Connector 11">
            <a:extLst>
              <a:ext uri="{FF2B5EF4-FFF2-40B4-BE49-F238E27FC236}">
                <a16:creationId xmlns:a16="http://schemas.microsoft.com/office/drawing/2014/main" id="{5681F591-34C0-3092-5748-3E9A3B51D56D}"/>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3" name="TextBox 12">
            <a:extLst>
              <a:ext uri="{FF2B5EF4-FFF2-40B4-BE49-F238E27FC236}">
                <a16:creationId xmlns:a16="http://schemas.microsoft.com/office/drawing/2014/main" id="{DB00CBBF-2321-93C7-C3A3-1A110A1AE442}"/>
              </a:ext>
            </a:extLst>
          </p:cNvPr>
          <p:cNvSpPr txBox="1"/>
          <p:nvPr/>
        </p:nvSpPr>
        <p:spPr>
          <a:xfrm>
            <a:off x="8560493" y="3552632"/>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sp>
        <p:nvSpPr>
          <p:cNvPr id="14" name="Rectangle 13">
            <a:extLst>
              <a:ext uri="{FF2B5EF4-FFF2-40B4-BE49-F238E27FC236}">
                <a16:creationId xmlns:a16="http://schemas.microsoft.com/office/drawing/2014/main" id="{8A895DD5-7382-BBA5-B1C4-67E72CFDF9BB}"/>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5" name="Straight Arrow Connector 14">
            <a:extLst>
              <a:ext uri="{FF2B5EF4-FFF2-40B4-BE49-F238E27FC236}">
                <a16:creationId xmlns:a16="http://schemas.microsoft.com/office/drawing/2014/main" id="{649BE8F6-137D-0BB7-0B88-333650A0D91C}"/>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D06F55C-17A2-F4BC-5BA5-230E25354C1C}"/>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17" name="Straight Arrow Connector 16">
            <a:extLst>
              <a:ext uri="{FF2B5EF4-FFF2-40B4-BE49-F238E27FC236}">
                <a16:creationId xmlns:a16="http://schemas.microsoft.com/office/drawing/2014/main" id="{3C4559C3-76FF-E8D9-1D8B-4006CB5711C7}"/>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0E2028C-708F-7B76-3D6A-DE29ADA69F0A}"/>
              </a:ext>
            </a:extLst>
          </p:cNvPr>
          <p:cNvSpPr/>
          <p:nvPr/>
        </p:nvSpPr>
        <p:spPr>
          <a:xfrm>
            <a:off x="4643503" y="2034350"/>
            <a:ext cx="1398140" cy="369332"/>
          </a:xfrm>
          <a:prstGeom prst="rect">
            <a:avLst/>
          </a:prstGeom>
        </p:spPr>
        <p:txBody>
          <a:bodyPr wrap="none">
            <a:spAutoFit/>
          </a:bodyPr>
          <a:lstStyle/>
          <a:p>
            <a:r>
              <a:rPr lang="en-IN"/>
              <a:t>HTML + CSS </a:t>
            </a:r>
          </a:p>
        </p:txBody>
      </p:sp>
      <p:sp>
        <p:nvSpPr>
          <p:cNvPr id="19" name="Rectangle 18">
            <a:extLst>
              <a:ext uri="{FF2B5EF4-FFF2-40B4-BE49-F238E27FC236}">
                <a16:creationId xmlns:a16="http://schemas.microsoft.com/office/drawing/2014/main" id="{AA10A598-D9A6-CEC6-A802-F30A71E4DAA4}"/>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0" name="Rectangle: Rounded Corners 19">
            <a:extLst>
              <a:ext uri="{FF2B5EF4-FFF2-40B4-BE49-F238E27FC236}">
                <a16:creationId xmlns:a16="http://schemas.microsoft.com/office/drawing/2014/main" id="{EC6F9024-371A-3359-8575-3B253CF6AA43}"/>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7B4BECD7-F086-4A0E-E105-847712DF1527}"/>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4D64B452-0A96-737D-BC87-0855E4B76638}"/>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6BAA4B72-D826-16D2-A2F6-F76DD6A38C18}"/>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A5DC9C2F-34D3-4C20-678F-17334BD36B63}"/>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9071AFD-6344-910E-1878-36AACFFDBB78}"/>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0051F559-6C5B-0874-62B8-20AA217C5223}"/>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5DCFE0FA-F9FB-BCB2-4CC9-A91854E73659}"/>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769402C2-275A-F96F-12A3-5FAF1C74AC8A}"/>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0BB1C711-3D4B-6C5A-C911-3916A3B5FFEA}"/>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cxnSp>
        <p:nvCxnSpPr>
          <p:cNvPr id="30" name="Straight Arrow Connector 29">
            <a:extLst>
              <a:ext uri="{FF2B5EF4-FFF2-40B4-BE49-F238E27FC236}">
                <a16:creationId xmlns:a16="http://schemas.microsoft.com/office/drawing/2014/main" id="{4E2D017D-DF10-5E4A-7795-51606C9535F6}"/>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09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E263-613A-C8E8-3307-CFB27ABA8A6A}"/>
              </a:ext>
            </a:extLst>
          </p:cNvPr>
          <p:cNvSpPr>
            <a:spLocks noGrp="1"/>
          </p:cNvSpPr>
          <p:nvPr>
            <p:ph type="title"/>
          </p:nvPr>
        </p:nvSpPr>
        <p:spPr/>
        <p:txBody>
          <a:bodyPr/>
          <a:lstStyle/>
          <a:p>
            <a:r>
              <a:rPr lang="en-IN" dirty="0"/>
              <a:t>Composite UI</a:t>
            </a:r>
          </a:p>
        </p:txBody>
      </p:sp>
      <p:sp>
        <p:nvSpPr>
          <p:cNvPr id="4" name="Rectangle 3">
            <a:extLst>
              <a:ext uri="{FF2B5EF4-FFF2-40B4-BE49-F238E27FC236}">
                <a16:creationId xmlns:a16="http://schemas.microsoft.com/office/drawing/2014/main" id="{869B1189-40E7-103F-AAF1-7DF9EC75EB4F}"/>
              </a:ext>
            </a:extLst>
          </p:cNvPr>
          <p:cNvSpPr/>
          <p:nvPr/>
        </p:nvSpPr>
        <p:spPr>
          <a:xfrm>
            <a:off x="7753575" y="1993187"/>
            <a:ext cx="2514600" cy="4499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ADVERTISEMENT</a:t>
            </a:r>
          </a:p>
          <a:p>
            <a:pPr algn="ctr"/>
            <a:r>
              <a:rPr lang="en-US"/>
              <a:t>COMPONENT</a:t>
            </a:r>
          </a:p>
        </p:txBody>
      </p:sp>
      <p:sp>
        <p:nvSpPr>
          <p:cNvPr id="5" name="Rectangle 4">
            <a:extLst>
              <a:ext uri="{FF2B5EF4-FFF2-40B4-BE49-F238E27FC236}">
                <a16:creationId xmlns:a16="http://schemas.microsoft.com/office/drawing/2014/main" id="{954E7879-E1DD-1CA1-4FEE-5471AA4EA493}"/>
              </a:ext>
            </a:extLst>
          </p:cNvPr>
          <p:cNvSpPr/>
          <p:nvPr/>
        </p:nvSpPr>
        <p:spPr>
          <a:xfrm>
            <a:off x="2086252" y="1993188"/>
            <a:ext cx="5527085" cy="44996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IN"/>
              <a:t>APP COMPONENT</a:t>
            </a:r>
          </a:p>
        </p:txBody>
      </p:sp>
      <p:sp>
        <p:nvSpPr>
          <p:cNvPr id="6" name="Rectangle 5">
            <a:extLst>
              <a:ext uri="{FF2B5EF4-FFF2-40B4-BE49-F238E27FC236}">
                <a16:creationId xmlns:a16="http://schemas.microsoft.com/office/drawing/2014/main" id="{B0941306-DF6F-14F7-3900-4F7594278F9D}"/>
              </a:ext>
            </a:extLst>
          </p:cNvPr>
          <p:cNvSpPr/>
          <p:nvPr/>
        </p:nvSpPr>
        <p:spPr>
          <a:xfrm>
            <a:off x="2207909" y="2384350"/>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NAV COMPONENT + CSS</a:t>
            </a:r>
          </a:p>
        </p:txBody>
      </p:sp>
      <p:sp>
        <p:nvSpPr>
          <p:cNvPr id="7" name="Rectangle 6">
            <a:extLst>
              <a:ext uri="{FF2B5EF4-FFF2-40B4-BE49-F238E27FC236}">
                <a16:creationId xmlns:a16="http://schemas.microsoft.com/office/drawing/2014/main" id="{FDB5F6C1-BF95-016A-F350-95238A4F00A9}"/>
              </a:ext>
            </a:extLst>
          </p:cNvPr>
          <p:cNvSpPr/>
          <p:nvPr/>
        </p:nvSpPr>
        <p:spPr>
          <a:xfrm>
            <a:off x="2207909" y="2949615"/>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SIDE NAV COMPONENT</a:t>
            </a:r>
          </a:p>
          <a:p>
            <a:pPr algn="ctr"/>
            <a:r>
              <a:rPr lang="en-IN"/>
              <a:t>+ CSS</a:t>
            </a:r>
          </a:p>
        </p:txBody>
      </p:sp>
      <p:sp>
        <p:nvSpPr>
          <p:cNvPr id="8" name="Rectangle 7">
            <a:extLst>
              <a:ext uri="{FF2B5EF4-FFF2-40B4-BE49-F238E27FC236}">
                <a16:creationId xmlns:a16="http://schemas.microsoft.com/office/drawing/2014/main" id="{F764357E-45CB-5E90-7C5E-825E7651ABE5}"/>
              </a:ext>
            </a:extLst>
          </p:cNvPr>
          <p:cNvSpPr/>
          <p:nvPr/>
        </p:nvSpPr>
        <p:spPr>
          <a:xfrm>
            <a:off x="3843093" y="2949615"/>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LIST COMPONENT</a:t>
            </a:r>
          </a:p>
          <a:p>
            <a:pPr algn="ctr"/>
            <a:r>
              <a:rPr lang="en-IN"/>
              <a:t>+ CSS</a:t>
            </a:r>
          </a:p>
        </p:txBody>
      </p:sp>
      <p:sp>
        <p:nvSpPr>
          <p:cNvPr id="9" name="Rectangle 8">
            <a:extLst>
              <a:ext uri="{FF2B5EF4-FFF2-40B4-BE49-F238E27FC236}">
                <a16:creationId xmlns:a16="http://schemas.microsoft.com/office/drawing/2014/main" id="{9D350B3B-A5A3-7D85-AA5C-A36B0BA2C83E}"/>
              </a:ext>
            </a:extLst>
          </p:cNvPr>
          <p:cNvSpPr/>
          <p:nvPr/>
        </p:nvSpPr>
        <p:spPr>
          <a:xfrm>
            <a:off x="3843093" y="4396029"/>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DETAILS COMPONENT</a:t>
            </a:r>
          </a:p>
          <a:p>
            <a:pPr algn="ctr"/>
            <a:r>
              <a:rPr lang="en-IN"/>
              <a:t>+ CSS</a:t>
            </a:r>
          </a:p>
        </p:txBody>
      </p:sp>
      <p:sp>
        <p:nvSpPr>
          <p:cNvPr id="10" name="Rectangle 9">
            <a:extLst>
              <a:ext uri="{FF2B5EF4-FFF2-40B4-BE49-F238E27FC236}">
                <a16:creationId xmlns:a16="http://schemas.microsoft.com/office/drawing/2014/main" id="{BE68E8B4-C2E3-4875-1A56-D4F6EC21CCDC}"/>
              </a:ext>
            </a:extLst>
          </p:cNvPr>
          <p:cNvSpPr/>
          <p:nvPr/>
        </p:nvSpPr>
        <p:spPr>
          <a:xfrm>
            <a:off x="2207909" y="5894861"/>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STATUS COMPONENT + CSS</a:t>
            </a:r>
          </a:p>
        </p:txBody>
      </p:sp>
    </p:spTree>
    <p:extLst>
      <p:ext uri="{BB962C8B-B14F-4D97-AF65-F5344CB8AC3E}">
        <p14:creationId xmlns:p14="http://schemas.microsoft.com/office/powerpoint/2010/main" val="985421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251-513C-46A8-9D07-BBAC8DB55D7D}"/>
              </a:ext>
            </a:extLst>
          </p:cNvPr>
          <p:cNvSpPr>
            <a:spLocks noGrp="1"/>
          </p:cNvSpPr>
          <p:nvPr>
            <p:ph type="title"/>
          </p:nvPr>
        </p:nvSpPr>
        <p:spPr/>
        <p:txBody>
          <a:bodyPr/>
          <a:lstStyle/>
          <a:p>
            <a:r>
              <a:rPr lang="en-IN"/>
              <a:t>Angular Providers</a:t>
            </a:r>
          </a:p>
        </p:txBody>
      </p:sp>
      <p:sp>
        <p:nvSpPr>
          <p:cNvPr id="3" name="Content Placeholder 2">
            <a:extLst>
              <a:ext uri="{FF2B5EF4-FFF2-40B4-BE49-F238E27FC236}">
                <a16:creationId xmlns:a16="http://schemas.microsoft.com/office/drawing/2014/main" id="{C74E155F-81EE-4ACF-821C-096576623FFC}"/>
              </a:ext>
            </a:extLst>
          </p:cNvPr>
          <p:cNvSpPr>
            <a:spLocks noGrp="1"/>
          </p:cNvSpPr>
          <p:nvPr>
            <p:ph idx="1"/>
          </p:nvPr>
        </p:nvSpPr>
        <p:spPr/>
        <p:txBody>
          <a:bodyPr/>
          <a:lstStyle/>
          <a:p>
            <a:r>
              <a:rPr lang="en-US"/>
              <a:t>The </a:t>
            </a:r>
            <a:r>
              <a:rPr lang="en-US" b="1"/>
              <a:t>Angular Provider </a:t>
            </a:r>
            <a:r>
              <a:rPr lang="en-US"/>
              <a:t>is an instruction (or recipe) that describes how an object for a certain </a:t>
            </a:r>
            <a:r>
              <a:rPr lang="en-US" b="1"/>
              <a:t>token</a:t>
            </a:r>
            <a:r>
              <a:rPr lang="en-US"/>
              <a:t> is created. </a:t>
            </a:r>
          </a:p>
          <a:p>
            <a:r>
              <a:rPr lang="en-US"/>
              <a:t>The </a:t>
            </a:r>
            <a:r>
              <a:rPr lang="en-US" b="1"/>
              <a:t>Angular Providers </a:t>
            </a:r>
            <a:r>
              <a:rPr lang="en-US"/>
              <a:t>is an array of such instructions (Provider). Each provider is uniquely identified by a token (or DI  Token ) in the Providers Array.</a:t>
            </a:r>
            <a:endParaRPr lang="en-IN"/>
          </a:p>
        </p:txBody>
      </p:sp>
    </p:spTree>
    <p:extLst>
      <p:ext uri="{BB962C8B-B14F-4D97-AF65-F5344CB8AC3E}">
        <p14:creationId xmlns:p14="http://schemas.microsoft.com/office/powerpoint/2010/main" val="2390603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B9CB-CE0C-4AEE-B2D2-AFD3D48DF7E9}"/>
              </a:ext>
            </a:extLst>
          </p:cNvPr>
          <p:cNvSpPr>
            <a:spLocks noGrp="1"/>
          </p:cNvSpPr>
          <p:nvPr>
            <p:ph type="title"/>
          </p:nvPr>
        </p:nvSpPr>
        <p:spPr/>
        <p:txBody>
          <a:bodyPr/>
          <a:lstStyle/>
          <a:p>
            <a:r>
              <a:rPr lang="en-IN"/>
              <a:t>More on Modules – Multi Modules</a:t>
            </a:r>
            <a:endParaRPr lang="en-US"/>
          </a:p>
        </p:txBody>
      </p:sp>
      <p:sp>
        <p:nvSpPr>
          <p:cNvPr id="3" name="Content Placeholder 2">
            <a:extLst>
              <a:ext uri="{FF2B5EF4-FFF2-40B4-BE49-F238E27FC236}">
                <a16:creationId xmlns:a16="http://schemas.microsoft.com/office/drawing/2014/main" id="{7FA4AB94-CA75-4D04-A33E-2B573ED699B9}"/>
              </a:ext>
            </a:extLst>
          </p:cNvPr>
          <p:cNvSpPr>
            <a:spLocks noGrp="1"/>
          </p:cNvSpPr>
          <p:nvPr>
            <p:ph idx="1"/>
          </p:nvPr>
        </p:nvSpPr>
        <p:spPr/>
        <p:txBody>
          <a:bodyPr/>
          <a:lstStyle/>
          <a:p>
            <a:r>
              <a:rPr lang="en-US"/>
              <a:t>Every Angular application has at least one </a:t>
            </a:r>
            <a:r>
              <a:rPr lang="en-US" err="1"/>
              <a:t>NgModule</a:t>
            </a:r>
            <a:r>
              <a:rPr lang="en-US"/>
              <a:t> class, the </a:t>
            </a:r>
            <a:r>
              <a:rPr lang="en-US" b="1"/>
              <a:t>root module</a:t>
            </a:r>
            <a:r>
              <a:rPr lang="en-US"/>
              <a:t>, which is conventionally named </a:t>
            </a:r>
            <a:r>
              <a:rPr lang="en-US" b="1" err="1"/>
              <a:t>AppModule</a:t>
            </a:r>
            <a:r>
              <a:rPr lang="en-US"/>
              <a:t> and resides in a file named </a:t>
            </a:r>
            <a:r>
              <a:rPr lang="en-US" b="1" err="1"/>
              <a:t>app.module.ts</a:t>
            </a:r>
            <a:r>
              <a:rPr lang="en-US"/>
              <a:t>. You launch your application by bootstrapping the root </a:t>
            </a:r>
            <a:r>
              <a:rPr lang="en-US" err="1"/>
              <a:t>NgModule</a:t>
            </a:r>
            <a:r>
              <a:rPr lang="en-US"/>
              <a:t>.</a:t>
            </a:r>
          </a:p>
          <a:p>
            <a:r>
              <a:rPr lang="en-US"/>
              <a:t>While a small application might have only one </a:t>
            </a:r>
            <a:r>
              <a:rPr lang="en-US" err="1"/>
              <a:t>NgModule</a:t>
            </a:r>
            <a:r>
              <a:rPr lang="en-US"/>
              <a:t>, most applications have many more feature modules. </a:t>
            </a:r>
          </a:p>
          <a:p>
            <a:r>
              <a:rPr lang="en-US"/>
              <a:t>Modules in angular are a great way to share and reuse code across your application.</a:t>
            </a:r>
          </a:p>
        </p:txBody>
      </p:sp>
    </p:spTree>
    <p:extLst>
      <p:ext uri="{BB962C8B-B14F-4D97-AF65-F5344CB8AC3E}">
        <p14:creationId xmlns:p14="http://schemas.microsoft.com/office/powerpoint/2010/main" val="4262467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81F9-3EEB-1749-2B56-C9E49D98E605}"/>
              </a:ext>
            </a:extLst>
          </p:cNvPr>
          <p:cNvSpPr>
            <a:spLocks noGrp="1"/>
          </p:cNvSpPr>
          <p:nvPr>
            <p:ph type="title"/>
          </p:nvPr>
        </p:nvSpPr>
        <p:spPr/>
        <p:txBody>
          <a:bodyPr/>
          <a:lstStyle/>
          <a:p>
            <a:r>
              <a:rPr lang="en-US"/>
              <a:t>Why use modules in Angular?</a:t>
            </a:r>
            <a:endParaRPr lang="en-IN"/>
          </a:p>
        </p:txBody>
      </p:sp>
      <p:sp>
        <p:nvSpPr>
          <p:cNvPr id="3" name="Content Placeholder 2">
            <a:extLst>
              <a:ext uri="{FF2B5EF4-FFF2-40B4-BE49-F238E27FC236}">
                <a16:creationId xmlns:a16="http://schemas.microsoft.com/office/drawing/2014/main" id="{58210C36-C248-B4A5-0279-A700A45ECC45}"/>
              </a:ext>
            </a:extLst>
          </p:cNvPr>
          <p:cNvSpPr>
            <a:spLocks noGrp="1"/>
          </p:cNvSpPr>
          <p:nvPr>
            <p:ph idx="1"/>
          </p:nvPr>
        </p:nvSpPr>
        <p:spPr/>
        <p:txBody>
          <a:bodyPr/>
          <a:lstStyle/>
          <a:p>
            <a:r>
              <a:rPr lang="en-US"/>
              <a:t>Develop a particular piece of functionality independently from the others</a:t>
            </a:r>
          </a:p>
          <a:p>
            <a:r>
              <a:rPr lang="en-US"/>
              <a:t>Manage teams more easily by enabling each development team to work on a separate feature</a:t>
            </a:r>
          </a:p>
          <a:p>
            <a:r>
              <a:rPr lang="en-US"/>
              <a:t>Explicitly define the list of modules that the current one requires to function</a:t>
            </a:r>
          </a:p>
          <a:p>
            <a:r>
              <a:rPr lang="en-US"/>
              <a:t>Deploy features gradually</a:t>
            </a:r>
          </a:p>
          <a:p>
            <a:r>
              <a:rPr lang="en-US"/>
              <a:t>Build scalable applications</a:t>
            </a:r>
          </a:p>
          <a:p>
            <a:r>
              <a:rPr lang="en-US"/>
              <a:t>Write tests easily</a:t>
            </a:r>
            <a:endParaRPr lang="en-IN"/>
          </a:p>
        </p:txBody>
      </p:sp>
    </p:spTree>
    <p:extLst>
      <p:ext uri="{BB962C8B-B14F-4D97-AF65-F5344CB8AC3E}">
        <p14:creationId xmlns:p14="http://schemas.microsoft.com/office/powerpoint/2010/main" val="3841044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2830-ED00-4043-9B8C-8BB04A2966D8}"/>
              </a:ext>
            </a:extLst>
          </p:cNvPr>
          <p:cNvSpPr>
            <a:spLocks noGrp="1"/>
          </p:cNvSpPr>
          <p:nvPr>
            <p:ph type="title"/>
          </p:nvPr>
        </p:nvSpPr>
        <p:spPr/>
        <p:txBody>
          <a:bodyPr/>
          <a:lstStyle/>
          <a:p>
            <a:r>
              <a:rPr lang="en-IN"/>
              <a:t>More on Modules – Multi Modules</a:t>
            </a:r>
            <a:endParaRPr lang="en-US"/>
          </a:p>
        </p:txBody>
      </p:sp>
      <p:sp>
        <p:nvSpPr>
          <p:cNvPr id="4" name="Rectangle: Rounded Corners 3">
            <a:extLst>
              <a:ext uri="{FF2B5EF4-FFF2-40B4-BE49-F238E27FC236}">
                <a16:creationId xmlns:a16="http://schemas.microsoft.com/office/drawing/2014/main" id="{FCF464AE-57AE-4450-935A-19EAB717186B}"/>
              </a:ext>
            </a:extLst>
          </p:cNvPr>
          <p:cNvSpPr/>
          <p:nvPr/>
        </p:nvSpPr>
        <p:spPr>
          <a:xfrm>
            <a:off x="4760384" y="4663014"/>
            <a:ext cx="267123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a:t>Angular Module</a:t>
            </a:r>
            <a:endParaRPr lang="en-US" sz="2800"/>
          </a:p>
        </p:txBody>
      </p:sp>
      <p:sp>
        <p:nvSpPr>
          <p:cNvPr id="5" name="Rectangle: Rounded Corners 4">
            <a:extLst>
              <a:ext uri="{FF2B5EF4-FFF2-40B4-BE49-F238E27FC236}">
                <a16:creationId xmlns:a16="http://schemas.microsoft.com/office/drawing/2014/main" id="{396CCB52-43A4-4220-9B0C-3F21926BD321}"/>
              </a:ext>
            </a:extLst>
          </p:cNvPr>
          <p:cNvSpPr/>
          <p:nvPr/>
        </p:nvSpPr>
        <p:spPr>
          <a:xfrm>
            <a:off x="838201" y="4663016"/>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a:t>Other Modules</a:t>
            </a:r>
            <a:endParaRPr lang="en-US" sz="2800"/>
          </a:p>
        </p:txBody>
      </p:sp>
      <p:sp>
        <p:nvSpPr>
          <p:cNvPr id="6" name="Rectangle: Rounded Corners 5">
            <a:extLst>
              <a:ext uri="{FF2B5EF4-FFF2-40B4-BE49-F238E27FC236}">
                <a16:creationId xmlns:a16="http://schemas.microsoft.com/office/drawing/2014/main" id="{907FA325-83D9-405B-8382-3DC60BF60F9E}"/>
              </a:ext>
            </a:extLst>
          </p:cNvPr>
          <p:cNvSpPr/>
          <p:nvPr/>
        </p:nvSpPr>
        <p:spPr>
          <a:xfrm>
            <a:off x="8682567" y="4663014"/>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a:t>Other Modules</a:t>
            </a:r>
            <a:endParaRPr lang="en-US" sz="2800"/>
          </a:p>
        </p:txBody>
      </p:sp>
      <p:sp>
        <p:nvSpPr>
          <p:cNvPr id="7" name="Rectangle: Rounded Corners 6">
            <a:extLst>
              <a:ext uri="{FF2B5EF4-FFF2-40B4-BE49-F238E27FC236}">
                <a16:creationId xmlns:a16="http://schemas.microsoft.com/office/drawing/2014/main" id="{20566802-31D5-4623-BF65-91C722E5DAB9}"/>
              </a:ext>
            </a:extLst>
          </p:cNvPr>
          <p:cNvSpPr/>
          <p:nvPr/>
        </p:nvSpPr>
        <p:spPr>
          <a:xfrm>
            <a:off x="2677585"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a:t>Components, Directives, Pipes</a:t>
            </a:r>
            <a:endParaRPr lang="en-US" sz="2800"/>
          </a:p>
        </p:txBody>
      </p:sp>
      <p:sp>
        <p:nvSpPr>
          <p:cNvPr id="8" name="Rectangle: Rounded Corners 7">
            <a:extLst>
              <a:ext uri="{FF2B5EF4-FFF2-40B4-BE49-F238E27FC236}">
                <a16:creationId xmlns:a16="http://schemas.microsoft.com/office/drawing/2014/main" id="{5AFB430E-3F64-4479-870C-FAB7BAE810E4}"/>
              </a:ext>
            </a:extLst>
          </p:cNvPr>
          <p:cNvSpPr/>
          <p:nvPr/>
        </p:nvSpPr>
        <p:spPr>
          <a:xfrm>
            <a:off x="6648452"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a:t>Services</a:t>
            </a:r>
            <a:endParaRPr lang="en-US" sz="2800"/>
          </a:p>
        </p:txBody>
      </p:sp>
      <p:cxnSp>
        <p:nvCxnSpPr>
          <p:cNvPr id="10" name="Straight Arrow Connector 9">
            <a:extLst>
              <a:ext uri="{FF2B5EF4-FFF2-40B4-BE49-F238E27FC236}">
                <a16:creationId xmlns:a16="http://schemas.microsoft.com/office/drawing/2014/main" id="{CD1042DC-D5B8-416C-BC58-87E52ACC6C89}"/>
              </a:ext>
            </a:extLst>
          </p:cNvPr>
          <p:cNvCxnSpPr>
            <a:stCxn id="5" idx="3"/>
            <a:endCxn id="4" idx="1"/>
          </p:cNvCxnSpPr>
          <p:nvPr/>
        </p:nvCxnSpPr>
        <p:spPr>
          <a:xfrm flipV="1">
            <a:off x="3509434" y="5325796"/>
            <a:ext cx="1250950" cy="2"/>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73C2850-7870-4F1A-AAD0-D8E48257E2A4}"/>
              </a:ext>
            </a:extLst>
          </p:cNvPr>
          <p:cNvCxnSpPr>
            <a:cxnSpLocks/>
            <a:stCxn id="4" idx="3"/>
            <a:endCxn id="6" idx="1"/>
          </p:cNvCxnSpPr>
          <p:nvPr/>
        </p:nvCxnSpPr>
        <p:spPr>
          <a:xfrm>
            <a:off x="7431617" y="5325796"/>
            <a:ext cx="1250950" cy="0"/>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BF98D2AA-8A22-41ED-926F-40723405F987}"/>
              </a:ext>
            </a:extLst>
          </p:cNvPr>
          <p:cNvSpPr txBox="1"/>
          <p:nvPr/>
        </p:nvSpPr>
        <p:spPr>
          <a:xfrm>
            <a:off x="3661060" y="5325795"/>
            <a:ext cx="917239" cy="369332"/>
          </a:xfrm>
          <a:prstGeom prst="rect">
            <a:avLst/>
          </a:prstGeom>
          <a:noFill/>
        </p:spPr>
        <p:txBody>
          <a:bodyPr wrap="none" rtlCol="0">
            <a:spAutoFit/>
          </a:bodyPr>
          <a:lstStyle/>
          <a:p>
            <a:pPr algn="ctr"/>
            <a:r>
              <a:rPr lang="en-IN"/>
              <a:t>Imports</a:t>
            </a:r>
            <a:endParaRPr lang="en-US"/>
          </a:p>
        </p:txBody>
      </p:sp>
      <p:sp>
        <p:nvSpPr>
          <p:cNvPr id="15" name="TextBox 14">
            <a:extLst>
              <a:ext uri="{FF2B5EF4-FFF2-40B4-BE49-F238E27FC236}">
                <a16:creationId xmlns:a16="http://schemas.microsoft.com/office/drawing/2014/main" id="{9DA3AD83-B044-47F0-B430-C0B195B0F5EA}"/>
              </a:ext>
            </a:extLst>
          </p:cNvPr>
          <p:cNvSpPr txBox="1"/>
          <p:nvPr/>
        </p:nvSpPr>
        <p:spPr>
          <a:xfrm>
            <a:off x="7613702" y="5325795"/>
            <a:ext cx="886781" cy="369332"/>
          </a:xfrm>
          <a:prstGeom prst="rect">
            <a:avLst/>
          </a:prstGeom>
          <a:noFill/>
        </p:spPr>
        <p:txBody>
          <a:bodyPr wrap="none" rtlCol="0">
            <a:spAutoFit/>
          </a:bodyPr>
          <a:lstStyle/>
          <a:p>
            <a:pPr algn="ctr"/>
            <a:r>
              <a:rPr lang="en-IN"/>
              <a:t>Exports</a:t>
            </a:r>
            <a:endParaRPr lang="en-US"/>
          </a:p>
        </p:txBody>
      </p:sp>
      <p:cxnSp>
        <p:nvCxnSpPr>
          <p:cNvPr id="16" name="Straight Arrow Connector 15">
            <a:extLst>
              <a:ext uri="{FF2B5EF4-FFF2-40B4-BE49-F238E27FC236}">
                <a16:creationId xmlns:a16="http://schemas.microsoft.com/office/drawing/2014/main" id="{0A476E8D-EF08-40A3-A0E9-BA9841145CE2}"/>
              </a:ext>
            </a:extLst>
          </p:cNvPr>
          <p:cNvCxnSpPr>
            <a:cxnSpLocks/>
            <a:stCxn id="4" idx="0"/>
            <a:endCxn id="8" idx="2"/>
          </p:cNvCxnSpPr>
          <p:nvPr/>
        </p:nvCxnSpPr>
        <p:spPr>
          <a:xfrm flipV="1">
            <a:off x="6096001" y="3429000"/>
            <a:ext cx="1888068"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9D2413BD-3232-4E08-B9C1-D18F246E9642}"/>
              </a:ext>
            </a:extLst>
          </p:cNvPr>
          <p:cNvSpPr txBox="1"/>
          <p:nvPr/>
        </p:nvSpPr>
        <p:spPr>
          <a:xfrm>
            <a:off x="7183779" y="3860651"/>
            <a:ext cx="984629" cy="369332"/>
          </a:xfrm>
          <a:prstGeom prst="rect">
            <a:avLst/>
          </a:prstGeom>
          <a:noFill/>
        </p:spPr>
        <p:txBody>
          <a:bodyPr wrap="none" rtlCol="0">
            <a:spAutoFit/>
          </a:bodyPr>
          <a:lstStyle/>
          <a:p>
            <a:pPr algn="ctr"/>
            <a:r>
              <a:rPr lang="en-IN"/>
              <a:t>Provides</a:t>
            </a:r>
            <a:endParaRPr lang="en-US"/>
          </a:p>
        </p:txBody>
      </p:sp>
      <p:sp>
        <p:nvSpPr>
          <p:cNvPr id="20" name="TextBox 19">
            <a:extLst>
              <a:ext uri="{FF2B5EF4-FFF2-40B4-BE49-F238E27FC236}">
                <a16:creationId xmlns:a16="http://schemas.microsoft.com/office/drawing/2014/main" id="{19588379-AA18-4B8F-980D-EE820C0620DB}"/>
              </a:ext>
            </a:extLst>
          </p:cNvPr>
          <p:cNvSpPr txBox="1"/>
          <p:nvPr/>
        </p:nvSpPr>
        <p:spPr>
          <a:xfrm>
            <a:off x="3826989" y="3866750"/>
            <a:ext cx="986360" cy="369332"/>
          </a:xfrm>
          <a:prstGeom prst="rect">
            <a:avLst/>
          </a:prstGeom>
          <a:noFill/>
        </p:spPr>
        <p:txBody>
          <a:bodyPr wrap="none" rtlCol="0">
            <a:spAutoFit/>
          </a:bodyPr>
          <a:lstStyle/>
          <a:p>
            <a:pPr algn="ctr"/>
            <a:r>
              <a:rPr lang="en-IN"/>
              <a:t>Declares</a:t>
            </a:r>
            <a:endParaRPr lang="en-US"/>
          </a:p>
        </p:txBody>
      </p:sp>
      <p:cxnSp>
        <p:nvCxnSpPr>
          <p:cNvPr id="21" name="Straight Arrow Connector 20">
            <a:extLst>
              <a:ext uri="{FF2B5EF4-FFF2-40B4-BE49-F238E27FC236}">
                <a16:creationId xmlns:a16="http://schemas.microsoft.com/office/drawing/2014/main" id="{1F545225-7588-430C-B934-CB5D835C6FC3}"/>
              </a:ext>
            </a:extLst>
          </p:cNvPr>
          <p:cNvCxnSpPr>
            <a:cxnSpLocks/>
            <a:stCxn id="4" idx="0"/>
            <a:endCxn id="7" idx="2"/>
          </p:cNvCxnSpPr>
          <p:nvPr/>
        </p:nvCxnSpPr>
        <p:spPr>
          <a:xfrm flipH="1" flipV="1">
            <a:off x="4013202" y="3429000"/>
            <a:ext cx="2082799"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91342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BA56-8E57-C226-CE34-99A59B282F1A}"/>
              </a:ext>
            </a:extLst>
          </p:cNvPr>
          <p:cNvSpPr>
            <a:spLocks noGrp="1"/>
          </p:cNvSpPr>
          <p:nvPr>
            <p:ph type="title"/>
          </p:nvPr>
        </p:nvSpPr>
        <p:spPr/>
        <p:txBody>
          <a:bodyPr/>
          <a:lstStyle/>
          <a:p>
            <a:r>
              <a:rPr lang="en-US"/>
              <a:t>Types of Module</a:t>
            </a:r>
            <a:endParaRPr lang="en-IN"/>
          </a:p>
        </p:txBody>
      </p:sp>
      <p:sp>
        <p:nvSpPr>
          <p:cNvPr id="3" name="Content Placeholder 2">
            <a:extLst>
              <a:ext uri="{FF2B5EF4-FFF2-40B4-BE49-F238E27FC236}">
                <a16:creationId xmlns:a16="http://schemas.microsoft.com/office/drawing/2014/main" id="{8C961680-1D3A-ECBD-BD17-7B5C0460F182}"/>
              </a:ext>
            </a:extLst>
          </p:cNvPr>
          <p:cNvSpPr>
            <a:spLocks noGrp="1"/>
          </p:cNvSpPr>
          <p:nvPr>
            <p:ph idx="1"/>
          </p:nvPr>
        </p:nvSpPr>
        <p:spPr/>
        <p:txBody>
          <a:bodyPr>
            <a:normAutofit fontScale="92500" lnSpcReduction="20000"/>
          </a:bodyPr>
          <a:lstStyle/>
          <a:p>
            <a:r>
              <a:rPr lang="en-US"/>
              <a:t>We can break our application into following modules:</a:t>
            </a:r>
          </a:p>
          <a:p>
            <a:pPr lvl="1"/>
            <a:r>
              <a:rPr lang="en-IN"/>
              <a:t>Root module</a:t>
            </a:r>
          </a:p>
          <a:p>
            <a:pPr lvl="2"/>
            <a:r>
              <a:rPr lang="en-US"/>
              <a:t>The root module is the main module in an Angular application. It is generated by the Angular CLI as </a:t>
            </a:r>
            <a:r>
              <a:rPr lang="en-US" err="1"/>
              <a:t>AppModule</a:t>
            </a:r>
            <a:r>
              <a:rPr lang="en-US"/>
              <a:t> and bootstrapped when the application starts.</a:t>
            </a:r>
          </a:p>
          <a:p>
            <a:pPr lvl="2"/>
            <a:r>
              <a:rPr lang="en-US"/>
              <a:t>Every other Angular module depends either directly or indirectly on the root module. Only one root module can exist in an Angular application.</a:t>
            </a:r>
            <a:endParaRPr lang="en-IN"/>
          </a:p>
          <a:p>
            <a:pPr lvl="1"/>
            <a:r>
              <a:rPr lang="en-IN"/>
              <a:t>Core module</a:t>
            </a:r>
          </a:p>
          <a:p>
            <a:pPr lvl="2"/>
            <a:r>
              <a:rPr lang="en-US"/>
              <a:t>The core module usually contains components that are used once in an Angular application, such as a navigation bar, loader, footer, etc. </a:t>
            </a:r>
            <a:endParaRPr lang="en-IN"/>
          </a:p>
          <a:p>
            <a:pPr lvl="1"/>
            <a:r>
              <a:rPr lang="en-IN"/>
              <a:t>Shared module</a:t>
            </a:r>
          </a:p>
          <a:p>
            <a:pPr lvl="2"/>
            <a:r>
              <a:rPr lang="en-US"/>
              <a:t>A shared module is made up of directives, pipes, and components that can be reused in feature modules.</a:t>
            </a:r>
            <a:endParaRPr lang="en-IN"/>
          </a:p>
          <a:p>
            <a:pPr lvl="1"/>
            <a:r>
              <a:rPr lang="en-IN"/>
              <a:t>Feature modules</a:t>
            </a:r>
          </a:p>
          <a:p>
            <a:pPr lvl="2"/>
            <a:r>
              <a:rPr lang="en-US"/>
              <a:t>Feature modules house the main features of your Angular application.</a:t>
            </a:r>
          </a:p>
          <a:p>
            <a:pPr lvl="2"/>
            <a:r>
              <a:rPr lang="en-US"/>
              <a:t>If you’re building an ecommerce application, for example, you might have specific sets of functionalities, such as orders, products, cart, customers, etc. </a:t>
            </a:r>
            <a:endParaRPr lang="en-IN"/>
          </a:p>
        </p:txBody>
      </p:sp>
    </p:spTree>
    <p:extLst>
      <p:ext uri="{BB962C8B-B14F-4D97-AF65-F5344CB8AC3E}">
        <p14:creationId xmlns:p14="http://schemas.microsoft.com/office/powerpoint/2010/main" val="882040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6CAC-B860-B86A-ADE7-F0677BC53D41}"/>
              </a:ext>
            </a:extLst>
          </p:cNvPr>
          <p:cNvSpPr>
            <a:spLocks noGrp="1"/>
          </p:cNvSpPr>
          <p:nvPr>
            <p:ph type="title"/>
          </p:nvPr>
        </p:nvSpPr>
        <p:spPr/>
        <p:txBody>
          <a:bodyPr/>
          <a:lstStyle/>
          <a:p>
            <a:r>
              <a:rPr lang="en-US" dirty="0"/>
              <a:t>Creating Angular Library &amp; NPM publish </a:t>
            </a:r>
            <a:endParaRPr lang="en-IN" dirty="0"/>
          </a:p>
        </p:txBody>
      </p:sp>
      <p:sp>
        <p:nvSpPr>
          <p:cNvPr id="3" name="Content Placeholder 2">
            <a:extLst>
              <a:ext uri="{FF2B5EF4-FFF2-40B4-BE49-F238E27FC236}">
                <a16:creationId xmlns:a16="http://schemas.microsoft.com/office/drawing/2014/main" id="{BA4FF408-0739-B959-BF51-9BB1F01E8C71}"/>
              </a:ext>
            </a:extLst>
          </p:cNvPr>
          <p:cNvSpPr>
            <a:spLocks noGrp="1"/>
          </p:cNvSpPr>
          <p:nvPr>
            <p:ph idx="1"/>
          </p:nvPr>
        </p:nvSpPr>
        <p:spPr/>
        <p:txBody>
          <a:bodyPr>
            <a:normAutofit fontScale="85000" lnSpcReduction="10000"/>
          </a:bodyPr>
          <a:lstStyle/>
          <a:p>
            <a:r>
              <a:rPr lang="en-US" dirty="0"/>
              <a:t>Create an Angular workspace for angular library which is not an application. </a:t>
            </a:r>
          </a:p>
          <a:p>
            <a:pPr lvl="1"/>
            <a:r>
              <a:rPr lang="en-US" dirty="0"/>
              <a:t>ng new my-sync-library --create-application=false</a:t>
            </a:r>
          </a:p>
          <a:p>
            <a:r>
              <a:rPr lang="en-US" dirty="0"/>
              <a:t>Generate Angular Library in the workspace</a:t>
            </a:r>
          </a:p>
          <a:p>
            <a:pPr lvl="1"/>
            <a:r>
              <a:rPr lang="en-IN" dirty="0"/>
              <a:t>ng g library manish-sync-pnq-jul23</a:t>
            </a:r>
            <a:endParaRPr lang="en-US" dirty="0"/>
          </a:p>
          <a:p>
            <a:r>
              <a:rPr lang="en-US" dirty="0"/>
              <a:t>Build the Library</a:t>
            </a:r>
          </a:p>
          <a:p>
            <a:pPr lvl="1"/>
            <a:r>
              <a:rPr lang="en-US" dirty="0"/>
              <a:t>ng build </a:t>
            </a:r>
            <a:r>
              <a:rPr lang="en-IN" dirty="0"/>
              <a:t>manish-sync-pnq-jul23</a:t>
            </a:r>
          </a:p>
          <a:p>
            <a:r>
              <a:rPr lang="en-US" dirty="0"/>
              <a:t>Publish the Library to </a:t>
            </a:r>
            <a:r>
              <a:rPr lang="en-US" dirty="0" err="1"/>
              <a:t>npm</a:t>
            </a:r>
            <a:endParaRPr lang="en-US" dirty="0"/>
          </a:p>
          <a:p>
            <a:pPr lvl="1"/>
            <a:r>
              <a:rPr lang="en-US" dirty="0"/>
              <a:t>Register a free account on npmjs.com</a:t>
            </a:r>
          </a:p>
          <a:p>
            <a:pPr lvl="1"/>
            <a:r>
              <a:rPr lang="en-US" dirty="0"/>
              <a:t>On Command Prompt, login to </a:t>
            </a:r>
            <a:r>
              <a:rPr lang="en-US" dirty="0" err="1"/>
              <a:t>npm</a:t>
            </a:r>
            <a:r>
              <a:rPr lang="en-US" dirty="0"/>
              <a:t> </a:t>
            </a:r>
          </a:p>
          <a:p>
            <a:pPr lvl="2"/>
            <a:r>
              <a:rPr lang="en-US" dirty="0" err="1"/>
              <a:t>npm</a:t>
            </a:r>
            <a:r>
              <a:rPr lang="en-US" dirty="0"/>
              <a:t> </a:t>
            </a:r>
            <a:r>
              <a:rPr lang="en-US" dirty="0" err="1"/>
              <a:t>adduser</a:t>
            </a:r>
            <a:endParaRPr lang="en-US" dirty="0"/>
          </a:p>
          <a:p>
            <a:pPr lvl="2"/>
            <a:r>
              <a:rPr lang="en-US" dirty="0" err="1"/>
              <a:t>npm</a:t>
            </a:r>
            <a:r>
              <a:rPr lang="en-US" dirty="0"/>
              <a:t> login</a:t>
            </a:r>
          </a:p>
          <a:p>
            <a:pPr lvl="1"/>
            <a:r>
              <a:rPr lang="en-US" dirty="0"/>
              <a:t>Navigate to Project Build folder in </a:t>
            </a:r>
            <a:r>
              <a:rPr lang="en-US" dirty="0" err="1"/>
              <a:t>dist</a:t>
            </a:r>
            <a:endParaRPr lang="en-US" dirty="0"/>
          </a:p>
          <a:p>
            <a:pPr lvl="2"/>
            <a:r>
              <a:rPr lang="en-US" dirty="0" err="1"/>
              <a:t>npm</a:t>
            </a:r>
            <a:r>
              <a:rPr lang="en-US" dirty="0"/>
              <a:t> publish</a:t>
            </a:r>
            <a:endParaRPr lang="en-IN" dirty="0"/>
          </a:p>
        </p:txBody>
      </p:sp>
    </p:spTree>
    <p:extLst>
      <p:ext uri="{BB962C8B-B14F-4D97-AF65-F5344CB8AC3E}">
        <p14:creationId xmlns:p14="http://schemas.microsoft.com/office/powerpoint/2010/main" val="751880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ED94-69D7-BB8F-CB39-0DD69BD4C2ED}"/>
              </a:ext>
            </a:extLst>
          </p:cNvPr>
          <p:cNvSpPr>
            <a:spLocks noGrp="1"/>
          </p:cNvSpPr>
          <p:nvPr>
            <p:ph type="title"/>
          </p:nvPr>
        </p:nvSpPr>
        <p:spPr/>
        <p:txBody>
          <a:bodyPr/>
          <a:lstStyle/>
          <a:p>
            <a:r>
              <a:rPr lang="en-IN" dirty="0"/>
              <a:t>Consume the publish </a:t>
            </a:r>
            <a:r>
              <a:rPr lang="en-IN" dirty="0" err="1"/>
              <a:t>npm</a:t>
            </a:r>
            <a:r>
              <a:rPr lang="en-IN" dirty="0"/>
              <a:t> package</a:t>
            </a:r>
          </a:p>
        </p:txBody>
      </p:sp>
      <p:sp>
        <p:nvSpPr>
          <p:cNvPr id="3" name="Content Placeholder 2">
            <a:extLst>
              <a:ext uri="{FF2B5EF4-FFF2-40B4-BE49-F238E27FC236}">
                <a16:creationId xmlns:a16="http://schemas.microsoft.com/office/drawing/2014/main" id="{F5AA41E1-B553-1E24-AB63-674355A82509}"/>
              </a:ext>
            </a:extLst>
          </p:cNvPr>
          <p:cNvSpPr>
            <a:spLocks noGrp="1"/>
          </p:cNvSpPr>
          <p:nvPr>
            <p:ph idx="1"/>
          </p:nvPr>
        </p:nvSpPr>
        <p:spPr/>
        <p:txBody>
          <a:bodyPr/>
          <a:lstStyle/>
          <a:p>
            <a:r>
              <a:rPr lang="en-IN" dirty="0"/>
              <a:t>In your application folder path, install the </a:t>
            </a:r>
            <a:r>
              <a:rPr lang="en-IN" dirty="0" err="1"/>
              <a:t>npm</a:t>
            </a:r>
            <a:r>
              <a:rPr lang="en-IN" dirty="0"/>
              <a:t> package</a:t>
            </a:r>
          </a:p>
          <a:p>
            <a:pPr lvl="1"/>
            <a:r>
              <a:rPr lang="en-IN" dirty="0" err="1"/>
              <a:t>npm</a:t>
            </a:r>
            <a:r>
              <a:rPr lang="en-IN" dirty="0"/>
              <a:t> </a:t>
            </a:r>
            <a:r>
              <a:rPr lang="en-IN" dirty="0" err="1"/>
              <a:t>i</a:t>
            </a:r>
            <a:r>
              <a:rPr lang="en-IN" dirty="0"/>
              <a:t> manish-sync-pnq-jul23</a:t>
            </a:r>
          </a:p>
          <a:p>
            <a:r>
              <a:rPr lang="en-IN" dirty="0"/>
              <a:t>Import the Library Module in </a:t>
            </a:r>
            <a:r>
              <a:rPr lang="en-IN" dirty="0" err="1"/>
              <a:t>AppModule</a:t>
            </a:r>
            <a:r>
              <a:rPr lang="en-IN" dirty="0"/>
              <a:t> imports array</a:t>
            </a:r>
          </a:p>
          <a:p>
            <a:pPr lvl="1"/>
            <a:r>
              <a:rPr lang="en-IN" dirty="0"/>
              <a:t>imports: [</a:t>
            </a:r>
            <a:r>
              <a:rPr lang="en-IN" b="0" dirty="0">
                <a:solidFill>
                  <a:srgbClr val="000000"/>
                </a:solidFill>
                <a:effectLst/>
                <a:latin typeface="Consolas" panose="020B0609020204030204" pitchFamily="49" charset="0"/>
              </a:rPr>
              <a:t>ManishSyncPnqJul23Module]</a:t>
            </a:r>
          </a:p>
          <a:p>
            <a:r>
              <a:rPr lang="en-IN" dirty="0"/>
              <a:t>Use the component in the application Root Component</a:t>
            </a:r>
          </a:p>
          <a:p>
            <a:pPr lvl="1"/>
            <a:r>
              <a:rPr lang="en-IN" b="0" dirty="0">
                <a:solidFill>
                  <a:srgbClr val="800000"/>
                </a:solidFill>
                <a:effectLst/>
                <a:latin typeface="Consolas" panose="020B0609020204030204" pitchFamily="49" charset="0"/>
              </a:rPr>
              <a:t>&lt;lib-manish-sync-pnq-jul23&gt;&lt;/lib-manish-sync-pnq-jul23&gt;</a:t>
            </a: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80444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0CA9-FB96-4B14-9BFE-AE7B86871BD8}"/>
              </a:ext>
            </a:extLst>
          </p:cNvPr>
          <p:cNvSpPr>
            <a:spLocks noGrp="1"/>
          </p:cNvSpPr>
          <p:nvPr>
            <p:ph type="title"/>
          </p:nvPr>
        </p:nvSpPr>
        <p:spPr/>
        <p:txBody>
          <a:bodyPr/>
          <a:lstStyle/>
          <a:p>
            <a:r>
              <a:rPr lang="en-IN"/>
              <a:t>View Encapsulation</a:t>
            </a:r>
          </a:p>
        </p:txBody>
      </p:sp>
      <p:sp>
        <p:nvSpPr>
          <p:cNvPr id="3" name="Content Placeholder 2">
            <a:extLst>
              <a:ext uri="{FF2B5EF4-FFF2-40B4-BE49-F238E27FC236}">
                <a16:creationId xmlns:a16="http://schemas.microsoft.com/office/drawing/2014/main" id="{B75EA73A-088B-48CA-96AA-7DA2E1D5E4A7}"/>
              </a:ext>
            </a:extLst>
          </p:cNvPr>
          <p:cNvSpPr>
            <a:spLocks noGrp="1"/>
          </p:cNvSpPr>
          <p:nvPr>
            <p:ph idx="1"/>
          </p:nvPr>
        </p:nvSpPr>
        <p:spPr/>
        <p:txBody>
          <a:bodyPr>
            <a:normAutofit lnSpcReduction="10000"/>
          </a:bodyPr>
          <a:lstStyle/>
          <a:p>
            <a:r>
              <a:rPr lang="en-US"/>
              <a:t>In Angular, component CSS styles are encapsulated into the component's view and don't affect the rest of the application.</a:t>
            </a:r>
          </a:p>
          <a:p>
            <a:r>
              <a:rPr lang="en-US"/>
              <a:t>Angular comes with view encapsulation built in, which enables us to use Shadow DOM or even emulate it.</a:t>
            </a:r>
          </a:p>
          <a:p>
            <a:r>
              <a:rPr lang="en-US"/>
              <a:t>What is Shadow DOM?</a:t>
            </a:r>
          </a:p>
          <a:p>
            <a:pPr lvl="1"/>
            <a:r>
              <a:rPr lang="en-US"/>
              <a:t>Shadow DOM is part of the Web Components standard and enables DOM tree and style encapsulation. </a:t>
            </a:r>
          </a:p>
          <a:p>
            <a:pPr lvl="1"/>
            <a:r>
              <a:rPr lang="en-US"/>
              <a:t>It basically means that Shadow DOM allows us to hide DOM logic behind other elements. </a:t>
            </a:r>
          </a:p>
          <a:p>
            <a:pPr lvl="1"/>
            <a:r>
              <a:rPr lang="en-US"/>
              <a:t>It enables us to apply scoped styles to elements without them bleeding out to the outer world.</a:t>
            </a:r>
          </a:p>
        </p:txBody>
      </p:sp>
    </p:spTree>
    <p:extLst>
      <p:ext uri="{BB962C8B-B14F-4D97-AF65-F5344CB8AC3E}">
        <p14:creationId xmlns:p14="http://schemas.microsoft.com/office/powerpoint/2010/main" val="1302610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198D-FE89-4F10-8103-1C29A4CB9D00}"/>
              </a:ext>
            </a:extLst>
          </p:cNvPr>
          <p:cNvSpPr>
            <a:spLocks noGrp="1"/>
          </p:cNvSpPr>
          <p:nvPr>
            <p:ph type="title"/>
          </p:nvPr>
        </p:nvSpPr>
        <p:spPr/>
        <p:txBody>
          <a:bodyPr/>
          <a:lstStyle/>
          <a:p>
            <a:r>
              <a:rPr lang="en-IN"/>
              <a:t>View Encapsulation</a:t>
            </a:r>
          </a:p>
        </p:txBody>
      </p:sp>
      <p:graphicFrame>
        <p:nvGraphicFramePr>
          <p:cNvPr id="4" name="Content Placeholder 3">
            <a:extLst>
              <a:ext uri="{FF2B5EF4-FFF2-40B4-BE49-F238E27FC236}">
                <a16:creationId xmlns:a16="http://schemas.microsoft.com/office/drawing/2014/main" id="{BD0615A8-15E6-4212-BA10-BCA6AB9BF19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9329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5D3705-506E-7079-96AB-095AA8A6F4D6}"/>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cxnSp>
        <p:nvCxnSpPr>
          <p:cNvPr id="3" name="Connector: Elbow 2">
            <a:extLst>
              <a:ext uri="{FF2B5EF4-FFF2-40B4-BE49-F238E27FC236}">
                <a16:creationId xmlns:a16="http://schemas.microsoft.com/office/drawing/2014/main" id="{B3EFE4AF-52A4-9B07-9DD9-14B28BFF97F6}"/>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229F5B7B-CFE9-6A99-72D1-087F78E50520}"/>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Flowchart: Magnetic Disk 4">
            <a:extLst>
              <a:ext uri="{FF2B5EF4-FFF2-40B4-BE49-F238E27FC236}">
                <a16:creationId xmlns:a16="http://schemas.microsoft.com/office/drawing/2014/main" id="{9DAC2A41-4E9A-8EA7-8C00-6499557FF728}"/>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grpSp>
        <p:nvGrpSpPr>
          <p:cNvPr id="6" name="Group 5">
            <a:extLst>
              <a:ext uri="{FF2B5EF4-FFF2-40B4-BE49-F238E27FC236}">
                <a16:creationId xmlns:a16="http://schemas.microsoft.com/office/drawing/2014/main" id="{C0BE8D72-E156-EC94-F89E-8DBC6E6C524E}"/>
              </a:ext>
            </a:extLst>
          </p:cNvPr>
          <p:cNvGrpSpPr/>
          <p:nvPr/>
        </p:nvGrpSpPr>
        <p:grpSpPr>
          <a:xfrm>
            <a:off x="7828524" y="1492695"/>
            <a:ext cx="1262108" cy="898124"/>
            <a:chOff x="8762260" y="1677880"/>
            <a:chExt cx="1262108" cy="898124"/>
          </a:xfrm>
        </p:grpSpPr>
        <p:sp>
          <p:nvSpPr>
            <p:cNvPr id="7" name="Rectangle: Rounded Corners 6">
              <a:extLst>
                <a:ext uri="{FF2B5EF4-FFF2-40B4-BE49-F238E27FC236}">
                  <a16:creationId xmlns:a16="http://schemas.microsoft.com/office/drawing/2014/main" id="{42107919-9125-2554-5B60-9601D5EABF1B}"/>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CEAEDD04-76B4-8534-62FB-81F6FFA8C066}"/>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9" name="Group 8">
            <a:extLst>
              <a:ext uri="{FF2B5EF4-FFF2-40B4-BE49-F238E27FC236}">
                <a16:creationId xmlns:a16="http://schemas.microsoft.com/office/drawing/2014/main" id="{951D2D36-B197-EF9B-18C8-763608D85605}"/>
              </a:ext>
            </a:extLst>
          </p:cNvPr>
          <p:cNvGrpSpPr/>
          <p:nvPr/>
        </p:nvGrpSpPr>
        <p:grpSpPr>
          <a:xfrm>
            <a:off x="9211491" y="1505558"/>
            <a:ext cx="1262108" cy="898124"/>
            <a:chOff x="8762260" y="1677880"/>
            <a:chExt cx="1262108" cy="898124"/>
          </a:xfrm>
        </p:grpSpPr>
        <p:sp>
          <p:nvSpPr>
            <p:cNvPr id="10" name="Rectangle: Rounded Corners 9">
              <a:extLst>
                <a:ext uri="{FF2B5EF4-FFF2-40B4-BE49-F238E27FC236}">
                  <a16:creationId xmlns:a16="http://schemas.microsoft.com/office/drawing/2014/main" id="{07611933-F5AC-FAA2-4410-185CC2836B88}"/>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49D68C2E-B89E-B4B1-73A6-7D32040C4FB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2" name="Straight Connector 11">
            <a:extLst>
              <a:ext uri="{FF2B5EF4-FFF2-40B4-BE49-F238E27FC236}">
                <a16:creationId xmlns:a16="http://schemas.microsoft.com/office/drawing/2014/main" id="{5681F591-34C0-3092-5748-3E9A3B51D56D}"/>
              </a:ext>
            </a:extLst>
          </p:cNvPr>
          <p:cNvCxnSpPr/>
          <p:nvPr/>
        </p:nvCxnSpPr>
        <p:spPr>
          <a:xfrm>
            <a:off x="7667073" y="3448805"/>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3" name="TextBox 12">
            <a:extLst>
              <a:ext uri="{FF2B5EF4-FFF2-40B4-BE49-F238E27FC236}">
                <a16:creationId xmlns:a16="http://schemas.microsoft.com/office/drawing/2014/main" id="{DB00CBBF-2321-93C7-C3A3-1A110A1AE442}"/>
              </a:ext>
            </a:extLst>
          </p:cNvPr>
          <p:cNvSpPr txBox="1"/>
          <p:nvPr/>
        </p:nvSpPr>
        <p:spPr>
          <a:xfrm>
            <a:off x="7824495" y="3688419"/>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sp>
        <p:nvSpPr>
          <p:cNvPr id="14" name="Rectangle 13">
            <a:extLst>
              <a:ext uri="{FF2B5EF4-FFF2-40B4-BE49-F238E27FC236}">
                <a16:creationId xmlns:a16="http://schemas.microsoft.com/office/drawing/2014/main" id="{8A895DD5-7382-BBA5-B1C4-67E72CFDF9BB}"/>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5" name="Straight Arrow Connector 14">
            <a:extLst>
              <a:ext uri="{FF2B5EF4-FFF2-40B4-BE49-F238E27FC236}">
                <a16:creationId xmlns:a16="http://schemas.microsoft.com/office/drawing/2014/main" id="{649BE8F6-137D-0BB7-0B88-333650A0D91C}"/>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D06F55C-17A2-F4BC-5BA5-230E25354C1C}"/>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17" name="Straight Arrow Connector 16">
            <a:extLst>
              <a:ext uri="{FF2B5EF4-FFF2-40B4-BE49-F238E27FC236}">
                <a16:creationId xmlns:a16="http://schemas.microsoft.com/office/drawing/2014/main" id="{3C4559C3-76FF-E8D9-1D8B-4006CB5711C7}"/>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0E2028C-708F-7B76-3D6A-DE29ADA69F0A}"/>
              </a:ext>
            </a:extLst>
          </p:cNvPr>
          <p:cNvSpPr/>
          <p:nvPr/>
        </p:nvSpPr>
        <p:spPr>
          <a:xfrm>
            <a:off x="4509090" y="2046220"/>
            <a:ext cx="1745991" cy="369332"/>
          </a:xfrm>
          <a:prstGeom prst="rect">
            <a:avLst/>
          </a:prstGeom>
        </p:spPr>
        <p:txBody>
          <a:bodyPr wrap="none">
            <a:spAutoFit/>
          </a:bodyPr>
          <a:lstStyle/>
          <a:p>
            <a:r>
              <a:rPr lang="en-IN" dirty="0"/>
              <a:t>HTML + CSS + JS </a:t>
            </a:r>
          </a:p>
        </p:txBody>
      </p:sp>
      <p:sp>
        <p:nvSpPr>
          <p:cNvPr id="19" name="Rectangle 18">
            <a:extLst>
              <a:ext uri="{FF2B5EF4-FFF2-40B4-BE49-F238E27FC236}">
                <a16:creationId xmlns:a16="http://schemas.microsoft.com/office/drawing/2014/main" id="{AA10A598-D9A6-CEC6-A802-F30A71E4DAA4}"/>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0" name="Rectangle: Rounded Corners 19">
            <a:extLst>
              <a:ext uri="{FF2B5EF4-FFF2-40B4-BE49-F238E27FC236}">
                <a16:creationId xmlns:a16="http://schemas.microsoft.com/office/drawing/2014/main" id="{EC6F9024-371A-3359-8575-3B253CF6AA43}"/>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7B4BECD7-F086-4A0E-E105-847712DF1527}"/>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4D64B452-0A96-737D-BC87-0855E4B76638}"/>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6BAA4B72-D826-16D2-A2F6-F76DD6A38C18}"/>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A5DC9C2F-34D3-4C20-678F-17334BD36B63}"/>
              </a:ext>
            </a:extLst>
          </p:cNvPr>
          <p:cNvCxnSpPr/>
          <p:nvPr/>
        </p:nvCxnSpPr>
        <p:spPr>
          <a:xfrm flipH="1">
            <a:off x="3365924" y="3396183"/>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9071AFD-6344-910E-1878-36AACFFDBB78}"/>
              </a:ext>
            </a:extLst>
          </p:cNvPr>
          <p:cNvSpPr txBox="1"/>
          <p:nvPr/>
        </p:nvSpPr>
        <p:spPr>
          <a:xfrm>
            <a:off x="4408894" y="2647673"/>
            <a:ext cx="1901611" cy="369332"/>
          </a:xfrm>
          <a:prstGeom prst="rect">
            <a:avLst/>
          </a:prstGeom>
          <a:noFill/>
        </p:spPr>
        <p:txBody>
          <a:bodyPr wrap="none" rtlCol="0">
            <a:spAutoFit/>
          </a:bodyPr>
          <a:lstStyle/>
          <a:p>
            <a:r>
              <a:rPr lang="en-IN" dirty="0"/>
              <a:t>AJAX - HTTP + URL</a:t>
            </a:r>
          </a:p>
        </p:txBody>
      </p:sp>
      <p:sp>
        <p:nvSpPr>
          <p:cNvPr id="26" name="Rectangle 25">
            <a:extLst>
              <a:ext uri="{FF2B5EF4-FFF2-40B4-BE49-F238E27FC236}">
                <a16:creationId xmlns:a16="http://schemas.microsoft.com/office/drawing/2014/main" id="{0051F559-6C5B-0874-62B8-20AA217C5223}"/>
              </a:ext>
            </a:extLst>
          </p:cNvPr>
          <p:cNvSpPr/>
          <p:nvPr/>
        </p:nvSpPr>
        <p:spPr>
          <a:xfrm>
            <a:off x="4715330" y="3409045"/>
            <a:ext cx="1547218" cy="369332"/>
          </a:xfrm>
          <a:prstGeom prst="rect">
            <a:avLst/>
          </a:prstGeom>
        </p:spPr>
        <p:txBody>
          <a:bodyPr wrap="none">
            <a:spAutoFit/>
          </a:bodyPr>
          <a:lstStyle/>
          <a:p>
            <a:r>
              <a:rPr lang="en-IN" dirty="0"/>
              <a:t>PARTIAL HTML</a:t>
            </a:r>
          </a:p>
        </p:txBody>
      </p:sp>
      <p:cxnSp>
        <p:nvCxnSpPr>
          <p:cNvPr id="30" name="Straight Arrow Connector 29">
            <a:extLst>
              <a:ext uri="{FF2B5EF4-FFF2-40B4-BE49-F238E27FC236}">
                <a16:creationId xmlns:a16="http://schemas.microsoft.com/office/drawing/2014/main" id="{4E2D017D-DF10-5E4A-7795-51606C9535F6}"/>
              </a:ext>
            </a:extLst>
          </p:cNvPr>
          <p:cNvCxnSpPr>
            <a:cxnSpLocks/>
          </p:cNvCxnSpPr>
          <p:nvPr/>
        </p:nvCxnSpPr>
        <p:spPr>
          <a:xfrm>
            <a:off x="3365924" y="3007157"/>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5B7407B4-D2A0-1747-E5DF-102E22A0F75A}"/>
              </a:ext>
            </a:extLst>
          </p:cNvPr>
          <p:cNvGrpSpPr/>
          <p:nvPr/>
        </p:nvGrpSpPr>
        <p:grpSpPr>
          <a:xfrm>
            <a:off x="8533022" y="2471625"/>
            <a:ext cx="1262108" cy="898124"/>
            <a:chOff x="8762260" y="1677880"/>
            <a:chExt cx="1262108" cy="898124"/>
          </a:xfrm>
        </p:grpSpPr>
        <p:sp>
          <p:nvSpPr>
            <p:cNvPr id="32" name="Rectangle: Rounded Corners 31">
              <a:extLst>
                <a:ext uri="{FF2B5EF4-FFF2-40B4-BE49-F238E27FC236}">
                  <a16:creationId xmlns:a16="http://schemas.microsoft.com/office/drawing/2014/main" id="{34D1B59A-0293-031D-C022-F29FF07461A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3" name="Rectangle: Rounded Corners 32">
              <a:extLst>
                <a:ext uri="{FF2B5EF4-FFF2-40B4-BE49-F238E27FC236}">
                  <a16:creationId xmlns:a16="http://schemas.microsoft.com/office/drawing/2014/main" id="{73A9B974-3E90-8CF7-09B1-5F53A512986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grpSp>
        <p:nvGrpSpPr>
          <p:cNvPr id="34" name="Group 33">
            <a:extLst>
              <a:ext uri="{FF2B5EF4-FFF2-40B4-BE49-F238E27FC236}">
                <a16:creationId xmlns:a16="http://schemas.microsoft.com/office/drawing/2014/main" id="{0ECD9679-D8B8-4627-2A96-1C531D7284FF}"/>
              </a:ext>
            </a:extLst>
          </p:cNvPr>
          <p:cNvGrpSpPr/>
          <p:nvPr/>
        </p:nvGrpSpPr>
        <p:grpSpPr>
          <a:xfrm>
            <a:off x="3485864" y="3510046"/>
            <a:ext cx="828000" cy="828000"/>
            <a:chOff x="4936328" y="4218830"/>
            <a:chExt cx="828000" cy="828000"/>
          </a:xfrm>
        </p:grpSpPr>
        <p:sp>
          <p:nvSpPr>
            <p:cNvPr id="35" name="Arc 34">
              <a:extLst>
                <a:ext uri="{FF2B5EF4-FFF2-40B4-BE49-F238E27FC236}">
                  <a16:creationId xmlns:a16="http://schemas.microsoft.com/office/drawing/2014/main" id="{9AB893EB-1FCB-DDD8-D3DC-CC31E56DF68D}"/>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6" name="TextBox 35">
              <a:extLst>
                <a:ext uri="{FF2B5EF4-FFF2-40B4-BE49-F238E27FC236}">
                  <a16:creationId xmlns:a16="http://schemas.microsoft.com/office/drawing/2014/main" id="{DD52DFB1-17C5-7C18-C650-ACBCA17FAA42}"/>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a:solidFill>
                    <a:srgbClr val="FF0000"/>
                  </a:solidFill>
                </a:rPr>
                <a:t>Partial </a:t>
              </a:r>
            </a:p>
            <a:p>
              <a:r>
                <a:rPr lang="en-IN" sz="1200" b="1">
                  <a:solidFill>
                    <a:srgbClr val="FF0000"/>
                  </a:solidFill>
                </a:rPr>
                <a:t>Page</a:t>
              </a:r>
            </a:p>
            <a:p>
              <a:r>
                <a:rPr lang="en-IN" sz="1200" b="1">
                  <a:solidFill>
                    <a:srgbClr val="FF0000"/>
                  </a:solidFill>
                </a:rPr>
                <a:t>Reload!</a:t>
              </a:r>
            </a:p>
          </p:txBody>
        </p:sp>
      </p:grpSp>
      <p:sp>
        <p:nvSpPr>
          <p:cNvPr id="37" name="TextBox 36">
            <a:extLst>
              <a:ext uri="{FF2B5EF4-FFF2-40B4-BE49-F238E27FC236}">
                <a16:creationId xmlns:a16="http://schemas.microsoft.com/office/drawing/2014/main" id="{F2E0DE96-CDEA-ACE4-FEAB-73858E323110}"/>
              </a:ext>
            </a:extLst>
          </p:cNvPr>
          <p:cNvSpPr txBox="1"/>
          <p:nvPr/>
        </p:nvSpPr>
        <p:spPr>
          <a:xfrm>
            <a:off x="8923193" y="3688254"/>
            <a:ext cx="1629448" cy="1477328"/>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a:p>
            <a:r>
              <a:rPr lang="en-IN" dirty="0">
                <a:solidFill>
                  <a:schemeClr val="bg1"/>
                </a:solidFill>
              </a:rPr>
              <a:t>Sails JS</a:t>
            </a:r>
          </a:p>
        </p:txBody>
      </p:sp>
      <p:sp>
        <p:nvSpPr>
          <p:cNvPr id="38" name="Rectangle 37">
            <a:extLst>
              <a:ext uri="{FF2B5EF4-FFF2-40B4-BE49-F238E27FC236}">
                <a16:creationId xmlns:a16="http://schemas.microsoft.com/office/drawing/2014/main" id="{9D699B69-7E49-7AB6-14F0-1B2493E76076}"/>
              </a:ext>
            </a:extLst>
          </p:cNvPr>
          <p:cNvSpPr/>
          <p:nvPr/>
        </p:nvSpPr>
        <p:spPr>
          <a:xfrm>
            <a:off x="4499301" y="3838745"/>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9" name="Group 38">
            <a:extLst>
              <a:ext uri="{FF2B5EF4-FFF2-40B4-BE49-F238E27FC236}">
                <a16:creationId xmlns:a16="http://schemas.microsoft.com/office/drawing/2014/main" id="{442DDCF5-1DA2-063A-164D-41524E7C6ADA}"/>
              </a:ext>
            </a:extLst>
          </p:cNvPr>
          <p:cNvGrpSpPr/>
          <p:nvPr/>
        </p:nvGrpSpPr>
        <p:grpSpPr>
          <a:xfrm>
            <a:off x="1092200" y="4089400"/>
            <a:ext cx="1380067" cy="846666"/>
            <a:chOff x="1092200" y="4089400"/>
            <a:chExt cx="1380067" cy="846666"/>
          </a:xfrm>
        </p:grpSpPr>
        <p:sp>
          <p:nvSpPr>
            <p:cNvPr id="40" name="Rectangle 39">
              <a:extLst>
                <a:ext uri="{FF2B5EF4-FFF2-40B4-BE49-F238E27FC236}">
                  <a16:creationId xmlns:a16="http://schemas.microsoft.com/office/drawing/2014/main" id="{A3526F5B-4B0D-1890-090E-BBCD8FB43510}"/>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41" name="Rectangle 40">
              <a:extLst>
                <a:ext uri="{FF2B5EF4-FFF2-40B4-BE49-F238E27FC236}">
                  <a16:creationId xmlns:a16="http://schemas.microsoft.com/office/drawing/2014/main" id="{6467FFC2-14D1-9121-FFF7-CAB7173BC7AF}"/>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Tree>
    <p:extLst>
      <p:ext uri="{BB962C8B-B14F-4D97-AF65-F5344CB8AC3E}">
        <p14:creationId xmlns:p14="http://schemas.microsoft.com/office/powerpoint/2010/main" val="23167622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6461-3DEE-A385-439C-64BBB927B5CF}"/>
              </a:ext>
            </a:extLst>
          </p:cNvPr>
          <p:cNvSpPr>
            <a:spLocks noGrp="1"/>
          </p:cNvSpPr>
          <p:nvPr>
            <p:ph type="title"/>
          </p:nvPr>
        </p:nvSpPr>
        <p:spPr/>
        <p:txBody>
          <a:bodyPr/>
          <a:lstStyle/>
          <a:p>
            <a:r>
              <a:rPr lang="en-IN" dirty="0"/>
              <a:t>View Encapsulation</a:t>
            </a:r>
          </a:p>
        </p:txBody>
      </p:sp>
      <p:sp>
        <p:nvSpPr>
          <p:cNvPr id="3" name="Content Placeholder 2">
            <a:extLst>
              <a:ext uri="{FF2B5EF4-FFF2-40B4-BE49-F238E27FC236}">
                <a16:creationId xmlns:a16="http://schemas.microsoft.com/office/drawing/2014/main" id="{FC5AA058-37DC-0BB0-EFD6-7260BFCF328C}"/>
              </a:ext>
            </a:extLst>
          </p:cNvPr>
          <p:cNvSpPr>
            <a:spLocks noGrp="1"/>
          </p:cNvSpPr>
          <p:nvPr>
            <p:ph idx="1"/>
          </p:nvPr>
        </p:nvSpPr>
        <p:spPr/>
        <p:txBody>
          <a:bodyPr>
            <a:normAutofit fontScale="92500" lnSpcReduction="10000"/>
          </a:bodyPr>
          <a:lstStyle/>
          <a:p>
            <a:r>
              <a:rPr lang="en-IN" dirty="0"/>
              <a:t>Emulated:</a:t>
            </a:r>
          </a:p>
          <a:p>
            <a:pPr lvl="1"/>
            <a:r>
              <a:rPr lang="en-US" dirty="0"/>
              <a:t>Emulates a native Shadow DOM encapsulation behavior by adding a specific attribute to the component's host element and applying the same attribute to all the CSS selectors provided via Component.</a:t>
            </a:r>
            <a:endParaRPr lang="en-IN" dirty="0"/>
          </a:p>
          <a:p>
            <a:r>
              <a:rPr lang="en-IN" dirty="0"/>
              <a:t>None:</a:t>
            </a:r>
          </a:p>
          <a:p>
            <a:pPr lvl="1"/>
            <a:r>
              <a:rPr lang="en-US" dirty="0"/>
              <a:t>Doesn't provide any sort of CSS style encapsulation, meaning that all the styles provided via </a:t>
            </a:r>
            <a:r>
              <a:rPr lang="en-US" dirty="0" err="1"/>
              <a:t>Component#styles</a:t>
            </a:r>
            <a:r>
              <a:rPr lang="en-US" dirty="0"/>
              <a:t> styles or </a:t>
            </a:r>
            <a:r>
              <a:rPr lang="en-US" dirty="0" err="1"/>
              <a:t>Component#styleUrls</a:t>
            </a:r>
            <a:r>
              <a:rPr lang="en-US" dirty="0"/>
              <a:t> </a:t>
            </a:r>
            <a:r>
              <a:rPr lang="en-US" dirty="0" err="1"/>
              <a:t>styleUrls</a:t>
            </a:r>
            <a:r>
              <a:rPr lang="en-US" dirty="0"/>
              <a:t> are applicable to any HTML element of the application regardless of their host Component.</a:t>
            </a:r>
          </a:p>
          <a:p>
            <a:r>
              <a:rPr lang="en-US" dirty="0"/>
              <a:t>Shadow DOM:</a:t>
            </a:r>
          </a:p>
          <a:p>
            <a:pPr lvl="1"/>
            <a:r>
              <a:rPr lang="en-US" dirty="0"/>
              <a:t>Uses the browser's native Shadow DOM API to encapsulate CSS styles, meaning that it creates a </a:t>
            </a:r>
            <a:r>
              <a:rPr lang="en-US" dirty="0" err="1"/>
              <a:t>ShadowRoot</a:t>
            </a:r>
            <a:r>
              <a:rPr lang="en-US" dirty="0"/>
              <a:t> for the component's host element which is then used to encapsulate all the Component's styling.</a:t>
            </a:r>
          </a:p>
        </p:txBody>
      </p:sp>
    </p:spTree>
    <p:extLst>
      <p:ext uri="{BB962C8B-B14F-4D97-AF65-F5344CB8AC3E}">
        <p14:creationId xmlns:p14="http://schemas.microsoft.com/office/powerpoint/2010/main" val="27920954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8DCF-33EF-48EE-BD32-7E566832B562}"/>
              </a:ext>
            </a:extLst>
          </p:cNvPr>
          <p:cNvSpPr>
            <a:spLocks noGrp="1"/>
          </p:cNvSpPr>
          <p:nvPr>
            <p:ph type="title"/>
          </p:nvPr>
        </p:nvSpPr>
        <p:spPr/>
        <p:txBody>
          <a:bodyPr/>
          <a:lstStyle/>
          <a:p>
            <a:r>
              <a:rPr lang="en-US"/>
              <a:t>Data Binding</a:t>
            </a:r>
          </a:p>
        </p:txBody>
      </p:sp>
      <p:sp>
        <p:nvSpPr>
          <p:cNvPr id="3" name="Content Placeholder 2">
            <a:extLst>
              <a:ext uri="{FF2B5EF4-FFF2-40B4-BE49-F238E27FC236}">
                <a16:creationId xmlns:a16="http://schemas.microsoft.com/office/drawing/2014/main" id="{1FC08F06-5310-4FB4-A774-0745801B651B}"/>
              </a:ext>
            </a:extLst>
          </p:cNvPr>
          <p:cNvSpPr>
            <a:spLocks noGrp="1"/>
          </p:cNvSpPr>
          <p:nvPr>
            <p:ph idx="1"/>
          </p:nvPr>
        </p:nvSpPr>
        <p:spPr/>
        <p:txBody>
          <a:bodyPr/>
          <a:lstStyle/>
          <a:p>
            <a:r>
              <a:rPr lang="en-US"/>
              <a:t>Data binding is the core concept of Angular and used to define the communication between a component and the DOM. </a:t>
            </a:r>
          </a:p>
          <a:p>
            <a:r>
              <a:rPr lang="en-US"/>
              <a:t>It is a technique to link your data to your view layer. </a:t>
            </a:r>
          </a:p>
          <a:p>
            <a:r>
              <a:rPr lang="en-US"/>
              <a:t>In simple words, you can say that data binding is a communication between your typescript code of your component and your template which user sees.</a:t>
            </a:r>
          </a:p>
          <a:p>
            <a:r>
              <a:rPr lang="en-US"/>
              <a:t>Data binding automatically keeps your page up-to-date based on your application's state.</a:t>
            </a:r>
          </a:p>
        </p:txBody>
      </p:sp>
    </p:spTree>
    <p:extLst>
      <p:ext uri="{BB962C8B-B14F-4D97-AF65-F5344CB8AC3E}">
        <p14:creationId xmlns:p14="http://schemas.microsoft.com/office/powerpoint/2010/main" val="33448066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E000-EAB3-41C4-BE4C-7E04C8B495BB}"/>
              </a:ext>
            </a:extLst>
          </p:cNvPr>
          <p:cNvSpPr>
            <a:spLocks noGrp="1"/>
          </p:cNvSpPr>
          <p:nvPr>
            <p:ph type="title"/>
          </p:nvPr>
        </p:nvSpPr>
        <p:spPr/>
        <p:txBody>
          <a:bodyPr/>
          <a:lstStyle/>
          <a:p>
            <a:r>
              <a:rPr lang="en-US"/>
              <a:t>Types of Data binding</a:t>
            </a:r>
          </a:p>
        </p:txBody>
      </p:sp>
      <p:sp>
        <p:nvSpPr>
          <p:cNvPr id="3" name="Content Placeholder 2">
            <a:extLst>
              <a:ext uri="{FF2B5EF4-FFF2-40B4-BE49-F238E27FC236}">
                <a16:creationId xmlns:a16="http://schemas.microsoft.com/office/drawing/2014/main" id="{A606FB1D-BDD8-4212-BFAA-B5AE4E4414B3}"/>
              </a:ext>
            </a:extLst>
          </p:cNvPr>
          <p:cNvSpPr>
            <a:spLocks noGrp="1"/>
          </p:cNvSpPr>
          <p:nvPr>
            <p:ph idx="1"/>
          </p:nvPr>
        </p:nvSpPr>
        <p:spPr/>
        <p:txBody>
          <a:bodyPr/>
          <a:lstStyle/>
          <a:p>
            <a:r>
              <a:rPr lang="en-US"/>
              <a:t>Angular provides three categories of data binding according to the direction of data flow:</a:t>
            </a:r>
          </a:p>
          <a:p>
            <a:pPr lvl="1"/>
            <a:r>
              <a:rPr lang="en-US"/>
              <a:t>From the source to view</a:t>
            </a:r>
          </a:p>
          <a:p>
            <a:pPr lvl="1"/>
            <a:r>
              <a:rPr lang="en-US"/>
              <a:t>From view to source</a:t>
            </a:r>
          </a:p>
          <a:p>
            <a:pPr lvl="1"/>
            <a:r>
              <a:rPr lang="en-US"/>
              <a:t>In a two-way sequence of view to source to view</a:t>
            </a:r>
          </a:p>
        </p:txBody>
      </p:sp>
    </p:spTree>
    <p:extLst>
      <p:ext uri="{BB962C8B-B14F-4D97-AF65-F5344CB8AC3E}">
        <p14:creationId xmlns:p14="http://schemas.microsoft.com/office/powerpoint/2010/main" val="3925259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1166-C04B-88AF-A454-2EEB7DC3C860}"/>
              </a:ext>
            </a:extLst>
          </p:cNvPr>
          <p:cNvSpPr>
            <a:spLocks noGrp="1"/>
          </p:cNvSpPr>
          <p:nvPr>
            <p:ph type="title"/>
          </p:nvPr>
        </p:nvSpPr>
        <p:spPr/>
        <p:txBody>
          <a:bodyPr/>
          <a:lstStyle/>
          <a:p>
            <a:r>
              <a:rPr lang="en-IN" dirty="0"/>
              <a:t>Data Binding (Flow of Data)</a:t>
            </a:r>
          </a:p>
        </p:txBody>
      </p:sp>
      <p:sp>
        <p:nvSpPr>
          <p:cNvPr id="4" name="TextBox 3">
            <a:extLst>
              <a:ext uri="{FF2B5EF4-FFF2-40B4-BE49-F238E27FC236}">
                <a16:creationId xmlns:a16="http://schemas.microsoft.com/office/drawing/2014/main" id="{7355C984-455B-10A4-008E-671D6AF94754}"/>
              </a:ext>
            </a:extLst>
          </p:cNvPr>
          <p:cNvSpPr txBox="1"/>
          <p:nvPr/>
        </p:nvSpPr>
        <p:spPr>
          <a:xfrm>
            <a:off x="1151467" y="1921933"/>
            <a:ext cx="1990738" cy="1292662"/>
          </a:xfrm>
          <a:prstGeom prst="rect">
            <a:avLst/>
          </a:prstGeom>
          <a:noFill/>
        </p:spPr>
        <p:txBody>
          <a:bodyPr wrap="none" rtlCol="0">
            <a:spAutoFit/>
          </a:bodyPr>
          <a:lstStyle/>
          <a:p>
            <a:r>
              <a:rPr lang="en-IN" sz="2400" b="1"/>
              <a:t>SOURCE</a:t>
            </a:r>
          </a:p>
          <a:p>
            <a:pPr>
              <a:tabLst>
                <a:tab pos="177800" algn="l"/>
              </a:tabLst>
            </a:pPr>
            <a:r>
              <a:rPr lang="en-IN"/>
              <a:t>	Component Class</a:t>
            </a:r>
          </a:p>
          <a:p>
            <a:pPr>
              <a:tabLst>
                <a:tab pos="177800" algn="l"/>
                <a:tab pos="355600" algn="l"/>
              </a:tabLst>
            </a:pPr>
            <a:r>
              <a:rPr lang="en-IN"/>
              <a:t>		Data Members</a:t>
            </a:r>
          </a:p>
          <a:p>
            <a:pPr>
              <a:tabLst>
                <a:tab pos="177800" algn="l"/>
                <a:tab pos="355600" algn="l"/>
              </a:tabLst>
            </a:pPr>
            <a:r>
              <a:rPr lang="en-IN"/>
              <a:t>		Properties</a:t>
            </a:r>
            <a:endParaRPr lang="en-US"/>
          </a:p>
        </p:txBody>
      </p:sp>
      <p:sp>
        <p:nvSpPr>
          <p:cNvPr id="5" name="TextBox 4">
            <a:extLst>
              <a:ext uri="{FF2B5EF4-FFF2-40B4-BE49-F238E27FC236}">
                <a16:creationId xmlns:a16="http://schemas.microsoft.com/office/drawing/2014/main" id="{31CB2EFA-5109-02DA-D4EE-99A728A82D63}"/>
              </a:ext>
            </a:extLst>
          </p:cNvPr>
          <p:cNvSpPr txBox="1"/>
          <p:nvPr/>
        </p:nvSpPr>
        <p:spPr>
          <a:xfrm>
            <a:off x="8367429" y="1921933"/>
            <a:ext cx="2673104" cy="1569660"/>
          </a:xfrm>
          <a:prstGeom prst="rect">
            <a:avLst/>
          </a:prstGeom>
          <a:noFill/>
        </p:spPr>
        <p:txBody>
          <a:bodyPr wrap="none" rtlCol="0">
            <a:spAutoFit/>
          </a:bodyPr>
          <a:lstStyle/>
          <a:p>
            <a:r>
              <a:rPr lang="en-IN" sz="2400" b="1"/>
              <a:t>TARGET</a:t>
            </a:r>
          </a:p>
          <a:p>
            <a:pPr>
              <a:tabLst>
                <a:tab pos="177800" algn="l"/>
              </a:tabLst>
            </a:pPr>
            <a:r>
              <a:rPr lang="en-IN"/>
              <a:t>	Component Template</a:t>
            </a:r>
          </a:p>
          <a:p>
            <a:pPr>
              <a:tabLst>
                <a:tab pos="177800" algn="l"/>
                <a:tab pos="355600" algn="l"/>
              </a:tabLst>
            </a:pPr>
            <a:r>
              <a:rPr lang="en-IN"/>
              <a:t>		Element Properties</a:t>
            </a:r>
          </a:p>
          <a:p>
            <a:pPr>
              <a:tabLst>
                <a:tab pos="177800" algn="l"/>
                <a:tab pos="355600" algn="l"/>
              </a:tabLst>
            </a:pPr>
            <a:r>
              <a:rPr lang="en-IN"/>
              <a:t>		Element Attributes</a:t>
            </a:r>
          </a:p>
          <a:p>
            <a:pPr>
              <a:tabLst>
                <a:tab pos="177800" algn="l"/>
                <a:tab pos="355600" algn="l"/>
              </a:tabLst>
            </a:pPr>
            <a:r>
              <a:rPr lang="en-IN"/>
              <a:t>		Component Properties</a:t>
            </a:r>
            <a:endParaRPr lang="en-US"/>
          </a:p>
        </p:txBody>
      </p:sp>
      <p:cxnSp>
        <p:nvCxnSpPr>
          <p:cNvPr id="6" name="Straight Arrow Connector 5">
            <a:extLst>
              <a:ext uri="{FF2B5EF4-FFF2-40B4-BE49-F238E27FC236}">
                <a16:creationId xmlns:a16="http://schemas.microsoft.com/office/drawing/2014/main" id="{8FAA8B86-376D-19FF-F35D-8FCC15BF40FF}"/>
              </a:ext>
            </a:extLst>
          </p:cNvPr>
          <p:cNvCxnSpPr/>
          <p:nvPr/>
        </p:nvCxnSpPr>
        <p:spPr>
          <a:xfrm>
            <a:off x="3291840" y="3732415"/>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EEECE35-BF08-91DA-5C14-71BDC0554E8A}"/>
              </a:ext>
            </a:extLst>
          </p:cNvPr>
          <p:cNvSpPr txBox="1"/>
          <p:nvPr/>
        </p:nvSpPr>
        <p:spPr>
          <a:xfrm>
            <a:off x="4130025" y="2361021"/>
            <a:ext cx="3467359" cy="1323439"/>
          </a:xfrm>
          <a:prstGeom prst="rect">
            <a:avLst/>
          </a:prstGeom>
          <a:noFill/>
        </p:spPr>
        <p:txBody>
          <a:bodyPr wrap="none" rtlCol="0">
            <a:spAutoFit/>
          </a:bodyPr>
          <a:lstStyle/>
          <a:p>
            <a:pPr algn="ctr"/>
            <a:r>
              <a:rPr lang="en-IN" sz="1600"/>
              <a:t>Interpolation {{</a:t>
            </a:r>
            <a:r>
              <a:rPr lang="en-IN" sz="1600" err="1"/>
              <a:t>dName</a:t>
            </a:r>
            <a:r>
              <a:rPr lang="en-IN" sz="1600"/>
              <a:t>}}</a:t>
            </a:r>
          </a:p>
          <a:p>
            <a:pPr algn="ctr"/>
            <a:r>
              <a:rPr lang="en-IN" sz="1600" b="1"/>
              <a:t>One Way Binding</a:t>
            </a:r>
          </a:p>
          <a:p>
            <a:pPr algn="ctr"/>
            <a:r>
              <a:rPr lang="en-IN" sz="1600"/>
              <a:t>Property and Attribute Binding</a:t>
            </a:r>
          </a:p>
          <a:p>
            <a:pPr algn="ctr"/>
            <a:r>
              <a:rPr lang="en-IN" sz="1600"/>
              <a:t>[</a:t>
            </a:r>
            <a:r>
              <a:rPr lang="en-IN" sz="1600" err="1"/>
              <a:t>propertyName</a:t>
            </a:r>
            <a:r>
              <a:rPr lang="en-IN" sz="1600"/>
              <a:t>] or bind-</a:t>
            </a:r>
            <a:r>
              <a:rPr lang="en-IN" sz="1600" err="1"/>
              <a:t>propertyName</a:t>
            </a:r>
            <a:endParaRPr lang="en-IN" sz="1600"/>
          </a:p>
          <a:p>
            <a:pPr algn="ctr"/>
            <a:r>
              <a:rPr lang="en-IN" sz="1600"/>
              <a:t>[</a:t>
            </a:r>
            <a:r>
              <a:rPr lang="en-IN" sz="1600" err="1"/>
              <a:t>attr.AttributeName</a:t>
            </a:r>
            <a:r>
              <a:rPr lang="en-IN" sz="1600"/>
              <a:t>]</a:t>
            </a:r>
          </a:p>
        </p:txBody>
      </p:sp>
      <p:cxnSp>
        <p:nvCxnSpPr>
          <p:cNvPr id="8" name="Straight Arrow Connector 7">
            <a:extLst>
              <a:ext uri="{FF2B5EF4-FFF2-40B4-BE49-F238E27FC236}">
                <a16:creationId xmlns:a16="http://schemas.microsoft.com/office/drawing/2014/main" id="{A10ED01A-9A00-C755-629E-2159F0C807C0}"/>
              </a:ext>
            </a:extLst>
          </p:cNvPr>
          <p:cNvCxnSpPr>
            <a:cxnSpLocks/>
          </p:cNvCxnSpPr>
          <p:nvPr/>
        </p:nvCxnSpPr>
        <p:spPr>
          <a:xfrm flipH="1">
            <a:off x="3291839" y="4915598"/>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ECF8F13-8695-20B6-BD98-99ED85D178CC}"/>
              </a:ext>
            </a:extLst>
          </p:cNvPr>
          <p:cNvSpPr txBox="1"/>
          <p:nvPr/>
        </p:nvSpPr>
        <p:spPr>
          <a:xfrm>
            <a:off x="4465853" y="4062428"/>
            <a:ext cx="2795702" cy="830997"/>
          </a:xfrm>
          <a:prstGeom prst="rect">
            <a:avLst/>
          </a:prstGeom>
          <a:noFill/>
        </p:spPr>
        <p:txBody>
          <a:bodyPr wrap="none" rtlCol="0">
            <a:spAutoFit/>
          </a:bodyPr>
          <a:lstStyle/>
          <a:p>
            <a:pPr algn="ctr"/>
            <a:r>
              <a:rPr lang="en-IN" sz="1600" b="1" dirty="0"/>
              <a:t>One Way To Source Binding</a:t>
            </a:r>
          </a:p>
          <a:p>
            <a:pPr algn="ctr"/>
            <a:r>
              <a:rPr lang="en-IN" sz="1600" b="1" dirty="0"/>
              <a:t>Event Binding</a:t>
            </a:r>
          </a:p>
          <a:p>
            <a:pPr algn="ctr"/>
            <a:r>
              <a:rPr lang="en-IN" sz="1600" dirty="0"/>
              <a:t>(</a:t>
            </a:r>
            <a:r>
              <a:rPr lang="en-IN" sz="1600" dirty="0" err="1"/>
              <a:t>eventName</a:t>
            </a:r>
            <a:r>
              <a:rPr lang="en-IN" sz="1600" dirty="0"/>
              <a:t>) or on-</a:t>
            </a:r>
            <a:r>
              <a:rPr lang="en-IN" sz="1600" dirty="0" err="1"/>
              <a:t>eventName</a:t>
            </a:r>
            <a:endParaRPr lang="en-IN" sz="1600" dirty="0"/>
          </a:p>
        </p:txBody>
      </p:sp>
      <p:cxnSp>
        <p:nvCxnSpPr>
          <p:cNvPr id="10" name="Straight Arrow Connector 9">
            <a:extLst>
              <a:ext uri="{FF2B5EF4-FFF2-40B4-BE49-F238E27FC236}">
                <a16:creationId xmlns:a16="http://schemas.microsoft.com/office/drawing/2014/main" id="{74C3700C-C354-9467-3B0E-697CB0D836ED}"/>
              </a:ext>
            </a:extLst>
          </p:cNvPr>
          <p:cNvCxnSpPr/>
          <p:nvPr/>
        </p:nvCxnSpPr>
        <p:spPr>
          <a:xfrm>
            <a:off x="3369425" y="6054436"/>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353AECC-381D-6DED-9043-DD2D49F3897A}"/>
              </a:ext>
            </a:extLst>
          </p:cNvPr>
          <p:cNvCxnSpPr>
            <a:cxnSpLocks/>
          </p:cNvCxnSpPr>
          <p:nvPr/>
        </p:nvCxnSpPr>
        <p:spPr>
          <a:xfrm flipH="1">
            <a:off x="3369424" y="6215154"/>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86FDFDD-D06B-2424-D5B6-947F99F18978}"/>
              </a:ext>
            </a:extLst>
          </p:cNvPr>
          <p:cNvSpPr txBox="1"/>
          <p:nvPr/>
        </p:nvSpPr>
        <p:spPr>
          <a:xfrm>
            <a:off x="4441680" y="5469661"/>
            <a:ext cx="2844048" cy="584775"/>
          </a:xfrm>
          <a:prstGeom prst="rect">
            <a:avLst/>
          </a:prstGeom>
          <a:noFill/>
        </p:spPr>
        <p:txBody>
          <a:bodyPr wrap="none" rtlCol="0">
            <a:spAutoFit/>
          </a:bodyPr>
          <a:lstStyle/>
          <a:p>
            <a:pPr algn="ctr"/>
            <a:r>
              <a:rPr lang="en-IN" sz="1600" b="1" dirty="0"/>
              <a:t>Two Way Binding</a:t>
            </a:r>
          </a:p>
          <a:p>
            <a:pPr algn="ctr"/>
            <a:r>
              <a:rPr lang="en-IN" sz="1600" dirty="0"/>
              <a:t>[(</a:t>
            </a:r>
            <a:r>
              <a:rPr lang="en-IN" sz="1600" dirty="0" err="1"/>
              <a:t>ngModel</a:t>
            </a:r>
            <a:r>
              <a:rPr lang="en-IN" sz="1600" dirty="0"/>
              <a:t>)] or </a:t>
            </a:r>
            <a:r>
              <a:rPr lang="en-IN" sz="1600" dirty="0" err="1"/>
              <a:t>bindon-ngModel</a:t>
            </a:r>
            <a:endParaRPr lang="en-IN" sz="1600" dirty="0"/>
          </a:p>
        </p:txBody>
      </p:sp>
    </p:spTree>
    <p:extLst>
      <p:ext uri="{BB962C8B-B14F-4D97-AF65-F5344CB8AC3E}">
        <p14:creationId xmlns:p14="http://schemas.microsoft.com/office/powerpoint/2010/main" val="16374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A648-DC6F-7971-C102-BA059CEEAB00}"/>
              </a:ext>
            </a:extLst>
          </p:cNvPr>
          <p:cNvSpPr>
            <a:spLocks noGrp="1"/>
          </p:cNvSpPr>
          <p:nvPr>
            <p:ph type="title"/>
          </p:nvPr>
        </p:nvSpPr>
        <p:spPr/>
        <p:txBody>
          <a:bodyPr/>
          <a:lstStyle/>
          <a:p>
            <a:r>
              <a:rPr lang="en-IN" dirty="0"/>
              <a:t>$event</a:t>
            </a:r>
          </a:p>
        </p:txBody>
      </p:sp>
      <p:sp>
        <p:nvSpPr>
          <p:cNvPr id="3" name="Content Placeholder 2">
            <a:extLst>
              <a:ext uri="{FF2B5EF4-FFF2-40B4-BE49-F238E27FC236}">
                <a16:creationId xmlns:a16="http://schemas.microsoft.com/office/drawing/2014/main" id="{D7DD4F53-9722-FC29-D683-7537BC6D70DE}"/>
              </a:ext>
            </a:extLst>
          </p:cNvPr>
          <p:cNvSpPr>
            <a:spLocks noGrp="1"/>
          </p:cNvSpPr>
          <p:nvPr>
            <p:ph idx="1"/>
          </p:nvPr>
        </p:nvSpPr>
        <p:spPr/>
        <p:txBody>
          <a:bodyPr>
            <a:normAutofit lnSpcReduction="10000"/>
          </a:bodyPr>
          <a:lstStyle/>
          <a:p>
            <a:r>
              <a:rPr lang="en-US" dirty="0"/>
              <a:t>$event object is a special variable that is used to capture and access event data in event bindings. </a:t>
            </a:r>
          </a:p>
          <a:p>
            <a:r>
              <a:rPr lang="en-US" dirty="0"/>
              <a:t>When an event occurs, such as a button click or input change, Angular provides the event data as part of the event binding. </a:t>
            </a:r>
          </a:p>
          <a:p>
            <a:r>
              <a:rPr lang="en-US" dirty="0"/>
              <a:t>The $event variable allows you to access this event data within the event handler method.</a:t>
            </a:r>
          </a:p>
          <a:p>
            <a:r>
              <a:rPr lang="en-US" dirty="0"/>
              <a:t>By using the $event object, you can access event-specific data and perform actions based on that data within your event handlers. </a:t>
            </a:r>
          </a:p>
          <a:p>
            <a:r>
              <a:rPr lang="en-US" dirty="0"/>
              <a:t>The specific properties available in the $event object depend on the type of event being triggered.</a:t>
            </a:r>
            <a:endParaRPr lang="en-IN" dirty="0"/>
          </a:p>
        </p:txBody>
      </p:sp>
    </p:spTree>
    <p:extLst>
      <p:ext uri="{BB962C8B-B14F-4D97-AF65-F5344CB8AC3E}">
        <p14:creationId xmlns:p14="http://schemas.microsoft.com/office/powerpoint/2010/main" val="1474671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0716-E74E-A7CF-5826-A19175E26A14}"/>
              </a:ext>
            </a:extLst>
          </p:cNvPr>
          <p:cNvSpPr>
            <a:spLocks noGrp="1"/>
          </p:cNvSpPr>
          <p:nvPr>
            <p:ph type="title"/>
          </p:nvPr>
        </p:nvSpPr>
        <p:spPr/>
        <p:txBody>
          <a:bodyPr/>
          <a:lstStyle/>
          <a:p>
            <a:r>
              <a:rPr lang="en-IN" dirty="0"/>
              <a:t>How UI updates?</a:t>
            </a:r>
          </a:p>
        </p:txBody>
      </p:sp>
      <p:sp>
        <p:nvSpPr>
          <p:cNvPr id="3" name="Content Placeholder 2">
            <a:extLst>
              <a:ext uri="{FF2B5EF4-FFF2-40B4-BE49-F238E27FC236}">
                <a16:creationId xmlns:a16="http://schemas.microsoft.com/office/drawing/2014/main" id="{07A1CFC4-71F1-02C5-6718-CA8A926348A1}"/>
              </a:ext>
            </a:extLst>
          </p:cNvPr>
          <p:cNvSpPr>
            <a:spLocks noGrp="1"/>
          </p:cNvSpPr>
          <p:nvPr>
            <p:ph idx="1"/>
          </p:nvPr>
        </p:nvSpPr>
        <p:spPr/>
        <p:txBody>
          <a:bodyPr>
            <a:normAutofit fontScale="92500" lnSpcReduction="20000"/>
          </a:bodyPr>
          <a:lstStyle/>
          <a:p>
            <a:r>
              <a:rPr lang="en-US" dirty="0"/>
              <a:t>Angular employs a concept called "change detection"</a:t>
            </a:r>
          </a:p>
          <a:p>
            <a:pPr lvl="1"/>
            <a:r>
              <a:rPr lang="en-US" dirty="0"/>
              <a:t>Change detection in Angular is the process of detecting and updating the user interface (UI) when there are changes to the underlying data or state of an Angular application. </a:t>
            </a:r>
          </a:p>
          <a:p>
            <a:r>
              <a:rPr lang="en-US" dirty="0"/>
              <a:t>Angular uses a mechanism called Zone.js for enabling change detection.</a:t>
            </a:r>
          </a:p>
          <a:p>
            <a:r>
              <a:rPr lang="en-US" dirty="0"/>
              <a:t>Angular runs change detection in cycles. During a change detection cycle, Angular checks the component's bindings, including property bindings, event bindings, and child component bindings. </a:t>
            </a:r>
          </a:p>
          <a:p>
            <a:r>
              <a:rPr lang="en-US" dirty="0"/>
              <a:t>It compares the current values with the previous values and updates the UI accordingly. If any changes are detected, Angular propagates those changes through the component tree.</a:t>
            </a:r>
          </a:p>
          <a:p>
            <a:r>
              <a:rPr lang="en-US" dirty="0"/>
              <a:t>By triggering change detection, Angular keeps the UI in sync with the underlying data and ensures a responsive and up-to-date user interface.</a:t>
            </a:r>
            <a:endParaRPr lang="en-IN" dirty="0"/>
          </a:p>
        </p:txBody>
      </p:sp>
    </p:spTree>
    <p:extLst>
      <p:ext uri="{BB962C8B-B14F-4D97-AF65-F5344CB8AC3E}">
        <p14:creationId xmlns:p14="http://schemas.microsoft.com/office/powerpoint/2010/main" val="3316005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29AA-4D56-9BBA-D594-E72B700CFB41}"/>
              </a:ext>
            </a:extLst>
          </p:cNvPr>
          <p:cNvSpPr>
            <a:spLocks noGrp="1"/>
          </p:cNvSpPr>
          <p:nvPr>
            <p:ph type="title"/>
          </p:nvPr>
        </p:nvSpPr>
        <p:spPr/>
        <p:txBody>
          <a:bodyPr/>
          <a:lstStyle/>
          <a:p>
            <a:r>
              <a:rPr lang="en-IN" dirty="0"/>
              <a:t>When does change detection happen?</a:t>
            </a:r>
          </a:p>
        </p:txBody>
      </p:sp>
      <p:sp>
        <p:nvSpPr>
          <p:cNvPr id="3" name="Content Placeholder 2">
            <a:extLst>
              <a:ext uri="{FF2B5EF4-FFF2-40B4-BE49-F238E27FC236}">
                <a16:creationId xmlns:a16="http://schemas.microsoft.com/office/drawing/2014/main" id="{E6549959-9227-3F8E-034C-00863BDDC3E3}"/>
              </a:ext>
            </a:extLst>
          </p:cNvPr>
          <p:cNvSpPr>
            <a:spLocks noGrp="1"/>
          </p:cNvSpPr>
          <p:nvPr>
            <p:ph idx="1"/>
          </p:nvPr>
        </p:nvSpPr>
        <p:spPr/>
        <p:txBody>
          <a:bodyPr>
            <a:normAutofit fontScale="70000" lnSpcReduction="20000"/>
          </a:bodyPr>
          <a:lstStyle/>
          <a:p>
            <a:r>
              <a:rPr lang="en-US" dirty="0"/>
              <a:t>Initialization: Angular performs an initial change detection when a component is created to set up the component and its associated view.</a:t>
            </a:r>
          </a:p>
          <a:p>
            <a:r>
              <a:rPr lang="en-US" dirty="0"/>
              <a:t>Event Binding: Change detection is triggered when an event occurs and is bound to a component, such as a button click or input change.</a:t>
            </a:r>
          </a:p>
          <a:p>
            <a:r>
              <a:rPr lang="en-US" dirty="0"/>
              <a:t>Property Binding: Angular detects changes when the value of a bound property changes within the component.</a:t>
            </a:r>
          </a:p>
          <a:p>
            <a:r>
              <a:rPr lang="en-US" dirty="0"/>
              <a:t>Input Binding: Change detection is triggered when the value of an input property changes, typically from a parent component to a child component.</a:t>
            </a:r>
          </a:p>
          <a:p>
            <a:r>
              <a:rPr lang="en-US" dirty="0"/>
              <a:t>Timer-based operations: </a:t>
            </a:r>
            <a:r>
              <a:rPr lang="en-US" dirty="0" err="1"/>
              <a:t>Angular's</a:t>
            </a:r>
            <a:r>
              <a:rPr lang="en-US" dirty="0"/>
              <a:t> change detection is triggered after timer-based operations, such as </a:t>
            </a:r>
            <a:r>
              <a:rPr lang="en-US" dirty="0" err="1"/>
              <a:t>setTimeout</a:t>
            </a:r>
            <a:r>
              <a:rPr lang="en-US" dirty="0"/>
              <a:t> or </a:t>
            </a:r>
            <a:r>
              <a:rPr lang="en-US" dirty="0" err="1"/>
              <a:t>setInterval</a:t>
            </a:r>
            <a:r>
              <a:rPr lang="en-US" dirty="0"/>
              <a:t>, complete their execution.</a:t>
            </a:r>
          </a:p>
          <a:p>
            <a:r>
              <a:rPr lang="en-US" dirty="0"/>
              <a:t>Asynchronous operations: </a:t>
            </a:r>
            <a:r>
              <a:rPr lang="en-US" dirty="0" err="1"/>
              <a:t>Angular's</a:t>
            </a:r>
            <a:r>
              <a:rPr lang="en-US" dirty="0"/>
              <a:t> change detection is aware of asynchronous operations, like HTTP requests or Promises, and triggers change detection when these operations complete.</a:t>
            </a:r>
          </a:p>
          <a:p>
            <a:r>
              <a:rPr lang="en-US" dirty="0"/>
              <a:t>Manual triggering: Change detection can be manually triggered using the </a:t>
            </a:r>
            <a:r>
              <a:rPr lang="en-US" dirty="0" err="1"/>
              <a:t>ChangeDetectorRef</a:t>
            </a:r>
            <a:r>
              <a:rPr lang="en-US" dirty="0"/>
              <a:t> service's </a:t>
            </a:r>
            <a:r>
              <a:rPr lang="en-US" dirty="0" err="1"/>
              <a:t>detectChanges</a:t>
            </a:r>
            <a:r>
              <a:rPr lang="en-US" dirty="0"/>
              <a:t>() method. This is useful for updating the UI explicitly in specific cases.</a:t>
            </a:r>
            <a:endParaRPr lang="en-IN" dirty="0"/>
          </a:p>
        </p:txBody>
      </p:sp>
    </p:spTree>
    <p:extLst>
      <p:ext uri="{BB962C8B-B14F-4D97-AF65-F5344CB8AC3E}">
        <p14:creationId xmlns:p14="http://schemas.microsoft.com/office/powerpoint/2010/main" val="2338379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a:t>Application state change can be caused by:</a:t>
            </a:r>
          </a:p>
          <a:p>
            <a:pPr lvl="1"/>
            <a:r>
              <a:rPr lang="en-IN"/>
              <a:t>Events – User events click, change, input, submit</a:t>
            </a:r>
          </a:p>
          <a:p>
            <a:pPr lvl="1"/>
            <a:r>
              <a:rPr lang="en-IN" err="1"/>
              <a:t>XMLHttpRequests</a:t>
            </a:r>
            <a:r>
              <a:rPr lang="en-IN"/>
              <a:t> – W</a:t>
            </a:r>
            <a:r>
              <a:rPr lang="en-US"/>
              <a:t>hen fetching data from a remote service </a:t>
            </a:r>
          </a:p>
          <a:p>
            <a:pPr lvl="1"/>
            <a:r>
              <a:rPr lang="en-US"/>
              <a:t>Timers – </a:t>
            </a:r>
            <a:r>
              <a:rPr lang="en-US" err="1"/>
              <a:t>setTimeout</a:t>
            </a:r>
            <a:r>
              <a:rPr lang="en-US"/>
              <a:t>(), </a:t>
            </a:r>
            <a:r>
              <a:rPr lang="en-US" err="1"/>
              <a:t>setInterval</a:t>
            </a:r>
            <a:r>
              <a:rPr lang="en-US"/>
              <a:t>()</a:t>
            </a:r>
          </a:p>
          <a:p>
            <a:r>
              <a:rPr lang="en-US"/>
              <a:t>Angular takes advantage of Zones (</a:t>
            </a:r>
            <a:r>
              <a:rPr lang="en-US" err="1"/>
              <a:t>NgZone</a:t>
            </a:r>
            <a:r>
              <a:rPr lang="en-US"/>
              <a:t>) </a:t>
            </a:r>
          </a:p>
          <a:p>
            <a:r>
              <a:rPr lang="en-US"/>
              <a:t>Zone monkey-patches global asynchronous operations such as </a:t>
            </a:r>
            <a:r>
              <a:rPr lang="en-US" err="1"/>
              <a:t>setTimeout</a:t>
            </a:r>
            <a:r>
              <a:rPr lang="en-US"/>
              <a:t>() and </a:t>
            </a:r>
            <a:r>
              <a:rPr lang="en-US" err="1"/>
              <a:t>addEventListener</a:t>
            </a:r>
            <a:r>
              <a:rPr lang="en-US"/>
              <a:t>(), which is why Angular can easily find out, when to update the DOM. </a:t>
            </a:r>
            <a:endParaRPr lang="en-IN"/>
          </a:p>
        </p:txBody>
      </p:sp>
    </p:spTree>
    <p:extLst>
      <p:ext uri="{BB962C8B-B14F-4D97-AF65-F5344CB8AC3E}">
        <p14:creationId xmlns:p14="http://schemas.microsoft.com/office/powerpoint/2010/main" val="10183310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AFAF-D35D-F91F-2D23-386B4CCBC263}"/>
              </a:ext>
            </a:extLst>
          </p:cNvPr>
          <p:cNvSpPr>
            <a:spLocks noGrp="1"/>
          </p:cNvSpPr>
          <p:nvPr>
            <p:ph type="title"/>
          </p:nvPr>
        </p:nvSpPr>
        <p:spPr/>
        <p:txBody>
          <a:bodyPr/>
          <a:lstStyle/>
          <a:p>
            <a:r>
              <a:rPr lang="en-US"/>
              <a:t>When Angular needs to update the HTML?</a:t>
            </a:r>
          </a:p>
        </p:txBody>
      </p:sp>
      <p:sp>
        <p:nvSpPr>
          <p:cNvPr id="3" name="Content Placeholder 2">
            <a:extLst>
              <a:ext uri="{FF2B5EF4-FFF2-40B4-BE49-F238E27FC236}">
                <a16:creationId xmlns:a16="http://schemas.microsoft.com/office/drawing/2014/main" id="{A00AF97E-B1AD-2980-5C46-B21BD2514377}"/>
              </a:ext>
            </a:extLst>
          </p:cNvPr>
          <p:cNvSpPr>
            <a:spLocks noGrp="1"/>
          </p:cNvSpPr>
          <p:nvPr>
            <p:ph idx="1"/>
          </p:nvPr>
        </p:nvSpPr>
        <p:spPr/>
        <p:txBody>
          <a:bodyPr>
            <a:normAutofit fontScale="92500" lnSpcReduction="10000"/>
          </a:bodyPr>
          <a:lstStyle/>
          <a:p>
            <a:r>
              <a:rPr lang="en-US"/>
              <a:t>Typically, updates occur for one of the following reasons:</a:t>
            </a:r>
          </a:p>
          <a:p>
            <a:pPr lvl="1"/>
            <a:r>
              <a:rPr lang="en-US"/>
              <a:t>Component initialization: When bootstrapping an Angular application, Angular loads the bootstrap component and triggers the </a:t>
            </a:r>
            <a:r>
              <a:rPr lang="en-US" err="1"/>
              <a:t>ApplicationRef.tick</a:t>
            </a:r>
            <a:r>
              <a:rPr lang="en-US"/>
              <a:t>() to call change detection and View Rendering</a:t>
            </a:r>
          </a:p>
          <a:p>
            <a:pPr lvl="1"/>
            <a:r>
              <a:rPr lang="en-US"/>
              <a:t>Event listener: The DOM event listener can update the data in an Angular component and trigger change detection.</a:t>
            </a:r>
          </a:p>
          <a:p>
            <a:pPr lvl="1"/>
            <a:r>
              <a:rPr lang="en-US"/>
              <a:t>HTTP Data Request. You can also get data from a server through an HTTP request.</a:t>
            </a:r>
          </a:p>
          <a:p>
            <a:pPr lvl="1"/>
            <a:r>
              <a:rPr lang="en-US" err="1"/>
              <a:t>MacroTasks</a:t>
            </a:r>
            <a:r>
              <a:rPr lang="en-US"/>
              <a:t>, such as </a:t>
            </a:r>
            <a:r>
              <a:rPr lang="en-US" err="1"/>
              <a:t>setTimeout</a:t>
            </a:r>
            <a:r>
              <a:rPr lang="en-US"/>
              <a:t>() or </a:t>
            </a:r>
            <a:r>
              <a:rPr lang="en-US" err="1"/>
              <a:t>setInterval</a:t>
            </a:r>
            <a:r>
              <a:rPr lang="en-US"/>
              <a:t>(). You can also update the data in the callback function of a </a:t>
            </a:r>
            <a:r>
              <a:rPr lang="en-US" err="1"/>
              <a:t>macroTask</a:t>
            </a:r>
            <a:r>
              <a:rPr lang="en-US"/>
              <a:t> such as </a:t>
            </a:r>
            <a:r>
              <a:rPr lang="en-US" err="1"/>
              <a:t>setTimeout</a:t>
            </a:r>
            <a:r>
              <a:rPr lang="en-US"/>
              <a:t>()</a:t>
            </a:r>
          </a:p>
          <a:p>
            <a:pPr lvl="1"/>
            <a:r>
              <a:rPr lang="en-US" err="1"/>
              <a:t>MicroTasks</a:t>
            </a:r>
            <a:r>
              <a:rPr lang="en-US"/>
              <a:t>, such as </a:t>
            </a:r>
            <a:r>
              <a:rPr lang="en-US" err="1"/>
              <a:t>Promise.then</a:t>
            </a:r>
            <a:r>
              <a:rPr lang="en-US"/>
              <a:t>(). Other asynchronous APIs return a Promise object (such as fetch), so the then() callback function can also update the data.</a:t>
            </a:r>
          </a:p>
          <a:p>
            <a:pPr lvl="1"/>
            <a:r>
              <a:rPr lang="en-US"/>
              <a:t>Other async operations. In addition to </a:t>
            </a:r>
            <a:r>
              <a:rPr lang="en-US" err="1"/>
              <a:t>addEventListener</a:t>
            </a:r>
            <a:r>
              <a:rPr lang="en-US"/>
              <a:t>(), </a:t>
            </a:r>
            <a:r>
              <a:rPr lang="en-US" err="1"/>
              <a:t>setTimeout</a:t>
            </a:r>
            <a:r>
              <a:rPr lang="en-US"/>
              <a:t>() and </a:t>
            </a:r>
            <a:r>
              <a:rPr lang="en-US" err="1"/>
              <a:t>Promise.then</a:t>
            </a:r>
            <a:r>
              <a:rPr lang="en-US"/>
              <a:t>(), there are other operations that can update the data asynchronously. E.g., </a:t>
            </a:r>
            <a:r>
              <a:rPr lang="en-US" err="1"/>
              <a:t>WebSocket.onmessage</a:t>
            </a:r>
            <a:r>
              <a:rPr lang="en-US"/>
              <a:t>()</a:t>
            </a:r>
          </a:p>
        </p:txBody>
      </p:sp>
    </p:spTree>
    <p:extLst>
      <p:ext uri="{BB962C8B-B14F-4D97-AF65-F5344CB8AC3E}">
        <p14:creationId xmlns:p14="http://schemas.microsoft.com/office/powerpoint/2010/main" val="39825157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a:t>Directives</a:t>
            </a:r>
            <a:endParaRPr lang="en-IN"/>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a:t>Directives are classes that add additional behavior to elements in your Angular applications. </a:t>
            </a:r>
          </a:p>
          <a:p>
            <a:r>
              <a:rPr lang="en-US"/>
              <a:t>The different types of Angular directives are as follows:</a:t>
            </a:r>
          </a:p>
          <a:p>
            <a:pPr lvl="1"/>
            <a:r>
              <a:rPr lang="en-US" b="1"/>
              <a:t>Components</a:t>
            </a:r>
            <a:r>
              <a:rPr lang="en-US"/>
              <a:t>—directives with a template. This type of directive is the most common directive type.</a:t>
            </a:r>
          </a:p>
          <a:p>
            <a:pPr lvl="1"/>
            <a:r>
              <a:rPr lang="en-US" b="1"/>
              <a:t>Attribute directives</a:t>
            </a:r>
            <a:r>
              <a:rPr lang="en-US"/>
              <a:t>—directives that change the appearance or behavior of an element, component, or another directive. E.g., </a:t>
            </a:r>
            <a:r>
              <a:rPr lang="en-US" err="1"/>
              <a:t>NgClass</a:t>
            </a:r>
            <a:r>
              <a:rPr lang="en-US"/>
              <a:t>, </a:t>
            </a:r>
            <a:r>
              <a:rPr lang="en-US" err="1"/>
              <a:t>NgStyle</a:t>
            </a:r>
            <a:r>
              <a:rPr lang="en-US"/>
              <a:t>, </a:t>
            </a:r>
            <a:r>
              <a:rPr lang="en-US" err="1"/>
              <a:t>NgModel</a:t>
            </a:r>
            <a:endParaRPr lang="en-US"/>
          </a:p>
          <a:p>
            <a:pPr lvl="1"/>
            <a:r>
              <a:rPr lang="en-US" b="1"/>
              <a:t>Structural directives</a:t>
            </a:r>
            <a:r>
              <a:rPr lang="en-US"/>
              <a:t>—directives that change the DOM layout by adding and removing DOM elements. E.g., </a:t>
            </a:r>
            <a:r>
              <a:rPr lang="en-US" err="1"/>
              <a:t>NgIf</a:t>
            </a:r>
            <a:r>
              <a:rPr lang="en-US"/>
              <a:t>, </a:t>
            </a:r>
            <a:r>
              <a:rPr lang="en-US" err="1"/>
              <a:t>NgFor</a:t>
            </a:r>
            <a:r>
              <a:rPr lang="en-US"/>
              <a:t>, </a:t>
            </a:r>
            <a:r>
              <a:rPr lang="en-US" err="1"/>
              <a:t>NgSwitch</a:t>
            </a:r>
            <a:endParaRPr lang="en-US"/>
          </a:p>
        </p:txBody>
      </p:sp>
    </p:spTree>
    <p:extLst>
      <p:ext uri="{BB962C8B-B14F-4D97-AF65-F5344CB8AC3E}">
        <p14:creationId xmlns:p14="http://schemas.microsoft.com/office/powerpoint/2010/main" val="279150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CFA-0EF8-D89E-DF22-D62ABD541905}"/>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TextBox 2">
            <a:extLst>
              <a:ext uri="{FF2B5EF4-FFF2-40B4-BE49-F238E27FC236}">
                <a16:creationId xmlns:a16="http://schemas.microsoft.com/office/drawing/2014/main" id="{F290FB01-FD9A-2DC6-CFA5-5855C1BC7AB4}"/>
              </a:ext>
            </a:extLst>
          </p:cNvPr>
          <p:cNvSpPr txBox="1"/>
          <p:nvPr/>
        </p:nvSpPr>
        <p:spPr>
          <a:xfrm>
            <a:off x="7746241" y="2432351"/>
            <a:ext cx="1103572" cy="1477328"/>
          </a:xfrm>
          <a:prstGeom prst="rect">
            <a:avLst/>
          </a:prstGeom>
          <a:noFill/>
        </p:spPr>
        <p:txBody>
          <a:bodyPr wrap="none" rtlCol="0">
            <a:spAutoFit/>
          </a:bodyPr>
          <a:lstStyle/>
          <a:p>
            <a:r>
              <a:rPr lang="en-IN">
                <a:solidFill>
                  <a:schemeClr val="bg1"/>
                </a:solidFill>
              </a:rPr>
              <a:t>ASP</a:t>
            </a:r>
          </a:p>
          <a:p>
            <a:r>
              <a:rPr lang="en-IN">
                <a:solidFill>
                  <a:schemeClr val="bg1"/>
                </a:solidFill>
              </a:rPr>
              <a:t>ASP .NET</a:t>
            </a:r>
          </a:p>
          <a:p>
            <a:r>
              <a:rPr lang="en-IN">
                <a:solidFill>
                  <a:schemeClr val="bg1"/>
                </a:solidFill>
              </a:rPr>
              <a:t>JSP</a:t>
            </a:r>
          </a:p>
          <a:p>
            <a:r>
              <a:rPr lang="en-IN">
                <a:solidFill>
                  <a:schemeClr val="bg1"/>
                </a:solidFill>
              </a:rPr>
              <a:t>PHP</a:t>
            </a:r>
          </a:p>
          <a:p>
            <a:r>
              <a:rPr lang="en-IN">
                <a:solidFill>
                  <a:schemeClr val="bg1"/>
                </a:solidFill>
              </a:rPr>
              <a:t>Ruby</a:t>
            </a:r>
          </a:p>
        </p:txBody>
      </p:sp>
      <p:sp>
        <p:nvSpPr>
          <p:cNvPr id="4" name="TextBox 3">
            <a:extLst>
              <a:ext uri="{FF2B5EF4-FFF2-40B4-BE49-F238E27FC236}">
                <a16:creationId xmlns:a16="http://schemas.microsoft.com/office/drawing/2014/main" id="{389955BE-DFE8-0EAB-0490-ED91B49481AE}"/>
              </a:ext>
            </a:extLst>
          </p:cNvPr>
          <p:cNvSpPr txBox="1"/>
          <p:nvPr/>
        </p:nvSpPr>
        <p:spPr>
          <a:xfrm>
            <a:off x="8931927" y="2456866"/>
            <a:ext cx="1629448" cy="1200329"/>
          </a:xfrm>
          <a:prstGeom prst="rect">
            <a:avLst/>
          </a:prstGeom>
          <a:noFill/>
        </p:spPr>
        <p:txBody>
          <a:bodyPr wrap="square" rtlCol="0">
            <a:spAutoFit/>
          </a:bodyPr>
          <a:lstStyle/>
          <a:p>
            <a:r>
              <a:rPr lang="en-IN">
                <a:solidFill>
                  <a:schemeClr val="bg1"/>
                </a:solidFill>
              </a:rPr>
              <a:t>ASP .NET MVC</a:t>
            </a:r>
          </a:p>
          <a:p>
            <a:r>
              <a:rPr lang="en-IN">
                <a:solidFill>
                  <a:schemeClr val="bg1"/>
                </a:solidFill>
              </a:rPr>
              <a:t>Spring MVC</a:t>
            </a:r>
          </a:p>
          <a:p>
            <a:r>
              <a:rPr lang="en-IN">
                <a:solidFill>
                  <a:schemeClr val="bg1"/>
                </a:solidFill>
              </a:rPr>
              <a:t>Ruby On Rails</a:t>
            </a:r>
          </a:p>
          <a:p>
            <a:r>
              <a:rPr lang="en-IN">
                <a:solidFill>
                  <a:schemeClr val="bg1"/>
                </a:solidFill>
              </a:rPr>
              <a:t>Laravel</a:t>
            </a:r>
          </a:p>
        </p:txBody>
      </p:sp>
      <p:cxnSp>
        <p:nvCxnSpPr>
          <p:cNvPr id="5" name="Straight Connector 4">
            <a:extLst>
              <a:ext uri="{FF2B5EF4-FFF2-40B4-BE49-F238E27FC236}">
                <a16:creationId xmlns:a16="http://schemas.microsoft.com/office/drawing/2014/main" id="{4DBD0077-C2A4-DFC3-D4AB-21D82E37724E}"/>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6" name="Group 5">
            <a:extLst>
              <a:ext uri="{FF2B5EF4-FFF2-40B4-BE49-F238E27FC236}">
                <a16:creationId xmlns:a16="http://schemas.microsoft.com/office/drawing/2014/main" id="{3A579A3A-DFF9-CB74-D131-12D5CA83F2C8}"/>
              </a:ext>
            </a:extLst>
          </p:cNvPr>
          <p:cNvGrpSpPr/>
          <p:nvPr/>
        </p:nvGrpSpPr>
        <p:grpSpPr>
          <a:xfrm>
            <a:off x="7810595" y="663726"/>
            <a:ext cx="1130132" cy="749454"/>
            <a:chOff x="8762260" y="1677880"/>
            <a:chExt cx="1262108" cy="898124"/>
          </a:xfrm>
        </p:grpSpPr>
        <p:sp>
          <p:nvSpPr>
            <p:cNvPr id="7" name="Rectangle: Rounded Corners 6">
              <a:extLst>
                <a:ext uri="{FF2B5EF4-FFF2-40B4-BE49-F238E27FC236}">
                  <a16:creationId xmlns:a16="http://schemas.microsoft.com/office/drawing/2014/main" id="{4C8FE8E2-9263-8D96-AEE6-E3DB55043164}"/>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377F60DF-68FC-7FE4-E6BE-B5953CAD50CB}"/>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SERVER PAGES</a:t>
              </a:r>
            </a:p>
          </p:txBody>
        </p:sp>
      </p:grpSp>
      <p:grpSp>
        <p:nvGrpSpPr>
          <p:cNvPr id="9" name="Group 8">
            <a:extLst>
              <a:ext uri="{FF2B5EF4-FFF2-40B4-BE49-F238E27FC236}">
                <a16:creationId xmlns:a16="http://schemas.microsoft.com/office/drawing/2014/main" id="{6A9EA4EE-8549-6303-CAD7-D6AA9AE10F41}"/>
              </a:ext>
            </a:extLst>
          </p:cNvPr>
          <p:cNvGrpSpPr/>
          <p:nvPr/>
        </p:nvGrpSpPr>
        <p:grpSpPr>
          <a:xfrm>
            <a:off x="9193562" y="676589"/>
            <a:ext cx="1130132" cy="749454"/>
            <a:chOff x="8762260" y="1677880"/>
            <a:chExt cx="1262108" cy="898124"/>
          </a:xfrm>
        </p:grpSpPr>
        <p:sp>
          <p:nvSpPr>
            <p:cNvPr id="10" name="Rectangle: Rounded Corners 9">
              <a:extLst>
                <a:ext uri="{FF2B5EF4-FFF2-40B4-BE49-F238E27FC236}">
                  <a16:creationId xmlns:a16="http://schemas.microsoft.com/office/drawing/2014/main" id="{A575BEF9-CF70-7FB4-7253-BF958AEB535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1" name="Rectangle: Rounded Corners 10">
              <a:extLst>
                <a:ext uri="{FF2B5EF4-FFF2-40B4-BE49-F238E27FC236}">
                  <a16:creationId xmlns:a16="http://schemas.microsoft.com/office/drawing/2014/main" id="{395D42D9-3159-EFBC-3F86-AC940CFAF701}"/>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CSS</a:t>
              </a:r>
            </a:p>
          </p:txBody>
        </p:sp>
      </p:grpSp>
      <p:sp>
        <p:nvSpPr>
          <p:cNvPr id="12" name="Rectangle: Rounded Corners 11">
            <a:extLst>
              <a:ext uri="{FF2B5EF4-FFF2-40B4-BE49-F238E27FC236}">
                <a16:creationId xmlns:a16="http://schemas.microsoft.com/office/drawing/2014/main" id="{13A44AEB-DF7A-7582-9916-59E10FC064B9}"/>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JS</a:t>
            </a:r>
          </a:p>
        </p:txBody>
      </p:sp>
      <p:sp>
        <p:nvSpPr>
          <p:cNvPr id="13" name="Rectangle 12">
            <a:extLst>
              <a:ext uri="{FF2B5EF4-FFF2-40B4-BE49-F238E27FC236}">
                <a16:creationId xmlns:a16="http://schemas.microsoft.com/office/drawing/2014/main" id="{FC9F1D25-9F25-FFBB-4A96-C309C3A33A93}"/>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4" name="Straight Arrow Connector 13">
            <a:extLst>
              <a:ext uri="{FF2B5EF4-FFF2-40B4-BE49-F238E27FC236}">
                <a16:creationId xmlns:a16="http://schemas.microsoft.com/office/drawing/2014/main" id="{E0FBE82F-DD36-7BB4-A681-C97B84A8DEF1}"/>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3B4F033-77BC-4DCD-0EA7-744A8294CC98}"/>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sp>
        <p:nvSpPr>
          <p:cNvPr id="16" name="TextBox 15">
            <a:extLst>
              <a:ext uri="{FF2B5EF4-FFF2-40B4-BE49-F238E27FC236}">
                <a16:creationId xmlns:a16="http://schemas.microsoft.com/office/drawing/2014/main" id="{9BC76F80-4CEB-12D8-47E0-CEC79D866D45}"/>
              </a:ext>
            </a:extLst>
          </p:cNvPr>
          <p:cNvSpPr txBox="1"/>
          <p:nvPr/>
        </p:nvSpPr>
        <p:spPr>
          <a:xfrm>
            <a:off x="4565159" y="2096945"/>
            <a:ext cx="1693092" cy="369332"/>
          </a:xfrm>
          <a:prstGeom prst="rect">
            <a:avLst/>
          </a:prstGeom>
          <a:noFill/>
        </p:spPr>
        <p:txBody>
          <a:bodyPr wrap="none" rtlCol="0">
            <a:spAutoFit/>
          </a:bodyPr>
          <a:lstStyle/>
          <a:p>
            <a:pPr algn="ctr"/>
            <a:r>
              <a:rPr lang="en-IN"/>
              <a:t>HTML + CSS + JS</a:t>
            </a:r>
          </a:p>
        </p:txBody>
      </p:sp>
      <p:cxnSp>
        <p:nvCxnSpPr>
          <p:cNvPr id="17" name="Straight Arrow Connector 16">
            <a:extLst>
              <a:ext uri="{FF2B5EF4-FFF2-40B4-BE49-F238E27FC236}">
                <a16:creationId xmlns:a16="http://schemas.microsoft.com/office/drawing/2014/main" id="{1F42E9BD-115A-68AD-4F07-AAB214E02C8A}"/>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AA04DF5-1E69-76B9-EA82-CB8BB3CC615F}"/>
              </a:ext>
            </a:extLst>
          </p:cNvPr>
          <p:cNvSpPr txBox="1"/>
          <p:nvPr/>
        </p:nvSpPr>
        <p:spPr>
          <a:xfrm>
            <a:off x="4267677" y="2415560"/>
            <a:ext cx="2288063" cy="369332"/>
          </a:xfrm>
          <a:prstGeom prst="rect">
            <a:avLst/>
          </a:prstGeom>
          <a:noFill/>
        </p:spPr>
        <p:txBody>
          <a:bodyPr wrap="none" rtlCol="0">
            <a:spAutoFit/>
          </a:bodyPr>
          <a:lstStyle/>
          <a:p>
            <a:pPr algn="ctr"/>
            <a:r>
              <a:rPr lang="en-IN" dirty="0"/>
              <a:t>Client-Side Application</a:t>
            </a:r>
          </a:p>
        </p:txBody>
      </p:sp>
      <p:sp>
        <p:nvSpPr>
          <p:cNvPr id="19" name="Rectangle: Rounded Corners 18">
            <a:extLst>
              <a:ext uri="{FF2B5EF4-FFF2-40B4-BE49-F238E27FC236}">
                <a16:creationId xmlns:a16="http://schemas.microsoft.com/office/drawing/2014/main" id="{428ABA69-91B8-88AA-D051-5FA51617CA93}"/>
              </a:ext>
            </a:extLst>
          </p:cNvPr>
          <p:cNvSpPr/>
          <p:nvPr/>
        </p:nvSpPr>
        <p:spPr>
          <a:xfrm>
            <a:off x="3396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00E51C5B-DC81-EF1B-AE66-F0D059A0431A}"/>
              </a:ext>
            </a:extLst>
          </p:cNvPr>
          <p:cNvSpPr/>
          <p:nvPr/>
        </p:nvSpPr>
        <p:spPr>
          <a:xfrm>
            <a:off x="1358061"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4213367F-6CE5-4A40-B38A-77B00E870724}"/>
              </a:ext>
            </a:extLst>
          </p:cNvPr>
          <p:cNvSpPr/>
          <p:nvPr/>
        </p:nvSpPr>
        <p:spPr>
          <a:xfrm>
            <a:off x="2371469"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D5623955-D448-050A-E08C-BC6CD9C0C811}"/>
              </a:ext>
            </a:extLst>
          </p:cNvPr>
          <p:cNvSpPr/>
          <p:nvPr/>
        </p:nvSpPr>
        <p:spPr>
          <a:xfrm>
            <a:off x="339627"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83293ED-76AA-93DD-41D9-087B2E65930D}"/>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4" name="Rectangle 23">
            <a:extLst>
              <a:ext uri="{FF2B5EF4-FFF2-40B4-BE49-F238E27FC236}">
                <a16:creationId xmlns:a16="http://schemas.microsoft.com/office/drawing/2014/main" id="{82F730A6-2F1D-83AA-71DA-5F096FD226C5}"/>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cxnSp>
        <p:nvCxnSpPr>
          <p:cNvPr id="25" name="Straight Arrow Connector 24">
            <a:extLst>
              <a:ext uri="{FF2B5EF4-FFF2-40B4-BE49-F238E27FC236}">
                <a16:creationId xmlns:a16="http://schemas.microsoft.com/office/drawing/2014/main" id="{9B925A71-3E32-A0F4-A23A-4BD250415290}"/>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DB90CBD-FF64-E4CF-3CB2-A5A6EDA53C54}"/>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89F2FC8-7873-9DC1-2459-388AD822C279}"/>
              </a:ext>
            </a:extLst>
          </p:cNvPr>
          <p:cNvSpPr txBox="1"/>
          <p:nvPr/>
        </p:nvSpPr>
        <p:spPr>
          <a:xfrm>
            <a:off x="4422748" y="4404586"/>
            <a:ext cx="1901611" cy="369332"/>
          </a:xfrm>
          <a:prstGeom prst="rect">
            <a:avLst/>
          </a:prstGeom>
          <a:noFill/>
        </p:spPr>
        <p:txBody>
          <a:bodyPr wrap="none" rtlCol="0">
            <a:spAutoFit/>
          </a:bodyPr>
          <a:lstStyle/>
          <a:p>
            <a:r>
              <a:rPr lang="en-IN"/>
              <a:t>AJAX - HTTP + URL</a:t>
            </a:r>
          </a:p>
        </p:txBody>
      </p:sp>
      <p:sp>
        <p:nvSpPr>
          <p:cNvPr id="28" name="TextBox 27">
            <a:extLst>
              <a:ext uri="{FF2B5EF4-FFF2-40B4-BE49-F238E27FC236}">
                <a16:creationId xmlns:a16="http://schemas.microsoft.com/office/drawing/2014/main" id="{3D86D79E-A21A-466C-5210-FD72FE580A8D}"/>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29" name="Flowchart: Magnetic Disk 28">
            <a:extLst>
              <a:ext uri="{FF2B5EF4-FFF2-40B4-BE49-F238E27FC236}">
                <a16:creationId xmlns:a16="http://schemas.microsoft.com/office/drawing/2014/main" id="{60FD2FBE-B375-A3B7-526D-391B91FA3431}"/>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cxnSp>
        <p:nvCxnSpPr>
          <p:cNvPr id="30" name="Straight Arrow Connector 29">
            <a:extLst>
              <a:ext uri="{FF2B5EF4-FFF2-40B4-BE49-F238E27FC236}">
                <a16:creationId xmlns:a16="http://schemas.microsoft.com/office/drawing/2014/main" id="{3FC1DAFF-06AA-5506-C7C7-073EAF54E545}"/>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1F0F4B5-D9D2-F242-E4D7-2E0E694D707F}"/>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B92C39E-42B7-DB6B-4DBD-FA0261A5149B}"/>
              </a:ext>
            </a:extLst>
          </p:cNvPr>
          <p:cNvSpPr txBox="1"/>
          <p:nvPr/>
        </p:nvSpPr>
        <p:spPr>
          <a:xfrm>
            <a:off x="7698216" y="4609235"/>
            <a:ext cx="1989071" cy="1754326"/>
          </a:xfrm>
          <a:prstGeom prst="rect">
            <a:avLst/>
          </a:prstGeom>
          <a:noFill/>
        </p:spPr>
        <p:txBody>
          <a:bodyPr wrap="none" rtlCol="0">
            <a:spAutoFit/>
          </a:bodyPr>
          <a:lstStyle/>
          <a:p>
            <a:r>
              <a:rPr lang="en-IN">
                <a:solidFill>
                  <a:schemeClr val="bg1"/>
                </a:solidFill>
              </a:rPr>
              <a:t>RESTful API</a:t>
            </a:r>
          </a:p>
          <a:p>
            <a:endParaRPr lang="en-IN">
              <a:solidFill>
                <a:schemeClr val="bg1"/>
              </a:solidFill>
            </a:endParaRPr>
          </a:p>
          <a:p>
            <a:r>
              <a:rPr lang="en-IN">
                <a:solidFill>
                  <a:schemeClr val="bg1"/>
                </a:solidFill>
              </a:rPr>
              <a:t>ASP .NET Web API</a:t>
            </a:r>
          </a:p>
          <a:p>
            <a:r>
              <a:rPr lang="en-IN">
                <a:solidFill>
                  <a:schemeClr val="bg1"/>
                </a:solidFill>
              </a:rPr>
              <a:t>JWS</a:t>
            </a:r>
          </a:p>
          <a:p>
            <a:r>
              <a:rPr lang="en-IN">
                <a:solidFill>
                  <a:schemeClr val="bg1"/>
                </a:solidFill>
              </a:rPr>
              <a:t>Express JS</a:t>
            </a:r>
          </a:p>
          <a:p>
            <a:r>
              <a:rPr lang="en-IN">
                <a:solidFill>
                  <a:schemeClr val="bg1"/>
                </a:solidFill>
              </a:rPr>
              <a:t>Python</a:t>
            </a:r>
          </a:p>
        </p:txBody>
      </p:sp>
      <p:sp>
        <p:nvSpPr>
          <p:cNvPr id="33" name="TextBox 32">
            <a:extLst>
              <a:ext uri="{FF2B5EF4-FFF2-40B4-BE49-F238E27FC236}">
                <a16:creationId xmlns:a16="http://schemas.microsoft.com/office/drawing/2014/main" id="{E5003F00-7AFB-1965-1E69-9E9C48F2F64A}"/>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4" name="Rectangle 33">
            <a:extLst>
              <a:ext uri="{FF2B5EF4-FFF2-40B4-BE49-F238E27FC236}">
                <a16:creationId xmlns:a16="http://schemas.microsoft.com/office/drawing/2014/main" id="{B79B05E3-5F86-1949-801B-EAC21F7E70D9}"/>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grpSp>
        <p:nvGrpSpPr>
          <p:cNvPr id="35" name="Group 34">
            <a:extLst>
              <a:ext uri="{FF2B5EF4-FFF2-40B4-BE49-F238E27FC236}">
                <a16:creationId xmlns:a16="http://schemas.microsoft.com/office/drawing/2014/main" id="{F878F533-356C-4628-ABB9-A00103513A3D}"/>
              </a:ext>
            </a:extLst>
          </p:cNvPr>
          <p:cNvGrpSpPr/>
          <p:nvPr/>
        </p:nvGrpSpPr>
        <p:grpSpPr>
          <a:xfrm>
            <a:off x="2022260" y="3909679"/>
            <a:ext cx="855134" cy="531480"/>
            <a:chOff x="1092200" y="4089400"/>
            <a:chExt cx="1380067" cy="846666"/>
          </a:xfrm>
        </p:grpSpPr>
        <p:sp>
          <p:nvSpPr>
            <p:cNvPr id="36" name="Rectangle 35">
              <a:extLst>
                <a:ext uri="{FF2B5EF4-FFF2-40B4-BE49-F238E27FC236}">
                  <a16:creationId xmlns:a16="http://schemas.microsoft.com/office/drawing/2014/main" id="{DF10829A-17C5-A915-0F34-EEDC4D3CEE2F}"/>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7" name="Rectangle 36">
              <a:extLst>
                <a:ext uri="{FF2B5EF4-FFF2-40B4-BE49-F238E27FC236}">
                  <a16:creationId xmlns:a16="http://schemas.microsoft.com/office/drawing/2014/main" id="{BDFA94F8-AA24-E8EE-197B-9F6671E6090F}"/>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
        <p:nvSpPr>
          <p:cNvPr id="38" name="TextBox 37">
            <a:extLst>
              <a:ext uri="{FF2B5EF4-FFF2-40B4-BE49-F238E27FC236}">
                <a16:creationId xmlns:a16="http://schemas.microsoft.com/office/drawing/2014/main" id="{9C0CD85F-801A-23AD-41AC-BEAFE2FE4F5D}"/>
              </a:ext>
            </a:extLst>
          </p:cNvPr>
          <p:cNvSpPr txBox="1"/>
          <p:nvPr/>
        </p:nvSpPr>
        <p:spPr>
          <a:xfrm>
            <a:off x="217522" y="5865103"/>
            <a:ext cx="3195882" cy="646331"/>
          </a:xfrm>
          <a:prstGeom prst="rect">
            <a:avLst/>
          </a:prstGeom>
          <a:noFill/>
        </p:spPr>
        <p:txBody>
          <a:bodyPr wrap="square" rtlCol="0">
            <a:spAutoFit/>
          </a:bodyPr>
          <a:lstStyle/>
          <a:p>
            <a:pPr algn="ctr"/>
            <a:r>
              <a:rPr lang="en-IN" dirty="0"/>
              <a:t>Vanilla JS, jQuery, KO, BB, NG1, NG2 &amp; above, React, Vue</a:t>
            </a:r>
          </a:p>
        </p:txBody>
      </p:sp>
      <p:sp>
        <p:nvSpPr>
          <p:cNvPr id="39" name="TextBox 38">
            <a:extLst>
              <a:ext uri="{FF2B5EF4-FFF2-40B4-BE49-F238E27FC236}">
                <a16:creationId xmlns:a16="http://schemas.microsoft.com/office/drawing/2014/main" id="{44A202B5-FBA2-D96A-83ED-E6F6C8DEDE07}"/>
              </a:ext>
            </a:extLst>
          </p:cNvPr>
          <p:cNvSpPr txBox="1"/>
          <p:nvPr/>
        </p:nvSpPr>
        <p:spPr>
          <a:xfrm>
            <a:off x="552551" y="353014"/>
            <a:ext cx="6559553" cy="523220"/>
          </a:xfrm>
          <a:prstGeom prst="rect">
            <a:avLst/>
          </a:prstGeom>
          <a:noFill/>
        </p:spPr>
        <p:txBody>
          <a:bodyPr wrap="none" rtlCol="0">
            <a:spAutoFit/>
          </a:bodyPr>
          <a:lstStyle/>
          <a:p>
            <a:r>
              <a:rPr lang="en-IN" sz="2800" b="1" dirty="0"/>
              <a:t>SINGLE PAGE APPLICATION – Cross Domain</a:t>
            </a:r>
          </a:p>
        </p:txBody>
      </p:sp>
    </p:spTree>
    <p:extLst>
      <p:ext uri="{BB962C8B-B14F-4D97-AF65-F5344CB8AC3E}">
        <p14:creationId xmlns:p14="http://schemas.microsoft.com/office/powerpoint/2010/main" val="36085937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824B-DA73-8394-1029-EEAB4205054E}"/>
              </a:ext>
            </a:extLst>
          </p:cNvPr>
          <p:cNvSpPr>
            <a:spLocks noGrp="1"/>
          </p:cNvSpPr>
          <p:nvPr>
            <p:ph type="title"/>
          </p:nvPr>
        </p:nvSpPr>
        <p:spPr/>
        <p:txBody>
          <a:bodyPr/>
          <a:lstStyle/>
          <a:p>
            <a:r>
              <a:rPr lang="en-IN" dirty="0"/>
              <a:t>Renderer 2</a:t>
            </a:r>
          </a:p>
        </p:txBody>
      </p:sp>
      <p:sp>
        <p:nvSpPr>
          <p:cNvPr id="3" name="Content Placeholder 2">
            <a:extLst>
              <a:ext uri="{FF2B5EF4-FFF2-40B4-BE49-F238E27FC236}">
                <a16:creationId xmlns:a16="http://schemas.microsoft.com/office/drawing/2014/main" id="{45351C42-9555-6BF5-DE5F-1FAC8C53A0E3}"/>
              </a:ext>
            </a:extLst>
          </p:cNvPr>
          <p:cNvSpPr>
            <a:spLocks noGrp="1"/>
          </p:cNvSpPr>
          <p:nvPr>
            <p:ph idx="1"/>
          </p:nvPr>
        </p:nvSpPr>
        <p:spPr/>
        <p:txBody>
          <a:bodyPr>
            <a:normAutofit/>
          </a:bodyPr>
          <a:lstStyle/>
          <a:p>
            <a:r>
              <a:rPr lang="en-US" dirty="0"/>
              <a:t>In Angular, Renderer2 is a utility class provided by the platform browser module (@angular/platform-browser).</a:t>
            </a:r>
          </a:p>
          <a:p>
            <a:r>
              <a:rPr lang="en-US" dirty="0"/>
              <a:t>It allows you to interact with the browser’s DOM directly</a:t>
            </a:r>
          </a:p>
          <a:p>
            <a:r>
              <a:rPr lang="en-US" dirty="0"/>
              <a:t>It </a:t>
            </a:r>
            <a:r>
              <a:rPr lang="en-US" dirty="0" err="1"/>
              <a:t>provids</a:t>
            </a:r>
            <a:r>
              <a:rPr lang="en-US" dirty="0"/>
              <a:t> a safe and platform-agnostic way to manipulate elements, attributes, and styles.</a:t>
            </a:r>
          </a:p>
          <a:p>
            <a:r>
              <a:rPr lang="en-US" dirty="0"/>
              <a:t>The Renderer2 class serves as a wrapper around the browser's native DOM manipulation methods. </a:t>
            </a:r>
          </a:p>
          <a:p>
            <a:r>
              <a:rPr lang="en-US" dirty="0"/>
              <a:t>It abstracts away the direct access to the DOM and provides a set of methods that ensure compatibility across different platforms.</a:t>
            </a:r>
            <a:endParaRPr lang="en-IN" dirty="0"/>
          </a:p>
        </p:txBody>
      </p:sp>
    </p:spTree>
    <p:extLst>
      <p:ext uri="{BB962C8B-B14F-4D97-AF65-F5344CB8AC3E}">
        <p14:creationId xmlns:p14="http://schemas.microsoft.com/office/powerpoint/2010/main" val="41641995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5CEC-3CE7-1490-0101-5D3C2997BD42}"/>
              </a:ext>
            </a:extLst>
          </p:cNvPr>
          <p:cNvSpPr>
            <a:spLocks noGrp="1"/>
          </p:cNvSpPr>
          <p:nvPr>
            <p:ph type="title"/>
          </p:nvPr>
        </p:nvSpPr>
        <p:spPr/>
        <p:txBody>
          <a:bodyPr/>
          <a:lstStyle/>
          <a:p>
            <a:r>
              <a:rPr lang="en-US" dirty="0"/>
              <a:t>Lifecycle hooks</a:t>
            </a:r>
            <a:endParaRPr lang="en-IN" dirty="0"/>
          </a:p>
        </p:txBody>
      </p:sp>
      <p:sp>
        <p:nvSpPr>
          <p:cNvPr id="3" name="Content Placeholder 2">
            <a:extLst>
              <a:ext uri="{FF2B5EF4-FFF2-40B4-BE49-F238E27FC236}">
                <a16:creationId xmlns:a16="http://schemas.microsoft.com/office/drawing/2014/main" id="{A31F8FE0-325E-D35E-1AED-ADC761E24AA1}"/>
              </a:ext>
            </a:extLst>
          </p:cNvPr>
          <p:cNvSpPr>
            <a:spLocks noGrp="1"/>
          </p:cNvSpPr>
          <p:nvPr>
            <p:ph idx="1"/>
          </p:nvPr>
        </p:nvSpPr>
        <p:spPr/>
        <p:txBody>
          <a:bodyPr/>
          <a:lstStyle/>
          <a:p>
            <a:r>
              <a:rPr lang="en-US" dirty="0"/>
              <a:t>Lifecycle hooks in Angular are methods that allow you to tap into various stages of a component’s or directive’s lifecycle. </a:t>
            </a:r>
          </a:p>
          <a:p>
            <a:r>
              <a:rPr lang="en-US" dirty="0"/>
              <a:t>They provide a way to perform certain actions or execute code at specific points in the component's or directive’s lifecycle, such as before it is created, after it is initialized, or before it is destroyed.</a:t>
            </a:r>
          </a:p>
          <a:p>
            <a:r>
              <a:rPr lang="en-US" dirty="0"/>
              <a:t>By implementing the lifecycle hooks in your component or directives, allows you to manage initialization, data updates, view changes, and cleanup operations effectively.</a:t>
            </a:r>
            <a:endParaRPr lang="en-IN" dirty="0"/>
          </a:p>
        </p:txBody>
      </p:sp>
    </p:spTree>
    <p:extLst>
      <p:ext uri="{BB962C8B-B14F-4D97-AF65-F5344CB8AC3E}">
        <p14:creationId xmlns:p14="http://schemas.microsoft.com/office/powerpoint/2010/main" val="18714753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9" b="2134"/>
          <a:stretch/>
        </p:blipFill>
        <p:spPr bwMode="auto">
          <a:xfrm>
            <a:off x="5442869" y="643466"/>
            <a:ext cx="5449593"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76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solidFill>
                  <a:srgbClr val="FF0000"/>
                </a:solidFill>
              </a:rPr>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solidFill>
                  <a:srgbClr val="FF0000"/>
                </a:solidFill>
              </a:rPr>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solidFill>
                  <a:srgbClr val="FF0000"/>
                </a:solidFill>
              </a:rPr>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solidFill>
                  <a:srgbClr val="FF0000"/>
                </a:solidFill>
              </a:rPr>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solidFill>
                  <a:srgbClr val="FFC000"/>
                </a:solidFill>
              </a:rPr>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176937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2ADD8-F94E-ED4D-72EF-EACBF9D9CD8E}"/>
              </a:ext>
            </a:extLst>
          </p:cNvPr>
          <p:cNvSpPr>
            <a:spLocks noGrp="1"/>
          </p:cNvSpPr>
          <p:nvPr>
            <p:ph type="title"/>
          </p:nvPr>
        </p:nvSpPr>
        <p:spPr/>
        <p:txBody>
          <a:bodyPr/>
          <a:lstStyle/>
          <a:p>
            <a:r>
              <a:rPr lang="en-US" dirty="0"/>
              <a:t>Parent Child Communication</a:t>
            </a:r>
            <a:endParaRPr lang="en-IN" dirty="0"/>
          </a:p>
        </p:txBody>
      </p:sp>
      <p:pic>
        <p:nvPicPr>
          <p:cNvPr id="4" name="Content Placeholder 10">
            <a:extLst>
              <a:ext uri="{FF2B5EF4-FFF2-40B4-BE49-F238E27FC236}">
                <a16:creationId xmlns:a16="http://schemas.microsoft.com/office/drawing/2014/main" id="{E0D1AF40-4165-84B9-2DB2-C8836EEF1CB2}"/>
              </a:ext>
            </a:extLst>
          </p:cNvPr>
          <p:cNvPicPr>
            <a:picLocks noGrp="1" noChangeAspect="1"/>
          </p:cNvPicPr>
          <p:nvPr>
            <p:ph idx="1"/>
          </p:nvPr>
        </p:nvPicPr>
        <p:blipFill>
          <a:blip r:embed="rId2"/>
          <a:stretch>
            <a:fillRect/>
          </a:stretch>
        </p:blipFill>
        <p:spPr>
          <a:xfrm>
            <a:off x="569258" y="2085204"/>
            <a:ext cx="4840644" cy="4115157"/>
          </a:xfrm>
          <a:prstGeom prst="rect">
            <a:avLst/>
          </a:prstGeom>
        </p:spPr>
      </p:pic>
      <p:pic>
        <p:nvPicPr>
          <p:cNvPr id="5" name="Picture 4">
            <a:extLst>
              <a:ext uri="{FF2B5EF4-FFF2-40B4-BE49-F238E27FC236}">
                <a16:creationId xmlns:a16="http://schemas.microsoft.com/office/drawing/2014/main" id="{1161394A-7E11-3181-C1E2-DBF9D9F4ADC5}"/>
              </a:ext>
            </a:extLst>
          </p:cNvPr>
          <p:cNvPicPr>
            <a:picLocks noChangeAspect="1"/>
          </p:cNvPicPr>
          <p:nvPr/>
        </p:nvPicPr>
        <p:blipFill>
          <a:blip r:embed="rId3"/>
          <a:stretch>
            <a:fillRect/>
          </a:stretch>
        </p:blipFill>
        <p:spPr>
          <a:xfrm>
            <a:off x="5983453" y="2085204"/>
            <a:ext cx="5639289" cy="4115157"/>
          </a:xfrm>
          <a:prstGeom prst="rect">
            <a:avLst/>
          </a:prstGeom>
        </p:spPr>
      </p:pic>
    </p:spTree>
    <p:extLst>
      <p:ext uri="{BB962C8B-B14F-4D97-AF65-F5344CB8AC3E}">
        <p14:creationId xmlns:p14="http://schemas.microsoft.com/office/powerpoint/2010/main" val="35640975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9580-1831-EA25-9355-6F40043D948E}"/>
              </a:ext>
            </a:extLst>
          </p:cNvPr>
          <p:cNvSpPr>
            <a:spLocks noGrp="1"/>
          </p:cNvSpPr>
          <p:nvPr>
            <p:ph type="title"/>
          </p:nvPr>
        </p:nvSpPr>
        <p:spPr/>
        <p:txBody>
          <a:bodyPr/>
          <a:lstStyle/>
          <a:p>
            <a:r>
              <a:rPr lang="en-IN" dirty="0"/>
              <a:t>Event Emitter</a:t>
            </a:r>
          </a:p>
        </p:txBody>
      </p:sp>
      <p:sp>
        <p:nvSpPr>
          <p:cNvPr id="3" name="Content Placeholder 2">
            <a:extLst>
              <a:ext uri="{FF2B5EF4-FFF2-40B4-BE49-F238E27FC236}">
                <a16:creationId xmlns:a16="http://schemas.microsoft.com/office/drawing/2014/main" id="{5645D720-6632-689C-AE1D-FF64BBCE146A}"/>
              </a:ext>
            </a:extLst>
          </p:cNvPr>
          <p:cNvSpPr>
            <a:spLocks noGrp="1"/>
          </p:cNvSpPr>
          <p:nvPr>
            <p:ph idx="1"/>
          </p:nvPr>
        </p:nvSpPr>
        <p:spPr/>
        <p:txBody>
          <a:bodyPr>
            <a:normAutofit/>
          </a:bodyPr>
          <a:lstStyle/>
          <a:p>
            <a:r>
              <a:rPr lang="en-US" b="1" dirty="0" err="1"/>
              <a:t>EventEmitter</a:t>
            </a:r>
            <a:r>
              <a:rPr lang="en-US" dirty="0"/>
              <a:t> is a class provided by the @angular/core package that allows components to emit custom events. </a:t>
            </a:r>
          </a:p>
          <a:p>
            <a:r>
              <a:rPr lang="en-US" dirty="0"/>
              <a:t>It serves as a mechanism for communication between components, enabling the exchange of data or triggering actions based on user interactions or other application events.</a:t>
            </a:r>
          </a:p>
          <a:p>
            <a:r>
              <a:rPr lang="en-US" dirty="0"/>
              <a:t>It is typically used in conjunction with the </a:t>
            </a:r>
            <a:r>
              <a:rPr lang="en-US" b="1" dirty="0"/>
              <a:t>@Output </a:t>
            </a:r>
            <a:r>
              <a:rPr lang="en-US" dirty="0"/>
              <a:t>decorator to create custom event emitters within Angular components.</a:t>
            </a:r>
          </a:p>
          <a:p>
            <a:r>
              <a:rPr lang="en-US" dirty="0"/>
              <a:t>It facilitates communication in a unidirectional manner, where the child component emits events that the parent component can listen to and respond to.</a:t>
            </a:r>
            <a:endParaRPr lang="en-IN" dirty="0"/>
          </a:p>
        </p:txBody>
      </p:sp>
    </p:spTree>
    <p:extLst>
      <p:ext uri="{BB962C8B-B14F-4D97-AF65-F5344CB8AC3E}">
        <p14:creationId xmlns:p14="http://schemas.microsoft.com/office/powerpoint/2010/main" val="8308166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09C9-6E9F-6108-62BD-D38D23CB8F0E}"/>
              </a:ext>
            </a:extLst>
          </p:cNvPr>
          <p:cNvSpPr>
            <a:spLocks noGrp="1"/>
          </p:cNvSpPr>
          <p:nvPr>
            <p:ph type="title"/>
          </p:nvPr>
        </p:nvSpPr>
        <p:spPr/>
        <p:txBody>
          <a:bodyPr/>
          <a:lstStyle/>
          <a:p>
            <a:r>
              <a:rPr lang="en-IN"/>
              <a:t>Content Projection</a:t>
            </a:r>
          </a:p>
        </p:txBody>
      </p:sp>
      <p:sp>
        <p:nvSpPr>
          <p:cNvPr id="3" name="Content Placeholder 2">
            <a:extLst>
              <a:ext uri="{FF2B5EF4-FFF2-40B4-BE49-F238E27FC236}">
                <a16:creationId xmlns:a16="http://schemas.microsoft.com/office/drawing/2014/main" id="{3095A6ED-936D-5D46-A4A1-B350C7972391}"/>
              </a:ext>
            </a:extLst>
          </p:cNvPr>
          <p:cNvSpPr>
            <a:spLocks noGrp="1"/>
          </p:cNvSpPr>
          <p:nvPr>
            <p:ph idx="1"/>
          </p:nvPr>
        </p:nvSpPr>
        <p:spPr/>
        <p:txBody>
          <a:bodyPr>
            <a:normAutofit fontScale="92500" lnSpcReduction="10000"/>
          </a:bodyPr>
          <a:lstStyle/>
          <a:p>
            <a:r>
              <a:rPr lang="en-US"/>
              <a:t>Content projection is a pattern in which you insert, or project, the content you want to use inside another component. </a:t>
            </a:r>
          </a:p>
          <a:p>
            <a:r>
              <a:rPr lang="en-US"/>
              <a:t>For example, you could have a Card component that accepts content provided by another component.</a:t>
            </a:r>
          </a:p>
          <a:p>
            <a:r>
              <a:rPr lang="en-US"/>
              <a:t>Common implementations of content projection</a:t>
            </a:r>
          </a:p>
          <a:p>
            <a:pPr lvl="1"/>
            <a:r>
              <a:rPr lang="en-IN"/>
              <a:t>Single-slot content projection</a:t>
            </a:r>
          </a:p>
          <a:p>
            <a:pPr lvl="2"/>
            <a:r>
              <a:rPr lang="en-US"/>
              <a:t>With this type of content projection, a component accepts content from a single source.</a:t>
            </a:r>
            <a:endParaRPr lang="en-IN"/>
          </a:p>
          <a:p>
            <a:pPr lvl="1"/>
            <a:r>
              <a:rPr lang="en-IN"/>
              <a:t>Multi-slot content projection</a:t>
            </a:r>
          </a:p>
          <a:p>
            <a:pPr lvl="2"/>
            <a:r>
              <a:rPr lang="en-US"/>
              <a:t>In this scenario, a component accepts content from multiple sources.</a:t>
            </a:r>
            <a:endParaRPr lang="en-IN"/>
          </a:p>
          <a:p>
            <a:pPr lvl="1"/>
            <a:r>
              <a:rPr lang="en-IN"/>
              <a:t>Conditional content projection</a:t>
            </a:r>
          </a:p>
          <a:p>
            <a:pPr lvl="2"/>
            <a:r>
              <a:rPr lang="en-US"/>
              <a:t>Components that use conditional content projection render content only when specific conditions are met.</a:t>
            </a:r>
            <a:endParaRPr lang="en-IN"/>
          </a:p>
        </p:txBody>
      </p:sp>
    </p:spTree>
    <p:extLst>
      <p:ext uri="{BB962C8B-B14F-4D97-AF65-F5344CB8AC3E}">
        <p14:creationId xmlns:p14="http://schemas.microsoft.com/office/powerpoint/2010/main" val="19508249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5D96-9FCA-4CD2-99F3-A2CBBA71555F}"/>
              </a:ext>
            </a:extLst>
          </p:cNvPr>
          <p:cNvSpPr>
            <a:spLocks noGrp="1"/>
          </p:cNvSpPr>
          <p:nvPr>
            <p:ph type="title"/>
          </p:nvPr>
        </p:nvSpPr>
        <p:spPr/>
        <p:txBody>
          <a:bodyPr/>
          <a:lstStyle/>
          <a:p>
            <a:r>
              <a:rPr lang="en-US"/>
              <a:t>Pipes</a:t>
            </a:r>
            <a:endParaRPr lang="en-IN"/>
          </a:p>
        </p:txBody>
      </p:sp>
      <p:sp>
        <p:nvSpPr>
          <p:cNvPr id="3" name="Content Placeholder 2">
            <a:extLst>
              <a:ext uri="{FF2B5EF4-FFF2-40B4-BE49-F238E27FC236}">
                <a16:creationId xmlns:a16="http://schemas.microsoft.com/office/drawing/2014/main" id="{BBFA6DBE-1FB8-475B-A03C-E1C8DF9F19E8}"/>
              </a:ext>
            </a:extLst>
          </p:cNvPr>
          <p:cNvSpPr>
            <a:spLocks noGrp="1"/>
          </p:cNvSpPr>
          <p:nvPr>
            <p:ph idx="1"/>
          </p:nvPr>
        </p:nvSpPr>
        <p:spPr/>
        <p:txBody>
          <a:bodyPr>
            <a:normAutofit fontScale="92500" lnSpcReduction="10000"/>
          </a:bodyPr>
          <a:lstStyle/>
          <a:p>
            <a:pPr algn="just"/>
            <a:r>
              <a:rPr lang="en-US" sz="2400"/>
              <a:t>Angular provides built-in pipes for typical data transformations, including transformations for internationalization (i18n), which use locale information to format data. </a:t>
            </a:r>
          </a:p>
          <a:p>
            <a:pPr algn="just"/>
            <a:r>
              <a:rPr lang="en-US" sz="2400"/>
              <a:t>The following are commonly used built-in pipes for data formatting:</a:t>
            </a:r>
          </a:p>
          <a:p>
            <a:pPr lvl="1" algn="just"/>
            <a:r>
              <a:rPr lang="en-US" err="1"/>
              <a:t>DatePipe</a:t>
            </a:r>
            <a:r>
              <a:rPr lang="en-US"/>
              <a:t>: Formats a date value according to locale rules.</a:t>
            </a:r>
          </a:p>
          <a:p>
            <a:pPr lvl="1" algn="just"/>
            <a:r>
              <a:rPr lang="en-US" err="1"/>
              <a:t>UpperCasePipe</a:t>
            </a:r>
            <a:r>
              <a:rPr lang="en-US"/>
              <a:t>: Transforms text to all upper case.</a:t>
            </a:r>
          </a:p>
          <a:p>
            <a:pPr lvl="1" algn="just"/>
            <a:r>
              <a:rPr lang="en-US" err="1"/>
              <a:t>LowerCasePipe</a:t>
            </a:r>
            <a:r>
              <a:rPr lang="en-US"/>
              <a:t>: Transforms text to all lower case.</a:t>
            </a:r>
          </a:p>
          <a:p>
            <a:pPr lvl="1" algn="just"/>
            <a:r>
              <a:rPr lang="en-US" err="1"/>
              <a:t>CurrencyPipe</a:t>
            </a:r>
            <a:r>
              <a:rPr lang="en-US"/>
              <a:t>: Transforms a number to a currency string, formatted according to locale rules.</a:t>
            </a:r>
          </a:p>
          <a:p>
            <a:pPr lvl="1" algn="just"/>
            <a:r>
              <a:rPr lang="en-US" err="1"/>
              <a:t>DecimalPipe</a:t>
            </a:r>
            <a:r>
              <a:rPr lang="en-US"/>
              <a:t>: Transforms a number into a string with a decimal point, formatted according to locale rules.</a:t>
            </a:r>
          </a:p>
          <a:p>
            <a:pPr lvl="1" algn="just"/>
            <a:r>
              <a:rPr lang="en-US" err="1"/>
              <a:t>PercentPipe</a:t>
            </a:r>
            <a:r>
              <a:rPr lang="en-US"/>
              <a:t>: Transforms a number to a percentage string, formatted according to locale rules.</a:t>
            </a:r>
          </a:p>
        </p:txBody>
      </p:sp>
    </p:spTree>
    <p:extLst>
      <p:ext uri="{BB962C8B-B14F-4D97-AF65-F5344CB8AC3E}">
        <p14:creationId xmlns:p14="http://schemas.microsoft.com/office/powerpoint/2010/main" val="36556725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700A-2738-BEB1-BCCC-CA87D3355D57}"/>
              </a:ext>
            </a:extLst>
          </p:cNvPr>
          <p:cNvSpPr>
            <a:spLocks noGrp="1"/>
          </p:cNvSpPr>
          <p:nvPr>
            <p:ph type="title"/>
          </p:nvPr>
        </p:nvSpPr>
        <p:spPr/>
        <p:txBody>
          <a:bodyPr/>
          <a:lstStyle/>
          <a:p>
            <a:r>
              <a:rPr lang="en-IN"/>
              <a:t>Using 3</a:t>
            </a:r>
            <a:r>
              <a:rPr lang="en-IN" baseline="30000"/>
              <a:t>rd</a:t>
            </a:r>
            <a:r>
              <a:rPr lang="en-IN"/>
              <a:t> party Libraries in Angular</a:t>
            </a:r>
          </a:p>
        </p:txBody>
      </p:sp>
      <p:sp>
        <p:nvSpPr>
          <p:cNvPr id="3" name="Content Placeholder 2">
            <a:extLst>
              <a:ext uri="{FF2B5EF4-FFF2-40B4-BE49-F238E27FC236}">
                <a16:creationId xmlns:a16="http://schemas.microsoft.com/office/drawing/2014/main" id="{6B4822D4-D6F2-96E2-04C1-35F6E64DA105}"/>
              </a:ext>
            </a:extLst>
          </p:cNvPr>
          <p:cNvSpPr>
            <a:spLocks noGrp="1"/>
          </p:cNvSpPr>
          <p:nvPr>
            <p:ph idx="1"/>
          </p:nvPr>
        </p:nvSpPr>
        <p:spPr/>
        <p:txBody>
          <a:bodyPr/>
          <a:lstStyle/>
          <a:p>
            <a:r>
              <a:rPr lang="en-IN"/>
              <a:t>Install the package/library</a:t>
            </a:r>
          </a:p>
          <a:p>
            <a:pPr lvl="1"/>
            <a:r>
              <a:rPr lang="en-IN" err="1"/>
              <a:t>npm</a:t>
            </a:r>
            <a:r>
              <a:rPr lang="en-IN"/>
              <a:t> </a:t>
            </a:r>
            <a:r>
              <a:rPr lang="en-IN" err="1"/>
              <a:t>i</a:t>
            </a:r>
            <a:r>
              <a:rPr lang="en-IN"/>
              <a:t> &lt;package-name&gt;</a:t>
            </a:r>
          </a:p>
          <a:p>
            <a:pPr lvl="2"/>
            <a:r>
              <a:rPr lang="en-IN" err="1"/>
              <a:t>npm</a:t>
            </a:r>
            <a:r>
              <a:rPr lang="en-IN"/>
              <a:t> </a:t>
            </a:r>
            <a:r>
              <a:rPr lang="en-IN" err="1"/>
              <a:t>i</a:t>
            </a:r>
            <a:r>
              <a:rPr lang="en-IN"/>
              <a:t> </a:t>
            </a:r>
            <a:r>
              <a:rPr lang="en-IN" err="1"/>
              <a:t>lodash</a:t>
            </a:r>
            <a:endParaRPr lang="en-IN"/>
          </a:p>
          <a:p>
            <a:r>
              <a:rPr lang="en-IN"/>
              <a:t>Install the type definition file of the library</a:t>
            </a:r>
          </a:p>
          <a:p>
            <a:pPr lvl="1"/>
            <a:r>
              <a:rPr lang="en-IN" err="1"/>
              <a:t>npm</a:t>
            </a:r>
            <a:r>
              <a:rPr lang="en-IN"/>
              <a:t> </a:t>
            </a:r>
            <a:r>
              <a:rPr lang="en-IN" err="1"/>
              <a:t>i</a:t>
            </a:r>
            <a:r>
              <a:rPr lang="en-IN"/>
              <a:t> -D @types/&lt;package-name&gt;</a:t>
            </a:r>
          </a:p>
          <a:p>
            <a:pPr lvl="2"/>
            <a:r>
              <a:rPr lang="en-IN" err="1"/>
              <a:t>npm</a:t>
            </a:r>
            <a:r>
              <a:rPr lang="en-IN"/>
              <a:t> </a:t>
            </a:r>
            <a:r>
              <a:rPr lang="en-IN" err="1"/>
              <a:t>i</a:t>
            </a:r>
            <a:r>
              <a:rPr lang="en-IN"/>
              <a:t> -D @types/lodash</a:t>
            </a:r>
          </a:p>
          <a:p>
            <a:r>
              <a:rPr lang="en-IN"/>
              <a:t>If the package supports Angular schematics, we can use</a:t>
            </a:r>
          </a:p>
          <a:p>
            <a:pPr lvl="1"/>
            <a:r>
              <a:rPr lang="en-IN"/>
              <a:t>ng add &lt;package-name&gt;</a:t>
            </a:r>
          </a:p>
        </p:txBody>
      </p:sp>
    </p:spTree>
    <p:extLst>
      <p:ext uri="{BB962C8B-B14F-4D97-AF65-F5344CB8AC3E}">
        <p14:creationId xmlns:p14="http://schemas.microsoft.com/office/powerpoint/2010/main" val="40777546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08EF-252F-45B0-9A75-3B37BEE50932}"/>
              </a:ext>
            </a:extLst>
          </p:cNvPr>
          <p:cNvSpPr>
            <a:spLocks noGrp="1"/>
          </p:cNvSpPr>
          <p:nvPr>
            <p:ph type="title"/>
          </p:nvPr>
        </p:nvSpPr>
        <p:spPr>
          <a:xfrm>
            <a:off x="838200" y="365125"/>
            <a:ext cx="10515600" cy="1325563"/>
          </a:xfrm>
        </p:spPr>
        <p:txBody>
          <a:bodyPr>
            <a:normAutofit/>
          </a:bodyPr>
          <a:lstStyle/>
          <a:p>
            <a:r>
              <a:rPr lang="en-IN" sz="5400"/>
              <a:t>Forms</a:t>
            </a:r>
          </a:p>
        </p:txBody>
      </p:sp>
      <p:sp>
        <p:nvSpPr>
          <p:cNvPr id="3" name="Content Placeholder 2">
            <a:extLst>
              <a:ext uri="{FF2B5EF4-FFF2-40B4-BE49-F238E27FC236}">
                <a16:creationId xmlns:a16="http://schemas.microsoft.com/office/drawing/2014/main" id="{2CA259F3-745E-40DC-82F2-EA3F89A34C77}"/>
              </a:ext>
            </a:extLst>
          </p:cNvPr>
          <p:cNvSpPr>
            <a:spLocks noGrp="1"/>
          </p:cNvSpPr>
          <p:nvPr>
            <p:ph idx="1"/>
          </p:nvPr>
        </p:nvSpPr>
        <p:spPr>
          <a:xfrm>
            <a:off x="838200" y="1929384"/>
            <a:ext cx="10515600" cy="4251960"/>
          </a:xfrm>
        </p:spPr>
        <p:txBody>
          <a:bodyPr>
            <a:normAutofit fontScale="92500" lnSpcReduction="10000"/>
          </a:bodyPr>
          <a:lstStyle/>
          <a:p>
            <a:pPr algn="just"/>
            <a:r>
              <a:rPr lang="en-US" b="1"/>
              <a:t>Reactive forms </a:t>
            </a:r>
            <a:r>
              <a:rPr lang="en-US"/>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p>
          <a:p>
            <a:pPr algn="just"/>
            <a:endParaRPr lang="en-US"/>
          </a:p>
          <a:p>
            <a:pPr algn="just"/>
            <a:r>
              <a:rPr lang="en-US" b="1"/>
              <a:t>Template-driven forms </a:t>
            </a:r>
            <a:r>
              <a:rPr lang="en-US"/>
              <a:t>rely on directives in the template to create and manipulate the underlying object model. They are useful for adding a simple form to an app, such as an email list signup form. They're easy to add to an app, but they don't scale as well as reactive forms. If you have very basic form requirements and logic that can be managed solely in the template, template-driven forms could be a good fit.</a:t>
            </a:r>
            <a:endParaRPr lang="en-IN"/>
          </a:p>
        </p:txBody>
      </p:sp>
    </p:spTree>
    <p:extLst>
      <p:ext uri="{BB962C8B-B14F-4D97-AF65-F5344CB8AC3E}">
        <p14:creationId xmlns:p14="http://schemas.microsoft.com/office/powerpoint/2010/main" val="238431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ditional Page Cycle vs SPA Lifecycle | Single Page Applications">
            <a:extLst>
              <a:ext uri="{FF2B5EF4-FFF2-40B4-BE49-F238E27FC236}">
                <a16:creationId xmlns:a16="http://schemas.microsoft.com/office/drawing/2014/main" id="{D11BAB91-4487-D9EB-5CE5-113B0AD257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522"/>
          <a:stretch/>
        </p:blipFill>
        <p:spPr bwMode="auto">
          <a:xfrm>
            <a:off x="1289558" y="643466"/>
            <a:ext cx="961288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5209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8554845-5B8D-42F7-B117-9A4F02F9BC2A}"/>
              </a:ext>
            </a:extLst>
          </p:cNvPr>
          <p:cNvSpPr>
            <a:spLocks noGrp="1"/>
          </p:cNvSpPr>
          <p:nvPr>
            <p:ph type="title"/>
          </p:nvPr>
        </p:nvSpPr>
        <p:spPr>
          <a:xfrm>
            <a:off x="396573" y="320675"/>
            <a:ext cx="11407487" cy="1325563"/>
          </a:xfrm>
        </p:spPr>
        <p:txBody>
          <a:bodyPr vert="horz" lIns="91440" tIns="45720" rIns="91440" bIns="45720" rtlCol="0">
            <a:normAutofit/>
          </a:bodyPr>
          <a:lstStyle/>
          <a:p>
            <a:r>
              <a:rPr lang="en-US" sz="5400"/>
              <a:t>Key Differences</a:t>
            </a:r>
            <a:endParaRPr lang="en-US" sz="5400" kern="1200">
              <a:latin typeface="+mj-lt"/>
              <a:ea typeface="+mj-ea"/>
              <a:cs typeface="+mj-cs"/>
            </a:endParaRPr>
          </a:p>
        </p:txBody>
      </p:sp>
      <p:graphicFrame>
        <p:nvGraphicFramePr>
          <p:cNvPr id="4" name="Content Placeholder 3">
            <a:extLst>
              <a:ext uri="{FF2B5EF4-FFF2-40B4-BE49-F238E27FC236}">
                <a16:creationId xmlns:a16="http://schemas.microsoft.com/office/drawing/2014/main" id="{09553322-79FA-4335-B67E-47EF33A7EC3B}"/>
              </a:ext>
            </a:extLst>
          </p:cNvPr>
          <p:cNvGraphicFramePr>
            <a:graphicFrameLocks noGrp="1"/>
          </p:cNvGraphicFramePr>
          <p:nvPr>
            <p:ph idx="1"/>
          </p:nvPr>
        </p:nvGraphicFramePr>
        <p:xfrm>
          <a:off x="396574" y="2003199"/>
          <a:ext cx="11407488" cy="3603470"/>
        </p:xfrm>
        <a:graphic>
          <a:graphicData uri="http://schemas.openxmlformats.org/drawingml/2006/table">
            <a:tbl>
              <a:tblPr firstRow="1" bandRow="1">
                <a:tableStyleId>{BDBED569-4797-4DF1-A0F4-6AAB3CD982D8}</a:tableStyleId>
              </a:tblPr>
              <a:tblGrid>
                <a:gridCol w="3061521">
                  <a:extLst>
                    <a:ext uri="{9D8B030D-6E8A-4147-A177-3AD203B41FA5}">
                      <a16:colId xmlns:a16="http://schemas.microsoft.com/office/drawing/2014/main" val="1216696705"/>
                    </a:ext>
                  </a:extLst>
                </a:gridCol>
                <a:gridCol w="4106487">
                  <a:extLst>
                    <a:ext uri="{9D8B030D-6E8A-4147-A177-3AD203B41FA5}">
                      <a16:colId xmlns:a16="http://schemas.microsoft.com/office/drawing/2014/main" val="629224696"/>
                    </a:ext>
                  </a:extLst>
                </a:gridCol>
                <a:gridCol w="4239480">
                  <a:extLst>
                    <a:ext uri="{9D8B030D-6E8A-4147-A177-3AD203B41FA5}">
                      <a16:colId xmlns:a16="http://schemas.microsoft.com/office/drawing/2014/main" val="2695309759"/>
                    </a:ext>
                  </a:extLst>
                </a:gridCol>
              </a:tblGrid>
              <a:tr h="720694">
                <a:tc>
                  <a:txBody>
                    <a:bodyPr/>
                    <a:lstStyle/>
                    <a:p>
                      <a:pPr algn="ctr"/>
                      <a:endParaRPr lang="en-IN" sz="2400" b="0" cap="all">
                        <a:solidFill>
                          <a:schemeClr val="bg1"/>
                        </a:solidFill>
                        <a:effectLst/>
                      </a:endParaRPr>
                    </a:p>
                  </a:txBody>
                  <a:tcPr marL="168205" marR="168205" marT="56068" marB="56068" anchor="ctr">
                    <a:solidFill>
                      <a:srgbClr val="0070C0"/>
                    </a:solidFill>
                  </a:tcPr>
                </a:tc>
                <a:tc>
                  <a:txBody>
                    <a:bodyPr/>
                    <a:lstStyle/>
                    <a:p>
                      <a:pPr algn="ctr"/>
                      <a:r>
                        <a:rPr lang="en-IN" sz="2800" b="0" cap="all">
                          <a:solidFill>
                            <a:schemeClr val="bg1"/>
                          </a:solidFill>
                          <a:effectLst/>
                        </a:rPr>
                        <a:t>REACTIVE</a:t>
                      </a:r>
                    </a:p>
                  </a:txBody>
                  <a:tcPr marL="168205" marR="168205" marT="56068" marB="56068"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0" cap="all">
                          <a:solidFill>
                            <a:schemeClr val="bg1"/>
                          </a:solidFill>
                          <a:effectLst/>
                        </a:rPr>
                        <a:t>TEMPLATE-DRIVEN</a:t>
                      </a:r>
                    </a:p>
                  </a:txBody>
                  <a:tcPr marL="134565" marR="134565" marT="67282" marB="67282" anchor="ctr">
                    <a:solidFill>
                      <a:srgbClr val="0070C0"/>
                    </a:solidFill>
                  </a:tcPr>
                </a:tc>
                <a:extLst>
                  <a:ext uri="{0D108BD9-81ED-4DB2-BD59-A6C34878D82A}">
                    <a16:rowId xmlns:a16="http://schemas.microsoft.com/office/drawing/2014/main" val="1855359472"/>
                  </a:ext>
                </a:extLst>
              </a:tr>
              <a:tr h="720694">
                <a:tc>
                  <a:txBody>
                    <a:bodyPr/>
                    <a:lstStyle/>
                    <a:p>
                      <a:pPr algn="l" fontAlgn="t"/>
                      <a:r>
                        <a:rPr lang="en-IN" sz="2400" b="0" u="none" strike="noStrike">
                          <a:solidFill>
                            <a:schemeClr val="bg1"/>
                          </a:solidFill>
                          <a:effectLst/>
                        </a:rPr>
                        <a:t>Setup of form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US" sz="2000" b="0">
                          <a:effectLst/>
                        </a:rPr>
                        <a:t>Explicit, created in component class</a:t>
                      </a:r>
                    </a:p>
                  </a:txBody>
                  <a:tcPr marL="112138" marR="112138" marT="112138" marB="112138" anchor="ctr"/>
                </a:tc>
                <a:tc>
                  <a:txBody>
                    <a:bodyPr/>
                    <a:lstStyle/>
                    <a:p>
                      <a:pPr algn="l" fontAlgn="t"/>
                      <a:r>
                        <a:rPr lang="en-IN" sz="2000" b="0">
                          <a:effectLst/>
                        </a:rPr>
                        <a:t>Implicit, created by directives</a:t>
                      </a:r>
                    </a:p>
                  </a:txBody>
                  <a:tcPr marL="112138" marR="112138" marT="112138" marB="112138" anchor="ctr"/>
                </a:tc>
                <a:extLst>
                  <a:ext uri="{0D108BD9-81ED-4DB2-BD59-A6C34878D82A}">
                    <a16:rowId xmlns:a16="http://schemas.microsoft.com/office/drawing/2014/main" val="45851353"/>
                  </a:ext>
                </a:extLst>
              </a:tr>
              <a:tr h="720694">
                <a:tc>
                  <a:txBody>
                    <a:bodyPr/>
                    <a:lstStyle/>
                    <a:p>
                      <a:pPr algn="l" fontAlgn="t"/>
                      <a:r>
                        <a:rPr lang="en-IN" sz="2400" b="0" u="none" strike="noStrike">
                          <a:solidFill>
                            <a:schemeClr val="bg1"/>
                          </a:solidFill>
                          <a:effectLst/>
                        </a:rPr>
                        <a:t>Data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a:effectLst/>
                        </a:rPr>
                        <a:t>Structured and immutable</a:t>
                      </a:r>
                    </a:p>
                  </a:txBody>
                  <a:tcPr marL="112138" marR="112138" marT="112138" marB="112138" anchor="ctr"/>
                </a:tc>
                <a:tc>
                  <a:txBody>
                    <a:bodyPr/>
                    <a:lstStyle/>
                    <a:p>
                      <a:pPr algn="l" fontAlgn="t"/>
                      <a:r>
                        <a:rPr lang="en-IN" sz="2000" b="0">
                          <a:effectLst/>
                        </a:rPr>
                        <a:t>Unstructured and mutable</a:t>
                      </a:r>
                    </a:p>
                  </a:txBody>
                  <a:tcPr marL="112138" marR="112138" marT="112138" marB="112138" anchor="ctr"/>
                </a:tc>
                <a:extLst>
                  <a:ext uri="{0D108BD9-81ED-4DB2-BD59-A6C34878D82A}">
                    <a16:rowId xmlns:a16="http://schemas.microsoft.com/office/drawing/2014/main" val="2847624665"/>
                  </a:ext>
                </a:extLst>
              </a:tr>
              <a:tr h="720694">
                <a:tc>
                  <a:txBody>
                    <a:bodyPr/>
                    <a:lstStyle/>
                    <a:p>
                      <a:pPr algn="l" fontAlgn="t"/>
                      <a:r>
                        <a:rPr lang="en-IN" sz="2400" b="0">
                          <a:solidFill>
                            <a:schemeClr val="bg1"/>
                          </a:solidFill>
                          <a:effectLst/>
                        </a:rPr>
                        <a:t>Predictability</a:t>
                      </a:r>
                    </a:p>
                  </a:txBody>
                  <a:tcPr marL="112138" marR="112138" marT="112138" marB="112138" anchor="ctr">
                    <a:solidFill>
                      <a:srgbClr val="0070C0"/>
                    </a:solidFill>
                  </a:tcPr>
                </a:tc>
                <a:tc>
                  <a:txBody>
                    <a:bodyPr/>
                    <a:lstStyle/>
                    <a:p>
                      <a:pPr algn="l" fontAlgn="t"/>
                      <a:r>
                        <a:rPr lang="en-IN" sz="2000" b="0">
                          <a:effectLst/>
                        </a:rPr>
                        <a:t>Synchronous</a:t>
                      </a:r>
                    </a:p>
                  </a:txBody>
                  <a:tcPr marL="112138" marR="112138" marT="112138" marB="112138" anchor="ctr"/>
                </a:tc>
                <a:tc>
                  <a:txBody>
                    <a:bodyPr/>
                    <a:lstStyle/>
                    <a:p>
                      <a:pPr algn="l" fontAlgn="t"/>
                      <a:r>
                        <a:rPr lang="en-IN" sz="2000" b="0">
                          <a:effectLst/>
                        </a:rPr>
                        <a:t>Asynchronous</a:t>
                      </a:r>
                    </a:p>
                  </a:txBody>
                  <a:tcPr marL="112138" marR="112138" marT="112138" marB="112138" anchor="ctr"/>
                </a:tc>
                <a:extLst>
                  <a:ext uri="{0D108BD9-81ED-4DB2-BD59-A6C34878D82A}">
                    <a16:rowId xmlns:a16="http://schemas.microsoft.com/office/drawing/2014/main" val="4071954668"/>
                  </a:ext>
                </a:extLst>
              </a:tr>
              <a:tr h="720694">
                <a:tc>
                  <a:txBody>
                    <a:bodyPr/>
                    <a:lstStyle/>
                    <a:p>
                      <a:pPr algn="l" fontAlgn="t"/>
                      <a:r>
                        <a:rPr lang="en-IN" sz="2400" b="0" u="none" strike="noStrike">
                          <a:solidFill>
                            <a:schemeClr val="bg1"/>
                          </a:solidFill>
                          <a:effectLst/>
                        </a:rPr>
                        <a:t>Form validation</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a:effectLst/>
                        </a:rPr>
                        <a:t>Functions</a:t>
                      </a:r>
                    </a:p>
                  </a:txBody>
                  <a:tcPr marL="112138" marR="112138" marT="112138" marB="112138" anchor="ctr"/>
                </a:tc>
                <a:tc>
                  <a:txBody>
                    <a:bodyPr/>
                    <a:lstStyle/>
                    <a:p>
                      <a:pPr algn="l" fontAlgn="t"/>
                      <a:r>
                        <a:rPr lang="en-IN" sz="2000" b="0">
                          <a:effectLst/>
                        </a:rPr>
                        <a:t>Directives</a:t>
                      </a:r>
                    </a:p>
                  </a:txBody>
                  <a:tcPr marL="112138" marR="112138" marT="112138" marB="112138" anchor="ctr"/>
                </a:tc>
                <a:extLst>
                  <a:ext uri="{0D108BD9-81ED-4DB2-BD59-A6C34878D82A}">
                    <a16:rowId xmlns:a16="http://schemas.microsoft.com/office/drawing/2014/main" val="2699337602"/>
                  </a:ext>
                </a:extLst>
              </a:tr>
            </a:tbl>
          </a:graphicData>
        </a:graphic>
      </p:graphicFrame>
    </p:spTree>
    <p:extLst>
      <p:ext uri="{BB962C8B-B14F-4D97-AF65-F5344CB8AC3E}">
        <p14:creationId xmlns:p14="http://schemas.microsoft.com/office/powerpoint/2010/main" val="35780608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5EF2-342C-41E8-96A1-E1BC27ED16C3}"/>
              </a:ext>
            </a:extLst>
          </p:cNvPr>
          <p:cNvSpPr>
            <a:spLocks noGrp="1"/>
          </p:cNvSpPr>
          <p:nvPr>
            <p:ph type="title"/>
          </p:nvPr>
        </p:nvSpPr>
        <p:spPr/>
        <p:txBody>
          <a:bodyPr/>
          <a:lstStyle/>
          <a:p>
            <a:r>
              <a:rPr lang="en-US"/>
              <a:t>Form Builder</a:t>
            </a:r>
          </a:p>
        </p:txBody>
      </p:sp>
      <p:sp>
        <p:nvSpPr>
          <p:cNvPr id="3" name="Content Placeholder 2">
            <a:extLst>
              <a:ext uri="{FF2B5EF4-FFF2-40B4-BE49-F238E27FC236}">
                <a16:creationId xmlns:a16="http://schemas.microsoft.com/office/drawing/2014/main" id="{070CD7B2-031B-4FD8-AD1B-7D544D05004D}"/>
              </a:ext>
            </a:extLst>
          </p:cNvPr>
          <p:cNvSpPr>
            <a:spLocks noGrp="1"/>
          </p:cNvSpPr>
          <p:nvPr>
            <p:ph idx="1"/>
          </p:nvPr>
        </p:nvSpPr>
        <p:spPr/>
        <p:txBody>
          <a:bodyPr/>
          <a:lstStyle/>
          <a:p>
            <a:r>
              <a:rPr lang="en-US"/>
              <a:t>Creates an </a:t>
            </a:r>
            <a:r>
              <a:rPr lang="en-US" err="1"/>
              <a:t>AbstractControl</a:t>
            </a:r>
            <a:r>
              <a:rPr lang="en-US"/>
              <a:t> from a user-specified configuration.</a:t>
            </a:r>
          </a:p>
          <a:p>
            <a:r>
              <a:rPr lang="en-US"/>
              <a:t>The </a:t>
            </a:r>
            <a:r>
              <a:rPr lang="en-US" err="1"/>
              <a:t>FormBuilder</a:t>
            </a:r>
            <a:r>
              <a:rPr lang="en-US"/>
              <a:t> provides syntactic sugar that shortens creating instances of a </a:t>
            </a:r>
            <a:r>
              <a:rPr lang="en-US" err="1"/>
              <a:t>FormControl</a:t>
            </a:r>
            <a:r>
              <a:rPr lang="en-US"/>
              <a:t>, </a:t>
            </a:r>
            <a:r>
              <a:rPr lang="en-US" err="1"/>
              <a:t>FormGroup</a:t>
            </a:r>
            <a:r>
              <a:rPr lang="en-US"/>
              <a:t>, or </a:t>
            </a:r>
            <a:r>
              <a:rPr lang="en-US" err="1"/>
              <a:t>FormArray</a:t>
            </a:r>
            <a:r>
              <a:rPr lang="en-US"/>
              <a:t>. </a:t>
            </a:r>
          </a:p>
          <a:p>
            <a:r>
              <a:rPr lang="en-US"/>
              <a:t>It reduces the amount of boilerplate needed to build complex forms.</a:t>
            </a:r>
          </a:p>
        </p:txBody>
      </p:sp>
    </p:spTree>
    <p:extLst>
      <p:ext uri="{BB962C8B-B14F-4D97-AF65-F5344CB8AC3E}">
        <p14:creationId xmlns:p14="http://schemas.microsoft.com/office/powerpoint/2010/main" val="20213877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4EA0-A619-4FC6-B7F3-B638AC58CD32}"/>
              </a:ext>
            </a:extLst>
          </p:cNvPr>
          <p:cNvSpPr>
            <a:spLocks noGrp="1"/>
          </p:cNvSpPr>
          <p:nvPr>
            <p:ph type="title"/>
          </p:nvPr>
        </p:nvSpPr>
        <p:spPr/>
        <p:txBody>
          <a:bodyPr/>
          <a:lstStyle/>
          <a:p>
            <a:r>
              <a:rPr lang="en-IN"/>
              <a:t>Built in Validators</a:t>
            </a:r>
          </a:p>
        </p:txBody>
      </p:sp>
      <p:sp>
        <p:nvSpPr>
          <p:cNvPr id="3" name="Content Placeholder 2">
            <a:extLst>
              <a:ext uri="{FF2B5EF4-FFF2-40B4-BE49-F238E27FC236}">
                <a16:creationId xmlns:a16="http://schemas.microsoft.com/office/drawing/2014/main" id="{3297DD3A-2137-4CC2-B597-020416726FE6}"/>
              </a:ext>
            </a:extLst>
          </p:cNvPr>
          <p:cNvSpPr>
            <a:spLocks noGrp="1"/>
          </p:cNvSpPr>
          <p:nvPr>
            <p:ph idx="1"/>
          </p:nvPr>
        </p:nvSpPr>
        <p:spPr/>
        <p:txBody>
          <a:bodyPr>
            <a:normAutofit fontScale="85000" lnSpcReduction="20000"/>
          </a:bodyPr>
          <a:lstStyle/>
          <a:p>
            <a:r>
              <a:rPr lang="en-US"/>
              <a:t>min</a:t>
            </a:r>
          </a:p>
          <a:p>
            <a:r>
              <a:rPr lang="en-US"/>
              <a:t>max</a:t>
            </a:r>
          </a:p>
          <a:p>
            <a:r>
              <a:rPr lang="en-US"/>
              <a:t>required</a:t>
            </a:r>
          </a:p>
          <a:p>
            <a:r>
              <a:rPr lang="en-US" err="1"/>
              <a:t>requiredTrue</a:t>
            </a:r>
            <a:endParaRPr lang="en-US"/>
          </a:p>
          <a:p>
            <a:r>
              <a:rPr lang="en-US"/>
              <a:t>email</a:t>
            </a:r>
          </a:p>
          <a:p>
            <a:r>
              <a:rPr lang="en-US" err="1"/>
              <a:t>minLength</a:t>
            </a:r>
            <a:endParaRPr lang="en-US"/>
          </a:p>
          <a:p>
            <a:r>
              <a:rPr lang="en-US" err="1"/>
              <a:t>maxLength</a:t>
            </a:r>
            <a:endParaRPr lang="en-US"/>
          </a:p>
          <a:p>
            <a:r>
              <a:rPr lang="en-US"/>
              <a:t>pattern</a:t>
            </a:r>
          </a:p>
          <a:p>
            <a:r>
              <a:rPr lang="en-US" err="1"/>
              <a:t>nullValidator</a:t>
            </a:r>
            <a:endParaRPr lang="en-US"/>
          </a:p>
          <a:p>
            <a:r>
              <a:rPr lang="en-US"/>
              <a:t>compose</a:t>
            </a:r>
          </a:p>
          <a:p>
            <a:r>
              <a:rPr lang="en-US" err="1"/>
              <a:t>composeAsync</a:t>
            </a:r>
            <a:endParaRPr lang="en-IN"/>
          </a:p>
        </p:txBody>
      </p:sp>
    </p:spTree>
    <p:extLst>
      <p:ext uri="{BB962C8B-B14F-4D97-AF65-F5344CB8AC3E}">
        <p14:creationId xmlns:p14="http://schemas.microsoft.com/office/powerpoint/2010/main" val="20489913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9A22-3099-4293-A7ED-DEAAF5F55378}"/>
              </a:ext>
            </a:extLst>
          </p:cNvPr>
          <p:cNvSpPr>
            <a:spLocks noGrp="1"/>
          </p:cNvSpPr>
          <p:nvPr>
            <p:ph type="title"/>
          </p:nvPr>
        </p:nvSpPr>
        <p:spPr/>
        <p:txBody>
          <a:bodyPr/>
          <a:lstStyle/>
          <a:p>
            <a:r>
              <a:rPr lang="en-IN"/>
              <a:t>Promise</a:t>
            </a:r>
          </a:p>
        </p:txBody>
      </p:sp>
      <p:sp>
        <p:nvSpPr>
          <p:cNvPr id="3" name="Content Placeholder 2">
            <a:extLst>
              <a:ext uri="{FF2B5EF4-FFF2-40B4-BE49-F238E27FC236}">
                <a16:creationId xmlns:a16="http://schemas.microsoft.com/office/drawing/2014/main" id="{A4EF14C7-3D54-486E-A10F-572A0F858CA0}"/>
              </a:ext>
            </a:extLst>
          </p:cNvPr>
          <p:cNvSpPr>
            <a:spLocks noGrp="1"/>
          </p:cNvSpPr>
          <p:nvPr>
            <p:ph idx="1"/>
          </p:nvPr>
        </p:nvSpPr>
        <p:spPr/>
        <p:txBody>
          <a:bodyPr/>
          <a:lstStyle/>
          <a:p>
            <a:r>
              <a:rPr lang="en-US"/>
              <a:t>The Promise object represents the eventual completion (or failure) of an asynchronous operation, and its resulting value.</a:t>
            </a:r>
          </a:p>
          <a:p>
            <a:r>
              <a:rPr lang="en-US"/>
              <a:t>It allows you to associate handlers with an asynchronous action's eventual success value or failure reason. </a:t>
            </a:r>
          </a:p>
          <a:p>
            <a:r>
              <a:rPr lang="en-US"/>
              <a:t>This lets asynchronous methods return values like synchronous methods: instead of immediately returning the final value, the asynchronous method returns a promise to supply the value at some point in the future.</a:t>
            </a:r>
          </a:p>
        </p:txBody>
      </p:sp>
    </p:spTree>
    <p:extLst>
      <p:ext uri="{BB962C8B-B14F-4D97-AF65-F5344CB8AC3E}">
        <p14:creationId xmlns:p14="http://schemas.microsoft.com/office/powerpoint/2010/main" val="23399649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A569-016F-40A6-AF01-5645E4E3E140}"/>
              </a:ext>
            </a:extLst>
          </p:cNvPr>
          <p:cNvSpPr>
            <a:spLocks noGrp="1"/>
          </p:cNvSpPr>
          <p:nvPr>
            <p:ph type="title"/>
          </p:nvPr>
        </p:nvSpPr>
        <p:spPr/>
        <p:txBody>
          <a:bodyPr/>
          <a:lstStyle/>
          <a:p>
            <a:r>
              <a:rPr lang="en-US" err="1"/>
              <a:t>RxJS</a:t>
            </a:r>
            <a:endParaRPr lang="en-US"/>
          </a:p>
        </p:txBody>
      </p:sp>
      <p:sp>
        <p:nvSpPr>
          <p:cNvPr id="3" name="Content Placeholder 2">
            <a:extLst>
              <a:ext uri="{FF2B5EF4-FFF2-40B4-BE49-F238E27FC236}">
                <a16:creationId xmlns:a16="http://schemas.microsoft.com/office/drawing/2014/main" id="{C3C3DF77-6FF2-4186-9C7A-BED4084B27D6}"/>
              </a:ext>
            </a:extLst>
          </p:cNvPr>
          <p:cNvSpPr>
            <a:spLocks noGrp="1"/>
          </p:cNvSpPr>
          <p:nvPr>
            <p:ph idx="1"/>
          </p:nvPr>
        </p:nvSpPr>
        <p:spPr/>
        <p:txBody>
          <a:bodyPr/>
          <a:lstStyle/>
          <a:p>
            <a:r>
              <a:rPr lang="en-US"/>
              <a:t>Reactive Extensions Library for JavaScript</a:t>
            </a:r>
          </a:p>
          <a:p>
            <a:r>
              <a:rPr lang="en-US" err="1"/>
              <a:t>RxJS</a:t>
            </a:r>
            <a:r>
              <a:rPr lang="en-US"/>
              <a:t> is a library for reactive programming using Observables, to make it easier to compose asynchronous or callback-based code.</a:t>
            </a:r>
          </a:p>
          <a:p>
            <a:r>
              <a:rPr lang="en-US" err="1"/>
              <a:t>RxJS</a:t>
            </a:r>
            <a:r>
              <a:rPr lang="en-US"/>
              <a:t> is a library for composing asynchronous and event-based programs by using observable sequences. </a:t>
            </a:r>
          </a:p>
          <a:p>
            <a:r>
              <a:rPr lang="en-US"/>
              <a:t>It provides one core type, the </a:t>
            </a:r>
            <a:r>
              <a:rPr lang="en-US" b="1"/>
              <a:t>Observable</a:t>
            </a:r>
            <a:r>
              <a:rPr lang="en-US"/>
              <a:t>, satellite types (</a:t>
            </a:r>
            <a:r>
              <a:rPr lang="en-US" b="1"/>
              <a:t>Observer, Schedulers, Subjects</a:t>
            </a:r>
            <a:r>
              <a:rPr lang="en-US"/>
              <a:t>) and operators inspired by </a:t>
            </a:r>
            <a:r>
              <a:rPr lang="en-US" err="1"/>
              <a:t>Array#extras</a:t>
            </a:r>
            <a:r>
              <a:rPr lang="en-US"/>
              <a:t> (</a:t>
            </a:r>
            <a:r>
              <a:rPr lang="en-US" b="1"/>
              <a:t>map, filter, reduce, every</a:t>
            </a:r>
            <a:r>
              <a:rPr lang="en-US"/>
              <a:t>, </a:t>
            </a:r>
            <a:r>
              <a:rPr lang="en-US" err="1"/>
              <a:t>etc</a:t>
            </a:r>
            <a:r>
              <a:rPr lang="en-US"/>
              <a:t>) to allow handling asynchronous events as collections.</a:t>
            </a:r>
          </a:p>
        </p:txBody>
      </p:sp>
    </p:spTree>
    <p:extLst>
      <p:ext uri="{BB962C8B-B14F-4D97-AF65-F5344CB8AC3E}">
        <p14:creationId xmlns:p14="http://schemas.microsoft.com/office/powerpoint/2010/main" val="32930020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D70-AD67-4623-9616-C41DEBDE8114}"/>
              </a:ext>
            </a:extLst>
          </p:cNvPr>
          <p:cNvSpPr>
            <a:spLocks noGrp="1"/>
          </p:cNvSpPr>
          <p:nvPr>
            <p:ph type="title"/>
          </p:nvPr>
        </p:nvSpPr>
        <p:spPr>
          <a:xfrm>
            <a:off x="841248" y="256032"/>
            <a:ext cx="10506456" cy="1014984"/>
          </a:xfrm>
        </p:spPr>
        <p:txBody>
          <a:bodyPr anchor="b">
            <a:normAutofit/>
          </a:bodyPr>
          <a:lstStyle/>
          <a:p>
            <a:r>
              <a:rPr lang="en-IN"/>
              <a:t>Promise Vs Observable</a:t>
            </a:r>
          </a:p>
        </p:txBody>
      </p:sp>
      <p:graphicFrame>
        <p:nvGraphicFramePr>
          <p:cNvPr id="4" name="Table 4">
            <a:extLst>
              <a:ext uri="{FF2B5EF4-FFF2-40B4-BE49-F238E27FC236}">
                <a16:creationId xmlns:a16="http://schemas.microsoft.com/office/drawing/2014/main" id="{9332A238-4F48-4FCB-86A9-B57A5B23FBEF}"/>
              </a:ext>
            </a:extLst>
          </p:cNvPr>
          <p:cNvGraphicFramePr>
            <a:graphicFrameLocks noGrp="1"/>
          </p:cNvGraphicFramePr>
          <p:nvPr>
            <p:ph idx="1"/>
          </p:nvPr>
        </p:nvGraphicFramePr>
        <p:xfrm>
          <a:off x="838200" y="1945697"/>
          <a:ext cx="10515600" cy="4318664"/>
        </p:xfrm>
        <a:graphic>
          <a:graphicData uri="http://schemas.openxmlformats.org/drawingml/2006/table">
            <a:tbl>
              <a:tblPr firstRow="1" bandRow="1">
                <a:tableStyleId>{5C22544A-7EE6-4342-B048-85BDC9FD1C3A}</a:tableStyleId>
              </a:tblPr>
              <a:tblGrid>
                <a:gridCol w="4726536">
                  <a:extLst>
                    <a:ext uri="{9D8B030D-6E8A-4147-A177-3AD203B41FA5}">
                      <a16:colId xmlns:a16="http://schemas.microsoft.com/office/drawing/2014/main" val="2662235686"/>
                    </a:ext>
                  </a:extLst>
                </a:gridCol>
                <a:gridCol w="5789064">
                  <a:extLst>
                    <a:ext uri="{9D8B030D-6E8A-4147-A177-3AD203B41FA5}">
                      <a16:colId xmlns:a16="http://schemas.microsoft.com/office/drawing/2014/main" val="523448998"/>
                    </a:ext>
                  </a:extLst>
                </a:gridCol>
              </a:tblGrid>
              <a:tr h="666308">
                <a:tc>
                  <a:txBody>
                    <a:bodyPr/>
                    <a:lstStyle/>
                    <a:p>
                      <a:pPr algn="ctr"/>
                      <a:r>
                        <a:rPr lang="en-IN" sz="3200"/>
                        <a:t>Promise</a:t>
                      </a:r>
                    </a:p>
                  </a:txBody>
                  <a:tcPr marL="123390" marR="123390" marT="61695" marB="61695" anchor="ctr"/>
                </a:tc>
                <a:tc>
                  <a:txBody>
                    <a:bodyPr/>
                    <a:lstStyle/>
                    <a:p>
                      <a:pPr algn="ctr"/>
                      <a:r>
                        <a:rPr lang="en-IN" sz="3200"/>
                        <a:t>Observables</a:t>
                      </a:r>
                    </a:p>
                  </a:txBody>
                  <a:tcPr marL="123390" marR="123390" marT="61695" marB="61695" anchor="ctr"/>
                </a:tc>
                <a:extLst>
                  <a:ext uri="{0D108BD9-81ED-4DB2-BD59-A6C34878D82A}">
                    <a16:rowId xmlns:a16="http://schemas.microsoft.com/office/drawing/2014/main" val="268274072"/>
                  </a:ext>
                </a:extLst>
              </a:tr>
              <a:tr h="913089">
                <a:tc>
                  <a:txBody>
                    <a:bodyPr/>
                    <a:lstStyle/>
                    <a:p>
                      <a:r>
                        <a:rPr lang="en-IN" sz="2400"/>
                        <a:t>Emit Single Value</a:t>
                      </a:r>
                    </a:p>
                  </a:txBody>
                  <a:tcPr marL="123390" marR="123390" marT="61695" marB="61695" anchor="ctr"/>
                </a:tc>
                <a:tc>
                  <a:txBody>
                    <a:bodyPr/>
                    <a:lstStyle/>
                    <a:p>
                      <a:r>
                        <a:rPr lang="en-IN" sz="2400"/>
                        <a:t>Emit Multiple Values, over a period of time (Stream of Data)</a:t>
                      </a:r>
                    </a:p>
                  </a:txBody>
                  <a:tcPr marL="123390" marR="123390" marT="61695" marB="61695" anchor="ctr"/>
                </a:tc>
                <a:extLst>
                  <a:ext uri="{0D108BD9-81ED-4DB2-BD59-A6C34878D82A}">
                    <a16:rowId xmlns:a16="http://schemas.microsoft.com/office/drawing/2014/main" val="1126352776"/>
                  </a:ext>
                </a:extLst>
              </a:tr>
              <a:tr h="913089">
                <a:tc>
                  <a:txBody>
                    <a:bodyPr/>
                    <a:lstStyle/>
                    <a:p>
                      <a:r>
                        <a:rPr lang="en-IN" sz="2400"/>
                        <a:t>Not Lazy</a:t>
                      </a:r>
                    </a:p>
                  </a:txBody>
                  <a:tcPr marL="123390" marR="123390" marT="61695" marB="61695" anchor="ctr"/>
                </a:tc>
                <a:tc>
                  <a:txBody>
                    <a:bodyPr/>
                    <a:lstStyle/>
                    <a:p>
                      <a:r>
                        <a:rPr lang="en-IN" sz="2400"/>
                        <a:t>Lazy, observables will not execute unless we subscribe to it</a:t>
                      </a:r>
                    </a:p>
                  </a:txBody>
                  <a:tcPr marL="123390" marR="123390" marT="61695" marB="61695" anchor="ctr"/>
                </a:tc>
                <a:extLst>
                  <a:ext uri="{0D108BD9-81ED-4DB2-BD59-A6C34878D82A}">
                    <a16:rowId xmlns:a16="http://schemas.microsoft.com/office/drawing/2014/main" val="594362234"/>
                  </a:ext>
                </a:extLst>
              </a:tr>
              <a:tr h="542918">
                <a:tc>
                  <a:txBody>
                    <a:bodyPr/>
                    <a:lstStyle/>
                    <a:p>
                      <a:r>
                        <a:rPr lang="en-IN" sz="2400"/>
                        <a:t>Cannot be cancelled</a:t>
                      </a:r>
                    </a:p>
                  </a:txBody>
                  <a:tcPr marL="123390" marR="123390" marT="61695" marB="61695" anchor="ctr"/>
                </a:tc>
                <a:tc>
                  <a:txBody>
                    <a:bodyPr/>
                    <a:lstStyle/>
                    <a:p>
                      <a:r>
                        <a:rPr lang="en-IN" sz="2400"/>
                        <a:t>Can be cancelled by using unsubscribe</a:t>
                      </a:r>
                    </a:p>
                  </a:txBody>
                  <a:tcPr marL="123390" marR="123390" marT="61695" marB="61695" anchor="ctr"/>
                </a:tc>
                <a:extLst>
                  <a:ext uri="{0D108BD9-81ED-4DB2-BD59-A6C34878D82A}">
                    <a16:rowId xmlns:a16="http://schemas.microsoft.com/office/drawing/2014/main" val="1163883149"/>
                  </a:ext>
                </a:extLst>
              </a:tr>
              <a:tr h="1283260">
                <a:tc>
                  <a:txBody>
                    <a:bodyPr/>
                    <a:lstStyle/>
                    <a:p>
                      <a:r>
                        <a:rPr lang="en-IN" sz="2400"/>
                        <a:t>Does not provide any operators</a:t>
                      </a:r>
                    </a:p>
                  </a:txBody>
                  <a:tcPr marL="123390" marR="123390" marT="61695" marB="61695" anchor="ctr"/>
                </a:tc>
                <a:tc>
                  <a:txBody>
                    <a:bodyPr/>
                    <a:lstStyle/>
                    <a:p>
                      <a:r>
                        <a:rPr lang="en-IN" sz="2400"/>
                        <a:t>Observables provide a lot of built in operators i.e. map, </a:t>
                      </a:r>
                      <a:r>
                        <a:rPr lang="en-IN" sz="2400" err="1"/>
                        <a:t>forEach</a:t>
                      </a:r>
                      <a:r>
                        <a:rPr lang="en-IN" sz="2400"/>
                        <a:t>, filter, reduce, retry</a:t>
                      </a:r>
                    </a:p>
                  </a:txBody>
                  <a:tcPr marL="123390" marR="123390" marT="61695" marB="61695" anchor="ctr"/>
                </a:tc>
                <a:extLst>
                  <a:ext uri="{0D108BD9-81ED-4DB2-BD59-A6C34878D82A}">
                    <a16:rowId xmlns:a16="http://schemas.microsoft.com/office/drawing/2014/main" val="3600026084"/>
                  </a:ext>
                </a:extLst>
              </a:tr>
            </a:tbl>
          </a:graphicData>
        </a:graphic>
      </p:graphicFrame>
    </p:spTree>
    <p:extLst>
      <p:ext uri="{BB962C8B-B14F-4D97-AF65-F5344CB8AC3E}">
        <p14:creationId xmlns:p14="http://schemas.microsoft.com/office/powerpoint/2010/main" val="15582932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2853-D249-4D36-AC2D-FB4101D23E18}"/>
              </a:ext>
            </a:extLst>
          </p:cNvPr>
          <p:cNvSpPr>
            <a:spLocks noGrp="1"/>
          </p:cNvSpPr>
          <p:nvPr>
            <p:ph type="title"/>
          </p:nvPr>
        </p:nvSpPr>
        <p:spPr>
          <a:xfrm>
            <a:off x="838200" y="365125"/>
            <a:ext cx="10515600" cy="1325563"/>
          </a:xfrm>
        </p:spPr>
        <p:txBody>
          <a:bodyPr/>
          <a:lstStyle/>
          <a:p>
            <a:r>
              <a:rPr lang="en-US"/>
              <a:t>Concepts in </a:t>
            </a:r>
            <a:r>
              <a:rPr lang="en-US" err="1"/>
              <a:t>RxJS</a:t>
            </a:r>
            <a:endParaRPr lang="en-US"/>
          </a:p>
        </p:txBody>
      </p:sp>
      <p:sp>
        <p:nvSpPr>
          <p:cNvPr id="3" name="Content Placeholder 2">
            <a:extLst>
              <a:ext uri="{FF2B5EF4-FFF2-40B4-BE49-F238E27FC236}">
                <a16:creationId xmlns:a16="http://schemas.microsoft.com/office/drawing/2014/main" id="{2872D156-4A65-4C33-A6ED-A6AFCF8E3FFF}"/>
              </a:ext>
            </a:extLst>
          </p:cNvPr>
          <p:cNvSpPr>
            <a:spLocks noGrp="1"/>
          </p:cNvSpPr>
          <p:nvPr>
            <p:ph idx="1"/>
          </p:nvPr>
        </p:nvSpPr>
        <p:spPr>
          <a:xfrm>
            <a:off x="838200" y="1825625"/>
            <a:ext cx="10515600" cy="4351338"/>
          </a:xfrm>
        </p:spPr>
        <p:txBody>
          <a:bodyPr>
            <a:normAutofit fontScale="85000" lnSpcReduction="20000"/>
          </a:bodyPr>
          <a:lstStyle/>
          <a:p>
            <a:r>
              <a:rPr lang="en-US" b="1"/>
              <a:t>Observable</a:t>
            </a:r>
            <a:r>
              <a:rPr lang="en-US"/>
              <a:t>: represents the idea of an invokable collection of future values or events.</a:t>
            </a:r>
          </a:p>
          <a:p>
            <a:r>
              <a:rPr lang="en-US" b="1"/>
              <a:t>Observer</a:t>
            </a:r>
            <a:r>
              <a:rPr lang="en-US"/>
              <a:t>: is a collection of callbacks that knows how to listen to values delivered by the Observable.</a:t>
            </a:r>
          </a:p>
          <a:p>
            <a:r>
              <a:rPr lang="en-US" b="1"/>
              <a:t>Subscription</a:t>
            </a:r>
            <a:r>
              <a:rPr lang="en-US"/>
              <a:t>: represents the execution of an Observable, is primarily useful for cancelling the execution.</a:t>
            </a:r>
          </a:p>
          <a:p>
            <a:r>
              <a:rPr lang="en-US" b="1"/>
              <a:t>Operators</a:t>
            </a:r>
            <a:r>
              <a:rPr lang="en-US"/>
              <a:t>: are pure functions that enable a functional programming style of dealing with collections with operations like map, filter, </a:t>
            </a:r>
            <a:r>
              <a:rPr lang="en-US" err="1"/>
              <a:t>concat</a:t>
            </a:r>
            <a:r>
              <a:rPr lang="en-US"/>
              <a:t>, reduce, etc.</a:t>
            </a:r>
          </a:p>
          <a:p>
            <a:r>
              <a:rPr lang="en-US" b="1"/>
              <a:t>Subject</a:t>
            </a:r>
            <a:r>
              <a:rPr lang="en-US"/>
              <a:t>: is equivalent to an </a:t>
            </a:r>
            <a:r>
              <a:rPr lang="en-US" err="1"/>
              <a:t>EventEmitter</a:t>
            </a:r>
            <a:r>
              <a:rPr lang="en-US"/>
              <a:t>, and the only way of multicasting a value or event to multiple Observers.</a:t>
            </a:r>
          </a:p>
          <a:p>
            <a:r>
              <a:rPr lang="en-US" b="1"/>
              <a:t>Schedulers</a:t>
            </a:r>
            <a:r>
              <a:rPr lang="en-US"/>
              <a:t>: are centralized dispatchers to control concurrency, allowing us to coordinate when computation happens on e.g. </a:t>
            </a:r>
            <a:r>
              <a:rPr lang="en-US" err="1"/>
              <a:t>setTimeout</a:t>
            </a:r>
            <a:r>
              <a:rPr lang="en-US"/>
              <a:t> or </a:t>
            </a:r>
            <a:r>
              <a:rPr lang="en-US" err="1"/>
              <a:t>requestAnimationFrame</a:t>
            </a:r>
            <a:r>
              <a:rPr lang="en-US"/>
              <a:t> or others.</a:t>
            </a:r>
          </a:p>
        </p:txBody>
      </p:sp>
    </p:spTree>
    <p:extLst>
      <p:ext uri="{BB962C8B-B14F-4D97-AF65-F5344CB8AC3E}">
        <p14:creationId xmlns:p14="http://schemas.microsoft.com/office/powerpoint/2010/main" val="2017217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3941-B61F-4E79-A50E-E73F4E095945}"/>
              </a:ext>
            </a:extLst>
          </p:cNvPr>
          <p:cNvSpPr>
            <a:spLocks noGrp="1"/>
          </p:cNvSpPr>
          <p:nvPr>
            <p:ph type="title"/>
          </p:nvPr>
        </p:nvSpPr>
        <p:spPr/>
        <p:txBody>
          <a:bodyPr/>
          <a:lstStyle/>
          <a:p>
            <a:r>
              <a:rPr lang="en-US"/>
              <a:t>Subject</a:t>
            </a:r>
          </a:p>
        </p:txBody>
      </p:sp>
      <p:sp>
        <p:nvSpPr>
          <p:cNvPr id="3" name="Content Placeholder 2">
            <a:extLst>
              <a:ext uri="{FF2B5EF4-FFF2-40B4-BE49-F238E27FC236}">
                <a16:creationId xmlns:a16="http://schemas.microsoft.com/office/drawing/2014/main" id="{2CFFC7CE-C5C8-4899-8870-FED4E3D99395}"/>
              </a:ext>
            </a:extLst>
          </p:cNvPr>
          <p:cNvSpPr>
            <a:spLocks noGrp="1"/>
          </p:cNvSpPr>
          <p:nvPr>
            <p:ph idx="1"/>
          </p:nvPr>
        </p:nvSpPr>
        <p:spPr/>
        <p:txBody>
          <a:bodyPr/>
          <a:lstStyle/>
          <a:p>
            <a:r>
              <a:rPr lang="en-US"/>
              <a:t>A Subject is a special type of Observable that allows values to be multi-casted to many Observers. </a:t>
            </a:r>
          </a:p>
          <a:p>
            <a:r>
              <a:rPr lang="en-US"/>
              <a:t>A Subject is like an Observable but can multicast to many Observers. </a:t>
            </a:r>
          </a:p>
          <a:p>
            <a:r>
              <a:rPr lang="en-US"/>
              <a:t>Subjects are like </a:t>
            </a:r>
            <a:r>
              <a:rPr lang="en-US" err="1"/>
              <a:t>EventEmitters</a:t>
            </a:r>
            <a:r>
              <a:rPr lang="en-US"/>
              <a:t>: they maintain a registry of many listeners. Every Subject is an Observable and an Observer. </a:t>
            </a:r>
          </a:p>
          <a:p>
            <a:r>
              <a:rPr lang="en-US"/>
              <a:t>You can subscribe to a Subject and you can call next to feed values as well as error and complete.</a:t>
            </a:r>
          </a:p>
        </p:txBody>
      </p:sp>
    </p:spTree>
    <p:extLst>
      <p:ext uri="{BB962C8B-B14F-4D97-AF65-F5344CB8AC3E}">
        <p14:creationId xmlns:p14="http://schemas.microsoft.com/office/powerpoint/2010/main" val="28946269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207C-9CFD-478C-B7F5-D0C02346FB34}"/>
              </a:ext>
            </a:extLst>
          </p:cNvPr>
          <p:cNvSpPr>
            <a:spLocks noGrp="1"/>
          </p:cNvSpPr>
          <p:nvPr>
            <p:ph type="title"/>
          </p:nvPr>
        </p:nvSpPr>
        <p:spPr/>
        <p:txBody>
          <a:bodyPr/>
          <a:lstStyle/>
          <a:p>
            <a:r>
              <a:rPr lang="en-IN"/>
              <a:t>Subject Type Variations to consider</a:t>
            </a:r>
          </a:p>
        </p:txBody>
      </p:sp>
      <p:sp>
        <p:nvSpPr>
          <p:cNvPr id="3" name="Content Placeholder 2">
            <a:extLst>
              <a:ext uri="{FF2B5EF4-FFF2-40B4-BE49-F238E27FC236}">
                <a16:creationId xmlns:a16="http://schemas.microsoft.com/office/drawing/2014/main" id="{1338797C-3014-4C01-8DF3-7FBFAB574805}"/>
              </a:ext>
            </a:extLst>
          </p:cNvPr>
          <p:cNvSpPr>
            <a:spLocks noGrp="1"/>
          </p:cNvSpPr>
          <p:nvPr>
            <p:ph idx="1"/>
          </p:nvPr>
        </p:nvSpPr>
        <p:spPr/>
        <p:txBody>
          <a:bodyPr/>
          <a:lstStyle/>
          <a:p>
            <a:r>
              <a:rPr lang="en-US" b="1"/>
              <a:t>Subject</a:t>
            </a:r>
            <a:r>
              <a:rPr lang="en-US"/>
              <a:t> - a subscriber will only get published values that were emitted after the subscription.</a:t>
            </a:r>
          </a:p>
          <a:p>
            <a:r>
              <a:rPr lang="en-US" b="1" err="1"/>
              <a:t>BehaviorSubject</a:t>
            </a:r>
            <a:r>
              <a:rPr lang="en-US"/>
              <a:t> - the last value is cached. A subscriber will get the latest value upon initial subscription. The semantics for this subject is to represent a value that changes over time. </a:t>
            </a:r>
          </a:p>
          <a:p>
            <a:r>
              <a:rPr lang="en-US" b="1" err="1"/>
              <a:t>ReplaySubject</a:t>
            </a:r>
            <a:r>
              <a:rPr lang="en-US"/>
              <a:t> - it can cache up to a specified number of emissions if buffer Size is provided / else it is Infinity (Cache all published values). Any subscribers will get all the cached values upon subscription.</a:t>
            </a:r>
            <a:endParaRPr lang="en-IN"/>
          </a:p>
        </p:txBody>
      </p:sp>
    </p:spTree>
    <p:extLst>
      <p:ext uri="{BB962C8B-B14F-4D97-AF65-F5344CB8AC3E}">
        <p14:creationId xmlns:p14="http://schemas.microsoft.com/office/powerpoint/2010/main" val="26804556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CC69-8697-11EC-A871-16EDD06AB9F2}"/>
              </a:ext>
            </a:extLst>
          </p:cNvPr>
          <p:cNvSpPr>
            <a:spLocks noGrp="1"/>
          </p:cNvSpPr>
          <p:nvPr>
            <p:ph type="title"/>
          </p:nvPr>
        </p:nvSpPr>
        <p:spPr/>
        <p:txBody>
          <a:bodyPr/>
          <a:lstStyle/>
          <a:p>
            <a:r>
              <a:rPr lang="en-US" err="1"/>
              <a:t>RxJS</a:t>
            </a:r>
            <a:r>
              <a:rPr lang="en-US"/>
              <a:t> Operators</a:t>
            </a:r>
          </a:p>
        </p:txBody>
      </p:sp>
      <p:sp>
        <p:nvSpPr>
          <p:cNvPr id="3" name="Content Placeholder 2">
            <a:extLst>
              <a:ext uri="{FF2B5EF4-FFF2-40B4-BE49-F238E27FC236}">
                <a16:creationId xmlns:a16="http://schemas.microsoft.com/office/drawing/2014/main" id="{0E2CFCA9-7020-3BE9-E2C5-552590E2820D}"/>
              </a:ext>
            </a:extLst>
          </p:cNvPr>
          <p:cNvSpPr>
            <a:spLocks noGrp="1"/>
          </p:cNvSpPr>
          <p:nvPr>
            <p:ph idx="1"/>
          </p:nvPr>
        </p:nvSpPr>
        <p:spPr/>
        <p:txBody>
          <a:bodyPr/>
          <a:lstStyle/>
          <a:p>
            <a:r>
              <a:rPr lang="en-US" dirty="0"/>
              <a:t>An operator is a pure function that takes in observable as input and the output is also an observable. </a:t>
            </a:r>
          </a:p>
          <a:p>
            <a:r>
              <a:rPr lang="en-US" dirty="0"/>
              <a:t>To work with operators, we need a pipe() method.</a:t>
            </a:r>
          </a:p>
          <a:p>
            <a:r>
              <a:rPr lang="en-US" dirty="0"/>
              <a:t>There are operators for different purposes, and they may be categorized as: creation, transformation, filtering, joining, multicasting, error handling, utility, etc. </a:t>
            </a:r>
          </a:p>
        </p:txBody>
      </p:sp>
    </p:spTree>
    <p:extLst>
      <p:ext uri="{BB962C8B-B14F-4D97-AF65-F5344CB8AC3E}">
        <p14:creationId xmlns:p14="http://schemas.microsoft.com/office/powerpoint/2010/main" val="350137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BEA8-3274-8FFC-3E9B-9FE973B76EBB}"/>
              </a:ext>
            </a:extLst>
          </p:cNvPr>
          <p:cNvSpPr>
            <a:spLocks noGrp="1"/>
          </p:cNvSpPr>
          <p:nvPr>
            <p:ph type="title"/>
          </p:nvPr>
        </p:nvSpPr>
        <p:spPr>
          <a:xfrm>
            <a:off x="479394" y="1070800"/>
            <a:ext cx="3939688" cy="5583126"/>
          </a:xfrm>
        </p:spPr>
        <p:txBody>
          <a:bodyPr>
            <a:normAutofit/>
          </a:bodyPr>
          <a:lstStyle/>
          <a:p>
            <a:pPr algn="r"/>
            <a:r>
              <a:rPr lang="en-IN" sz="6200"/>
              <a:t>Single Page Application Pros - CSR</a:t>
            </a:r>
          </a:p>
        </p:txBody>
      </p:sp>
      <p:graphicFrame>
        <p:nvGraphicFramePr>
          <p:cNvPr id="66" name="Content Placeholder 2">
            <a:extLst>
              <a:ext uri="{FF2B5EF4-FFF2-40B4-BE49-F238E27FC236}">
                <a16:creationId xmlns:a16="http://schemas.microsoft.com/office/drawing/2014/main" id="{6CA41C74-D2B8-8356-2086-B11010D25600}"/>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1619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F147-0F1B-C85C-2DE2-29D72BC21CF5}"/>
              </a:ext>
            </a:extLst>
          </p:cNvPr>
          <p:cNvSpPr>
            <a:spLocks noGrp="1"/>
          </p:cNvSpPr>
          <p:nvPr>
            <p:ph type="title"/>
          </p:nvPr>
        </p:nvSpPr>
        <p:spPr/>
        <p:txBody>
          <a:bodyPr/>
          <a:lstStyle/>
          <a:p>
            <a:r>
              <a:rPr lang="en-US"/>
              <a:t>Creation Operators</a:t>
            </a:r>
          </a:p>
        </p:txBody>
      </p:sp>
      <p:sp>
        <p:nvSpPr>
          <p:cNvPr id="3" name="Content Placeholder 2">
            <a:extLst>
              <a:ext uri="{FF2B5EF4-FFF2-40B4-BE49-F238E27FC236}">
                <a16:creationId xmlns:a16="http://schemas.microsoft.com/office/drawing/2014/main" id="{B65F0A41-8BA2-9D21-EE88-1EB314066E72}"/>
              </a:ext>
            </a:extLst>
          </p:cNvPr>
          <p:cNvSpPr>
            <a:spLocks noGrp="1"/>
          </p:cNvSpPr>
          <p:nvPr>
            <p:ph idx="1"/>
          </p:nvPr>
        </p:nvSpPr>
        <p:spPr/>
        <p:txBody>
          <a:bodyPr>
            <a:normAutofit fontScale="55000" lnSpcReduction="20000"/>
          </a:bodyPr>
          <a:lstStyle/>
          <a:p>
            <a:r>
              <a:rPr lang="en-US"/>
              <a:t>ajax</a:t>
            </a:r>
          </a:p>
          <a:p>
            <a:r>
              <a:rPr lang="en-US" err="1"/>
              <a:t>bindCallback</a:t>
            </a:r>
            <a:endParaRPr lang="en-US"/>
          </a:p>
          <a:p>
            <a:r>
              <a:rPr lang="en-US" err="1"/>
              <a:t>bindNodeCallback</a:t>
            </a:r>
            <a:endParaRPr lang="en-US"/>
          </a:p>
          <a:p>
            <a:r>
              <a:rPr lang="en-US"/>
              <a:t>defer</a:t>
            </a:r>
          </a:p>
          <a:p>
            <a:r>
              <a:rPr lang="en-US"/>
              <a:t>empty</a:t>
            </a:r>
          </a:p>
          <a:p>
            <a:r>
              <a:rPr lang="en-US"/>
              <a:t>from</a:t>
            </a:r>
          </a:p>
          <a:p>
            <a:r>
              <a:rPr lang="en-US" err="1"/>
              <a:t>fromEvent</a:t>
            </a:r>
            <a:endParaRPr lang="en-US"/>
          </a:p>
          <a:p>
            <a:r>
              <a:rPr lang="en-US" err="1"/>
              <a:t>fromEventPattern</a:t>
            </a:r>
            <a:endParaRPr lang="en-US"/>
          </a:p>
          <a:p>
            <a:r>
              <a:rPr lang="en-US"/>
              <a:t>generate</a:t>
            </a:r>
          </a:p>
          <a:p>
            <a:r>
              <a:rPr lang="en-US"/>
              <a:t>interval</a:t>
            </a:r>
          </a:p>
          <a:p>
            <a:r>
              <a:rPr lang="en-US"/>
              <a:t>of</a:t>
            </a:r>
          </a:p>
          <a:p>
            <a:r>
              <a:rPr lang="en-US"/>
              <a:t>range</a:t>
            </a:r>
          </a:p>
          <a:p>
            <a:r>
              <a:rPr lang="en-US" err="1"/>
              <a:t>throwError</a:t>
            </a:r>
            <a:endParaRPr lang="en-US"/>
          </a:p>
          <a:p>
            <a:r>
              <a:rPr lang="en-US"/>
              <a:t>timer</a:t>
            </a:r>
          </a:p>
          <a:p>
            <a:r>
              <a:rPr lang="en-US" err="1"/>
              <a:t>iif</a:t>
            </a:r>
            <a:endParaRPr lang="en-US"/>
          </a:p>
        </p:txBody>
      </p:sp>
    </p:spTree>
    <p:extLst>
      <p:ext uri="{BB962C8B-B14F-4D97-AF65-F5344CB8AC3E}">
        <p14:creationId xmlns:p14="http://schemas.microsoft.com/office/powerpoint/2010/main" val="40105996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B4C6-2EB5-9112-A140-9395317D8274}"/>
              </a:ext>
            </a:extLst>
          </p:cNvPr>
          <p:cNvSpPr>
            <a:spLocks noGrp="1"/>
          </p:cNvSpPr>
          <p:nvPr>
            <p:ph type="title"/>
          </p:nvPr>
        </p:nvSpPr>
        <p:spPr/>
        <p:txBody>
          <a:bodyPr/>
          <a:lstStyle/>
          <a:p>
            <a:r>
              <a:rPr lang="en-US"/>
              <a:t>Join Creation Operators</a:t>
            </a:r>
          </a:p>
        </p:txBody>
      </p:sp>
      <p:sp>
        <p:nvSpPr>
          <p:cNvPr id="3" name="Content Placeholder 2">
            <a:extLst>
              <a:ext uri="{FF2B5EF4-FFF2-40B4-BE49-F238E27FC236}">
                <a16:creationId xmlns:a16="http://schemas.microsoft.com/office/drawing/2014/main" id="{5B03B776-9DC7-6586-0E8D-7A18615E0A47}"/>
              </a:ext>
            </a:extLst>
          </p:cNvPr>
          <p:cNvSpPr>
            <a:spLocks noGrp="1"/>
          </p:cNvSpPr>
          <p:nvPr>
            <p:ph idx="1"/>
          </p:nvPr>
        </p:nvSpPr>
        <p:spPr/>
        <p:txBody>
          <a:bodyPr>
            <a:normAutofit fontScale="62500" lnSpcReduction="20000"/>
          </a:bodyPr>
          <a:lstStyle/>
          <a:p>
            <a:r>
              <a:rPr lang="en-US" err="1"/>
              <a:t>combineLatest</a:t>
            </a:r>
            <a:endParaRPr lang="en-US"/>
          </a:p>
          <a:p>
            <a:r>
              <a:rPr lang="en-US" err="1"/>
              <a:t>concat</a:t>
            </a:r>
            <a:endParaRPr lang="en-US"/>
          </a:p>
          <a:p>
            <a:r>
              <a:rPr lang="en-US" err="1"/>
              <a:t>forkJoin</a:t>
            </a:r>
            <a:endParaRPr lang="en-US"/>
          </a:p>
          <a:p>
            <a:r>
              <a:rPr lang="en-US"/>
              <a:t>merge</a:t>
            </a:r>
          </a:p>
          <a:p>
            <a:r>
              <a:rPr lang="en-US"/>
              <a:t>partition</a:t>
            </a:r>
          </a:p>
          <a:p>
            <a:r>
              <a:rPr lang="en-US"/>
              <a:t>race</a:t>
            </a:r>
          </a:p>
          <a:p>
            <a:r>
              <a:rPr lang="en-US"/>
              <a:t>zip</a:t>
            </a:r>
          </a:p>
          <a:p>
            <a:r>
              <a:rPr lang="en-US" err="1"/>
              <a:t>combineAll</a:t>
            </a:r>
            <a:endParaRPr lang="en-US"/>
          </a:p>
          <a:p>
            <a:r>
              <a:rPr lang="en-US" err="1"/>
              <a:t>concatAll</a:t>
            </a:r>
            <a:endParaRPr lang="en-US"/>
          </a:p>
          <a:p>
            <a:r>
              <a:rPr lang="en-US"/>
              <a:t>exhaust</a:t>
            </a:r>
          </a:p>
          <a:p>
            <a:r>
              <a:rPr lang="en-US" err="1"/>
              <a:t>mergeAll</a:t>
            </a:r>
            <a:endParaRPr lang="en-US"/>
          </a:p>
          <a:p>
            <a:r>
              <a:rPr lang="en-US" err="1"/>
              <a:t>startWith</a:t>
            </a:r>
            <a:endParaRPr lang="en-US"/>
          </a:p>
          <a:p>
            <a:r>
              <a:rPr lang="en-US" err="1"/>
              <a:t>withLatestFrom</a:t>
            </a:r>
            <a:endParaRPr lang="en-US"/>
          </a:p>
        </p:txBody>
      </p:sp>
    </p:spTree>
    <p:extLst>
      <p:ext uri="{BB962C8B-B14F-4D97-AF65-F5344CB8AC3E}">
        <p14:creationId xmlns:p14="http://schemas.microsoft.com/office/powerpoint/2010/main" val="339111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1133-DC6D-F855-F45B-C36F19FE2B06}"/>
              </a:ext>
            </a:extLst>
          </p:cNvPr>
          <p:cNvSpPr>
            <a:spLocks noGrp="1"/>
          </p:cNvSpPr>
          <p:nvPr>
            <p:ph type="title"/>
          </p:nvPr>
        </p:nvSpPr>
        <p:spPr/>
        <p:txBody>
          <a:bodyPr/>
          <a:lstStyle/>
          <a:p>
            <a:r>
              <a:rPr lang="en-US"/>
              <a:t>Transformation Operators</a:t>
            </a:r>
          </a:p>
        </p:txBody>
      </p:sp>
      <p:sp>
        <p:nvSpPr>
          <p:cNvPr id="3" name="Content Placeholder 2">
            <a:extLst>
              <a:ext uri="{FF2B5EF4-FFF2-40B4-BE49-F238E27FC236}">
                <a16:creationId xmlns:a16="http://schemas.microsoft.com/office/drawing/2014/main" id="{D6587AEB-D541-23FB-9985-D1D15F20DB32}"/>
              </a:ext>
            </a:extLst>
          </p:cNvPr>
          <p:cNvSpPr>
            <a:spLocks noGrp="1"/>
          </p:cNvSpPr>
          <p:nvPr>
            <p:ph idx="1"/>
          </p:nvPr>
        </p:nvSpPr>
        <p:spPr/>
        <p:txBody>
          <a:bodyPr>
            <a:normAutofit fontScale="47500" lnSpcReduction="20000"/>
          </a:bodyPr>
          <a:lstStyle/>
          <a:p>
            <a:r>
              <a:rPr lang="en-US"/>
              <a:t>buffer</a:t>
            </a:r>
          </a:p>
          <a:p>
            <a:r>
              <a:rPr lang="en-US" err="1"/>
              <a:t>bufferCount</a:t>
            </a:r>
            <a:endParaRPr lang="en-US"/>
          </a:p>
          <a:p>
            <a:r>
              <a:rPr lang="en-US" err="1"/>
              <a:t>bufferTime</a:t>
            </a:r>
            <a:endParaRPr lang="en-US"/>
          </a:p>
          <a:p>
            <a:r>
              <a:rPr lang="en-US" err="1"/>
              <a:t>bufferToggle</a:t>
            </a:r>
            <a:endParaRPr lang="en-US"/>
          </a:p>
          <a:p>
            <a:r>
              <a:rPr lang="en-US" err="1"/>
              <a:t>bufferWhen</a:t>
            </a:r>
            <a:endParaRPr lang="en-US"/>
          </a:p>
          <a:p>
            <a:r>
              <a:rPr lang="en-US" err="1"/>
              <a:t>concatMap</a:t>
            </a:r>
            <a:endParaRPr lang="en-US"/>
          </a:p>
          <a:p>
            <a:r>
              <a:rPr lang="en-US" err="1"/>
              <a:t>concatMapTo</a:t>
            </a:r>
            <a:endParaRPr lang="en-US"/>
          </a:p>
          <a:p>
            <a:r>
              <a:rPr lang="en-US"/>
              <a:t>exhaust</a:t>
            </a:r>
          </a:p>
          <a:p>
            <a:r>
              <a:rPr lang="en-US" err="1"/>
              <a:t>exhaustMap</a:t>
            </a:r>
            <a:endParaRPr lang="en-US"/>
          </a:p>
          <a:p>
            <a:r>
              <a:rPr lang="en-US"/>
              <a:t>expand</a:t>
            </a:r>
          </a:p>
          <a:p>
            <a:r>
              <a:rPr lang="en-US" err="1"/>
              <a:t>groupBy</a:t>
            </a:r>
            <a:endParaRPr lang="en-US"/>
          </a:p>
          <a:p>
            <a:r>
              <a:rPr lang="en-US"/>
              <a:t>map</a:t>
            </a:r>
          </a:p>
          <a:p>
            <a:r>
              <a:rPr lang="en-US" err="1"/>
              <a:t>mapTo</a:t>
            </a:r>
            <a:endParaRPr lang="en-US"/>
          </a:p>
          <a:p>
            <a:r>
              <a:rPr lang="en-US" err="1"/>
              <a:t>mergeMap</a:t>
            </a:r>
            <a:endParaRPr lang="en-US"/>
          </a:p>
          <a:p>
            <a:r>
              <a:rPr lang="en-US" err="1"/>
              <a:t>mergeMapTo</a:t>
            </a:r>
            <a:endParaRPr lang="en-US"/>
          </a:p>
          <a:p>
            <a:r>
              <a:rPr lang="en-US" err="1"/>
              <a:t>mergeScan</a:t>
            </a:r>
            <a:endParaRPr lang="en-US"/>
          </a:p>
        </p:txBody>
      </p:sp>
    </p:spTree>
    <p:extLst>
      <p:ext uri="{BB962C8B-B14F-4D97-AF65-F5344CB8AC3E}">
        <p14:creationId xmlns:p14="http://schemas.microsoft.com/office/powerpoint/2010/main" val="9576104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B0A0-5BF7-B554-F60B-5A01133784F4}"/>
              </a:ext>
            </a:extLst>
          </p:cNvPr>
          <p:cNvSpPr>
            <a:spLocks noGrp="1"/>
          </p:cNvSpPr>
          <p:nvPr>
            <p:ph type="title"/>
          </p:nvPr>
        </p:nvSpPr>
        <p:spPr/>
        <p:txBody>
          <a:bodyPr/>
          <a:lstStyle/>
          <a:p>
            <a:r>
              <a:rPr lang="en-US"/>
              <a:t>Transformation Operators</a:t>
            </a:r>
          </a:p>
        </p:txBody>
      </p:sp>
      <p:sp>
        <p:nvSpPr>
          <p:cNvPr id="3" name="Content Placeholder 2">
            <a:extLst>
              <a:ext uri="{FF2B5EF4-FFF2-40B4-BE49-F238E27FC236}">
                <a16:creationId xmlns:a16="http://schemas.microsoft.com/office/drawing/2014/main" id="{FD4B2C39-D7B0-1835-1D53-A0B0EB7847E9}"/>
              </a:ext>
            </a:extLst>
          </p:cNvPr>
          <p:cNvSpPr>
            <a:spLocks noGrp="1"/>
          </p:cNvSpPr>
          <p:nvPr>
            <p:ph idx="1"/>
          </p:nvPr>
        </p:nvSpPr>
        <p:spPr/>
        <p:txBody>
          <a:bodyPr>
            <a:normAutofit fontScale="85000" lnSpcReduction="20000"/>
          </a:bodyPr>
          <a:lstStyle/>
          <a:p>
            <a:r>
              <a:rPr lang="en-US"/>
              <a:t>pairwise</a:t>
            </a:r>
          </a:p>
          <a:p>
            <a:r>
              <a:rPr lang="en-US"/>
              <a:t>partition</a:t>
            </a:r>
          </a:p>
          <a:p>
            <a:r>
              <a:rPr lang="en-US"/>
              <a:t>pluck</a:t>
            </a:r>
          </a:p>
          <a:p>
            <a:r>
              <a:rPr lang="en-US"/>
              <a:t>scan</a:t>
            </a:r>
          </a:p>
          <a:p>
            <a:r>
              <a:rPr lang="en-US" err="1"/>
              <a:t>switchMap</a:t>
            </a:r>
            <a:endParaRPr lang="en-US"/>
          </a:p>
          <a:p>
            <a:r>
              <a:rPr lang="en-US" err="1"/>
              <a:t>switchMapTo</a:t>
            </a:r>
            <a:endParaRPr lang="en-US"/>
          </a:p>
          <a:p>
            <a:r>
              <a:rPr lang="en-US"/>
              <a:t>window</a:t>
            </a:r>
          </a:p>
          <a:p>
            <a:r>
              <a:rPr lang="en-US" err="1"/>
              <a:t>windowCount</a:t>
            </a:r>
            <a:endParaRPr lang="en-US"/>
          </a:p>
          <a:p>
            <a:r>
              <a:rPr lang="en-US" err="1"/>
              <a:t>windowTime</a:t>
            </a:r>
            <a:endParaRPr lang="en-US"/>
          </a:p>
          <a:p>
            <a:r>
              <a:rPr lang="en-US" err="1"/>
              <a:t>windowToggle</a:t>
            </a:r>
            <a:endParaRPr lang="en-US"/>
          </a:p>
          <a:p>
            <a:r>
              <a:rPr lang="en-US" err="1"/>
              <a:t>windowWhen</a:t>
            </a:r>
            <a:endParaRPr lang="en-US"/>
          </a:p>
        </p:txBody>
      </p:sp>
    </p:spTree>
    <p:extLst>
      <p:ext uri="{BB962C8B-B14F-4D97-AF65-F5344CB8AC3E}">
        <p14:creationId xmlns:p14="http://schemas.microsoft.com/office/powerpoint/2010/main" val="23409899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6106-C699-108F-7EC6-E7DCB84206EA}"/>
              </a:ext>
            </a:extLst>
          </p:cNvPr>
          <p:cNvSpPr>
            <a:spLocks noGrp="1"/>
          </p:cNvSpPr>
          <p:nvPr>
            <p:ph type="title"/>
          </p:nvPr>
        </p:nvSpPr>
        <p:spPr/>
        <p:txBody>
          <a:bodyPr/>
          <a:lstStyle/>
          <a:p>
            <a:r>
              <a:rPr lang="en-US"/>
              <a:t>Filtering Operators</a:t>
            </a:r>
          </a:p>
        </p:txBody>
      </p:sp>
      <p:sp>
        <p:nvSpPr>
          <p:cNvPr id="3" name="Content Placeholder 2">
            <a:extLst>
              <a:ext uri="{FF2B5EF4-FFF2-40B4-BE49-F238E27FC236}">
                <a16:creationId xmlns:a16="http://schemas.microsoft.com/office/drawing/2014/main" id="{29E0E4A7-02E4-6823-7926-7CBAE45EC395}"/>
              </a:ext>
            </a:extLst>
          </p:cNvPr>
          <p:cNvSpPr>
            <a:spLocks noGrp="1"/>
          </p:cNvSpPr>
          <p:nvPr>
            <p:ph idx="1"/>
          </p:nvPr>
        </p:nvSpPr>
        <p:spPr/>
        <p:txBody>
          <a:bodyPr>
            <a:normAutofit fontScale="62500" lnSpcReduction="20000"/>
          </a:bodyPr>
          <a:lstStyle/>
          <a:p>
            <a:r>
              <a:rPr lang="en-US"/>
              <a:t>audit</a:t>
            </a:r>
          </a:p>
          <a:p>
            <a:r>
              <a:rPr lang="en-US" err="1"/>
              <a:t>auditTime</a:t>
            </a:r>
            <a:endParaRPr lang="en-US"/>
          </a:p>
          <a:p>
            <a:r>
              <a:rPr lang="en-US"/>
              <a:t>debounce</a:t>
            </a:r>
          </a:p>
          <a:p>
            <a:r>
              <a:rPr lang="en-US" err="1"/>
              <a:t>debounceTime</a:t>
            </a:r>
            <a:endParaRPr lang="en-US"/>
          </a:p>
          <a:p>
            <a:r>
              <a:rPr lang="en-US"/>
              <a:t>distinct</a:t>
            </a:r>
          </a:p>
          <a:p>
            <a:r>
              <a:rPr lang="en-US" err="1"/>
              <a:t>distinctKey</a:t>
            </a:r>
            <a:endParaRPr lang="en-US"/>
          </a:p>
          <a:p>
            <a:r>
              <a:rPr lang="en-US" err="1"/>
              <a:t>distinctUntilChanged</a:t>
            </a:r>
            <a:endParaRPr lang="en-US"/>
          </a:p>
          <a:p>
            <a:r>
              <a:rPr lang="en-US" err="1"/>
              <a:t>distinctUntilKeyChanged</a:t>
            </a:r>
            <a:endParaRPr lang="en-US"/>
          </a:p>
          <a:p>
            <a:r>
              <a:rPr lang="en-US" err="1"/>
              <a:t>elementAt</a:t>
            </a:r>
            <a:endParaRPr lang="en-US"/>
          </a:p>
          <a:p>
            <a:r>
              <a:rPr lang="en-US"/>
              <a:t>filter</a:t>
            </a:r>
          </a:p>
          <a:p>
            <a:r>
              <a:rPr lang="en-US"/>
              <a:t>first</a:t>
            </a:r>
          </a:p>
          <a:p>
            <a:r>
              <a:rPr lang="en-US" err="1"/>
              <a:t>ignoreElements</a:t>
            </a:r>
            <a:endParaRPr lang="en-US"/>
          </a:p>
          <a:p>
            <a:r>
              <a:rPr lang="en-US"/>
              <a:t>last</a:t>
            </a:r>
          </a:p>
        </p:txBody>
      </p:sp>
    </p:spTree>
    <p:extLst>
      <p:ext uri="{BB962C8B-B14F-4D97-AF65-F5344CB8AC3E}">
        <p14:creationId xmlns:p14="http://schemas.microsoft.com/office/powerpoint/2010/main" val="13089158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EB00-8027-FCFB-BC21-3936724C5142}"/>
              </a:ext>
            </a:extLst>
          </p:cNvPr>
          <p:cNvSpPr>
            <a:spLocks noGrp="1"/>
          </p:cNvSpPr>
          <p:nvPr>
            <p:ph type="title"/>
          </p:nvPr>
        </p:nvSpPr>
        <p:spPr/>
        <p:txBody>
          <a:bodyPr/>
          <a:lstStyle/>
          <a:p>
            <a:r>
              <a:rPr lang="en-US"/>
              <a:t>Filtering Operators</a:t>
            </a:r>
          </a:p>
        </p:txBody>
      </p:sp>
      <p:sp>
        <p:nvSpPr>
          <p:cNvPr id="3" name="Content Placeholder 2">
            <a:extLst>
              <a:ext uri="{FF2B5EF4-FFF2-40B4-BE49-F238E27FC236}">
                <a16:creationId xmlns:a16="http://schemas.microsoft.com/office/drawing/2014/main" id="{0E7E8515-EED5-A9BC-5644-7CAC56FE581C}"/>
              </a:ext>
            </a:extLst>
          </p:cNvPr>
          <p:cNvSpPr>
            <a:spLocks noGrp="1"/>
          </p:cNvSpPr>
          <p:nvPr>
            <p:ph idx="1"/>
          </p:nvPr>
        </p:nvSpPr>
        <p:spPr/>
        <p:txBody>
          <a:bodyPr>
            <a:normAutofit fontScale="62500" lnSpcReduction="20000"/>
          </a:bodyPr>
          <a:lstStyle/>
          <a:p>
            <a:r>
              <a:rPr lang="en-US"/>
              <a:t>sample</a:t>
            </a:r>
          </a:p>
          <a:p>
            <a:r>
              <a:rPr lang="en-US" err="1"/>
              <a:t>sampleTime</a:t>
            </a:r>
            <a:endParaRPr lang="en-US"/>
          </a:p>
          <a:p>
            <a:r>
              <a:rPr lang="en-US"/>
              <a:t>single</a:t>
            </a:r>
          </a:p>
          <a:p>
            <a:r>
              <a:rPr lang="en-US"/>
              <a:t>skip</a:t>
            </a:r>
          </a:p>
          <a:p>
            <a:r>
              <a:rPr lang="en-US" err="1"/>
              <a:t>skipLast</a:t>
            </a:r>
            <a:endParaRPr lang="en-US"/>
          </a:p>
          <a:p>
            <a:r>
              <a:rPr lang="en-US" err="1"/>
              <a:t>skipUntil</a:t>
            </a:r>
            <a:endParaRPr lang="en-US"/>
          </a:p>
          <a:p>
            <a:r>
              <a:rPr lang="en-US" err="1"/>
              <a:t>skipWhile</a:t>
            </a:r>
            <a:endParaRPr lang="en-US"/>
          </a:p>
          <a:p>
            <a:r>
              <a:rPr lang="en-US"/>
              <a:t>take</a:t>
            </a:r>
          </a:p>
          <a:p>
            <a:r>
              <a:rPr lang="en-US" err="1"/>
              <a:t>takeLast</a:t>
            </a:r>
            <a:endParaRPr lang="en-US"/>
          </a:p>
          <a:p>
            <a:r>
              <a:rPr lang="en-US" err="1"/>
              <a:t>takeUntil</a:t>
            </a:r>
            <a:endParaRPr lang="en-US"/>
          </a:p>
          <a:p>
            <a:r>
              <a:rPr lang="en-US" err="1"/>
              <a:t>takeWhile</a:t>
            </a:r>
            <a:endParaRPr lang="en-US"/>
          </a:p>
          <a:p>
            <a:r>
              <a:rPr lang="en-US"/>
              <a:t>throttle</a:t>
            </a:r>
          </a:p>
          <a:p>
            <a:r>
              <a:rPr lang="en-US" err="1"/>
              <a:t>throttleTime</a:t>
            </a:r>
            <a:endParaRPr lang="en-US"/>
          </a:p>
        </p:txBody>
      </p:sp>
    </p:spTree>
    <p:extLst>
      <p:ext uri="{BB962C8B-B14F-4D97-AF65-F5344CB8AC3E}">
        <p14:creationId xmlns:p14="http://schemas.microsoft.com/office/powerpoint/2010/main" val="42479370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CC99-3887-384C-CDA4-5911D7FAC30A}"/>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F35188D7-97FA-F5A1-F166-BABA614106F2}"/>
              </a:ext>
            </a:extLst>
          </p:cNvPr>
          <p:cNvSpPr>
            <a:spLocks noGrp="1"/>
          </p:cNvSpPr>
          <p:nvPr>
            <p:ph idx="1"/>
          </p:nvPr>
        </p:nvSpPr>
        <p:spPr/>
        <p:txBody>
          <a:bodyPr>
            <a:normAutofit lnSpcReduction="10000"/>
          </a:bodyPr>
          <a:lstStyle/>
          <a:p>
            <a:r>
              <a:rPr lang="en-US"/>
              <a:t>Multicasting Operators</a:t>
            </a:r>
          </a:p>
          <a:p>
            <a:pPr lvl="1"/>
            <a:r>
              <a:rPr lang="en-US"/>
              <a:t>multicast</a:t>
            </a:r>
          </a:p>
          <a:p>
            <a:pPr lvl="1"/>
            <a:r>
              <a:rPr lang="en-US"/>
              <a:t>publish</a:t>
            </a:r>
          </a:p>
          <a:p>
            <a:pPr lvl="1"/>
            <a:r>
              <a:rPr lang="en-US" err="1"/>
              <a:t>publishBehavior</a:t>
            </a:r>
            <a:endParaRPr lang="en-US"/>
          </a:p>
          <a:p>
            <a:pPr lvl="1"/>
            <a:r>
              <a:rPr lang="en-US" err="1"/>
              <a:t>publishLast</a:t>
            </a:r>
            <a:endParaRPr lang="en-US"/>
          </a:p>
          <a:p>
            <a:pPr lvl="1"/>
            <a:r>
              <a:rPr lang="en-US" err="1"/>
              <a:t>publishReplay</a:t>
            </a:r>
            <a:endParaRPr lang="en-US"/>
          </a:p>
          <a:p>
            <a:pPr lvl="1"/>
            <a:r>
              <a:rPr lang="en-US"/>
              <a:t>share</a:t>
            </a:r>
          </a:p>
          <a:p>
            <a:r>
              <a:rPr lang="en-US"/>
              <a:t>Error Handling Operators</a:t>
            </a:r>
          </a:p>
          <a:p>
            <a:pPr lvl="1"/>
            <a:r>
              <a:rPr lang="en-US" err="1"/>
              <a:t>catchError</a:t>
            </a:r>
            <a:endParaRPr lang="en-US"/>
          </a:p>
          <a:p>
            <a:pPr lvl="1"/>
            <a:r>
              <a:rPr lang="en-US"/>
              <a:t>retry</a:t>
            </a:r>
          </a:p>
          <a:p>
            <a:pPr lvl="1"/>
            <a:r>
              <a:rPr lang="en-US" err="1"/>
              <a:t>retryWhen</a:t>
            </a:r>
            <a:endParaRPr lang="en-US"/>
          </a:p>
        </p:txBody>
      </p:sp>
    </p:spTree>
    <p:extLst>
      <p:ext uri="{BB962C8B-B14F-4D97-AF65-F5344CB8AC3E}">
        <p14:creationId xmlns:p14="http://schemas.microsoft.com/office/powerpoint/2010/main" val="7453965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45EB-3299-9C96-92D5-07C0DAE07F6D}"/>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E7498CBF-250A-5E72-ABBE-16E069AA0F30}"/>
              </a:ext>
            </a:extLst>
          </p:cNvPr>
          <p:cNvSpPr>
            <a:spLocks noGrp="1"/>
          </p:cNvSpPr>
          <p:nvPr>
            <p:ph idx="1"/>
          </p:nvPr>
        </p:nvSpPr>
        <p:spPr/>
        <p:txBody>
          <a:bodyPr>
            <a:normAutofit fontScale="92500" lnSpcReduction="20000"/>
          </a:bodyPr>
          <a:lstStyle/>
          <a:p>
            <a:r>
              <a:rPr lang="en-US"/>
              <a:t>Utility Operators</a:t>
            </a:r>
          </a:p>
          <a:p>
            <a:pPr lvl="1"/>
            <a:r>
              <a:rPr lang="en-US"/>
              <a:t>tap</a:t>
            </a:r>
          </a:p>
          <a:p>
            <a:pPr lvl="1"/>
            <a:r>
              <a:rPr lang="en-US"/>
              <a:t>delay</a:t>
            </a:r>
          </a:p>
          <a:p>
            <a:pPr lvl="1"/>
            <a:r>
              <a:rPr lang="en-US" err="1"/>
              <a:t>delayWhen</a:t>
            </a:r>
            <a:endParaRPr lang="en-US"/>
          </a:p>
          <a:p>
            <a:pPr lvl="1"/>
            <a:r>
              <a:rPr lang="en-US"/>
              <a:t>dematerialize</a:t>
            </a:r>
          </a:p>
          <a:p>
            <a:pPr lvl="1"/>
            <a:r>
              <a:rPr lang="en-US"/>
              <a:t>materialize</a:t>
            </a:r>
          </a:p>
          <a:p>
            <a:pPr lvl="1"/>
            <a:r>
              <a:rPr lang="en-US" err="1"/>
              <a:t>observeOn</a:t>
            </a:r>
            <a:endParaRPr lang="en-US"/>
          </a:p>
          <a:p>
            <a:pPr lvl="1"/>
            <a:r>
              <a:rPr lang="en-US" err="1"/>
              <a:t>subscribeOn</a:t>
            </a:r>
            <a:endParaRPr lang="en-US"/>
          </a:p>
          <a:p>
            <a:pPr lvl="1"/>
            <a:r>
              <a:rPr lang="en-US" err="1"/>
              <a:t>timeInterval</a:t>
            </a:r>
            <a:endParaRPr lang="en-US"/>
          </a:p>
          <a:p>
            <a:pPr lvl="1"/>
            <a:r>
              <a:rPr lang="en-US"/>
              <a:t>timestamp</a:t>
            </a:r>
          </a:p>
          <a:p>
            <a:pPr lvl="1"/>
            <a:r>
              <a:rPr lang="en-US"/>
              <a:t>timeout</a:t>
            </a:r>
          </a:p>
          <a:p>
            <a:pPr lvl="1"/>
            <a:r>
              <a:rPr lang="en-US" err="1"/>
              <a:t>timeoutWith</a:t>
            </a:r>
            <a:endParaRPr lang="en-US"/>
          </a:p>
          <a:p>
            <a:pPr lvl="1"/>
            <a:r>
              <a:rPr lang="en-US" err="1"/>
              <a:t>toArray</a:t>
            </a:r>
            <a:endParaRPr lang="en-US"/>
          </a:p>
        </p:txBody>
      </p:sp>
    </p:spTree>
    <p:extLst>
      <p:ext uri="{BB962C8B-B14F-4D97-AF65-F5344CB8AC3E}">
        <p14:creationId xmlns:p14="http://schemas.microsoft.com/office/powerpoint/2010/main" val="5032248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8A92-1D9D-AA97-EBAC-8BD5DCD73C4C}"/>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519604F2-EAC0-26AF-9281-6553478A13D0}"/>
              </a:ext>
            </a:extLst>
          </p:cNvPr>
          <p:cNvSpPr>
            <a:spLocks noGrp="1"/>
          </p:cNvSpPr>
          <p:nvPr>
            <p:ph idx="1"/>
          </p:nvPr>
        </p:nvSpPr>
        <p:spPr/>
        <p:txBody>
          <a:bodyPr>
            <a:normAutofit fontScale="92500" lnSpcReduction="10000"/>
          </a:bodyPr>
          <a:lstStyle/>
          <a:p>
            <a:r>
              <a:rPr lang="en-US"/>
              <a:t>Conditional and Boolean Operators</a:t>
            </a:r>
          </a:p>
          <a:p>
            <a:pPr lvl="1"/>
            <a:r>
              <a:rPr lang="en-US" err="1"/>
              <a:t>defaultIfEmpty</a:t>
            </a:r>
            <a:endParaRPr lang="en-US"/>
          </a:p>
          <a:p>
            <a:pPr lvl="1"/>
            <a:r>
              <a:rPr lang="en-US"/>
              <a:t>every</a:t>
            </a:r>
          </a:p>
          <a:p>
            <a:pPr lvl="1"/>
            <a:r>
              <a:rPr lang="en-US"/>
              <a:t>find</a:t>
            </a:r>
          </a:p>
          <a:p>
            <a:pPr lvl="1"/>
            <a:r>
              <a:rPr lang="en-US" err="1"/>
              <a:t>findIndex</a:t>
            </a:r>
            <a:endParaRPr lang="en-US"/>
          </a:p>
          <a:p>
            <a:pPr lvl="1"/>
            <a:r>
              <a:rPr lang="en-US" err="1"/>
              <a:t>isEmpty</a:t>
            </a:r>
            <a:endParaRPr lang="en-US"/>
          </a:p>
          <a:p>
            <a:endParaRPr lang="en-US"/>
          </a:p>
          <a:p>
            <a:r>
              <a:rPr lang="en-US"/>
              <a:t>Mathematical and Aggregate Operators</a:t>
            </a:r>
          </a:p>
          <a:p>
            <a:pPr lvl="1"/>
            <a:r>
              <a:rPr lang="en-US"/>
              <a:t>count</a:t>
            </a:r>
          </a:p>
          <a:p>
            <a:pPr lvl="1"/>
            <a:r>
              <a:rPr lang="en-US"/>
              <a:t>max</a:t>
            </a:r>
          </a:p>
          <a:p>
            <a:pPr lvl="1"/>
            <a:r>
              <a:rPr lang="en-US"/>
              <a:t>min</a:t>
            </a:r>
          </a:p>
          <a:p>
            <a:pPr lvl="1"/>
            <a:r>
              <a:rPr lang="en-US"/>
              <a:t>reduce</a:t>
            </a:r>
          </a:p>
        </p:txBody>
      </p:sp>
    </p:spTree>
    <p:extLst>
      <p:ext uri="{BB962C8B-B14F-4D97-AF65-F5344CB8AC3E}">
        <p14:creationId xmlns:p14="http://schemas.microsoft.com/office/powerpoint/2010/main" val="27168411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7012-A7EA-B287-E9F2-C274AF7DB263}"/>
              </a:ext>
            </a:extLst>
          </p:cNvPr>
          <p:cNvSpPr>
            <a:spLocks noGrp="1"/>
          </p:cNvSpPr>
          <p:nvPr>
            <p:ph type="title"/>
          </p:nvPr>
        </p:nvSpPr>
        <p:spPr/>
        <p:txBody>
          <a:bodyPr/>
          <a:lstStyle/>
          <a:p>
            <a:r>
              <a:rPr lang="en-US" err="1"/>
              <a:t>RxJS</a:t>
            </a:r>
            <a:r>
              <a:rPr lang="en-US"/>
              <a:t> Learning</a:t>
            </a:r>
            <a:endParaRPr lang="en-IN"/>
          </a:p>
        </p:txBody>
      </p:sp>
      <p:sp>
        <p:nvSpPr>
          <p:cNvPr id="3" name="Content Placeholder 2">
            <a:extLst>
              <a:ext uri="{FF2B5EF4-FFF2-40B4-BE49-F238E27FC236}">
                <a16:creationId xmlns:a16="http://schemas.microsoft.com/office/drawing/2014/main" id="{DB47289B-51F5-4DEA-76F9-6B8113DF3781}"/>
              </a:ext>
            </a:extLst>
          </p:cNvPr>
          <p:cNvSpPr>
            <a:spLocks noGrp="1"/>
          </p:cNvSpPr>
          <p:nvPr>
            <p:ph idx="1"/>
          </p:nvPr>
        </p:nvSpPr>
        <p:spPr/>
        <p:txBody>
          <a:bodyPr/>
          <a:lstStyle/>
          <a:p>
            <a:r>
              <a:rPr lang="en-IN">
                <a:hlinkClick r:id="rId2"/>
              </a:rPr>
              <a:t>https://rxjs.dev/</a:t>
            </a:r>
            <a:endParaRPr lang="en-IN"/>
          </a:p>
          <a:p>
            <a:r>
              <a:rPr lang="en-IN">
                <a:hlinkClick r:id="rId3"/>
              </a:rPr>
              <a:t>https://rxmarbles.com/</a:t>
            </a:r>
            <a:endParaRPr lang="en-IN"/>
          </a:p>
        </p:txBody>
      </p:sp>
    </p:spTree>
    <p:extLst>
      <p:ext uri="{BB962C8B-B14F-4D97-AF65-F5344CB8AC3E}">
        <p14:creationId xmlns:p14="http://schemas.microsoft.com/office/powerpoint/2010/main" val="101825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344086-22FE-8975-105C-22E303C16A92}"/>
              </a:ext>
            </a:extLst>
          </p:cNvPr>
          <p:cNvSpPr>
            <a:spLocks noGrp="1"/>
          </p:cNvSpPr>
          <p:nvPr>
            <p:ph type="title"/>
          </p:nvPr>
        </p:nvSpPr>
        <p:spPr>
          <a:xfrm>
            <a:off x="686834" y="1153572"/>
            <a:ext cx="3200400" cy="4461163"/>
          </a:xfrm>
        </p:spPr>
        <p:txBody>
          <a:bodyPr>
            <a:normAutofit/>
          </a:bodyPr>
          <a:lstStyle/>
          <a:p>
            <a:r>
              <a:rPr lang="en-IN">
                <a:solidFill>
                  <a:srgbClr val="FFFFFF"/>
                </a:solidFill>
              </a:rPr>
              <a:t>Single Page Application Cons (Purely CSR)</a:t>
            </a:r>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Content Placeholder 2">
            <a:extLst>
              <a:ext uri="{FF2B5EF4-FFF2-40B4-BE49-F238E27FC236}">
                <a16:creationId xmlns:a16="http://schemas.microsoft.com/office/drawing/2014/main" id="{8B504747-86D6-B622-356E-2E2BD157B137}"/>
              </a:ext>
            </a:extLst>
          </p:cNvPr>
          <p:cNvSpPr>
            <a:spLocks noGrp="1"/>
          </p:cNvSpPr>
          <p:nvPr>
            <p:ph idx="1"/>
          </p:nvPr>
        </p:nvSpPr>
        <p:spPr>
          <a:xfrm>
            <a:off x="4447308" y="591344"/>
            <a:ext cx="6906491" cy="5585619"/>
          </a:xfrm>
        </p:spPr>
        <p:txBody>
          <a:bodyPr anchor="ctr">
            <a:normAutofit/>
          </a:bodyPr>
          <a:lstStyle/>
          <a:p>
            <a:r>
              <a:rPr lang="en-US" dirty="0"/>
              <a:t>Doesn’t Perform Well With SEO</a:t>
            </a:r>
          </a:p>
          <a:p>
            <a:pPr lvl="1"/>
            <a:r>
              <a:rPr lang="en-US" dirty="0"/>
              <a:t>One of the metrics that search engines use is the number of pages a website has. However, since SPAs only load a single page, it serves as a disadvantage when ranking on search engines</a:t>
            </a:r>
          </a:p>
          <a:p>
            <a:r>
              <a:rPr lang="en-US" dirty="0"/>
              <a:t>Uses a Lot of Browser Resources</a:t>
            </a:r>
          </a:p>
          <a:p>
            <a:pPr lvl="1"/>
            <a:r>
              <a:rPr lang="en-US" dirty="0"/>
              <a:t>SPAs require many resources from the web browser since the browser is doing most of the tasks for the SPAs.</a:t>
            </a:r>
          </a:p>
          <a:p>
            <a:r>
              <a:rPr lang="en-IN" dirty="0"/>
              <a:t>Security Issues</a:t>
            </a:r>
          </a:p>
          <a:p>
            <a:pPr lvl="1"/>
            <a:r>
              <a:rPr lang="en-US" dirty="0"/>
              <a:t>As compared to multi-page apps, SPAs are more prone to cross-site scripting attacks. </a:t>
            </a:r>
            <a:endParaRPr lang="en-IN" dirty="0"/>
          </a:p>
        </p:txBody>
      </p:sp>
    </p:spTree>
    <p:extLst>
      <p:ext uri="{BB962C8B-B14F-4D97-AF65-F5344CB8AC3E}">
        <p14:creationId xmlns:p14="http://schemas.microsoft.com/office/powerpoint/2010/main" val="26625893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DF76-DF11-4FD8-BFFA-BFA9E95B053C}"/>
              </a:ext>
            </a:extLst>
          </p:cNvPr>
          <p:cNvSpPr>
            <a:spLocks noGrp="1"/>
          </p:cNvSpPr>
          <p:nvPr>
            <p:ph type="title"/>
          </p:nvPr>
        </p:nvSpPr>
        <p:spPr/>
        <p:txBody>
          <a:bodyPr/>
          <a:lstStyle/>
          <a:p>
            <a:r>
              <a:rPr lang="en-IN"/>
              <a:t>Services</a:t>
            </a:r>
          </a:p>
        </p:txBody>
      </p:sp>
      <p:sp>
        <p:nvSpPr>
          <p:cNvPr id="3" name="Content Placeholder 2">
            <a:extLst>
              <a:ext uri="{FF2B5EF4-FFF2-40B4-BE49-F238E27FC236}">
                <a16:creationId xmlns:a16="http://schemas.microsoft.com/office/drawing/2014/main" id="{5780CA9C-02FE-4CEF-8183-D6DB053FF2CF}"/>
              </a:ext>
            </a:extLst>
          </p:cNvPr>
          <p:cNvSpPr>
            <a:spLocks noGrp="1"/>
          </p:cNvSpPr>
          <p:nvPr>
            <p:ph idx="1"/>
          </p:nvPr>
        </p:nvSpPr>
        <p:spPr/>
        <p:txBody>
          <a:bodyPr/>
          <a:lstStyle/>
          <a:p>
            <a:r>
              <a:rPr lang="en-US"/>
              <a:t>Components shouldn't fetch or save data directly and they certainly shouldn't knowingly present fake data. </a:t>
            </a:r>
          </a:p>
          <a:p>
            <a:r>
              <a:rPr lang="en-US"/>
              <a:t>They should focus on presenting data and delegate data access to a service.</a:t>
            </a:r>
          </a:p>
          <a:p>
            <a:r>
              <a:rPr lang="en-US"/>
              <a:t>Instead of creating the service with the new keyword, you'll rely on Angular dependency injection to inject it into the Component’s constructor.</a:t>
            </a:r>
          </a:p>
          <a:p>
            <a:r>
              <a:rPr lang="en-US"/>
              <a:t>Services are a great way to share information among classes that don't know each other.</a:t>
            </a:r>
            <a:endParaRPr lang="en-IN"/>
          </a:p>
        </p:txBody>
      </p:sp>
    </p:spTree>
    <p:extLst>
      <p:ext uri="{BB962C8B-B14F-4D97-AF65-F5344CB8AC3E}">
        <p14:creationId xmlns:p14="http://schemas.microsoft.com/office/powerpoint/2010/main" val="5510398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2DB2-1AF2-4F77-99AC-E4A553AFED07}"/>
              </a:ext>
            </a:extLst>
          </p:cNvPr>
          <p:cNvSpPr>
            <a:spLocks noGrp="1"/>
          </p:cNvSpPr>
          <p:nvPr>
            <p:ph type="title"/>
          </p:nvPr>
        </p:nvSpPr>
        <p:spPr/>
        <p:txBody>
          <a:bodyPr/>
          <a:lstStyle/>
          <a:p>
            <a:r>
              <a:rPr lang="en-IN"/>
              <a:t>Dependency Injection (DI)</a:t>
            </a:r>
          </a:p>
        </p:txBody>
      </p:sp>
      <p:sp>
        <p:nvSpPr>
          <p:cNvPr id="3" name="Content Placeholder 2">
            <a:extLst>
              <a:ext uri="{FF2B5EF4-FFF2-40B4-BE49-F238E27FC236}">
                <a16:creationId xmlns:a16="http://schemas.microsoft.com/office/drawing/2014/main" id="{7A9FEBA5-98FF-4B91-89D8-A7DF268CEC1A}"/>
              </a:ext>
            </a:extLst>
          </p:cNvPr>
          <p:cNvSpPr>
            <a:spLocks noGrp="1"/>
          </p:cNvSpPr>
          <p:nvPr>
            <p:ph idx="1"/>
          </p:nvPr>
        </p:nvSpPr>
        <p:spPr/>
        <p:txBody>
          <a:bodyPr>
            <a:normAutofit fontScale="85000" lnSpcReduction="20000"/>
          </a:bodyPr>
          <a:lstStyle/>
          <a:p>
            <a:r>
              <a:rPr lang="en-US"/>
              <a:t>DI is wired into the Angular framework and used everywhere to provide new components with the services or other things they need. </a:t>
            </a:r>
          </a:p>
          <a:p>
            <a:r>
              <a:rPr lang="en-US"/>
              <a:t>Components consume services; that is, you can inject a service into a component, giving the component access to that service class.</a:t>
            </a:r>
          </a:p>
          <a:p>
            <a:r>
              <a:rPr lang="en-US"/>
              <a:t>The injector is the main mechanism. Angular creates an application-wide injector for you during the bootstrap process, and additional injectors as needed. You don't have to create injectors.</a:t>
            </a:r>
          </a:p>
          <a:p>
            <a:r>
              <a:rPr lang="en-US"/>
              <a:t>An injector creates dependencies and maintains a container of dependency instances that it reuses if possible.</a:t>
            </a:r>
          </a:p>
          <a:p>
            <a:r>
              <a:rPr lang="en-US"/>
              <a:t>A provider is an object that tells an injector how to obtain or create a dependency.</a:t>
            </a:r>
          </a:p>
          <a:p>
            <a:r>
              <a:rPr lang="en-US"/>
              <a:t>For any dependency that you need in your app, you must register a provider with the application's injector, so that the injector can use the provider to create new instances.</a:t>
            </a:r>
            <a:endParaRPr lang="en-IN"/>
          </a:p>
        </p:txBody>
      </p:sp>
    </p:spTree>
    <p:extLst>
      <p:ext uri="{BB962C8B-B14F-4D97-AF65-F5344CB8AC3E}">
        <p14:creationId xmlns:p14="http://schemas.microsoft.com/office/powerpoint/2010/main" val="25032573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3620-348F-42D3-9F63-F81FF503395E}"/>
              </a:ext>
            </a:extLst>
          </p:cNvPr>
          <p:cNvSpPr>
            <a:spLocks noGrp="1"/>
          </p:cNvSpPr>
          <p:nvPr>
            <p:ph type="title"/>
          </p:nvPr>
        </p:nvSpPr>
        <p:spPr/>
        <p:txBody>
          <a:bodyPr/>
          <a:lstStyle/>
          <a:p>
            <a:r>
              <a:rPr lang="en-IN"/>
              <a:t>What is a Provider?</a:t>
            </a:r>
            <a:endParaRPr lang="en-US"/>
          </a:p>
        </p:txBody>
      </p:sp>
      <p:sp>
        <p:nvSpPr>
          <p:cNvPr id="3" name="Content Placeholder 2">
            <a:extLst>
              <a:ext uri="{FF2B5EF4-FFF2-40B4-BE49-F238E27FC236}">
                <a16:creationId xmlns:a16="http://schemas.microsoft.com/office/drawing/2014/main" id="{F98848C1-CFE7-4E67-9B1F-FCC087E66F02}"/>
              </a:ext>
            </a:extLst>
          </p:cNvPr>
          <p:cNvSpPr>
            <a:spLocks noGrp="1"/>
          </p:cNvSpPr>
          <p:nvPr>
            <p:ph idx="1"/>
          </p:nvPr>
        </p:nvSpPr>
        <p:spPr/>
        <p:txBody>
          <a:bodyPr/>
          <a:lstStyle/>
          <a:p>
            <a:r>
              <a:rPr lang="en-US"/>
              <a:t>A provider in Angular acts like an instruction for the Dependency Injection system, which directs on how to get a value for a particular dependency.</a:t>
            </a:r>
          </a:p>
          <a:p>
            <a:r>
              <a:rPr lang="en-US"/>
              <a:t>These Dependencies are the services that we create and provide to Angular application module(s).</a:t>
            </a:r>
          </a:p>
          <a:p>
            <a:r>
              <a:rPr lang="en-US"/>
              <a:t>It helps the injector in, How to create/find the Dependency for a token.</a:t>
            </a:r>
          </a:p>
        </p:txBody>
      </p:sp>
    </p:spTree>
    <p:extLst>
      <p:ext uri="{BB962C8B-B14F-4D97-AF65-F5344CB8AC3E}">
        <p14:creationId xmlns:p14="http://schemas.microsoft.com/office/powerpoint/2010/main" val="36258193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9D3D89-5719-4648-863C-A62DC91C3C43}"/>
              </a:ext>
            </a:extLst>
          </p:cNvPr>
          <p:cNvSpPr>
            <a:spLocks noGrp="1"/>
          </p:cNvSpPr>
          <p:nvPr>
            <p:ph type="title"/>
          </p:nvPr>
        </p:nvSpPr>
        <p:spPr/>
        <p:txBody>
          <a:bodyPr/>
          <a:lstStyle/>
          <a:p>
            <a:r>
              <a:rPr lang="en-US"/>
              <a:t>Angular Providers</a:t>
            </a:r>
          </a:p>
        </p:txBody>
      </p:sp>
      <p:sp>
        <p:nvSpPr>
          <p:cNvPr id="3" name="Content Placeholder 2">
            <a:extLst>
              <a:ext uri="{FF2B5EF4-FFF2-40B4-BE49-F238E27FC236}">
                <a16:creationId xmlns:a16="http://schemas.microsoft.com/office/drawing/2014/main" id="{37FFE896-035E-4567-8688-655966D8DA5C}"/>
              </a:ext>
            </a:extLst>
          </p:cNvPr>
          <p:cNvSpPr>
            <a:spLocks noGrp="1"/>
          </p:cNvSpPr>
          <p:nvPr>
            <p:ph idx="1"/>
          </p:nvPr>
        </p:nvSpPr>
        <p:spPr>
          <a:xfrm>
            <a:off x="838200" y="1825625"/>
            <a:ext cx="10515600" cy="4351338"/>
          </a:xfrm>
        </p:spPr>
        <p:txBody>
          <a:bodyPr>
            <a:normAutofit fontScale="92500" lnSpcReduction="20000"/>
          </a:bodyPr>
          <a:lstStyle/>
          <a:p>
            <a:r>
              <a:rPr lang="en-US"/>
              <a:t>Providers are used to registering classes, functions, or values as dependencies using </a:t>
            </a:r>
            <a:r>
              <a:rPr lang="en-US" err="1"/>
              <a:t>Angular’s</a:t>
            </a:r>
            <a:r>
              <a:rPr lang="en-US"/>
              <a:t> Dependency Injection (DI) system. </a:t>
            </a:r>
          </a:p>
          <a:p>
            <a:r>
              <a:rPr lang="en-US"/>
              <a:t>Each Provider is located using a token. </a:t>
            </a:r>
          </a:p>
          <a:p>
            <a:r>
              <a:rPr lang="en-US"/>
              <a:t>Three types of token registration are available:</a:t>
            </a:r>
          </a:p>
          <a:p>
            <a:pPr lvl="1"/>
            <a:r>
              <a:rPr lang="en-US"/>
              <a:t>Type Token</a:t>
            </a:r>
          </a:p>
          <a:p>
            <a:pPr lvl="1"/>
            <a:r>
              <a:rPr lang="en-US"/>
              <a:t>String Token</a:t>
            </a:r>
          </a:p>
          <a:p>
            <a:pPr lvl="1"/>
            <a:r>
              <a:rPr lang="en-US"/>
              <a:t>Injection Token</a:t>
            </a:r>
          </a:p>
          <a:p>
            <a:r>
              <a:rPr lang="en-US"/>
              <a:t>Four ways can be used to create the dependency:</a:t>
            </a:r>
          </a:p>
          <a:p>
            <a:pPr lvl="1"/>
            <a:r>
              <a:rPr lang="en-US" b="1" err="1"/>
              <a:t>useClass</a:t>
            </a:r>
            <a:r>
              <a:rPr lang="en-US"/>
              <a:t> : Class Provider</a:t>
            </a:r>
          </a:p>
          <a:p>
            <a:pPr lvl="1"/>
            <a:r>
              <a:rPr lang="en-US" b="1" err="1"/>
              <a:t>useValue</a:t>
            </a:r>
            <a:r>
              <a:rPr lang="en-US"/>
              <a:t>: Value Provider</a:t>
            </a:r>
          </a:p>
          <a:p>
            <a:pPr lvl="1"/>
            <a:r>
              <a:rPr lang="en-US" b="1" err="1"/>
              <a:t>useFactory</a:t>
            </a:r>
            <a:r>
              <a:rPr lang="en-US"/>
              <a:t>: Factory Provider</a:t>
            </a:r>
          </a:p>
          <a:p>
            <a:pPr lvl="1"/>
            <a:r>
              <a:rPr lang="en-US" b="1" err="1"/>
              <a:t>useExisting</a:t>
            </a:r>
            <a:r>
              <a:rPr lang="en-US"/>
              <a:t>: Class as Alias Provider</a:t>
            </a:r>
          </a:p>
        </p:txBody>
      </p:sp>
    </p:spTree>
    <p:extLst>
      <p:ext uri="{BB962C8B-B14F-4D97-AF65-F5344CB8AC3E}">
        <p14:creationId xmlns:p14="http://schemas.microsoft.com/office/powerpoint/2010/main" val="5935621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32DB-622F-4106-A629-DF1D745BF666}"/>
              </a:ext>
            </a:extLst>
          </p:cNvPr>
          <p:cNvSpPr>
            <a:spLocks noGrp="1"/>
          </p:cNvSpPr>
          <p:nvPr>
            <p:ph type="title"/>
          </p:nvPr>
        </p:nvSpPr>
        <p:spPr/>
        <p:txBody>
          <a:bodyPr/>
          <a:lstStyle/>
          <a:p>
            <a:r>
              <a:rPr lang="en-IN"/>
              <a:t>Dependency Injection (DI)</a:t>
            </a:r>
            <a:endParaRPr lang="en-US"/>
          </a:p>
        </p:txBody>
      </p:sp>
      <p:sp>
        <p:nvSpPr>
          <p:cNvPr id="3" name="Content Placeholder 2">
            <a:extLst>
              <a:ext uri="{FF2B5EF4-FFF2-40B4-BE49-F238E27FC236}">
                <a16:creationId xmlns:a16="http://schemas.microsoft.com/office/drawing/2014/main" id="{035B8132-DE4C-45AB-BC6A-1ED3CDC35D7A}"/>
              </a:ext>
            </a:extLst>
          </p:cNvPr>
          <p:cNvSpPr>
            <a:spLocks noGrp="1"/>
          </p:cNvSpPr>
          <p:nvPr>
            <p:ph idx="1"/>
          </p:nvPr>
        </p:nvSpPr>
        <p:spPr/>
        <p:txBody>
          <a:bodyPr>
            <a:normAutofit/>
          </a:bodyPr>
          <a:lstStyle/>
          <a:p>
            <a:r>
              <a:rPr lang="en-US"/>
              <a:t>Angular creates a </a:t>
            </a:r>
            <a:r>
              <a:rPr lang="en-US" b="1"/>
              <a:t>hierarchical dependency injection system</a:t>
            </a:r>
            <a:r>
              <a:rPr lang="en-US"/>
              <a:t>. It creates a </a:t>
            </a:r>
            <a:r>
              <a:rPr lang="en-US" b="1"/>
              <a:t>hierarchical tree of Injectors</a:t>
            </a:r>
            <a:r>
              <a:rPr lang="en-US"/>
              <a:t>. </a:t>
            </a:r>
          </a:p>
          <a:p>
            <a:r>
              <a:rPr lang="en-US"/>
              <a:t>Each Injector gets their own copy of </a:t>
            </a:r>
            <a:r>
              <a:rPr lang="en-US" b="1"/>
              <a:t>Angular Providers</a:t>
            </a:r>
            <a:r>
              <a:rPr lang="en-US"/>
              <a:t>. </a:t>
            </a:r>
          </a:p>
          <a:p>
            <a:r>
              <a:rPr lang="en-US"/>
              <a:t>Together these two form the core of the Angular dependency injection framework.</a:t>
            </a:r>
          </a:p>
          <a:p>
            <a:r>
              <a:rPr lang="en-US"/>
              <a:t>Angular Creates not one but two injector trees. </a:t>
            </a:r>
            <a:r>
              <a:rPr lang="en-US" b="1"/>
              <a:t>Module Injector tree </a:t>
            </a:r>
            <a:r>
              <a:rPr lang="en-US"/>
              <a:t>&amp; </a:t>
            </a:r>
            <a:r>
              <a:rPr lang="en-US" b="1"/>
              <a:t>Element Injector tree.</a:t>
            </a:r>
          </a:p>
          <a:p>
            <a:pPr lvl="1"/>
            <a:r>
              <a:rPr lang="en-US"/>
              <a:t>Module Injector tree is for Modules (@NgModule). For Root Module &amp; for every Lazy Loaded Module.</a:t>
            </a:r>
          </a:p>
          <a:p>
            <a:pPr lvl="1"/>
            <a:r>
              <a:rPr lang="en-US"/>
              <a:t>Element Injector tree is for DOM Elements like Components &amp; Directives. </a:t>
            </a:r>
          </a:p>
        </p:txBody>
      </p:sp>
    </p:spTree>
    <p:extLst>
      <p:ext uri="{BB962C8B-B14F-4D97-AF65-F5344CB8AC3E}">
        <p14:creationId xmlns:p14="http://schemas.microsoft.com/office/powerpoint/2010/main" val="32874225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A723-DBC7-4180-AA9B-F975CAED8612}"/>
              </a:ext>
            </a:extLst>
          </p:cNvPr>
          <p:cNvSpPr>
            <a:spLocks noGrp="1"/>
          </p:cNvSpPr>
          <p:nvPr>
            <p:ph type="title"/>
          </p:nvPr>
        </p:nvSpPr>
        <p:spPr/>
        <p:txBody>
          <a:bodyPr/>
          <a:lstStyle/>
          <a:p>
            <a:r>
              <a:rPr lang="en-US"/>
              <a:t>Module Injector Tree</a:t>
            </a:r>
          </a:p>
        </p:txBody>
      </p:sp>
      <p:sp>
        <p:nvSpPr>
          <p:cNvPr id="3" name="Content Placeholder 2">
            <a:extLst>
              <a:ext uri="{FF2B5EF4-FFF2-40B4-BE49-F238E27FC236}">
                <a16:creationId xmlns:a16="http://schemas.microsoft.com/office/drawing/2014/main" id="{C7E2BA9B-3BFA-4855-BE56-DA3A8C56461F}"/>
              </a:ext>
            </a:extLst>
          </p:cNvPr>
          <p:cNvSpPr>
            <a:spLocks noGrp="1"/>
          </p:cNvSpPr>
          <p:nvPr>
            <p:ph idx="1"/>
          </p:nvPr>
        </p:nvSpPr>
        <p:spPr/>
        <p:txBody>
          <a:bodyPr>
            <a:normAutofit/>
          </a:bodyPr>
          <a:lstStyle/>
          <a:p>
            <a:r>
              <a:rPr lang="en-US"/>
              <a:t>Angular creates the </a:t>
            </a:r>
            <a:r>
              <a:rPr lang="en-US" err="1"/>
              <a:t>ModuleInjector</a:t>
            </a:r>
            <a:r>
              <a:rPr lang="en-US"/>
              <a:t> for the services to be provided at Module Levels.</a:t>
            </a:r>
          </a:p>
          <a:p>
            <a:r>
              <a:rPr lang="en-US"/>
              <a:t>We register the Module level services in two ways</a:t>
            </a:r>
          </a:p>
          <a:p>
            <a:pPr lvl="1"/>
            <a:r>
              <a:rPr lang="en-US"/>
              <a:t>Using The Providers Metadata of the </a:t>
            </a:r>
            <a:r>
              <a:rPr lang="en-US" b="1"/>
              <a:t>@NgModule()</a:t>
            </a:r>
          </a:p>
          <a:p>
            <a:pPr lvl="1"/>
            <a:r>
              <a:rPr lang="en-US"/>
              <a:t>Using the </a:t>
            </a:r>
            <a:r>
              <a:rPr lang="en-US" b="1"/>
              <a:t>@Injectable() </a:t>
            </a:r>
            <a:r>
              <a:rPr lang="en-US"/>
              <a:t>Decorator with </a:t>
            </a:r>
            <a:r>
              <a:rPr lang="en-US" err="1"/>
              <a:t>providedIn</a:t>
            </a:r>
            <a:r>
              <a:rPr lang="en-US"/>
              <a:t> : root in the service itself</a:t>
            </a:r>
          </a:p>
          <a:p>
            <a:r>
              <a:rPr lang="en-US"/>
              <a:t>Angular Creates the Module Injector tree when the Application starts.</a:t>
            </a:r>
          </a:p>
          <a:p>
            <a:r>
              <a:rPr lang="en-US"/>
              <a:t>At the top of the Module Injector tree, Angular creates an instance of </a:t>
            </a:r>
            <a:r>
              <a:rPr lang="en-US" b="1"/>
              <a:t>Null Injector</a:t>
            </a:r>
            <a:r>
              <a:rPr lang="en-US"/>
              <a:t>.</a:t>
            </a:r>
          </a:p>
          <a:p>
            <a:r>
              <a:rPr lang="en-US"/>
              <a:t>Under </a:t>
            </a:r>
            <a:r>
              <a:rPr lang="en-US" b="1"/>
              <a:t>Null Injector </a:t>
            </a:r>
            <a:r>
              <a:rPr lang="en-US"/>
              <a:t>Angular creates an instance of </a:t>
            </a:r>
            <a:r>
              <a:rPr lang="en-US" b="1" err="1"/>
              <a:t>PlatformInjector</a:t>
            </a:r>
            <a:r>
              <a:rPr lang="en-US"/>
              <a:t>.</a:t>
            </a:r>
          </a:p>
        </p:txBody>
      </p:sp>
    </p:spTree>
    <p:extLst>
      <p:ext uri="{BB962C8B-B14F-4D97-AF65-F5344CB8AC3E}">
        <p14:creationId xmlns:p14="http://schemas.microsoft.com/office/powerpoint/2010/main" val="28252049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58F7-A2C6-4C39-9270-8B7149BF170C}"/>
              </a:ext>
            </a:extLst>
          </p:cNvPr>
          <p:cNvSpPr>
            <a:spLocks noGrp="1"/>
          </p:cNvSpPr>
          <p:nvPr>
            <p:ph type="title"/>
          </p:nvPr>
        </p:nvSpPr>
        <p:spPr/>
        <p:txBody>
          <a:bodyPr/>
          <a:lstStyle/>
          <a:p>
            <a:r>
              <a:rPr lang="en-US"/>
              <a:t>Module Injector Tree</a:t>
            </a:r>
          </a:p>
        </p:txBody>
      </p:sp>
      <p:graphicFrame>
        <p:nvGraphicFramePr>
          <p:cNvPr id="4" name="Content Placeholder 3">
            <a:extLst>
              <a:ext uri="{FF2B5EF4-FFF2-40B4-BE49-F238E27FC236}">
                <a16:creationId xmlns:a16="http://schemas.microsoft.com/office/drawing/2014/main" id="{70E7741A-7FC8-42CC-A5F6-0CB63A3A7E3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90274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0EC6-11C7-4078-AF30-B3ECA527070B}"/>
              </a:ext>
            </a:extLst>
          </p:cNvPr>
          <p:cNvSpPr>
            <a:spLocks noGrp="1"/>
          </p:cNvSpPr>
          <p:nvPr>
            <p:ph type="title"/>
          </p:nvPr>
        </p:nvSpPr>
        <p:spPr/>
        <p:txBody>
          <a:bodyPr/>
          <a:lstStyle/>
          <a:p>
            <a:r>
              <a:rPr lang="en-US"/>
              <a:t>Null Injector</a:t>
            </a:r>
          </a:p>
        </p:txBody>
      </p:sp>
      <p:sp>
        <p:nvSpPr>
          <p:cNvPr id="3" name="Content Placeholder 2">
            <a:extLst>
              <a:ext uri="{FF2B5EF4-FFF2-40B4-BE49-F238E27FC236}">
                <a16:creationId xmlns:a16="http://schemas.microsoft.com/office/drawing/2014/main" id="{29C24A64-C23F-4B3D-829F-9A5F500C53C0}"/>
              </a:ext>
            </a:extLst>
          </p:cNvPr>
          <p:cNvSpPr>
            <a:spLocks noGrp="1"/>
          </p:cNvSpPr>
          <p:nvPr>
            <p:ph idx="1"/>
          </p:nvPr>
        </p:nvSpPr>
        <p:spPr/>
        <p:txBody>
          <a:bodyPr/>
          <a:lstStyle/>
          <a:p>
            <a:r>
              <a:rPr lang="en-US"/>
              <a:t>The Null Injector always throws an error unless we decorate the dependency with the Optional decorator.</a:t>
            </a:r>
          </a:p>
          <a:p>
            <a:r>
              <a:rPr lang="en-US"/>
              <a:t>Optional Decorators</a:t>
            </a:r>
          </a:p>
          <a:p>
            <a:pPr lvl="1"/>
            <a:r>
              <a:rPr lang="en-US"/>
              <a:t>@Self</a:t>
            </a:r>
          </a:p>
          <a:p>
            <a:pPr lvl="1"/>
            <a:r>
              <a:rPr lang="en-US"/>
              <a:t>@SkipSelf</a:t>
            </a:r>
          </a:p>
          <a:p>
            <a:pPr lvl="1"/>
            <a:r>
              <a:rPr lang="en-US"/>
              <a:t>@Optional</a:t>
            </a:r>
          </a:p>
        </p:txBody>
      </p:sp>
    </p:spTree>
    <p:extLst>
      <p:ext uri="{BB962C8B-B14F-4D97-AF65-F5344CB8AC3E}">
        <p14:creationId xmlns:p14="http://schemas.microsoft.com/office/powerpoint/2010/main" val="6346534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2A94-E637-4DAD-90E6-72E2873A8231}"/>
              </a:ext>
            </a:extLst>
          </p:cNvPr>
          <p:cNvSpPr>
            <a:spLocks noGrp="1"/>
          </p:cNvSpPr>
          <p:nvPr>
            <p:ph type="title"/>
          </p:nvPr>
        </p:nvSpPr>
        <p:spPr/>
        <p:txBody>
          <a:bodyPr/>
          <a:lstStyle/>
          <a:p>
            <a:r>
              <a:rPr lang="en-US"/>
              <a:t>Platform injector</a:t>
            </a:r>
          </a:p>
        </p:txBody>
      </p:sp>
      <p:sp>
        <p:nvSpPr>
          <p:cNvPr id="3" name="Content Placeholder 2">
            <a:extLst>
              <a:ext uri="{FF2B5EF4-FFF2-40B4-BE49-F238E27FC236}">
                <a16:creationId xmlns:a16="http://schemas.microsoft.com/office/drawing/2014/main" id="{D0C6777A-D3AA-47D7-A7F1-030555102D74}"/>
              </a:ext>
            </a:extLst>
          </p:cNvPr>
          <p:cNvSpPr>
            <a:spLocks noGrp="1"/>
          </p:cNvSpPr>
          <p:nvPr>
            <p:ph idx="1"/>
          </p:nvPr>
        </p:nvSpPr>
        <p:spPr/>
        <p:txBody>
          <a:bodyPr/>
          <a:lstStyle/>
          <a:p>
            <a:r>
              <a:rPr lang="en-US"/>
              <a:t>The </a:t>
            </a:r>
            <a:r>
              <a:rPr lang="en-US" err="1"/>
              <a:t>platformBrowserDynamic</a:t>
            </a:r>
            <a:r>
              <a:rPr lang="en-US"/>
              <a:t>() method creates an injector configured by a </a:t>
            </a:r>
            <a:r>
              <a:rPr lang="en-US" err="1"/>
              <a:t>PlatformModule</a:t>
            </a:r>
            <a:r>
              <a:rPr lang="en-US"/>
              <a:t>, which contains platform-specific dependencies. </a:t>
            </a:r>
          </a:p>
          <a:p>
            <a:r>
              <a:rPr lang="en-US"/>
              <a:t>This allows multiple applications to share a platform configuration.</a:t>
            </a:r>
          </a:p>
          <a:p>
            <a:r>
              <a:rPr lang="en-US"/>
              <a:t>Platform Injector usually includes built-in providers like </a:t>
            </a:r>
            <a:r>
              <a:rPr lang="en-US" b="1" err="1"/>
              <a:t>DomSanitize</a:t>
            </a:r>
            <a:r>
              <a:rPr lang="en-US"/>
              <a:t> etc.</a:t>
            </a:r>
          </a:p>
        </p:txBody>
      </p:sp>
    </p:spTree>
    <p:extLst>
      <p:ext uri="{BB962C8B-B14F-4D97-AF65-F5344CB8AC3E}">
        <p14:creationId xmlns:p14="http://schemas.microsoft.com/office/powerpoint/2010/main" val="20242069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90F9-C22E-4B63-8200-B482C3453566}"/>
              </a:ext>
            </a:extLst>
          </p:cNvPr>
          <p:cNvSpPr>
            <a:spLocks noGrp="1"/>
          </p:cNvSpPr>
          <p:nvPr>
            <p:ph type="title"/>
          </p:nvPr>
        </p:nvSpPr>
        <p:spPr/>
        <p:txBody>
          <a:bodyPr/>
          <a:lstStyle/>
          <a:p>
            <a:r>
              <a:rPr lang="en-US"/>
              <a:t>Element Injector </a:t>
            </a:r>
          </a:p>
        </p:txBody>
      </p:sp>
      <p:sp>
        <p:nvSpPr>
          <p:cNvPr id="3" name="Content Placeholder 2">
            <a:extLst>
              <a:ext uri="{FF2B5EF4-FFF2-40B4-BE49-F238E27FC236}">
                <a16:creationId xmlns:a16="http://schemas.microsoft.com/office/drawing/2014/main" id="{7CC4B217-BDFF-475C-9FB5-01A0613F49D8}"/>
              </a:ext>
            </a:extLst>
          </p:cNvPr>
          <p:cNvSpPr>
            <a:spLocks noGrp="1"/>
          </p:cNvSpPr>
          <p:nvPr>
            <p:ph idx="1"/>
          </p:nvPr>
        </p:nvSpPr>
        <p:spPr/>
        <p:txBody>
          <a:bodyPr>
            <a:normAutofit fontScale="85000" lnSpcReduction="10000"/>
          </a:bodyPr>
          <a:lstStyle/>
          <a:p>
            <a:r>
              <a:rPr lang="en-US"/>
              <a:t>Angular creates the Element Injector tree for the services to be provided at the element level like Components &amp; Directives.</a:t>
            </a:r>
          </a:p>
          <a:p>
            <a:r>
              <a:rPr lang="en-US"/>
              <a:t>Angular creates the Element Injector tree when the application starts.</a:t>
            </a:r>
          </a:p>
          <a:p>
            <a:r>
              <a:rPr lang="en-US"/>
              <a:t>The Injector instance of the Root Component becomes the root Injector for the Element Injector tree. It gets the Providers from the provider’s property of the Root Component.</a:t>
            </a:r>
          </a:p>
          <a:p>
            <a:r>
              <a:rPr lang="en-US"/>
              <a:t>The Root Component acts as a parent to every element we create. Each of those elements can contain child elements creating a tree of elements. The Angular creates an Injector for each of these elements creating a tree of Injectors.</a:t>
            </a:r>
          </a:p>
          <a:p>
            <a:r>
              <a:rPr lang="en-US"/>
              <a:t>Each Injector gets the list of Providers from the @Directive() or @Component(). If the Providers array is empty, then Angular creates an empty Injector.</a:t>
            </a:r>
          </a:p>
          <a:p>
            <a:r>
              <a:rPr lang="en-US"/>
              <a:t>The Angular will destroy the Injector when Angular destroys the element.</a:t>
            </a:r>
          </a:p>
        </p:txBody>
      </p:sp>
    </p:spTree>
    <p:extLst>
      <p:ext uri="{BB962C8B-B14F-4D97-AF65-F5344CB8AC3E}">
        <p14:creationId xmlns:p14="http://schemas.microsoft.com/office/powerpoint/2010/main" val="363106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act server-side rendering integration">
            <a:extLst>
              <a:ext uri="{FF2B5EF4-FFF2-40B4-BE49-F238E27FC236}">
                <a16:creationId xmlns:a16="http://schemas.microsoft.com/office/drawing/2014/main" id="{517107C1-1A66-842A-CC26-C0699A5431D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28"/>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8525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C949-2C91-4656-AEDD-4D732B039643}"/>
              </a:ext>
            </a:extLst>
          </p:cNvPr>
          <p:cNvSpPr>
            <a:spLocks noGrp="1"/>
          </p:cNvSpPr>
          <p:nvPr>
            <p:ph type="title"/>
          </p:nvPr>
        </p:nvSpPr>
        <p:spPr/>
        <p:txBody>
          <a:bodyPr/>
          <a:lstStyle/>
          <a:p>
            <a:r>
              <a:rPr lang="en-US"/>
              <a:t>Element Injector Tree</a:t>
            </a:r>
          </a:p>
        </p:txBody>
      </p:sp>
      <p:graphicFrame>
        <p:nvGraphicFramePr>
          <p:cNvPr id="4" name="Content Placeholder 3">
            <a:extLst>
              <a:ext uri="{FF2B5EF4-FFF2-40B4-BE49-F238E27FC236}">
                <a16:creationId xmlns:a16="http://schemas.microsoft.com/office/drawing/2014/main" id="{4365CB9E-C8DA-4B50-96B7-2FD727E496B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37590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9331-1634-4847-8CD1-C4A971B0DE8D}"/>
              </a:ext>
            </a:extLst>
          </p:cNvPr>
          <p:cNvSpPr>
            <a:spLocks noGrp="1"/>
          </p:cNvSpPr>
          <p:nvPr>
            <p:ph type="title"/>
          </p:nvPr>
        </p:nvSpPr>
        <p:spPr/>
        <p:txBody>
          <a:bodyPr/>
          <a:lstStyle/>
          <a:p>
            <a:r>
              <a:rPr lang="en-US"/>
              <a:t>Dependency Resolution</a:t>
            </a:r>
          </a:p>
        </p:txBody>
      </p:sp>
      <p:sp>
        <p:nvSpPr>
          <p:cNvPr id="3" name="Content Placeholder 2">
            <a:extLst>
              <a:ext uri="{FF2B5EF4-FFF2-40B4-BE49-F238E27FC236}">
                <a16:creationId xmlns:a16="http://schemas.microsoft.com/office/drawing/2014/main" id="{9794E778-19D2-474E-B4C9-36CECCA43ADD}"/>
              </a:ext>
            </a:extLst>
          </p:cNvPr>
          <p:cNvSpPr>
            <a:spLocks noGrp="1"/>
          </p:cNvSpPr>
          <p:nvPr>
            <p:ph idx="1"/>
          </p:nvPr>
        </p:nvSpPr>
        <p:spPr/>
        <p:txBody>
          <a:bodyPr>
            <a:normAutofit/>
          </a:bodyPr>
          <a:lstStyle/>
          <a:p>
            <a:r>
              <a:rPr lang="en-US"/>
              <a:t>When a component asks for Dependency, the DI Framework resolves it in two phases.</a:t>
            </a:r>
          </a:p>
          <a:p>
            <a:pPr lvl="1"/>
            <a:r>
              <a:rPr lang="en-US" b="1"/>
              <a:t>First phase</a:t>
            </a:r>
          </a:p>
          <a:p>
            <a:pPr lvl="2"/>
            <a:r>
              <a:rPr lang="en-US"/>
              <a:t>It starts to look for the Dependency in the current component’s </a:t>
            </a:r>
            <a:r>
              <a:rPr lang="en-US" err="1"/>
              <a:t>ElementInjector</a:t>
            </a:r>
            <a:r>
              <a:rPr lang="en-US"/>
              <a:t>. </a:t>
            </a:r>
          </a:p>
          <a:p>
            <a:pPr lvl="2"/>
            <a:r>
              <a:rPr lang="en-US"/>
              <a:t>If it does not provide the Dependency, it will look in the Parent Components </a:t>
            </a:r>
            <a:r>
              <a:rPr lang="en-US" err="1"/>
              <a:t>ElementInjector</a:t>
            </a:r>
            <a:r>
              <a:rPr lang="en-US"/>
              <a:t>. </a:t>
            </a:r>
          </a:p>
          <a:p>
            <a:pPr lvl="2"/>
            <a:r>
              <a:rPr lang="en-US"/>
              <a:t>The Request bubbles up until it finds an injector that provides the service or reaches the root </a:t>
            </a:r>
            <a:r>
              <a:rPr lang="en-US" err="1"/>
              <a:t>ElementInjector</a:t>
            </a:r>
            <a:r>
              <a:rPr lang="en-US"/>
              <a:t>.</a:t>
            </a:r>
          </a:p>
          <a:p>
            <a:pPr lvl="1"/>
            <a:r>
              <a:rPr lang="en-US" b="1"/>
              <a:t>Second phase - If </a:t>
            </a:r>
            <a:r>
              <a:rPr lang="en-US" b="1" err="1"/>
              <a:t>ElementInjector</a:t>
            </a:r>
            <a:r>
              <a:rPr lang="en-US" b="1"/>
              <a:t> does not satisfy the request</a:t>
            </a:r>
          </a:p>
          <a:p>
            <a:pPr lvl="2"/>
            <a:r>
              <a:rPr lang="en-US"/>
              <a:t>Angular looks for the Dependency in the </a:t>
            </a:r>
            <a:r>
              <a:rPr lang="en-US" err="1"/>
              <a:t>ModuleInjector</a:t>
            </a:r>
            <a:r>
              <a:rPr lang="en-US"/>
              <a:t> hierarchy. </a:t>
            </a:r>
          </a:p>
          <a:p>
            <a:pPr lvl="2"/>
            <a:r>
              <a:rPr lang="en-US"/>
              <a:t>If Angular still doesn’t find the provider, it throws an error.</a:t>
            </a:r>
          </a:p>
        </p:txBody>
      </p:sp>
    </p:spTree>
    <p:extLst>
      <p:ext uri="{BB962C8B-B14F-4D97-AF65-F5344CB8AC3E}">
        <p14:creationId xmlns:p14="http://schemas.microsoft.com/office/powerpoint/2010/main" val="7577058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44A2-33C4-AEE0-74BC-92BD0965FB6F}"/>
              </a:ext>
            </a:extLst>
          </p:cNvPr>
          <p:cNvSpPr>
            <a:spLocks noGrp="1"/>
          </p:cNvSpPr>
          <p:nvPr>
            <p:ph type="title"/>
          </p:nvPr>
        </p:nvSpPr>
        <p:spPr/>
        <p:txBody>
          <a:bodyPr/>
          <a:lstStyle/>
          <a:p>
            <a:r>
              <a:rPr lang="en-US"/>
              <a:t>Assignment (Day 3)	</a:t>
            </a:r>
            <a:endParaRPr lang="en-IN"/>
          </a:p>
        </p:txBody>
      </p:sp>
      <p:sp>
        <p:nvSpPr>
          <p:cNvPr id="3" name="Content Placeholder 2">
            <a:extLst>
              <a:ext uri="{FF2B5EF4-FFF2-40B4-BE49-F238E27FC236}">
                <a16:creationId xmlns:a16="http://schemas.microsoft.com/office/drawing/2014/main" id="{34443B4A-3A34-D82D-FD9B-5309D5CAB961}"/>
              </a:ext>
            </a:extLst>
          </p:cNvPr>
          <p:cNvSpPr>
            <a:spLocks noGrp="1"/>
          </p:cNvSpPr>
          <p:nvPr>
            <p:ph idx="1"/>
          </p:nvPr>
        </p:nvSpPr>
        <p:spPr/>
        <p:txBody>
          <a:bodyPr>
            <a:normAutofit lnSpcReduction="10000"/>
          </a:bodyPr>
          <a:lstStyle/>
          <a:p>
            <a:r>
              <a:rPr lang="en-US" dirty="0"/>
              <a:t>Create a Custom Validator to compare 2 fields in the form</a:t>
            </a:r>
          </a:p>
          <a:p>
            <a:pPr lvl="1"/>
            <a:r>
              <a:rPr lang="en-US" dirty="0"/>
              <a:t>Compare Password and Confirm Password </a:t>
            </a:r>
          </a:p>
          <a:p>
            <a:pPr lvl="1"/>
            <a:r>
              <a:rPr lang="en-US" dirty="0"/>
              <a:t>Compare Start Date and End Date </a:t>
            </a:r>
          </a:p>
          <a:p>
            <a:pPr lvl="2"/>
            <a:r>
              <a:rPr lang="en-US" dirty="0"/>
              <a:t>End Date cannot be a date before the start date </a:t>
            </a:r>
          </a:p>
          <a:p>
            <a:r>
              <a:rPr lang="en-IN" dirty="0"/>
              <a:t>Complete the CRUD assignment as per the screenshot shared in the next slide, use array to keep the data.</a:t>
            </a:r>
          </a:p>
          <a:p>
            <a:pPr lvl="1"/>
            <a:r>
              <a:rPr lang="en-IN" dirty="0"/>
              <a:t>Create form-component and data-table-component as sibling components.</a:t>
            </a:r>
          </a:p>
          <a:p>
            <a:pPr lvl="1"/>
            <a:r>
              <a:rPr lang="en-IN" dirty="0"/>
              <a:t>Id should be auto generated after every insert, update and delete</a:t>
            </a:r>
          </a:p>
          <a:p>
            <a:pPr lvl="1"/>
            <a:r>
              <a:rPr lang="en-IN" dirty="0"/>
              <a:t>When we click details or edit, data will be displayed in Form Component.</a:t>
            </a:r>
          </a:p>
          <a:p>
            <a:pPr lvl="1"/>
            <a:r>
              <a:rPr lang="en-IN" dirty="0"/>
              <a:t>In Details, Form should display data but will be disabled for editing.</a:t>
            </a:r>
          </a:p>
          <a:p>
            <a:pPr lvl="1"/>
            <a:r>
              <a:rPr lang="en-IN" dirty="0"/>
              <a:t>On delete, ask for confirmation, before delete</a:t>
            </a:r>
          </a:p>
        </p:txBody>
      </p:sp>
    </p:spTree>
    <p:extLst>
      <p:ext uri="{BB962C8B-B14F-4D97-AF65-F5344CB8AC3E}">
        <p14:creationId xmlns:p14="http://schemas.microsoft.com/office/powerpoint/2010/main" val="30752510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C489-52BE-4B37-B045-E4AEE2EEB5B4}"/>
              </a:ext>
            </a:extLst>
          </p:cNvPr>
          <p:cNvSpPr>
            <a:spLocks noGrp="1"/>
          </p:cNvSpPr>
          <p:nvPr>
            <p:ph type="title"/>
          </p:nvPr>
        </p:nvSpPr>
        <p:spPr/>
        <p:txBody>
          <a:bodyPr/>
          <a:lstStyle/>
          <a:p>
            <a:r>
              <a:rPr lang="en-US"/>
              <a:t>Assignment</a:t>
            </a:r>
            <a:endParaRPr lang="en-IN"/>
          </a:p>
        </p:txBody>
      </p:sp>
      <p:pic>
        <p:nvPicPr>
          <p:cNvPr id="5" name="Content Placeholder 4" descr="Graphical user interface, application&#10;&#10;Description automatically generated">
            <a:extLst>
              <a:ext uri="{FF2B5EF4-FFF2-40B4-BE49-F238E27FC236}">
                <a16:creationId xmlns:a16="http://schemas.microsoft.com/office/drawing/2014/main" id="{70317B35-51A4-40C6-BFB6-FF878C11EC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9929" y="1681734"/>
            <a:ext cx="7392142" cy="4639120"/>
          </a:xfrm>
        </p:spPr>
      </p:pic>
    </p:spTree>
    <p:extLst>
      <p:ext uri="{BB962C8B-B14F-4D97-AF65-F5344CB8AC3E}">
        <p14:creationId xmlns:p14="http://schemas.microsoft.com/office/powerpoint/2010/main" val="27372122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C39A-6745-4329-A40F-FF09F71DF4AA}"/>
              </a:ext>
            </a:extLst>
          </p:cNvPr>
          <p:cNvSpPr>
            <a:spLocks noGrp="1"/>
          </p:cNvSpPr>
          <p:nvPr>
            <p:ph type="title"/>
          </p:nvPr>
        </p:nvSpPr>
        <p:spPr/>
        <p:txBody>
          <a:bodyPr/>
          <a:lstStyle/>
          <a:p>
            <a:r>
              <a:rPr lang="en-US"/>
              <a:t>Communicating with backend services using HTTP</a:t>
            </a:r>
          </a:p>
        </p:txBody>
      </p:sp>
      <p:sp>
        <p:nvSpPr>
          <p:cNvPr id="3" name="Content Placeholder 2">
            <a:extLst>
              <a:ext uri="{FF2B5EF4-FFF2-40B4-BE49-F238E27FC236}">
                <a16:creationId xmlns:a16="http://schemas.microsoft.com/office/drawing/2014/main" id="{EC9A5E0D-B53A-47CD-824B-F1C7F776B2CE}"/>
              </a:ext>
            </a:extLst>
          </p:cNvPr>
          <p:cNvSpPr>
            <a:spLocks noGrp="1"/>
          </p:cNvSpPr>
          <p:nvPr>
            <p:ph idx="1"/>
          </p:nvPr>
        </p:nvSpPr>
        <p:spPr/>
        <p:txBody>
          <a:bodyPr>
            <a:normAutofit/>
          </a:bodyPr>
          <a:lstStyle/>
          <a:p>
            <a:r>
              <a:rPr lang="en-US"/>
              <a:t>Most front-end applications need to communicate with a server over the HTTP protocol, to download or upload data and access other back-end services. </a:t>
            </a:r>
          </a:p>
          <a:p>
            <a:r>
              <a:rPr lang="en-US"/>
              <a:t>Angular provides a client HTTP API for Angular applications, the </a:t>
            </a:r>
            <a:r>
              <a:rPr lang="en-US" b="1" err="1"/>
              <a:t>HttpClient</a:t>
            </a:r>
            <a:r>
              <a:rPr lang="en-US"/>
              <a:t> service class in </a:t>
            </a:r>
            <a:r>
              <a:rPr lang="en-US" b="1"/>
              <a:t>@angular/common/http</a:t>
            </a:r>
            <a:r>
              <a:rPr lang="en-US"/>
              <a:t>.</a:t>
            </a:r>
          </a:p>
          <a:p>
            <a:r>
              <a:rPr lang="en-US"/>
              <a:t>The HTTP client service offers the following major features.</a:t>
            </a:r>
          </a:p>
          <a:p>
            <a:pPr lvl="1"/>
            <a:r>
              <a:rPr lang="en-US"/>
              <a:t>The ability to request typed response objects.</a:t>
            </a:r>
          </a:p>
          <a:p>
            <a:pPr lvl="1"/>
            <a:r>
              <a:rPr lang="en-US"/>
              <a:t>Streamlined error handling.</a:t>
            </a:r>
          </a:p>
          <a:p>
            <a:pPr lvl="1"/>
            <a:r>
              <a:rPr lang="en-US"/>
              <a:t>Testability features.</a:t>
            </a:r>
          </a:p>
          <a:p>
            <a:pPr lvl="1"/>
            <a:r>
              <a:rPr lang="en-US"/>
              <a:t>Request and response interception.</a:t>
            </a:r>
          </a:p>
        </p:txBody>
      </p:sp>
    </p:spTree>
    <p:extLst>
      <p:ext uri="{BB962C8B-B14F-4D97-AF65-F5344CB8AC3E}">
        <p14:creationId xmlns:p14="http://schemas.microsoft.com/office/powerpoint/2010/main" val="9592633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3844-71C9-C3D5-D260-87D4617F3B08}"/>
              </a:ext>
            </a:extLst>
          </p:cNvPr>
          <p:cNvSpPr>
            <a:spLocks noGrp="1"/>
          </p:cNvSpPr>
          <p:nvPr>
            <p:ph type="title"/>
          </p:nvPr>
        </p:nvSpPr>
        <p:spPr/>
        <p:txBody>
          <a:bodyPr/>
          <a:lstStyle/>
          <a:p>
            <a:r>
              <a:rPr lang="en-IN"/>
              <a:t>Commonly used HTTP </a:t>
            </a:r>
            <a:r>
              <a:rPr lang="en-IN" dirty="0"/>
              <a:t>Client Methods</a:t>
            </a:r>
          </a:p>
        </p:txBody>
      </p:sp>
      <p:sp>
        <p:nvSpPr>
          <p:cNvPr id="3" name="Content Placeholder 2">
            <a:extLst>
              <a:ext uri="{FF2B5EF4-FFF2-40B4-BE49-F238E27FC236}">
                <a16:creationId xmlns:a16="http://schemas.microsoft.com/office/drawing/2014/main" id="{165E3443-2BE0-00C8-DD9D-848668B95FB9}"/>
              </a:ext>
            </a:extLst>
          </p:cNvPr>
          <p:cNvSpPr>
            <a:spLocks noGrp="1"/>
          </p:cNvSpPr>
          <p:nvPr>
            <p:ph idx="1"/>
          </p:nvPr>
        </p:nvSpPr>
        <p:spPr/>
        <p:txBody>
          <a:bodyPr>
            <a:normAutofit fontScale="62500" lnSpcReduction="20000"/>
          </a:bodyPr>
          <a:lstStyle/>
          <a:p>
            <a:r>
              <a:rPr lang="en-US" dirty="0"/>
              <a:t>get(url: string, options?: {params?: </a:t>
            </a:r>
            <a:r>
              <a:rPr lang="en-US" dirty="0" err="1"/>
              <a:t>HttpParams</a:t>
            </a:r>
            <a:r>
              <a:rPr lang="en-US" dirty="0"/>
              <a:t>; headers?: </a:t>
            </a:r>
            <a:r>
              <a:rPr lang="en-US" dirty="0" err="1"/>
              <a:t>HttpHeaders</a:t>
            </a:r>
            <a:r>
              <a:rPr lang="en-US" dirty="0"/>
              <a:t>;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GET request to the specified URL and returns the response as an observable.</a:t>
            </a:r>
          </a:p>
          <a:p>
            <a:r>
              <a:rPr lang="en-US" dirty="0"/>
              <a:t>post(url: string, body: any,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POST request to the specified URL with the provided body and returns the response as an observable.</a:t>
            </a:r>
          </a:p>
          <a:p>
            <a:r>
              <a:rPr lang="en-US" dirty="0"/>
              <a:t>put(url: string, body: any,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PUT request to the specified URL with the provided body and returns the response as an observable.</a:t>
            </a:r>
          </a:p>
          <a:p>
            <a:r>
              <a:rPr lang="en-US" dirty="0"/>
              <a:t>delete(url: string,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DELETE request to the specified URL and returns the response as an observable.</a:t>
            </a:r>
          </a:p>
          <a:p>
            <a:r>
              <a:rPr lang="en-US" dirty="0"/>
              <a:t>patch(url: string, body: any,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PATCH request to the specified URL with the provided body and returns the response as an observable.</a:t>
            </a:r>
            <a:endParaRPr lang="en-IN" dirty="0"/>
          </a:p>
        </p:txBody>
      </p:sp>
    </p:spTree>
    <p:extLst>
      <p:ext uri="{BB962C8B-B14F-4D97-AF65-F5344CB8AC3E}">
        <p14:creationId xmlns:p14="http://schemas.microsoft.com/office/powerpoint/2010/main" val="299069920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a:t>Angular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r>
              <a:rPr lang="en-IN"/>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r>
              <a:rPr lang="en-IN"/>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a:t>EXPRESS JS</a:t>
            </a:r>
          </a:p>
          <a:p>
            <a:pPr algn="ctr"/>
            <a:r>
              <a:rPr lang="en-IN"/>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4254622" y="4698448"/>
            <a:ext cx="3190682" cy="369332"/>
          </a:xfrm>
          <a:prstGeom prst="rect">
            <a:avLst/>
          </a:prstGeom>
          <a:noFill/>
        </p:spPr>
        <p:txBody>
          <a:bodyPr wrap="none" rtlCol="0">
            <a:spAutoFit/>
          </a:bodyPr>
          <a:lstStyle/>
          <a:p>
            <a:r>
              <a:rPr lang="en-IN"/>
              <a:t>AJAX – localhost:8000/</a:t>
            </a:r>
            <a:r>
              <a:rPr lang="en-IN" err="1"/>
              <a:t>api</a:t>
            </a:r>
            <a:r>
              <a:rPr lang="en-IN"/>
              <a:t>/users</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517159" y="5395729"/>
            <a:ext cx="665567" cy="369332"/>
          </a:xfrm>
          <a:prstGeom prst="rect">
            <a:avLst/>
          </a:prstGeom>
          <a:noFill/>
        </p:spPr>
        <p:txBody>
          <a:bodyPr wrap="none" rtlCol="0">
            <a:spAutoFit/>
          </a:bodyPr>
          <a:lstStyle/>
          <a:p>
            <a:r>
              <a:rPr lang="en-IN"/>
              <a:t>JSON</a:t>
            </a:r>
          </a:p>
        </p:txBody>
      </p:sp>
      <p:sp>
        <p:nvSpPr>
          <p:cNvPr id="21" name="TextBox 20">
            <a:extLst>
              <a:ext uri="{FF2B5EF4-FFF2-40B4-BE49-F238E27FC236}">
                <a16:creationId xmlns:a16="http://schemas.microsoft.com/office/drawing/2014/main" id="{45A88D24-C1EF-454D-B377-5B1C8F5BDFAC}"/>
              </a:ext>
            </a:extLst>
          </p:cNvPr>
          <p:cNvSpPr txBox="1"/>
          <p:nvPr/>
        </p:nvSpPr>
        <p:spPr>
          <a:xfrm>
            <a:off x="566482" y="1637320"/>
            <a:ext cx="2568519" cy="1477328"/>
          </a:xfrm>
          <a:prstGeom prst="rect">
            <a:avLst/>
          </a:prstGeom>
          <a:noFill/>
        </p:spPr>
        <p:txBody>
          <a:bodyPr wrap="square" rtlCol="0">
            <a:spAutoFit/>
          </a:bodyPr>
          <a:lstStyle/>
          <a:p>
            <a:pPr algn="ctr"/>
            <a:r>
              <a:rPr lang="en-IN"/>
              <a:t>User clicks on Admin Link, component calls the API in </a:t>
            </a:r>
            <a:r>
              <a:rPr lang="en-IN" err="1"/>
              <a:t>ngOnInit</a:t>
            </a:r>
            <a:r>
              <a:rPr lang="en-IN"/>
              <a:t>(), modifies the state and displays the data</a:t>
            </a:r>
            <a:endParaRPr lang="en-US"/>
          </a:p>
        </p:txBody>
      </p:sp>
    </p:spTree>
    <p:extLst>
      <p:ext uri="{BB962C8B-B14F-4D97-AF65-F5344CB8AC3E}">
        <p14:creationId xmlns:p14="http://schemas.microsoft.com/office/powerpoint/2010/main" val="29866026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EE2F-DF4F-237C-59F1-FC43E3753A2D}"/>
              </a:ext>
            </a:extLst>
          </p:cNvPr>
          <p:cNvSpPr>
            <a:spLocks noGrp="1"/>
          </p:cNvSpPr>
          <p:nvPr>
            <p:ph type="title"/>
          </p:nvPr>
        </p:nvSpPr>
        <p:spPr/>
        <p:txBody>
          <a:bodyPr/>
          <a:lstStyle/>
          <a:p>
            <a:r>
              <a:rPr lang="en-IN" dirty="0"/>
              <a:t>Routing</a:t>
            </a:r>
          </a:p>
        </p:txBody>
      </p:sp>
      <p:sp>
        <p:nvSpPr>
          <p:cNvPr id="3" name="Content Placeholder 2">
            <a:extLst>
              <a:ext uri="{FF2B5EF4-FFF2-40B4-BE49-F238E27FC236}">
                <a16:creationId xmlns:a16="http://schemas.microsoft.com/office/drawing/2014/main" id="{2DA23517-8B90-9D32-0239-498FCC2062E6}"/>
              </a:ext>
            </a:extLst>
          </p:cNvPr>
          <p:cNvSpPr>
            <a:spLocks noGrp="1"/>
          </p:cNvSpPr>
          <p:nvPr>
            <p:ph idx="1"/>
          </p:nvPr>
        </p:nvSpPr>
        <p:spPr/>
        <p:txBody>
          <a:bodyPr/>
          <a:lstStyle/>
          <a:p>
            <a:r>
              <a:rPr lang="en-US" dirty="0"/>
              <a:t>Routing is the process of determining how an application responds to a specific URL or path requested by the user. </a:t>
            </a:r>
          </a:p>
          <a:p>
            <a:r>
              <a:rPr lang="en-US" dirty="0"/>
              <a:t>In the context of web development, routing allows for navigation between different views or pages within a single-page application (SPA) without requiring a full page reload.</a:t>
            </a:r>
          </a:p>
          <a:p>
            <a:r>
              <a:rPr lang="en-US" dirty="0"/>
              <a:t>In Angular, routing is a core feature provided by the Angular Router module. </a:t>
            </a:r>
          </a:p>
          <a:p>
            <a:r>
              <a:rPr lang="en-US" dirty="0"/>
              <a:t>The Angular Router enables developers to define routes, associate them with specific components, and handle navigation between those components based on the URL.</a:t>
            </a:r>
            <a:endParaRPr lang="en-IN" dirty="0"/>
          </a:p>
        </p:txBody>
      </p:sp>
    </p:spTree>
    <p:extLst>
      <p:ext uri="{BB962C8B-B14F-4D97-AF65-F5344CB8AC3E}">
        <p14:creationId xmlns:p14="http://schemas.microsoft.com/office/powerpoint/2010/main" val="71362284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1512-EFFB-8E4E-8169-B8D5A767E2D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Conventional Routing</a:t>
            </a:r>
          </a:p>
        </p:txBody>
      </p:sp>
      <p:pic>
        <p:nvPicPr>
          <p:cNvPr id="5" name="Picture 4">
            <a:extLst>
              <a:ext uri="{FF2B5EF4-FFF2-40B4-BE49-F238E27FC236}">
                <a16:creationId xmlns:a16="http://schemas.microsoft.com/office/drawing/2014/main" id="{6F752A91-D316-0CBE-14A9-6CCFC16A3B2F}"/>
              </a:ext>
            </a:extLst>
          </p:cNvPr>
          <p:cNvPicPr>
            <a:picLocks noChangeAspect="1"/>
          </p:cNvPicPr>
          <p:nvPr/>
        </p:nvPicPr>
        <p:blipFill>
          <a:blip r:embed="rId2"/>
          <a:stretch>
            <a:fillRect/>
          </a:stretch>
        </p:blipFill>
        <p:spPr>
          <a:xfrm>
            <a:off x="5169454" y="640080"/>
            <a:ext cx="6184300" cy="5550408"/>
          </a:xfrm>
          <a:prstGeom prst="rect">
            <a:avLst/>
          </a:prstGeom>
        </p:spPr>
      </p:pic>
    </p:spTree>
    <p:extLst>
      <p:ext uri="{BB962C8B-B14F-4D97-AF65-F5344CB8AC3E}">
        <p14:creationId xmlns:p14="http://schemas.microsoft.com/office/powerpoint/2010/main" val="17730858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2CD7-60BD-189F-18EA-4BFBF53F116C}"/>
              </a:ext>
            </a:extLst>
          </p:cNvPr>
          <p:cNvSpPr>
            <a:spLocks noGrp="1"/>
          </p:cNvSpPr>
          <p:nvPr>
            <p:ph type="title"/>
          </p:nvPr>
        </p:nvSpPr>
        <p:spPr/>
        <p:txBody>
          <a:bodyPr/>
          <a:lstStyle/>
          <a:p>
            <a:r>
              <a:rPr lang="en-IN" dirty="0"/>
              <a:t>Angular Router</a:t>
            </a:r>
          </a:p>
        </p:txBody>
      </p:sp>
      <p:sp>
        <p:nvSpPr>
          <p:cNvPr id="3" name="Content Placeholder 2">
            <a:extLst>
              <a:ext uri="{FF2B5EF4-FFF2-40B4-BE49-F238E27FC236}">
                <a16:creationId xmlns:a16="http://schemas.microsoft.com/office/drawing/2014/main" id="{12D49A36-0E32-287C-94C1-7C47CAA44F43}"/>
              </a:ext>
            </a:extLst>
          </p:cNvPr>
          <p:cNvSpPr>
            <a:spLocks noGrp="1"/>
          </p:cNvSpPr>
          <p:nvPr>
            <p:ph idx="1"/>
          </p:nvPr>
        </p:nvSpPr>
        <p:spPr/>
        <p:txBody>
          <a:bodyPr/>
          <a:lstStyle/>
          <a:p>
            <a:r>
              <a:rPr lang="en-US" dirty="0"/>
              <a:t>Angular Router is a module provided by Angular that enables client-side routing in Angular applications. </a:t>
            </a:r>
          </a:p>
          <a:p>
            <a:r>
              <a:rPr lang="en-US" dirty="0"/>
              <a:t>It allows you to define routes, associate them with components, and handle navigation between different views or components based on the application's URL.</a:t>
            </a:r>
          </a:p>
          <a:p>
            <a:r>
              <a:rPr lang="en-US" dirty="0"/>
              <a:t>Angular Router provides a powerful and flexible routing mechanism that helps create dynamic and responsive web applications.</a:t>
            </a:r>
            <a:endParaRPr lang="en-IN" dirty="0"/>
          </a:p>
        </p:txBody>
      </p:sp>
    </p:spTree>
    <p:extLst>
      <p:ext uri="{BB962C8B-B14F-4D97-AF65-F5344CB8AC3E}">
        <p14:creationId xmlns:p14="http://schemas.microsoft.com/office/powerpoint/2010/main" val="3346118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6274</TotalTime>
  <Words>8310</Words>
  <Application>Microsoft Office PowerPoint</Application>
  <PresentationFormat>Widescreen</PresentationFormat>
  <Paragraphs>1042</Paragraphs>
  <Slides>112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112</vt:i4>
      </vt:variant>
    </vt:vector>
  </HeadingPairs>
  <TitlesOfParts>
    <vt:vector size="117"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Single Page Application Pros - CSR</vt:lpstr>
      <vt:lpstr>Single Page Application Cons (Purely CSR)</vt:lpstr>
      <vt:lpstr>PowerPoint Presentation</vt:lpstr>
      <vt:lpstr>Library vs Framework</vt:lpstr>
      <vt:lpstr>PowerPoint Presentation</vt:lpstr>
      <vt:lpstr>Component vs Traditional Approach</vt:lpstr>
      <vt:lpstr>Installation</vt:lpstr>
      <vt:lpstr>PowerPoint Presentation</vt:lpstr>
      <vt:lpstr>Angular CLI</vt:lpstr>
      <vt:lpstr>Angular CLI (Commands)</vt:lpstr>
      <vt:lpstr>Terminologies</vt:lpstr>
      <vt:lpstr>Creating Application</vt:lpstr>
      <vt:lpstr>Creating Application</vt:lpstr>
      <vt:lpstr>ng generate</vt:lpstr>
      <vt:lpstr>What is Angular schematic?</vt:lpstr>
      <vt:lpstr>PowerPoint Presentation</vt:lpstr>
      <vt:lpstr>Steps to run the application</vt:lpstr>
      <vt:lpstr>Modules</vt:lpstr>
      <vt:lpstr>Component</vt:lpstr>
      <vt:lpstr>Angular Packages</vt:lpstr>
      <vt:lpstr>PowerPoint Presentation</vt:lpstr>
      <vt:lpstr>Adding Bootstrap</vt:lpstr>
      <vt:lpstr>Assignment</vt:lpstr>
      <vt:lpstr>Composite UI</vt:lpstr>
      <vt:lpstr>Angular Providers</vt:lpstr>
      <vt:lpstr>More on Modules – Multi Modules</vt:lpstr>
      <vt:lpstr>Why use modules in Angular?</vt:lpstr>
      <vt:lpstr>More on Modules – Multi Modules</vt:lpstr>
      <vt:lpstr>Types of Module</vt:lpstr>
      <vt:lpstr>Creating Angular Library &amp; NPM publish </vt:lpstr>
      <vt:lpstr>Consume the publish npm package</vt:lpstr>
      <vt:lpstr>View Encapsulation</vt:lpstr>
      <vt:lpstr>View Encapsulation</vt:lpstr>
      <vt:lpstr>View Encapsulation</vt:lpstr>
      <vt:lpstr>Data Binding</vt:lpstr>
      <vt:lpstr>Types of Data binding</vt:lpstr>
      <vt:lpstr>Data Binding (Flow of Data)</vt:lpstr>
      <vt:lpstr>$event</vt:lpstr>
      <vt:lpstr>How UI updates?</vt:lpstr>
      <vt:lpstr>When does change detection happen?</vt:lpstr>
      <vt:lpstr>Zone</vt:lpstr>
      <vt:lpstr>When Angular needs to update the HTML?</vt:lpstr>
      <vt:lpstr>Directives</vt:lpstr>
      <vt:lpstr>Renderer 2</vt:lpstr>
      <vt:lpstr>Lifecycle hooks</vt:lpstr>
      <vt:lpstr>Life Cycle Hooks</vt:lpstr>
      <vt:lpstr>Hooks for the Component</vt:lpstr>
      <vt:lpstr>Parent Child Communication</vt:lpstr>
      <vt:lpstr>Event Emitter</vt:lpstr>
      <vt:lpstr>Content Projection</vt:lpstr>
      <vt:lpstr>Pipes</vt:lpstr>
      <vt:lpstr>Using 3rd party Libraries in Angular</vt:lpstr>
      <vt:lpstr>Forms</vt:lpstr>
      <vt:lpstr>Key Differences</vt:lpstr>
      <vt:lpstr>Form Builder</vt:lpstr>
      <vt:lpstr>Built in Validators</vt:lpstr>
      <vt:lpstr>Promise</vt:lpstr>
      <vt:lpstr>RxJS</vt:lpstr>
      <vt:lpstr>Promise Vs Observable</vt:lpstr>
      <vt:lpstr>Concepts in RxJS</vt:lpstr>
      <vt:lpstr>Subject</vt:lpstr>
      <vt:lpstr>Subject Type Variations to consider</vt:lpstr>
      <vt:lpstr>RxJS Operators</vt:lpstr>
      <vt:lpstr>Creation Operators</vt:lpstr>
      <vt:lpstr>Join Creation Operators</vt:lpstr>
      <vt:lpstr>Transformation Operators</vt:lpstr>
      <vt:lpstr>Transformation Operators</vt:lpstr>
      <vt:lpstr>Filtering Operators</vt:lpstr>
      <vt:lpstr>Filtering Operators</vt:lpstr>
      <vt:lpstr>Misc</vt:lpstr>
      <vt:lpstr>Misc</vt:lpstr>
      <vt:lpstr>Misc</vt:lpstr>
      <vt:lpstr>RxJS Learning</vt:lpstr>
      <vt:lpstr>Services</vt:lpstr>
      <vt:lpstr>Dependency Injection (DI)</vt:lpstr>
      <vt:lpstr>What is a Provider?</vt:lpstr>
      <vt:lpstr>Angular Providers</vt:lpstr>
      <vt:lpstr>Dependency Injection (DI)</vt:lpstr>
      <vt:lpstr>Module Injector Tree</vt:lpstr>
      <vt:lpstr>Module Injector Tree</vt:lpstr>
      <vt:lpstr>Null Injector</vt:lpstr>
      <vt:lpstr>Platform injector</vt:lpstr>
      <vt:lpstr>Element Injector </vt:lpstr>
      <vt:lpstr>Element Injector Tree</vt:lpstr>
      <vt:lpstr>Dependency Resolution</vt:lpstr>
      <vt:lpstr>Assignment (Day 3) </vt:lpstr>
      <vt:lpstr>Assignment</vt:lpstr>
      <vt:lpstr>Communicating with backend services using HTTP</vt:lpstr>
      <vt:lpstr>Commonly used HTTP Client Methods</vt:lpstr>
      <vt:lpstr>PowerPoint Presentation</vt:lpstr>
      <vt:lpstr>Routing</vt:lpstr>
      <vt:lpstr>Conventional Routing</vt:lpstr>
      <vt:lpstr>Angular Router</vt:lpstr>
      <vt:lpstr>Key Features</vt:lpstr>
      <vt:lpstr>Key Features</vt:lpstr>
      <vt:lpstr>Angular Routing</vt:lpstr>
      <vt:lpstr>After Navigation, What Router does?</vt:lpstr>
      <vt:lpstr>Route Guards</vt:lpstr>
      <vt:lpstr>Use cases of Route Guard</vt:lpstr>
      <vt:lpstr>PowerPoint Presentation</vt:lpstr>
      <vt:lpstr>Secure Application using Route Guards</vt:lpstr>
      <vt:lpstr>Angular Animations</vt:lpstr>
      <vt:lpstr>Angular Animations</vt:lpstr>
      <vt:lpstr>Animation Methods</vt:lpstr>
      <vt:lpstr>What to learn next?</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cp:revision>
  <dcterms:created xsi:type="dcterms:W3CDTF">2021-11-22T03:42:21Z</dcterms:created>
  <dcterms:modified xsi:type="dcterms:W3CDTF">2023-07-17T04:30:28Z</dcterms:modified>
</cp:coreProperties>
</file>