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6"/>
  </p:notesMasterIdLst>
  <p:sldIdLst>
    <p:sldId id="257" r:id="rId3"/>
    <p:sldId id="302" r:id="rId4"/>
    <p:sldId id="303" r:id="rId5"/>
    <p:sldId id="304" r:id="rId6"/>
    <p:sldId id="305" r:id="rId7"/>
    <p:sldId id="313" r:id="rId8"/>
    <p:sldId id="454" r:id="rId9"/>
    <p:sldId id="314" r:id="rId10"/>
    <p:sldId id="315" r:id="rId11"/>
    <p:sldId id="456" r:id="rId12"/>
    <p:sldId id="316" r:id="rId13"/>
    <p:sldId id="312" r:id="rId14"/>
    <p:sldId id="256" r:id="rId15"/>
    <p:sldId id="320" r:id="rId16"/>
    <p:sldId id="318" r:id="rId17"/>
    <p:sldId id="319" r:id="rId18"/>
    <p:sldId id="321" r:id="rId19"/>
    <p:sldId id="322" r:id="rId20"/>
    <p:sldId id="323" r:id="rId21"/>
    <p:sldId id="324" r:id="rId22"/>
    <p:sldId id="465" r:id="rId23"/>
    <p:sldId id="466" r:id="rId24"/>
    <p:sldId id="332" r:id="rId25"/>
    <p:sldId id="333" r:id="rId26"/>
    <p:sldId id="338" r:id="rId27"/>
    <p:sldId id="334" r:id="rId28"/>
    <p:sldId id="339" r:id="rId29"/>
    <p:sldId id="335" r:id="rId30"/>
    <p:sldId id="337" r:id="rId31"/>
    <p:sldId id="336" r:id="rId32"/>
    <p:sldId id="331" r:id="rId33"/>
    <p:sldId id="340" r:id="rId34"/>
    <p:sldId id="341" r:id="rId35"/>
    <p:sldId id="342" r:id="rId36"/>
    <p:sldId id="468" r:id="rId37"/>
    <p:sldId id="469" r:id="rId38"/>
    <p:sldId id="467" r:id="rId39"/>
    <p:sldId id="343" r:id="rId40"/>
    <p:sldId id="470" r:id="rId41"/>
    <p:sldId id="471" r:id="rId42"/>
    <p:sldId id="472" r:id="rId43"/>
    <p:sldId id="483" r:id="rId44"/>
    <p:sldId id="473" r:id="rId45"/>
    <p:sldId id="474" r:id="rId46"/>
    <p:sldId id="476" r:id="rId47"/>
    <p:sldId id="477" r:id="rId48"/>
    <p:sldId id="479" r:id="rId49"/>
    <p:sldId id="480" r:id="rId50"/>
    <p:sldId id="485" r:id="rId51"/>
    <p:sldId id="486" r:id="rId52"/>
    <p:sldId id="348" r:id="rId53"/>
    <p:sldId id="481" r:id="rId54"/>
    <p:sldId id="484" r:id="rId55"/>
    <p:sldId id="487" r:id="rId56"/>
    <p:sldId id="489" r:id="rId57"/>
    <p:sldId id="488" r:id="rId58"/>
    <p:sldId id="358" r:id="rId59"/>
    <p:sldId id="356" r:id="rId60"/>
    <p:sldId id="357" r:id="rId61"/>
    <p:sldId id="490" r:id="rId62"/>
    <p:sldId id="491" r:id="rId63"/>
    <p:sldId id="492" r:id="rId64"/>
    <p:sldId id="301"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61ED8B-7DF9-4240-91D0-29D98AAF2783}" v="77" dt="2023-06-23T05:15:47.5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3" autoAdjust="0"/>
    <p:restoredTop sz="83162" autoAdjust="0"/>
  </p:normalViewPr>
  <p:slideViewPr>
    <p:cSldViewPr snapToGrid="0">
      <p:cViewPr varScale="1">
        <p:scale>
          <a:sx n="93" d="100"/>
          <a:sy n="93" d="100"/>
        </p:scale>
        <p:origin x="10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71"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microsoft.com/office/2015/10/relationships/revisionInfo" Target="revisionInfo.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Sharma" userId="b799adb9ba789c8f" providerId="LiveId" clId="{E161ED8B-7DF9-4240-91D0-29D98AAF2783}"/>
    <pc:docChg chg="undo redo custSel addSld delSld modSld sldOrd">
      <pc:chgData name="Manish Sharma" userId="b799adb9ba789c8f" providerId="LiveId" clId="{E161ED8B-7DF9-4240-91D0-29D98AAF2783}" dt="2023-06-23T05:18:25.675" v="1405"/>
      <pc:docMkLst>
        <pc:docMk/>
      </pc:docMkLst>
      <pc:sldChg chg="add">
        <pc:chgData name="Manish Sharma" userId="b799adb9ba789c8f" providerId="LiveId" clId="{E161ED8B-7DF9-4240-91D0-29D98AAF2783}" dt="2023-06-20T05:10:51.601" v="3"/>
        <pc:sldMkLst>
          <pc:docMk/>
          <pc:sldMk cId="2387056038" sldId="257"/>
        </pc:sldMkLst>
      </pc:sldChg>
      <pc:sldChg chg="addSp delSp add del setBg delDesignElem">
        <pc:chgData name="Manish Sharma" userId="b799adb9ba789c8f" providerId="LiveId" clId="{E161ED8B-7DF9-4240-91D0-29D98AAF2783}" dt="2023-06-21T15:13:07.491" v="425"/>
        <pc:sldMkLst>
          <pc:docMk/>
          <pc:sldMk cId="631516676" sldId="301"/>
        </pc:sldMkLst>
        <pc:spChg chg="add del">
          <ac:chgData name="Manish Sharma" userId="b799adb9ba789c8f" providerId="LiveId" clId="{E161ED8B-7DF9-4240-91D0-29D98AAF2783}" dt="2023-06-21T15:13:07.447" v="424"/>
          <ac:spMkLst>
            <pc:docMk/>
            <pc:sldMk cId="631516676" sldId="301"/>
            <ac:spMk id="65" creationId="{9A724DBA-D2D9-471E-8ED7-2015DDD950DF}"/>
          </ac:spMkLst>
        </pc:spChg>
        <pc:spChg chg="add del">
          <ac:chgData name="Manish Sharma" userId="b799adb9ba789c8f" providerId="LiveId" clId="{E161ED8B-7DF9-4240-91D0-29D98AAF2783}" dt="2023-06-21T15:13:07.447" v="424"/>
          <ac:spMkLst>
            <pc:docMk/>
            <pc:sldMk cId="631516676" sldId="301"/>
            <ac:spMk id="66" creationId="{08980754-6F4B-43C9-B9BE-127B6BED6586}"/>
          </ac:spMkLst>
        </pc:spChg>
        <pc:spChg chg="add del">
          <ac:chgData name="Manish Sharma" userId="b799adb9ba789c8f" providerId="LiveId" clId="{E161ED8B-7DF9-4240-91D0-29D98AAF2783}" dt="2023-06-21T15:13:07.447" v="424"/>
          <ac:spMkLst>
            <pc:docMk/>
            <pc:sldMk cId="631516676" sldId="301"/>
            <ac:spMk id="67" creationId="{2C1BBA94-3F40-40AA-8BB9-E69E25E537C1}"/>
          </ac:spMkLst>
        </pc:spChg>
        <pc:spChg chg="add del">
          <ac:chgData name="Manish Sharma" userId="b799adb9ba789c8f" providerId="LiveId" clId="{E161ED8B-7DF9-4240-91D0-29D98AAF2783}" dt="2023-06-21T15:13:07.447" v="424"/>
          <ac:spMkLst>
            <pc:docMk/>
            <pc:sldMk cId="631516676" sldId="301"/>
            <ac:spMk id="68" creationId="{169CC832-2974-4E8D-90ED-3E2941BA7336}"/>
          </ac:spMkLst>
        </pc:spChg>
        <pc:spChg chg="add del">
          <ac:chgData name="Manish Sharma" userId="b799adb9ba789c8f" providerId="LiveId" clId="{E161ED8B-7DF9-4240-91D0-29D98AAF2783}" dt="2023-06-21T15:13:07.447" v="424"/>
          <ac:spMkLst>
            <pc:docMk/>
            <pc:sldMk cId="631516676" sldId="301"/>
            <ac:spMk id="69" creationId="{55222F96-971A-4F90-B841-6BAB416C7AC1}"/>
          </ac:spMkLst>
        </pc:spChg>
      </pc:sldChg>
      <pc:sldChg chg="add">
        <pc:chgData name="Manish Sharma" userId="b799adb9ba789c8f" providerId="LiveId" clId="{E161ED8B-7DF9-4240-91D0-29D98AAF2783}" dt="2023-06-20T05:10:51.601" v="3"/>
        <pc:sldMkLst>
          <pc:docMk/>
          <pc:sldMk cId="4031405710" sldId="302"/>
        </pc:sldMkLst>
      </pc:sldChg>
      <pc:sldChg chg="add">
        <pc:chgData name="Manish Sharma" userId="b799adb9ba789c8f" providerId="LiveId" clId="{E161ED8B-7DF9-4240-91D0-29D98AAF2783}" dt="2023-06-20T05:10:51.601" v="3"/>
        <pc:sldMkLst>
          <pc:docMk/>
          <pc:sldMk cId="4112031756" sldId="303"/>
        </pc:sldMkLst>
      </pc:sldChg>
      <pc:sldChg chg="add">
        <pc:chgData name="Manish Sharma" userId="b799adb9ba789c8f" providerId="LiveId" clId="{E161ED8B-7DF9-4240-91D0-29D98AAF2783}" dt="2023-06-20T05:10:51.601" v="3"/>
        <pc:sldMkLst>
          <pc:docMk/>
          <pc:sldMk cId="4035701911" sldId="304"/>
        </pc:sldMkLst>
      </pc:sldChg>
      <pc:sldChg chg="add">
        <pc:chgData name="Manish Sharma" userId="b799adb9ba789c8f" providerId="LiveId" clId="{E161ED8B-7DF9-4240-91D0-29D98AAF2783}" dt="2023-06-20T05:10:51.601" v="3"/>
        <pc:sldMkLst>
          <pc:docMk/>
          <pc:sldMk cId="223829062" sldId="305"/>
        </pc:sldMkLst>
      </pc:sldChg>
      <pc:sldChg chg="del">
        <pc:chgData name="Manish Sharma" userId="b799adb9ba789c8f" providerId="LiveId" clId="{E161ED8B-7DF9-4240-91D0-29D98AAF2783}" dt="2023-06-20T05:11:03.643" v="4" actId="47"/>
        <pc:sldMkLst>
          <pc:docMk/>
          <pc:sldMk cId="679396317" sldId="308"/>
        </pc:sldMkLst>
      </pc:sldChg>
      <pc:sldChg chg="del">
        <pc:chgData name="Manish Sharma" userId="b799adb9ba789c8f" providerId="LiveId" clId="{E161ED8B-7DF9-4240-91D0-29D98AAF2783}" dt="2023-06-20T05:11:03.643" v="4" actId="47"/>
        <pc:sldMkLst>
          <pc:docMk/>
          <pc:sldMk cId="3122276971" sldId="309"/>
        </pc:sldMkLst>
      </pc:sldChg>
      <pc:sldChg chg="del">
        <pc:chgData name="Manish Sharma" userId="b799adb9ba789c8f" providerId="LiveId" clId="{E161ED8B-7DF9-4240-91D0-29D98AAF2783}" dt="2023-06-20T05:11:03.643" v="4" actId="47"/>
        <pc:sldMkLst>
          <pc:docMk/>
          <pc:sldMk cId="601818665" sldId="310"/>
        </pc:sldMkLst>
      </pc:sldChg>
      <pc:sldChg chg="del">
        <pc:chgData name="Manish Sharma" userId="b799adb9ba789c8f" providerId="LiveId" clId="{E161ED8B-7DF9-4240-91D0-29D98AAF2783}" dt="2023-06-20T05:11:03.643" v="4" actId="47"/>
        <pc:sldMkLst>
          <pc:docMk/>
          <pc:sldMk cId="2108094104" sldId="311"/>
        </pc:sldMkLst>
      </pc:sldChg>
      <pc:sldChg chg="addSp delSp new del mod">
        <pc:chgData name="Manish Sharma" userId="b799adb9ba789c8f" providerId="LiveId" clId="{E161ED8B-7DF9-4240-91D0-29D98AAF2783}" dt="2023-06-20T05:11:04.597" v="5" actId="47"/>
        <pc:sldMkLst>
          <pc:docMk/>
          <pc:sldMk cId="167572587" sldId="312"/>
        </pc:sldMkLst>
        <pc:spChg chg="del">
          <ac:chgData name="Manish Sharma" userId="b799adb9ba789c8f" providerId="LiveId" clId="{E161ED8B-7DF9-4240-91D0-29D98AAF2783}" dt="2023-06-19T06:19:34.795" v="1" actId="478"/>
          <ac:spMkLst>
            <pc:docMk/>
            <pc:sldMk cId="167572587" sldId="312"/>
            <ac:spMk id="2" creationId="{7E4E3CF5-6CB9-6771-CF96-3DB897A2A1F6}"/>
          </ac:spMkLst>
        </pc:spChg>
        <pc:spChg chg="del">
          <ac:chgData name="Manish Sharma" userId="b799adb9ba789c8f" providerId="LiveId" clId="{E161ED8B-7DF9-4240-91D0-29D98AAF2783}" dt="2023-06-19T06:19:34.795" v="1" actId="478"/>
          <ac:spMkLst>
            <pc:docMk/>
            <pc:sldMk cId="167572587" sldId="312"/>
            <ac:spMk id="3" creationId="{36453FCB-1757-16C1-AF43-F77BAA169D5A}"/>
          </ac:spMkLst>
        </pc:spChg>
        <pc:picChg chg="add">
          <ac:chgData name="Manish Sharma" userId="b799adb9ba789c8f" providerId="LiveId" clId="{E161ED8B-7DF9-4240-91D0-29D98AAF2783}" dt="2023-06-19T06:19:56.731" v="2" actId="22"/>
          <ac:picMkLst>
            <pc:docMk/>
            <pc:sldMk cId="167572587" sldId="312"/>
            <ac:picMk id="5" creationId="{69B993E1-014C-D99A-1AF7-327E025DF2AD}"/>
          </ac:picMkLst>
        </pc:picChg>
      </pc:sldChg>
      <pc:sldChg chg="add">
        <pc:chgData name="Manish Sharma" userId="b799adb9ba789c8f" providerId="LiveId" clId="{E161ED8B-7DF9-4240-91D0-29D98AAF2783}" dt="2023-06-20T05:11:28.583" v="6"/>
        <pc:sldMkLst>
          <pc:docMk/>
          <pc:sldMk cId="4067232632" sldId="312"/>
        </pc:sldMkLst>
      </pc:sldChg>
      <pc:sldChg chg="add">
        <pc:chgData name="Manish Sharma" userId="b799adb9ba789c8f" providerId="LiveId" clId="{E161ED8B-7DF9-4240-91D0-29D98AAF2783}" dt="2023-06-20T05:10:51.601" v="3"/>
        <pc:sldMkLst>
          <pc:docMk/>
          <pc:sldMk cId="1583587255" sldId="313"/>
        </pc:sldMkLst>
      </pc:sldChg>
      <pc:sldChg chg="add">
        <pc:chgData name="Manish Sharma" userId="b799adb9ba789c8f" providerId="LiveId" clId="{E161ED8B-7DF9-4240-91D0-29D98AAF2783}" dt="2023-06-20T05:10:51.601" v="3"/>
        <pc:sldMkLst>
          <pc:docMk/>
          <pc:sldMk cId="2518212007" sldId="314"/>
        </pc:sldMkLst>
      </pc:sldChg>
      <pc:sldChg chg="add">
        <pc:chgData name="Manish Sharma" userId="b799adb9ba789c8f" providerId="LiveId" clId="{E161ED8B-7DF9-4240-91D0-29D98AAF2783}" dt="2023-06-20T05:10:51.601" v="3"/>
        <pc:sldMkLst>
          <pc:docMk/>
          <pc:sldMk cId="3068452243" sldId="315"/>
        </pc:sldMkLst>
      </pc:sldChg>
      <pc:sldChg chg="add">
        <pc:chgData name="Manish Sharma" userId="b799adb9ba789c8f" providerId="LiveId" clId="{E161ED8B-7DF9-4240-91D0-29D98AAF2783}" dt="2023-06-20T05:10:51.601" v="3"/>
        <pc:sldMkLst>
          <pc:docMk/>
          <pc:sldMk cId="2351368835" sldId="316"/>
        </pc:sldMkLst>
      </pc:sldChg>
      <pc:sldChg chg="add">
        <pc:chgData name="Manish Sharma" userId="b799adb9ba789c8f" providerId="LiveId" clId="{E161ED8B-7DF9-4240-91D0-29D98AAF2783}" dt="2023-06-20T05:12:44.694" v="7"/>
        <pc:sldMkLst>
          <pc:docMk/>
          <pc:sldMk cId="2583554877" sldId="318"/>
        </pc:sldMkLst>
      </pc:sldChg>
      <pc:sldChg chg="modSp add mod">
        <pc:chgData name="Manish Sharma" userId="b799adb9ba789c8f" providerId="LiveId" clId="{E161ED8B-7DF9-4240-91D0-29D98AAF2783}" dt="2023-06-21T15:15:37.914" v="440" actId="20577"/>
        <pc:sldMkLst>
          <pc:docMk/>
          <pc:sldMk cId="2895674995" sldId="319"/>
        </pc:sldMkLst>
        <pc:spChg chg="mod">
          <ac:chgData name="Manish Sharma" userId="b799adb9ba789c8f" providerId="LiveId" clId="{E161ED8B-7DF9-4240-91D0-29D98AAF2783}" dt="2023-06-21T15:15:37.914" v="440" actId="20577"/>
          <ac:spMkLst>
            <pc:docMk/>
            <pc:sldMk cId="2895674995" sldId="319"/>
            <ac:spMk id="2" creationId="{83530B36-C98C-71F5-AACC-195D9A5257D8}"/>
          </ac:spMkLst>
        </pc:spChg>
      </pc:sldChg>
      <pc:sldChg chg="add ord">
        <pc:chgData name="Manish Sharma" userId="b799adb9ba789c8f" providerId="LiveId" clId="{E161ED8B-7DF9-4240-91D0-29D98AAF2783}" dt="2023-06-20T05:13:00.727" v="9"/>
        <pc:sldMkLst>
          <pc:docMk/>
          <pc:sldMk cId="4285858845" sldId="320"/>
        </pc:sldMkLst>
      </pc:sldChg>
      <pc:sldChg chg="add">
        <pc:chgData name="Manish Sharma" userId="b799adb9ba789c8f" providerId="LiveId" clId="{E161ED8B-7DF9-4240-91D0-29D98AAF2783}" dt="2023-06-20T05:12:44.694" v="7"/>
        <pc:sldMkLst>
          <pc:docMk/>
          <pc:sldMk cId="1664776781" sldId="321"/>
        </pc:sldMkLst>
      </pc:sldChg>
      <pc:sldChg chg="add">
        <pc:chgData name="Manish Sharma" userId="b799adb9ba789c8f" providerId="LiveId" clId="{E161ED8B-7DF9-4240-91D0-29D98AAF2783}" dt="2023-06-20T05:12:44.694" v="7"/>
        <pc:sldMkLst>
          <pc:docMk/>
          <pc:sldMk cId="504333483" sldId="322"/>
        </pc:sldMkLst>
      </pc:sldChg>
      <pc:sldChg chg="add">
        <pc:chgData name="Manish Sharma" userId="b799adb9ba789c8f" providerId="LiveId" clId="{E161ED8B-7DF9-4240-91D0-29D98AAF2783}" dt="2023-06-20T05:12:44.694" v="7"/>
        <pc:sldMkLst>
          <pc:docMk/>
          <pc:sldMk cId="2531511461" sldId="323"/>
        </pc:sldMkLst>
      </pc:sldChg>
      <pc:sldChg chg="add">
        <pc:chgData name="Manish Sharma" userId="b799adb9ba789c8f" providerId="LiveId" clId="{E161ED8B-7DF9-4240-91D0-29D98AAF2783}" dt="2023-06-20T05:12:44.694" v="7"/>
        <pc:sldMkLst>
          <pc:docMk/>
          <pc:sldMk cId="1489676978" sldId="324"/>
        </pc:sldMkLst>
      </pc:sldChg>
      <pc:sldChg chg="add">
        <pc:chgData name="Manish Sharma" userId="b799adb9ba789c8f" providerId="LiveId" clId="{E161ED8B-7DF9-4240-91D0-29D98AAF2783}" dt="2023-06-20T05:12:44.694" v="7"/>
        <pc:sldMkLst>
          <pc:docMk/>
          <pc:sldMk cId="3973591624" sldId="331"/>
        </pc:sldMkLst>
      </pc:sldChg>
      <pc:sldChg chg="add del">
        <pc:chgData name="Manish Sharma" userId="b799adb9ba789c8f" providerId="LiveId" clId="{E161ED8B-7DF9-4240-91D0-29D98AAF2783}" dt="2023-06-21T15:12:28.073" v="419"/>
        <pc:sldMkLst>
          <pc:docMk/>
          <pc:sldMk cId="951687287" sldId="332"/>
        </pc:sldMkLst>
      </pc:sldChg>
      <pc:sldChg chg="add">
        <pc:chgData name="Manish Sharma" userId="b799adb9ba789c8f" providerId="LiveId" clId="{E161ED8B-7DF9-4240-91D0-29D98AAF2783}" dt="2023-06-20T05:12:44.694" v="7"/>
        <pc:sldMkLst>
          <pc:docMk/>
          <pc:sldMk cId="1666922180" sldId="333"/>
        </pc:sldMkLst>
      </pc:sldChg>
      <pc:sldChg chg="add">
        <pc:chgData name="Manish Sharma" userId="b799adb9ba789c8f" providerId="LiveId" clId="{E161ED8B-7DF9-4240-91D0-29D98AAF2783}" dt="2023-06-20T05:12:44.694" v="7"/>
        <pc:sldMkLst>
          <pc:docMk/>
          <pc:sldMk cId="1972640222" sldId="334"/>
        </pc:sldMkLst>
      </pc:sldChg>
      <pc:sldChg chg="add">
        <pc:chgData name="Manish Sharma" userId="b799adb9ba789c8f" providerId="LiveId" clId="{E161ED8B-7DF9-4240-91D0-29D98AAF2783}" dt="2023-06-20T05:12:44.694" v="7"/>
        <pc:sldMkLst>
          <pc:docMk/>
          <pc:sldMk cId="404543127" sldId="335"/>
        </pc:sldMkLst>
      </pc:sldChg>
      <pc:sldChg chg="add">
        <pc:chgData name="Manish Sharma" userId="b799adb9ba789c8f" providerId="LiveId" clId="{E161ED8B-7DF9-4240-91D0-29D98AAF2783}" dt="2023-06-20T05:12:44.694" v="7"/>
        <pc:sldMkLst>
          <pc:docMk/>
          <pc:sldMk cId="3256090203" sldId="336"/>
        </pc:sldMkLst>
      </pc:sldChg>
      <pc:sldChg chg="add">
        <pc:chgData name="Manish Sharma" userId="b799adb9ba789c8f" providerId="LiveId" clId="{E161ED8B-7DF9-4240-91D0-29D98AAF2783}" dt="2023-06-20T05:12:44.694" v="7"/>
        <pc:sldMkLst>
          <pc:docMk/>
          <pc:sldMk cId="2436620510" sldId="337"/>
        </pc:sldMkLst>
      </pc:sldChg>
      <pc:sldChg chg="add">
        <pc:chgData name="Manish Sharma" userId="b799adb9ba789c8f" providerId="LiveId" clId="{E161ED8B-7DF9-4240-91D0-29D98AAF2783}" dt="2023-06-20T05:12:44.694" v="7"/>
        <pc:sldMkLst>
          <pc:docMk/>
          <pc:sldMk cId="2831145606" sldId="338"/>
        </pc:sldMkLst>
      </pc:sldChg>
      <pc:sldChg chg="add">
        <pc:chgData name="Manish Sharma" userId="b799adb9ba789c8f" providerId="LiveId" clId="{E161ED8B-7DF9-4240-91D0-29D98AAF2783}" dt="2023-06-20T05:12:44.694" v="7"/>
        <pc:sldMkLst>
          <pc:docMk/>
          <pc:sldMk cId="2329941727" sldId="339"/>
        </pc:sldMkLst>
      </pc:sldChg>
      <pc:sldChg chg="add">
        <pc:chgData name="Manish Sharma" userId="b799adb9ba789c8f" providerId="LiveId" clId="{E161ED8B-7DF9-4240-91D0-29D98AAF2783}" dt="2023-06-20T05:12:44.694" v="7"/>
        <pc:sldMkLst>
          <pc:docMk/>
          <pc:sldMk cId="543333766" sldId="340"/>
        </pc:sldMkLst>
      </pc:sldChg>
      <pc:sldChg chg="add">
        <pc:chgData name="Manish Sharma" userId="b799adb9ba789c8f" providerId="LiveId" clId="{E161ED8B-7DF9-4240-91D0-29D98AAF2783}" dt="2023-06-20T05:12:44.694" v="7"/>
        <pc:sldMkLst>
          <pc:docMk/>
          <pc:sldMk cId="696755110" sldId="341"/>
        </pc:sldMkLst>
      </pc:sldChg>
      <pc:sldChg chg="modSp new mod">
        <pc:chgData name="Manish Sharma" userId="b799adb9ba789c8f" providerId="LiveId" clId="{E161ED8B-7DF9-4240-91D0-29D98AAF2783}" dt="2023-06-21T05:50:42.322" v="262"/>
        <pc:sldMkLst>
          <pc:docMk/>
          <pc:sldMk cId="3272242364" sldId="342"/>
        </pc:sldMkLst>
        <pc:spChg chg="mod">
          <ac:chgData name="Manish Sharma" userId="b799adb9ba789c8f" providerId="LiveId" clId="{E161ED8B-7DF9-4240-91D0-29D98AAF2783}" dt="2023-06-21T03:49:10.395" v="23" actId="20577"/>
          <ac:spMkLst>
            <pc:docMk/>
            <pc:sldMk cId="3272242364" sldId="342"/>
            <ac:spMk id="2" creationId="{2BE89D28-4068-731B-1FC6-B20011B4F695}"/>
          </ac:spMkLst>
        </pc:spChg>
        <pc:spChg chg="mod">
          <ac:chgData name="Manish Sharma" userId="b799adb9ba789c8f" providerId="LiveId" clId="{E161ED8B-7DF9-4240-91D0-29D98AAF2783}" dt="2023-06-21T05:50:42.322" v="262"/>
          <ac:spMkLst>
            <pc:docMk/>
            <pc:sldMk cId="3272242364" sldId="342"/>
            <ac:spMk id="3" creationId="{C85BE6B5-6E89-E2C4-9336-4410A76CC055}"/>
          </ac:spMkLst>
        </pc:spChg>
      </pc:sldChg>
      <pc:sldChg chg="addSp delSp modSp new mod">
        <pc:chgData name="Manish Sharma" userId="b799adb9ba789c8f" providerId="LiveId" clId="{E161ED8B-7DF9-4240-91D0-29D98AAF2783}" dt="2023-06-21T15:23:58.698" v="526" actId="113"/>
        <pc:sldMkLst>
          <pc:docMk/>
          <pc:sldMk cId="405559783" sldId="343"/>
        </pc:sldMkLst>
        <pc:spChg chg="mod">
          <ac:chgData name="Manish Sharma" userId="b799adb9ba789c8f" providerId="LiveId" clId="{E161ED8B-7DF9-4240-91D0-29D98AAF2783}" dt="2023-06-21T07:26:16.397" v="297" actId="20577"/>
          <ac:spMkLst>
            <pc:docMk/>
            <pc:sldMk cId="405559783" sldId="343"/>
            <ac:spMk id="2" creationId="{6DED9C2B-F37E-64A2-813C-94AA6710BB9F}"/>
          </ac:spMkLst>
        </pc:spChg>
        <pc:spChg chg="mod">
          <ac:chgData name="Manish Sharma" userId="b799adb9ba789c8f" providerId="LiveId" clId="{E161ED8B-7DF9-4240-91D0-29D98AAF2783}" dt="2023-06-21T15:23:58.698" v="526" actId="113"/>
          <ac:spMkLst>
            <pc:docMk/>
            <pc:sldMk cId="405559783" sldId="343"/>
            <ac:spMk id="3" creationId="{39648960-1DA5-504E-FBFD-DB245A052292}"/>
          </ac:spMkLst>
        </pc:spChg>
        <pc:graphicFrameChg chg="add del mod">
          <ac:chgData name="Manish Sharma" userId="b799adb9ba789c8f" providerId="LiveId" clId="{E161ED8B-7DF9-4240-91D0-29D98AAF2783}" dt="2023-06-21T15:23:19.838" v="510"/>
          <ac:graphicFrameMkLst>
            <pc:docMk/>
            <pc:sldMk cId="405559783" sldId="343"/>
            <ac:graphicFrameMk id="4" creationId="{B85D8167-0865-DB06-8DC6-DC8EB8301542}"/>
          </ac:graphicFrameMkLst>
        </pc:graphicFrameChg>
      </pc:sldChg>
      <pc:sldChg chg="modSp add mod">
        <pc:chgData name="Manish Sharma" userId="b799adb9ba789c8f" providerId="LiveId" clId="{E161ED8B-7DF9-4240-91D0-29D98AAF2783}" dt="2023-06-23T03:46:32.012" v="1233" actId="20577"/>
        <pc:sldMkLst>
          <pc:docMk/>
          <pc:sldMk cId="2111225040" sldId="348"/>
        </pc:sldMkLst>
        <pc:spChg chg="mod">
          <ac:chgData name="Manish Sharma" userId="b799adb9ba789c8f" providerId="LiveId" clId="{E161ED8B-7DF9-4240-91D0-29D98AAF2783}" dt="2023-06-23T03:46:32.012" v="1233" actId="20577"/>
          <ac:spMkLst>
            <pc:docMk/>
            <pc:sldMk cId="2111225040" sldId="348"/>
            <ac:spMk id="3" creationId="{EE31C02D-2B57-2205-DFFA-36B37F5E2DA4}"/>
          </ac:spMkLst>
        </pc:spChg>
      </pc:sldChg>
      <pc:sldChg chg="add">
        <pc:chgData name="Manish Sharma" userId="b799adb9ba789c8f" providerId="LiveId" clId="{E161ED8B-7DF9-4240-91D0-29D98AAF2783}" dt="2023-06-23T05:15:47.572" v="1298"/>
        <pc:sldMkLst>
          <pc:docMk/>
          <pc:sldMk cId="80023950" sldId="356"/>
        </pc:sldMkLst>
      </pc:sldChg>
      <pc:sldChg chg="add">
        <pc:chgData name="Manish Sharma" userId="b799adb9ba789c8f" providerId="LiveId" clId="{E161ED8B-7DF9-4240-91D0-29D98AAF2783}" dt="2023-06-23T05:15:47.572" v="1298"/>
        <pc:sldMkLst>
          <pc:docMk/>
          <pc:sldMk cId="3726324455" sldId="357"/>
        </pc:sldMkLst>
      </pc:sldChg>
      <pc:sldChg chg="add ord">
        <pc:chgData name="Manish Sharma" userId="b799adb9ba789c8f" providerId="LiveId" clId="{E161ED8B-7DF9-4240-91D0-29D98AAF2783}" dt="2023-06-23T05:15:58.441" v="1300"/>
        <pc:sldMkLst>
          <pc:docMk/>
          <pc:sldMk cId="1726972194" sldId="358"/>
        </pc:sldMkLst>
      </pc:sldChg>
      <pc:sldChg chg="delSp add setBg delDesignElem">
        <pc:chgData name="Manish Sharma" userId="b799adb9ba789c8f" providerId="LiveId" clId="{E161ED8B-7DF9-4240-91D0-29D98AAF2783}" dt="2023-06-21T15:10:44.120" v="415"/>
        <pc:sldMkLst>
          <pc:docMk/>
          <pc:sldMk cId="778852520" sldId="454"/>
        </pc:sldMkLst>
        <pc:spChg chg="del">
          <ac:chgData name="Manish Sharma" userId="b799adb9ba789c8f" providerId="LiveId" clId="{E161ED8B-7DF9-4240-91D0-29D98AAF2783}" dt="2023-06-21T15:10:44.120" v="415"/>
          <ac:spMkLst>
            <pc:docMk/>
            <pc:sldMk cId="778852520" sldId="454"/>
            <ac:spMk id="2055" creationId="{AB8C311F-7253-4AED-9701-7FC0708C41C7}"/>
          </ac:spMkLst>
        </pc:spChg>
        <pc:spChg chg="del">
          <ac:chgData name="Manish Sharma" userId="b799adb9ba789c8f" providerId="LiveId" clId="{E161ED8B-7DF9-4240-91D0-29D98AAF2783}" dt="2023-06-21T15:10:44.120" v="415"/>
          <ac:spMkLst>
            <pc:docMk/>
            <pc:sldMk cId="778852520" sldId="454"/>
            <ac:spMk id="2057" creationId="{E2384209-CB15-4CDF-9D31-C44FD9A3F20D}"/>
          </ac:spMkLst>
        </pc:spChg>
        <pc:spChg chg="del">
          <ac:chgData name="Manish Sharma" userId="b799adb9ba789c8f" providerId="LiveId" clId="{E161ED8B-7DF9-4240-91D0-29D98AAF2783}" dt="2023-06-21T15:10:44.120" v="415"/>
          <ac:spMkLst>
            <pc:docMk/>
            <pc:sldMk cId="778852520" sldId="454"/>
            <ac:spMk id="2059" creationId="{2633B3B5-CC90-43F0-8714-D31D1F3F0209}"/>
          </ac:spMkLst>
        </pc:spChg>
        <pc:spChg chg="del">
          <ac:chgData name="Manish Sharma" userId="b799adb9ba789c8f" providerId="LiveId" clId="{E161ED8B-7DF9-4240-91D0-29D98AAF2783}" dt="2023-06-21T15:10:44.120" v="415"/>
          <ac:spMkLst>
            <pc:docMk/>
            <pc:sldMk cId="778852520" sldId="454"/>
            <ac:spMk id="2061" creationId="{A8D57A06-A426-446D-B02C-A2DC6B62E45E}"/>
          </ac:spMkLst>
        </pc:spChg>
      </pc:sldChg>
      <pc:sldChg chg="delSp add setBg delDesignElem">
        <pc:chgData name="Manish Sharma" userId="b799adb9ba789c8f" providerId="LiveId" clId="{E161ED8B-7DF9-4240-91D0-29D98AAF2783}" dt="2023-06-21T15:11:18.408" v="417"/>
        <pc:sldMkLst>
          <pc:docMk/>
          <pc:sldMk cId="3002607134" sldId="456"/>
        </pc:sldMkLst>
        <pc:spChg chg="del">
          <ac:chgData name="Manish Sharma" userId="b799adb9ba789c8f" providerId="LiveId" clId="{E161ED8B-7DF9-4240-91D0-29D98AAF2783}" dt="2023-06-21T15:11:18.408" v="417"/>
          <ac:spMkLst>
            <pc:docMk/>
            <pc:sldMk cId="3002607134" sldId="456"/>
            <ac:spMk id="3087" creationId="{32BC26D8-82FB-445E-AA49-62A77D7C1EE0}"/>
          </ac:spMkLst>
        </pc:spChg>
        <pc:spChg chg="del">
          <ac:chgData name="Manish Sharma" userId="b799adb9ba789c8f" providerId="LiveId" clId="{E161ED8B-7DF9-4240-91D0-29D98AAF2783}" dt="2023-06-21T15:11:18.408" v="417"/>
          <ac:spMkLst>
            <pc:docMk/>
            <pc:sldMk cId="3002607134" sldId="456"/>
            <ac:spMk id="3088" creationId="{CB44330D-EA18-4254-AA95-EB49948539B8}"/>
          </ac:spMkLst>
        </pc:spChg>
      </pc:sldChg>
      <pc:sldChg chg="add">
        <pc:chgData name="Manish Sharma" userId="b799adb9ba789c8f" providerId="LiveId" clId="{E161ED8B-7DF9-4240-91D0-29D98AAF2783}" dt="2023-06-21T15:12:28.073" v="419"/>
        <pc:sldMkLst>
          <pc:docMk/>
          <pc:sldMk cId="2533458902" sldId="465"/>
        </pc:sldMkLst>
      </pc:sldChg>
      <pc:sldChg chg="add">
        <pc:chgData name="Manish Sharma" userId="b799adb9ba789c8f" providerId="LiveId" clId="{E161ED8B-7DF9-4240-91D0-29D98AAF2783}" dt="2023-06-21T15:12:28.073" v="419"/>
        <pc:sldMkLst>
          <pc:docMk/>
          <pc:sldMk cId="4159065254" sldId="466"/>
        </pc:sldMkLst>
      </pc:sldChg>
      <pc:sldChg chg="modSp add mod">
        <pc:chgData name="Manish Sharma" userId="b799adb9ba789c8f" providerId="LiveId" clId="{E161ED8B-7DF9-4240-91D0-29D98AAF2783}" dt="2023-06-21T15:15:54.847" v="451" actId="20577"/>
        <pc:sldMkLst>
          <pc:docMk/>
          <pc:sldMk cId="1740067745" sldId="467"/>
        </pc:sldMkLst>
        <pc:spChg chg="mod">
          <ac:chgData name="Manish Sharma" userId="b799adb9ba789c8f" providerId="LiveId" clId="{E161ED8B-7DF9-4240-91D0-29D98AAF2783}" dt="2023-06-21T15:15:50.205" v="444" actId="20577"/>
          <ac:spMkLst>
            <pc:docMk/>
            <pc:sldMk cId="1740067745" sldId="467"/>
            <ac:spMk id="2" creationId="{83530B36-C98C-71F5-AACC-195D9A5257D8}"/>
          </ac:spMkLst>
        </pc:spChg>
        <pc:spChg chg="mod">
          <ac:chgData name="Manish Sharma" userId="b799adb9ba789c8f" providerId="LiveId" clId="{E161ED8B-7DF9-4240-91D0-29D98AAF2783}" dt="2023-06-21T15:15:54.847" v="451" actId="20577"/>
          <ac:spMkLst>
            <pc:docMk/>
            <pc:sldMk cId="1740067745" sldId="467"/>
            <ac:spMk id="3" creationId="{1B15FD5D-6A0E-F51B-2B0D-6A4021433C25}"/>
          </ac:spMkLst>
        </pc:spChg>
      </pc:sldChg>
      <pc:sldChg chg="addSp delSp modSp new del mod modClrScheme chgLayout">
        <pc:chgData name="Manish Sharma" userId="b799adb9ba789c8f" providerId="LiveId" clId="{E161ED8B-7DF9-4240-91D0-29D98AAF2783}" dt="2023-06-21T15:14:57.782" v="426" actId="47"/>
        <pc:sldMkLst>
          <pc:docMk/>
          <pc:sldMk cId="2177015676" sldId="467"/>
        </pc:sldMkLst>
        <pc:spChg chg="del mod ord">
          <ac:chgData name="Manish Sharma" userId="b799adb9ba789c8f" providerId="LiveId" clId="{E161ED8B-7DF9-4240-91D0-29D98AAF2783}" dt="2023-06-21T15:12:43.618" v="421" actId="700"/>
          <ac:spMkLst>
            <pc:docMk/>
            <pc:sldMk cId="2177015676" sldId="467"/>
            <ac:spMk id="2" creationId="{165A5CAF-D382-651B-A43F-13423447777A}"/>
          </ac:spMkLst>
        </pc:spChg>
        <pc:spChg chg="del mod ord">
          <ac:chgData name="Manish Sharma" userId="b799adb9ba789c8f" providerId="LiveId" clId="{E161ED8B-7DF9-4240-91D0-29D98AAF2783}" dt="2023-06-21T15:12:43.618" v="421" actId="700"/>
          <ac:spMkLst>
            <pc:docMk/>
            <pc:sldMk cId="2177015676" sldId="467"/>
            <ac:spMk id="3" creationId="{5B07381E-794E-2F5C-F5BB-0EA0169EB43E}"/>
          </ac:spMkLst>
        </pc:spChg>
        <pc:spChg chg="add mod ord">
          <ac:chgData name="Manish Sharma" userId="b799adb9ba789c8f" providerId="LiveId" clId="{E161ED8B-7DF9-4240-91D0-29D98AAF2783}" dt="2023-06-21T15:12:43.618" v="421" actId="700"/>
          <ac:spMkLst>
            <pc:docMk/>
            <pc:sldMk cId="2177015676" sldId="467"/>
            <ac:spMk id="4" creationId="{EFDCCA91-55AB-9683-7B0E-C20D7D48956B}"/>
          </ac:spMkLst>
        </pc:spChg>
        <pc:spChg chg="add mod ord">
          <ac:chgData name="Manish Sharma" userId="b799adb9ba789c8f" providerId="LiveId" clId="{E161ED8B-7DF9-4240-91D0-29D98AAF2783}" dt="2023-06-21T15:12:43.618" v="421" actId="700"/>
          <ac:spMkLst>
            <pc:docMk/>
            <pc:sldMk cId="2177015676" sldId="467"/>
            <ac:spMk id="5" creationId="{B2EB3F6D-241D-90B0-4A6A-03D04C8C59E0}"/>
          </ac:spMkLst>
        </pc:spChg>
      </pc:sldChg>
      <pc:sldChg chg="addSp delSp modSp new mod modClrScheme chgLayout">
        <pc:chgData name="Manish Sharma" userId="b799adb9ba789c8f" providerId="LiveId" clId="{E161ED8B-7DF9-4240-91D0-29D98AAF2783}" dt="2023-06-21T15:20:04.417" v="477" actId="20577"/>
        <pc:sldMkLst>
          <pc:docMk/>
          <pc:sldMk cId="2649263287" sldId="468"/>
        </pc:sldMkLst>
        <pc:spChg chg="del mod ord">
          <ac:chgData name="Manish Sharma" userId="b799adb9ba789c8f" providerId="LiveId" clId="{E161ED8B-7DF9-4240-91D0-29D98AAF2783}" dt="2023-06-21T15:19:23.651" v="453" actId="700"/>
          <ac:spMkLst>
            <pc:docMk/>
            <pc:sldMk cId="2649263287" sldId="468"/>
            <ac:spMk id="2" creationId="{4D04AEBE-1FB8-03AD-46C9-CB83E9FF4B76}"/>
          </ac:spMkLst>
        </pc:spChg>
        <pc:spChg chg="del mod ord">
          <ac:chgData name="Manish Sharma" userId="b799adb9ba789c8f" providerId="LiveId" clId="{E161ED8B-7DF9-4240-91D0-29D98AAF2783}" dt="2023-06-21T15:19:23.651" v="453" actId="700"/>
          <ac:spMkLst>
            <pc:docMk/>
            <pc:sldMk cId="2649263287" sldId="468"/>
            <ac:spMk id="3" creationId="{05CD5B3F-AFB4-A284-A39C-384995364481}"/>
          </ac:spMkLst>
        </pc:spChg>
        <pc:spChg chg="add mod ord">
          <ac:chgData name="Manish Sharma" userId="b799adb9ba789c8f" providerId="LiveId" clId="{E161ED8B-7DF9-4240-91D0-29D98AAF2783}" dt="2023-06-21T15:19:37.272" v="474" actId="20577"/>
          <ac:spMkLst>
            <pc:docMk/>
            <pc:sldMk cId="2649263287" sldId="468"/>
            <ac:spMk id="4" creationId="{8475E7D5-D6F6-5B87-4F07-CB8243D7898F}"/>
          </ac:spMkLst>
        </pc:spChg>
        <pc:spChg chg="add mod ord">
          <ac:chgData name="Manish Sharma" userId="b799adb9ba789c8f" providerId="LiveId" clId="{E161ED8B-7DF9-4240-91D0-29D98AAF2783}" dt="2023-06-21T15:20:04.417" v="477" actId="20577"/>
          <ac:spMkLst>
            <pc:docMk/>
            <pc:sldMk cId="2649263287" sldId="468"/>
            <ac:spMk id="5" creationId="{086E3EBC-DC93-54C5-1AF8-6829B3F3B5CA}"/>
          </ac:spMkLst>
        </pc:spChg>
      </pc:sldChg>
      <pc:sldChg chg="addSp delSp modSp new mod modClrScheme chgLayout">
        <pc:chgData name="Manish Sharma" userId="b799adb9ba789c8f" providerId="LiveId" clId="{E161ED8B-7DF9-4240-91D0-29D98AAF2783}" dt="2023-06-21T15:22:36.124" v="506" actId="313"/>
        <pc:sldMkLst>
          <pc:docMk/>
          <pc:sldMk cId="3646154111" sldId="469"/>
        </pc:sldMkLst>
        <pc:spChg chg="del mod ord">
          <ac:chgData name="Manish Sharma" userId="b799adb9ba789c8f" providerId="LiveId" clId="{E161ED8B-7DF9-4240-91D0-29D98AAF2783}" dt="2023-06-21T15:20:42.197" v="479" actId="700"/>
          <ac:spMkLst>
            <pc:docMk/>
            <pc:sldMk cId="3646154111" sldId="469"/>
            <ac:spMk id="2" creationId="{D8065FA3-DD46-8A42-79B8-0B9F5D3A0230}"/>
          </ac:spMkLst>
        </pc:spChg>
        <pc:spChg chg="del mod ord">
          <ac:chgData name="Manish Sharma" userId="b799adb9ba789c8f" providerId="LiveId" clId="{E161ED8B-7DF9-4240-91D0-29D98AAF2783}" dt="2023-06-21T15:20:42.197" v="479" actId="700"/>
          <ac:spMkLst>
            <pc:docMk/>
            <pc:sldMk cId="3646154111" sldId="469"/>
            <ac:spMk id="3" creationId="{F2C4B268-9C2F-D3BE-5090-21A25565F700}"/>
          </ac:spMkLst>
        </pc:spChg>
        <pc:spChg chg="add mod ord">
          <ac:chgData name="Manish Sharma" userId="b799adb9ba789c8f" providerId="LiveId" clId="{E161ED8B-7DF9-4240-91D0-29D98AAF2783}" dt="2023-06-21T15:21:21.412" v="504" actId="20577"/>
          <ac:spMkLst>
            <pc:docMk/>
            <pc:sldMk cId="3646154111" sldId="469"/>
            <ac:spMk id="4" creationId="{0207EBB8-3336-7884-3E8D-CC27DFB2F678}"/>
          </ac:spMkLst>
        </pc:spChg>
        <pc:spChg chg="add mod ord">
          <ac:chgData name="Manish Sharma" userId="b799adb9ba789c8f" providerId="LiveId" clId="{E161ED8B-7DF9-4240-91D0-29D98AAF2783}" dt="2023-06-21T15:22:36.124" v="506" actId="313"/>
          <ac:spMkLst>
            <pc:docMk/>
            <pc:sldMk cId="3646154111" sldId="469"/>
            <ac:spMk id="5" creationId="{3376D24E-6AD4-4A90-821F-1673B38430AF}"/>
          </ac:spMkLst>
        </pc:spChg>
      </pc:sldChg>
      <pc:sldChg chg="addSp delSp modSp new mod">
        <pc:chgData name="Manish Sharma" userId="b799adb9ba789c8f" providerId="LiveId" clId="{E161ED8B-7DF9-4240-91D0-29D98AAF2783}" dt="2023-06-21T15:25:47.698" v="558" actId="21"/>
        <pc:sldMkLst>
          <pc:docMk/>
          <pc:sldMk cId="2191374908" sldId="470"/>
        </pc:sldMkLst>
        <pc:spChg chg="mod">
          <ac:chgData name="Manish Sharma" userId="b799adb9ba789c8f" providerId="LiveId" clId="{E161ED8B-7DF9-4240-91D0-29D98AAF2783}" dt="2023-06-21T15:24:25.705" v="546" actId="20577"/>
          <ac:spMkLst>
            <pc:docMk/>
            <pc:sldMk cId="2191374908" sldId="470"/>
            <ac:spMk id="2" creationId="{15E172E7-DFD4-6F77-A5CD-9E7FE2DE30ED}"/>
          </ac:spMkLst>
        </pc:spChg>
        <pc:spChg chg="add del mod">
          <ac:chgData name="Manish Sharma" userId="b799adb9ba789c8f" providerId="LiveId" clId="{E161ED8B-7DF9-4240-91D0-29D98AAF2783}" dt="2023-06-21T15:24:43.405" v="554" actId="15"/>
          <ac:spMkLst>
            <pc:docMk/>
            <pc:sldMk cId="2191374908" sldId="470"/>
            <ac:spMk id="3" creationId="{C679F0E8-F322-0CCB-1879-A3D315034E6F}"/>
          </ac:spMkLst>
        </pc:spChg>
        <pc:spChg chg="add del mod">
          <ac:chgData name="Manish Sharma" userId="b799adb9ba789c8f" providerId="LiveId" clId="{E161ED8B-7DF9-4240-91D0-29D98AAF2783}" dt="2023-06-21T15:24:37.425" v="548"/>
          <ac:spMkLst>
            <pc:docMk/>
            <pc:sldMk cId="2191374908" sldId="470"/>
            <ac:spMk id="4" creationId="{E795879D-3C0A-E737-F57D-13D95CABF5FD}"/>
          </ac:spMkLst>
        </pc:spChg>
        <pc:picChg chg="add del mod">
          <ac:chgData name="Manish Sharma" userId="b799adb9ba789c8f" providerId="LiveId" clId="{E161ED8B-7DF9-4240-91D0-29D98AAF2783}" dt="2023-06-21T15:25:47.698" v="558" actId="21"/>
          <ac:picMkLst>
            <pc:docMk/>
            <pc:sldMk cId="2191374908" sldId="470"/>
            <ac:picMk id="6" creationId="{D3F4D797-F41C-1F06-C1C5-7185DD682EF6}"/>
          </ac:picMkLst>
        </pc:picChg>
      </pc:sldChg>
      <pc:sldChg chg="addSp delSp modSp new mod setBg">
        <pc:chgData name="Manish Sharma" userId="b799adb9ba789c8f" providerId="LiveId" clId="{E161ED8B-7DF9-4240-91D0-29D98AAF2783}" dt="2023-06-21T15:27:32.884" v="608" actId="20577"/>
        <pc:sldMkLst>
          <pc:docMk/>
          <pc:sldMk cId="1817659658" sldId="471"/>
        </pc:sldMkLst>
        <pc:spChg chg="mod">
          <ac:chgData name="Manish Sharma" userId="b799adb9ba789c8f" providerId="LiveId" clId="{E161ED8B-7DF9-4240-91D0-29D98AAF2783}" dt="2023-06-21T15:27:32.884" v="608" actId="20577"/>
          <ac:spMkLst>
            <pc:docMk/>
            <pc:sldMk cId="1817659658" sldId="471"/>
            <ac:spMk id="2" creationId="{FCE549B4-8394-C666-B3E5-0F39A630F5D7}"/>
          </ac:spMkLst>
        </pc:spChg>
        <pc:spChg chg="del">
          <ac:chgData name="Manish Sharma" userId="b799adb9ba789c8f" providerId="LiveId" clId="{E161ED8B-7DF9-4240-91D0-29D98AAF2783}" dt="2023-06-21T15:25:50.207" v="559"/>
          <ac:spMkLst>
            <pc:docMk/>
            <pc:sldMk cId="1817659658" sldId="471"/>
            <ac:spMk id="3" creationId="{F071FDC5-EDFA-F7C3-CF0F-8599EF7E52FE}"/>
          </ac:spMkLst>
        </pc:spChg>
        <pc:spChg chg="add">
          <ac:chgData name="Manish Sharma" userId="b799adb9ba789c8f" providerId="LiveId" clId="{E161ED8B-7DF9-4240-91D0-29D98AAF2783}" dt="2023-06-21T15:27:26.387" v="604" actId="26606"/>
          <ac:spMkLst>
            <pc:docMk/>
            <pc:sldMk cId="1817659658" sldId="471"/>
            <ac:spMk id="9" creationId="{A4AC5506-6312-4701-8D3C-40187889A947}"/>
          </ac:spMkLst>
        </pc:spChg>
        <pc:picChg chg="add mod">
          <ac:chgData name="Manish Sharma" userId="b799adb9ba789c8f" providerId="LiveId" clId="{E161ED8B-7DF9-4240-91D0-29D98AAF2783}" dt="2023-06-21T15:27:26.387" v="604" actId="26606"/>
          <ac:picMkLst>
            <pc:docMk/>
            <pc:sldMk cId="1817659658" sldId="471"/>
            <ac:picMk id="4" creationId="{D65E58A1-B65D-FDDD-F072-B8DCDFB3D60A}"/>
          </ac:picMkLst>
        </pc:picChg>
        <pc:picChg chg="add del mod">
          <ac:chgData name="Manish Sharma" userId="b799adb9ba789c8f" providerId="LiveId" clId="{E161ED8B-7DF9-4240-91D0-29D98AAF2783}" dt="2023-06-21T15:26:53.829" v="592" actId="478"/>
          <ac:picMkLst>
            <pc:docMk/>
            <pc:sldMk cId="1817659658" sldId="471"/>
            <ac:picMk id="6" creationId="{4D21772A-F50E-68BF-69F1-B2B5561301C5}"/>
          </ac:picMkLst>
        </pc:picChg>
      </pc:sldChg>
      <pc:sldChg chg="addSp delSp modSp add mod setBg">
        <pc:chgData name="Manish Sharma" userId="b799adb9ba789c8f" providerId="LiveId" clId="{E161ED8B-7DF9-4240-91D0-29D98AAF2783}" dt="2023-06-21T15:27:21.094" v="603" actId="26606"/>
        <pc:sldMkLst>
          <pc:docMk/>
          <pc:sldMk cId="365519292" sldId="472"/>
        </pc:sldMkLst>
        <pc:spChg chg="mod">
          <ac:chgData name="Manish Sharma" userId="b799adb9ba789c8f" providerId="LiveId" clId="{E161ED8B-7DF9-4240-91D0-29D98AAF2783}" dt="2023-06-21T15:27:21.094" v="603" actId="26606"/>
          <ac:spMkLst>
            <pc:docMk/>
            <pc:sldMk cId="365519292" sldId="472"/>
            <ac:spMk id="2" creationId="{FCE549B4-8394-C666-B3E5-0F39A630F5D7}"/>
          </ac:spMkLst>
        </pc:spChg>
        <pc:spChg chg="add del mod">
          <ac:chgData name="Manish Sharma" userId="b799adb9ba789c8f" providerId="LiveId" clId="{E161ED8B-7DF9-4240-91D0-29D98AAF2783}" dt="2023-06-21T15:27:16.904" v="602"/>
          <ac:spMkLst>
            <pc:docMk/>
            <pc:sldMk cId="365519292" sldId="472"/>
            <ac:spMk id="5" creationId="{85A59C04-A97F-EA35-3CAD-66D9643925AF}"/>
          </ac:spMkLst>
        </pc:spChg>
        <pc:spChg chg="add">
          <ac:chgData name="Manish Sharma" userId="b799adb9ba789c8f" providerId="LiveId" clId="{E161ED8B-7DF9-4240-91D0-29D98AAF2783}" dt="2023-06-21T15:27:21.094" v="603" actId="26606"/>
          <ac:spMkLst>
            <pc:docMk/>
            <pc:sldMk cId="365519292" sldId="472"/>
            <ac:spMk id="12" creationId="{A4AC5506-6312-4701-8D3C-40187889A947}"/>
          </ac:spMkLst>
        </pc:spChg>
        <pc:picChg chg="del">
          <ac:chgData name="Manish Sharma" userId="b799adb9ba789c8f" providerId="LiveId" clId="{E161ED8B-7DF9-4240-91D0-29D98AAF2783}" dt="2023-06-21T15:27:05.111" v="594" actId="478"/>
          <ac:picMkLst>
            <pc:docMk/>
            <pc:sldMk cId="365519292" sldId="472"/>
            <ac:picMk id="4" creationId="{D65E58A1-B65D-FDDD-F072-B8DCDFB3D60A}"/>
          </ac:picMkLst>
        </pc:picChg>
        <pc:picChg chg="del">
          <ac:chgData name="Manish Sharma" userId="b799adb9ba789c8f" providerId="LiveId" clId="{E161ED8B-7DF9-4240-91D0-29D98AAF2783}" dt="2023-06-21T15:27:15.355" v="601" actId="21"/>
          <ac:picMkLst>
            <pc:docMk/>
            <pc:sldMk cId="365519292" sldId="472"/>
            <ac:picMk id="6" creationId="{4D21772A-F50E-68BF-69F1-B2B5561301C5}"/>
          </ac:picMkLst>
        </pc:picChg>
        <pc:picChg chg="add mod">
          <ac:chgData name="Manish Sharma" userId="b799adb9ba789c8f" providerId="LiveId" clId="{E161ED8B-7DF9-4240-91D0-29D98AAF2783}" dt="2023-06-21T15:27:21.094" v="603" actId="26606"/>
          <ac:picMkLst>
            <pc:docMk/>
            <pc:sldMk cId="365519292" sldId="472"/>
            <ac:picMk id="7" creationId="{9494F62C-F028-2E12-A26C-F78200306636}"/>
          </ac:picMkLst>
        </pc:picChg>
      </pc:sldChg>
      <pc:sldChg chg="addSp delSp modSp new mod setBg">
        <pc:chgData name="Manish Sharma" userId="b799adb9ba789c8f" providerId="LiveId" clId="{E161ED8B-7DF9-4240-91D0-29D98AAF2783}" dt="2023-06-21T15:52:12.935" v="638" actId="20577"/>
        <pc:sldMkLst>
          <pc:docMk/>
          <pc:sldMk cId="715479036" sldId="473"/>
        </pc:sldMkLst>
        <pc:spChg chg="mod">
          <ac:chgData name="Manish Sharma" userId="b799adb9ba789c8f" providerId="LiveId" clId="{E161ED8B-7DF9-4240-91D0-29D98AAF2783}" dt="2023-06-21T15:52:12.935" v="638" actId="20577"/>
          <ac:spMkLst>
            <pc:docMk/>
            <pc:sldMk cId="715479036" sldId="473"/>
            <ac:spMk id="2" creationId="{EFAAC280-15D0-369D-5C1A-17ECB6FB9CC0}"/>
          </ac:spMkLst>
        </pc:spChg>
        <pc:spChg chg="add del mod ord">
          <ac:chgData name="Manish Sharma" userId="b799adb9ba789c8f" providerId="LiveId" clId="{E161ED8B-7DF9-4240-91D0-29D98AAF2783}" dt="2023-06-21T15:32:06.821" v="637" actId="26606"/>
          <ac:spMkLst>
            <pc:docMk/>
            <pc:sldMk cId="715479036" sldId="473"/>
            <ac:spMk id="3" creationId="{AE837175-D1B6-922F-9CDD-5D6E6FE0358C}"/>
          </ac:spMkLst>
        </pc:spChg>
        <pc:spChg chg="add del mod">
          <ac:chgData name="Manish Sharma" userId="b799adb9ba789c8f" providerId="LiveId" clId="{E161ED8B-7DF9-4240-91D0-29D98AAF2783}" dt="2023-06-21T15:30:15.945" v="616"/>
          <ac:spMkLst>
            <pc:docMk/>
            <pc:sldMk cId="715479036" sldId="473"/>
            <ac:spMk id="4" creationId="{C1888630-F420-2429-DE77-D054A2D09AA8}"/>
          </ac:spMkLst>
        </pc:spChg>
        <pc:spChg chg="add del">
          <ac:chgData name="Manish Sharma" userId="b799adb9ba789c8f" providerId="LiveId" clId="{E161ED8B-7DF9-4240-91D0-29D98AAF2783}" dt="2023-06-21T15:30:38.464" v="622"/>
          <ac:spMkLst>
            <pc:docMk/>
            <pc:sldMk cId="715479036" sldId="473"/>
            <ac:spMk id="5" creationId="{A72D3FC8-CCB9-C90D-B6A2-0D3C35E068A5}"/>
          </ac:spMkLst>
        </pc:spChg>
        <pc:spChg chg="add del">
          <ac:chgData name="Manish Sharma" userId="b799adb9ba789c8f" providerId="LiveId" clId="{E161ED8B-7DF9-4240-91D0-29D98AAF2783}" dt="2023-06-21T15:31:39.660" v="630" actId="26606"/>
          <ac:spMkLst>
            <pc:docMk/>
            <pc:sldMk cId="715479036" sldId="473"/>
            <ac:spMk id="12" creationId="{1A95671B-3CC6-4792-9114-B74FAEA224E6}"/>
          </ac:spMkLst>
        </pc:spChg>
        <pc:spChg chg="add del">
          <ac:chgData name="Manish Sharma" userId="b799adb9ba789c8f" providerId="LiveId" clId="{E161ED8B-7DF9-4240-91D0-29D98AAF2783}" dt="2023-06-21T15:31:53.304" v="632" actId="26606"/>
          <ac:spMkLst>
            <pc:docMk/>
            <pc:sldMk cId="715479036" sldId="473"/>
            <ac:spMk id="14" creationId="{969D19A6-08CB-498C-93EC-3FFB021FC68A}"/>
          </ac:spMkLst>
        </pc:spChg>
        <pc:spChg chg="add del">
          <ac:chgData name="Manish Sharma" userId="b799adb9ba789c8f" providerId="LiveId" clId="{E161ED8B-7DF9-4240-91D0-29D98AAF2783}" dt="2023-06-21T15:31:53.304" v="632" actId="26606"/>
          <ac:spMkLst>
            <pc:docMk/>
            <pc:sldMk cId="715479036" sldId="473"/>
            <ac:spMk id="15" creationId="{66E48AFA-8884-4F68-A44F-D2C1E8609C5A}"/>
          </ac:spMkLst>
        </pc:spChg>
        <pc:spChg chg="add del">
          <ac:chgData name="Manish Sharma" userId="b799adb9ba789c8f" providerId="LiveId" clId="{E161ED8B-7DF9-4240-91D0-29D98AAF2783}" dt="2023-06-21T15:31:57.397" v="634" actId="26606"/>
          <ac:spMkLst>
            <pc:docMk/>
            <pc:sldMk cId="715479036" sldId="473"/>
            <ac:spMk id="16" creationId="{9A0D773F-7A7D-4DBB-9DEA-86BB8B8F4BC8}"/>
          </ac:spMkLst>
        </pc:spChg>
        <pc:spChg chg="add del">
          <ac:chgData name="Manish Sharma" userId="b799adb9ba789c8f" providerId="LiveId" clId="{E161ED8B-7DF9-4240-91D0-29D98AAF2783}" dt="2023-06-21T15:31:57.397" v="634" actId="26606"/>
          <ac:spMkLst>
            <pc:docMk/>
            <pc:sldMk cId="715479036" sldId="473"/>
            <ac:spMk id="17" creationId="{7FF47CB7-972F-479F-A36D-9E72D26EC8DA}"/>
          </ac:spMkLst>
        </pc:spChg>
        <pc:spChg chg="add del">
          <ac:chgData name="Manish Sharma" userId="b799adb9ba789c8f" providerId="LiveId" clId="{E161ED8B-7DF9-4240-91D0-29D98AAF2783}" dt="2023-06-21T15:31:57.397" v="634" actId="26606"/>
          <ac:spMkLst>
            <pc:docMk/>
            <pc:sldMk cId="715479036" sldId="473"/>
            <ac:spMk id="18" creationId="{0D153B68-5844-490D-8E67-F616D6D721CA}"/>
          </ac:spMkLst>
        </pc:spChg>
        <pc:spChg chg="add del">
          <ac:chgData name="Manish Sharma" userId="b799adb9ba789c8f" providerId="LiveId" clId="{E161ED8B-7DF9-4240-91D0-29D98AAF2783}" dt="2023-06-21T15:32:06.811" v="636" actId="26606"/>
          <ac:spMkLst>
            <pc:docMk/>
            <pc:sldMk cId="715479036" sldId="473"/>
            <ac:spMk id="20" creationId="{FFB60E8C-7224-44A4-87A0-46A1711DD2ED}"/>
          </ac:spMkLst>
        </pc:spChg>
        <pc:spChg chg="add del">
          <ac:chgData name="Manish Sharma" userId="b799adb9ba789c8f" providerId="LiveId" clId="{E161ED8B-7DF9-4240-91D0-29D98AAF2783}" dt="2023-06-21T15:32:06.811" v="636" actId="26606"/>
          <ac:spMkLst>
            <pc:docMk/>
            <pc:sldMk cId="715479036" sldId="473"/>
            <ac:spMk id="21" creationId="{5DA32751-37A2-45C0-BE94-63D375E27003}"/>
          </ac:spMkLst>
        </pc:spChg>
        <pc:spChg chg="add del">
          <ac:chgData name="Manish Sharma" userId="b799adb9ba789c8f" providerId="LiveId" clId="{E161ED8B-7DF9-4240-91D0-29D98AAF2783}" dt="2023-06-21T15:32:06.811" v="636" actId="26606"/>
          <ac:spMkLst>
            <pc:docMk/>
            <pc:sldMk cId="715479036" sldId="473"/>
            <ac:spMk id="22" creationId="{E659831F-0D9A-4C63-9EBB-8435B85A440F}"/>
          </ac:spMkLst>
        </pc:spChg>
        <pc:spChg chg="add del">
          <ac:chgData name="Manish Sharma" userId="b799adb9ba789c8f" providerId="LiveId" clId="{E161ED8B-7DF9-4240-91D0-29D98AAF2783}" dt="2023-06-21T15:32:06.811" v="636" actId="26606"/>
          <ac:spMkLst>
            <pc:docMk/>
            <pc:sldMk cId="715479036" sldId="473"/>
            <ac:spMk id="23" creationId="{5A55FBCD-CD42-40F5-8A1B-3203F9CAEEAA}"/>
          </ac:spMkLst>
        </pc:spChg>
        <pc:spChg chg="add">
          <ac:chgData name="Manish Sharma" userId="b799adb9ba789c8f" providerId="LiveId" clId="{E161ED8B-7DF9-4240-91D0-29D98AAF2783}" dt="2023-06-21T15:32:06.821" v="637" actId="26606"/>
          <ac:spMkLst>
            <pc:docMk/>
            <pc:sldMk cId="715479036" sldId="473"/>
            <ac:spMk id="25" creationId="{058A14AF-9FB5-4CC7-BA35-E8E85D3EDF0E}"/>
          </ac:spMkLst>
        </pc:spChg>
        <pc:spChg chg="add">
          <ac:chgData name="Manish Sharma" userId="b799adb9ba789c8f" providerId="LiveId" clId="{E161ED8B-7DF9-4240-91D0-29D98AAF2783}" dt="2023-06-21T15:32:06.821" v="637" actId="26606"/>
          <ac:spMkLst>
            <pc:docMk/>
            <pc:sldMk cId="715479036" sldId="473"/>
            <ac:spMk id="26" creationId="{3A9A4357-BD1D-4622-A4FE-766E6AB8DE84}"/>
          </ac:spMkLst>
        </pc:spChg>
        <pc:spChg chg="add">
          <ac:chgData name="Manish Sharma" userId="b799adb9ba789c8f" providerId="LiveId" clId="{E161ED8B-7DF9-4240-91D0-29D98AAF2783}" dt="2023-06-21T15:32:06.821" v="637" actId="26606"/>
          <ac:spMkLst>
            <pc:docMk/>
            <pc:sldMk cId="715479036" sldId="473"/>
            <ac:spMk id="27" creationId="{E659831F-0D9A-4C63-9EBB-8435B85A440F}"/>
          </ac:spMkLst>
        </pc:spChg>
        <pc:spChg chg="add">
          <ac:chgData name="Manish Sharma" userId="b799adb9ba789c8f" providerId="LiveId" clId="{E161ED8B-7DF9-4240-91D0-29D98AAF2783}" dt="2023-06-21T15:32:06.821" v="637" actId="26606"/>
          <ac:spMkLst>
            <pc:docMk/>
            <pc:sldMk cId="715479036" sldId="473"/>
            <ac:spMk id="28" creationId="{E6995CE5-F890-4ABA-82A2-26507CE8D2A3}"/>
          </ac:spMkLst>
        </pc:spChg>
        <pc:picChg chg="add mod">
          <ac:chgData name="Manish Sharma" userId="b799adb9ba789c8f" providerId="LiveId" clId="{E161ED8B-7DF9-4240-91D0-29D98AAF2783}" dt="2023-06-21T15:32:06.821" v="637" actId="26606"/>
          <ac:picMkLst>
            <pc:docMk/>
            <pc:sldMk cId="715479036" sldId="473"/>
            <ac:picMk id="7" creationId="{C7BD8333-F93A-C2EC-16D4-C8EE79FB24DC}"/>
          </ac:picMkLst>
        </pc:picChg>
      </pc:sldChg>
      <pc:sldChg chg="addSp delSp modSp add mod setBg delDesignElem">
        <pc:chgData name="Manish Sharma" userId="b799adb9ba789c8f" providerId="LiveId" clId="{E161ED8B-7DF9-4240-91D0-29D98AAF2783}" dt="2023-06-21T15:53:31.598" v="651" actId="113"/>
        <pc:sldMkLst>
          <pc:docMk/>
          <pc:sldMk cId="2174534960" sldId="474"/>
        </pc:sldMkLst>
        <pc:spChg chg="mod">
          <ac:chgData name="Manish Sharma" userId="b799adb9ba789c8f" providerId="LiveId" clId="{E161ED8B-7DF9-4240-91D0-29D98AAF2783}" dt="2023-06-21T15:53:31.598" v="651" actId="113"/>
          <ac:spMkLst>
            <pc:docMk/>
            <pc:sldMk cId="2174534960" sldId="474"/>
            <ac:spMk id="3" creationId="{AE837175-D1B6-922F-9CDD-5D6E6FE0358C}"/>
          </ac:spMkLst>
        </pc:spChg>
        <pc:spChg chg="add del">
          <ac:chgData name="Manish Sharma" userId="b799adb9ba789c8f" providerId="LiveId" clId="{E161ED8B-7DF9-4240-91D0-29D98AAF2783}" dt="2023-06-21T15:52:28.736" v="642"/>
          <ac:spMkLst>
            <pc:docMk/>
            <pc:sldMk cId="2174534960" sldId="474"/>
            <ac:spMk id="4" creationId="{09256299-AF88-B8BC-BACD-F684DCD10E78}"/>
          </ac:spMkLst>
        </pc:spChg>
        <pc:spChg chg="add">
          <ac:chgData name="Manish Sharma" userId="b799adb9ba789c8f" providerId="LiveId" clId="{E161ED8B-7DF9-4240-91D0-29D98AAF2783}" dt="2023-06-21T15:53:13.320" v="649" actId="26606"/>
          <ac:spMkLst>
            <pc:docMk/>
            <pc:sldMk cId="2174534960" sldId="474"/>
            <ac:spMk id="11" creationId="{058A14AF-9FB5-4CC7-BA35-E8E85D3EDF0E}"/>
          </ac:spMkLst>
        </pc:spChg>
        <pc:spChg chg="add">
          <ac:chgData name="Manish Sharma" userId="b799adb9ba789c8f" providerId="LiveId" clId="{E161ED8B-7DF9-4240-91D0-29D98AAF2783}" dt="2023-06-21T15:53:13.320" v="649" actId="26606"/>
          <ac:spMkLst>
            <pc:docMk/>
            <pc:sldMk cId="2174534960" sldId="474"/>
            <ac:spMk id="13" creationId="{3A9A4357-BD1D-4622-A4FE-766E6AB8DE84}"/>
          </ac:spMkLst>
        </pc:spChg>
        <pc:spChg chg="add">
          <ac:chgData name="Manish Sharma" userId="b799adb9ba789c8f" providerId="LiveId" clId="{E161ED8B-7DF9-4240-91D0-29D98AAF2783}" dt="2023-06-21T15:53:13.320" v="649" actId="26606"/>
          <ac:spMkLst>
            <pc:docMk/>
            <pc:sldMk cId="2174534960" sldId="474"/>
            <ac:spMk id="15" creationId="{E659831F-0D9A-4C63-9EBB-8435B85A440F}"/>
          </ac:spMkLst>
        </pc:spChg>
        <pc:spChg chg="add">
          <ac:chgData name="Manish Sharma" userId="b799adb9ba789c8f" providerId="LiveId" clId="{E161ED8B-7DF9-4240-91D0-29D98AAF2783}" dt="2023-06-21T15:53:13.320" v="649" actId="26606"/>
          <ac:spMkLst>
            <pc:docMk/>
            <pc:sldMk cId="2174534960" sldId="474"/>
            <ac:spMk id="17" creationId="{E6995CE5-F890-4ABA-82A2-26507CE8D2A3}"/>
          </ac:spMkLst>
        </pc:spChg>
        <pc:spChg chg="del">
          <ac:chgData name="Manish Sharma" userId="b799adb9ba789c8f" providerId="LiveId" clId="{E161ED8B-7DF9-4240-91D0-29D98AAF2783}" dt="2023-06-21T15:52:18.041" v="640"/>
          <ac:spMkLst>
            <pc:docMk/>
            <pc:sldMk cId="2174534960" sldId="474"/>
            <ac:spMk id="25" creationId="{058A14AF-9FB5-4CC7-BA35-E8E85D3EDF0E}"/>
          </ac:spMkLst>
        </pc:spChg>
        <pc:spChg chg="del">
          <ac:chgData name="Manish Sharma" userId="b799adb9ba789c8f" providerId="LiveId" clId="{E161ED8B-7DF9-4240-91D0-29D98AAF2783}" dt="2023-06-21T15:52:18.041" v="640"/>
          <ac:spMkLst>
            <pc:docMk/>
            <pc:sldMk cId="2174534960" sldId="474"/>
            <ac:spMk id="26" creationId="{3A9A4357-BD1D-4622-A4FE-766E6AB8DE84}"/>
          </ac:spMkLst>
        </pc:spChg>
        <pc:spChg chg="del">
          <ac:chgData name="Manish Sharma" userId="b799adb9ba789c8f" providerId="LiveId" clId="{E161ED8B-7DF9-4240-91D0-29D98AAF2783}" dt="2023-06-21T15:52:18.041" v="640"/>
          <ac:spMkLst>
            <pc:docMk/>
            <pc:sldMk cId="2174534960" sldId="474"/>
            <ac:spMk id="27" creationId="{E659831F-0D9A-4C63-9EBB-8435B85A440F}"/>
          </ac:spMkLst>
        </pc:spChg>
        <pc:spChg chg="del">
          <ac:chgData name="Manish Sharma" userId="b799adb9ba789c8f" providerId="LiveId" clId="{E161ED8B-7DF9-4240-91D0-29D98AAF2783}" dt="2023-06-21T15:52:18.041" v="640"/>
          <ac:spMkLst>
            <pc:docMk/>
            <pc:sldMk cId="2174534960" sldId="474"/>
            <ac:spMk id="28" creationId="{E6995CE5-F890-4ABA-82A2-26507CE8D2A3}"/>
          </ac:spMkLst>
        </pc:spChg>
        <pc:picChg chg="add mod">
          <ac:chgData name="Manish Sharma" userId="b799adb9ba789c8f" providerId="LiveId" clId="{E161ED8B-7DF9-4240-91D0-29D98AAF2783}" dt="2023-06-21T15:53:13.320" v="649" actId="26606"/>
          <ac:picMkLst>
            <pc:docMk/>
            <pc:sldMk cId="2174534960" sldId="474"/>
            <ac:picMk id="6" creationId="{2964BA29-DD26-D1A4-4754-8D9EDDD74F86}"/>
          </ac:picMkLst>
        </pc:picChg>
        <pc:picChg chg="del">
          <ac:chgData name="Manish Sharma" userId="b799adb9ba789c8f" providerId="LiveId" clId="{E161ED8B-7DF9-4240-91D0-29D98AAF2783}" dt="2023-06-21T15:52:56.353" v="646" actId="478"/>
          <ac:picMkLst>
            <pc:docMk/>
            <pc:sldMk cId="2174534960" sldId="474"/>
            <ac:picMk id="7" creationId="{C7BD8333-F93A-C2EC-16D4-C8EE79FB24DC}"/>
          </ac:picMkLst>
        </pc:picChg>
      </pc:sldChg>
      <pc:sldChg chg="new del">
        <pc:chgData name="Manish Sharma" userId="b799adb9ba789c8f" providerId="LiveId" clId="{E161ED8B-7DF9-4240-91D0-29D98AAF2783}" dt="2023-06-21T15:53:56.180" v="657" actId="47"/>
        <pc:sldMkLst>
          <pc:docMk/>
          <pc:sldMk cId="2678264810" sldId="475"/>
        </pc:sldMkLst>
      </pc:sldChg>
      <pc:sldChg chg="addSp delSp modSp add mod">
        <pc:chgData name="Manish Sharma" userId="b799adb9ba789c8f" providerId="LiveId" clId="{E161ED8B-7DF9-4240-91D0-29D98AAF2783}" dt="2023-06-21T15:56:21.484" v="683" actId="1076"/>
        <pc:sldMkLst>
          <pc:docMk/>
          <pc:sldMk cId="524815796" sldId="476"/>
        </pc:sldMkLst>
        <pc:spChg chg="mod">
          <ac:chgData name="Manish Sharma" userId="b799adb9ba789c8f" providerId="LiveId" clId="{E161ED8B-7DF9-4240-91D0-29D98AAF2783}" dt="2023-06-21T15:54:31.555" v="668" actId="20577"/>
          <ac:spMkLst>
            <pc:docMk/>
            <pc:sldMk cId="524815796" sldId="476"/>
            <ac:spMk id="2" creationId="{EFAAC280-15D0-369D-5C1A-17ECB6FB9CC0}"/>
          </ac:spMkLst>
        </pc:spChg>
        <pc:spChg chg="mod">
          <ac:chgData name="Manish Sharma" userId="b799adb9ba789c8f" providerId="LiveId" clId="{E161ED8B-7DF9-4240-91D0-29D98AAF2783}" dt="2023-06-21T15:56:12.179" v="681" actId="113"/>
          <ac:spMkLst>
            <pc:docMk/>
            <pc:sldMk cId="524815796" sldId="476"/>
            <ac:spMk id="3" creationId="{AE837175-D1B6-922F-9CDD-5D6E6FE0358C}"/>
          </ac:spMkLst>
        </pc:spChg>
        <pc:spChg chg="add del">
          <ac:chgData name="Manish Sharma" userId="b799adb9ba789c8f" providerId="LiveId" clId="{E161ED8B-7DF9-4240-91D0-29D98AAF2783}" dt="2023-06-21T15:55:21.136" v="674"/>
          <ac:spMkLst>
            <pc:docMk/>
            <pc:sldMk cId="524815796" sldId="476"/>
            <ac:spMk id="7" creationId="{E545301E-C0C4-F11A-335E-99E87F997FE9}"/>
          </ac:spMkLst>
        </pc:spChg>
        <pc:picChg chg="add mod">
          <ac:chgData name="Manish Sharma" userId="b799adb9ba789c8f" providerId="LiveId" clId="{E161ED8B-7DF9-4240-91D0-29D98AAF2783}" dt="2023-06-21T15:56:21.484" v="683" actId="1076"/>
          <ac:picMkLst>
            <pc:docMk/>
            <pc:sldMk cId="524815796" sldId="476"/>
            <ac:picMk id="5" creationId="{5DA0F938-9A7F-A2CC-5C1A-EE4058D5E097}"/>
          </ac:picMkLst>
        </pc:picChg>
        <pc:picChg chg="del">
          <ac:chgData name="Manish Sharma" userId="b799adb9ba789c8f" providerId="LiveId" clId="{E161ED8B-7DF9-4240-91D0-29D98AAF2783}" dt="2023-06-21T15:54:52.944" v="669" actId="478"/>
          <ac:picMkLst>
            <pc:docMk/>
            <pc:sldMk cId="524815796" sldId="476"/>
            <ac:picMk id="6" creationId="{2964BA29-DD26-D1A4-4754-8D9EDDD74F86}"/>
          </ac:picMkLst>
        </pc:picChg>
      </pc:sldChg>
      <pc:sldChg chg="addSp delSp add del setBg delDesignElem">
        <pc:chgData name="Manish Sharma" userId="b799adb9ba789c8f" providerId="LiveId" clId="{E161ED8B-7DF9-4240-91D0-29D98AAF2783}" dt="2023-06-21T15:53:54.080" v="655"/>
        <pc:sldMkLst>
          <pc:docMk/>
          <pc:sldMk cId="2448444344" sldId="476"/>
        </pc:sldMkLst>
        <pc:spChg chg="add del">
          <ac:chgData name="Manish Sharma" userId="b799adb9ba789c8f" providerId="LiveId" clId="{E161ED8B-7DF9-4240-91D0-29D98AAF2783}" dt="2023-06-21T15:53:54.080" v="655"/>
          <ac:spMkLst>
            <pc:docMk/>
            <pc:sldMk cId="2448444344" sldId="476"/>
            <ac:spMk id="11" creationId="{058A14AF-9FB5-4CC7-BA35-E8E85D3EDF0E}"/>
          </ac:spMkLst>
        </pc:spChg>
        <pc:spChg chg="add del">
          <ac:chgData name="Manish Sharma" userId="b799adb9ba789c8f" providerId="LiveId" clId="{E161ED8B-7DF9-4240-91D0-29D98AAF2783}" dt="2023-06-21T15:53:54.080" v="655"/>
          <ac:spMkLst>
            <pc:docMk/>
            <pc:sldMk cId="2448444344" sldId="476"/>
            <ac:spMk id="13" creationId="{3A9A4357-BD1D-4622-A4FE-766E6AB8DE84}"/>
          </ac:spMkLst>
        </pc:spChg>
        <pc:spChg chg="add del">
          <ac:chgData name="Manish Sharma" userId="b799adb9ba789c8f" providerId="LiveId" clId="{E161ED8B-7DF9-4240-91D0-29D98AAF2783}" dt="2023-06-21T15:53:54.080" v="655"/>
          <ac:spMkLst>
            <pc:docMk/>
            <pc:sldMk cId="2448444344" sldId="476"/>
            <ac:spMk id="15" creationId="{E659831F-0D9A-4C63-9EBB-8435B85A440F}"/>
          </ac:spMkLst>
        </pc:spChg>
        <pc:spChg chg="add del">
          <ac:chgData name="Manish Sharma" userId="b799adb9ba789c8f" providerId="LiveId" clId="{E161ED8B-7DF9-4240-91D0-29D98AAF2783}" dt="2023-06-21T15:53:54.080" v="655"/>
          <ac:spMkLst>
            <pc:docMk/>
            <pc:sldMk cId="2448444344" sldId="476"/>
            <ac:spMk id="17" creationId="{E6995CE5-F890-4ABA-82A2-26507CE8D2A3}"/>
          </ac:spMkLst>
        </pc:spChg>
      </pc:sldChg>
      <pc:sldChg chg="addSp delSp modSp new mod setBg modNotesTx">
        <pc:chgData name="Manish Sharma" userId="b799adb9ba789c8f" providerId="LiveId" clId="{E161ED8B-7DF9-4240-91D0-29D98AAF2783}" dt="2023-06-21T16:04:20.857" v="826" actId="14"/>
        <pc:sldMkLst>
          <pc:docMk/>
          <pc:sldMk cId="1920396677" sldId="477"/>
        </pc:sldMkLst>
        <pc:spChg chg="mod">
          <ac:chgData name="Manish Sharma" userId="b799adb9ba789c8f" providerId="LiveId" clId="{E161ED8B-7DF9-4240-91D0-29D98AAF2783}" dt="2023-06-21T16:03:48.837" v="810" actId="20577"/>
          <ac:spMkLst>
            <pc:docMk/>
            <pc:sldMk cId="1920396677" sldId="477"/>
            <ac:spMk id="2" creationId="{7FA5E3B9-EA48-6534-BFED-031E2195F76C}"/>
          </ac:spMkLst>
        </pc:spChg>
        <pc:spChg chg="mod ord">
          <ac:chgData name="Manish Sharma" userId="b799adb9ba789c8f" providerId="LiveId" clId="{E161ED8B-7DF9-4240-91D0-29D98AAF2783}" dt="2023-06-21T16:04:20.857" v="826" actId="14"/>
          <ac:spMkLst>
            <pc:docMk/>
            <pc:sldMk cId="1920396677" sldId="477"/>
            <ac:spMk id="3" creationId="{F3A5C66D-F8CF-74E1-D966-7123C1DAD226}"/>
          </ac:spMkLst>
        </pc:spChg>
        <pc:spChg chg="add del">
          <ac:chgData name="Manish Sharma" userId="b799adb9ba789c8f" providerId="LiveId" clId="{E161ED8B-7DF9-4240-91D0-29D98AAF2783}" dt="2023-06-21T16:01:45.774" v="752" actId="26606"/>
          <ac:spMkLst>
            <pc:docMk/>
            <pc:sldMk cId="1920396677" sldId="477"/>
            <ac:spMk id="10" creationId="{058A14AF-9FB5-4CC7-BA35-E8E85D3EDF0E}"/>
          </ac:spMkLst>
        </pc:spChg>
        <pc:spChg chg="add del">
          <ac:chgData name="Manish Sharma" userId="b799adb9ba789c8f" providerId="LiveId" clId="{E161ED8B-7DF9-4240-91D0-29D98AAF2783}" dt="2023-06-21T16:01:45.774" v="752" actId="26606"/>
          <ac:spMkLst>
            <pc:docMk/>
            <pc:sldMk cId="1920396677" sldId="477"/>
            <ac:spMk id="12" creationId="{3A9A4357-BD1D-4622-A4FE-766E6AB8DE84}"/>
          </ac:spMkLst>
        </pc:spChg>
        <pc:spChg chg="add del">
          <ac:chgData name="Manish Sharma" userId="b799adb9ba789c8f" providerId="LiveId" clId="{E161ED8B-7DF9-4240-91D0-29D98AAF2783}" dt="2023-06-21T16:01:45.774" v="752" actId="26606"/>
          <ac:spMkLst>
            <pc:docMk/>
            <pc:sldMk cId="1920396677" sldId="477"/>
            <ac:spMk id="14" creationId="{E659831F-0D9A-4C63-9EBB-8435B85A440F}"/>
          </ac:spMkLst>
        </pc:spChg>
        <pc:spChg chg="add del">
          <ac:chgData name="Manish Sharma" userId="b799adb9ba789c8f" providerId="LiveId" clId="{E161ED8B-7DF9-4240-91D0-29D98AAF2783}" dt="2023-06-21T16:01:45.774" v="752" actId="26606"/>
          <ac:spMkLst>
            <pc:docMk/>
            <pc:sldMk cId="1920396677" sldId="477"/>
            <ac:spMk id="16" creationId="{E6995CE5-F890-4ABA-82A2-26507CE8D2A3}"/>
          </ac:spMkLst>
        </pc:spChg>
        <pc:spChg chg="add del">
          <ac:chgData name="Manish Sharma" userId="b799adb9ba789c8f" providerId="LiveId" clId="{E161ED8B-7DF9-4240-91D0-29D98AAF2783}" dt="2023-06-21T16:01:32.887" v="747" actId="26606"/>
          <ac:spMkLst>
            <pc:docMk/>
            <pc:sldMk cId="1920396677" sldId="477"/>
            <ac:spMk id="21" creationId="{7FF47CB7-972F-479F-A36D-9E72D26EC8DA}"/>
          </ac:spMkLst>
        </pc:spChg>
        <pc:spChg chg="add del">
          <ac:chgData name="Manish Sharma" userId="b799adb9ba789c8f" providerId="LiveId" clId="{E161ED8B-7DF9-4240-91D0-29D98AAF2783}" dt="2023-06-21T16:01:32.887" v="747" actId="26606"/>
          <ac:spMkLst>
            <pc:docMk/>
            <pc:sldMk cId="1920396677" sldId="477"/>
            <ac:spMk id="23" creationId="{0D153B68-5844-490D-8E67-F616D6D721CA}"/>
          </ac:spMkLst>
        </pc:spChg>
        <pc:spChg chg="add del">
          <ac:chgData name="Manish Sharma" userId="b799adb9ba789c8f" providerId="LiveId" clId="{E161ED8B-7DF9-4240-91D0-29D98AAF2783}" dt="2023-06-21T16:01:32.887" v="747" actId="26606"/>
          <ac:spMkLst>
            <pc:docMk/>
            <pc:sldMk cId="1920396677" sldId="477"/>
            <ac:spMk id="25" creationId="{9A0D773F-7A7D-4DBB-9DEA-86BB8B8F4BC8}"/>
          </ac:spMkLst>
        </pc:spChg>
        <pc:spChg chg="add del">
          <ac:chgData name="Manish Sharma" userId="b799adb9ba789c8f" providerId="LiveId" clId="{E161ED8B-7DF9-4240-91D0-29D98AAF2783}" dt="2023-06-21T16:01:40.745" v="749" actId="26606"/>
          <ac:spMkLst>
            <pc:docMk/>
            <pc:sldMk cId="1920396677" sldId="477"/>
            <ac:spMk id="27" creationId="{4F7EBAE4-9945-4473-9E34-B2C66EA0F03D}"/>
          </ac:spMkLst>
        </pc:spChg>
        <pc:spChg chg="add del">
          <ac:chgData name="Manish Sharma" userId="b799adb9ba789c8f" providerId="LiveId" clId="{E161ED8B-7DF9-4240-91D0-29D98AAF2783}" dt="2023-06-21T16:01:40.745" v="749" actId="26606"/>
          <ac:spMkLst>
            <pc:docMk/>
            <pc:sldMk cId="1920396677" sldId="477"/>
            <ac:spMk id="28" creationId="{70BEB1E7-2F88-40BC-B73D-42E5B6F80BFC}"/>
          </ac:spMkLst>
        </pc:spChg>
        <pc:spChg chg="add del">
          <ac:chgData name="Manish Sharma" userId="b799adb9ba789c8f" providerId="LiveId" clId="{E161ED8B-7DF9-4240-91D0-29D98AAF2783}" dt="2023-06-21T16:01:40.745" v="749" actId="26606"/>
          <ac:spMkLst>
            <pc:docMk/>
            <pc:sldMk cId="1920396677" sldId="477"/>
            <ac:spMk id="29" creationId="{A7B99495-F43F-4D80-A44F-2CB4764EB90B}"/>
          </ac:spMkLst>
        </pc:spChg>
        <pc:spChg chg="add del">
          <ac:chgData name="Manish Sharma" userId="b799adb9ba789c8f" providerId="LiveId" clId="{E161ED8B-7DF9-4240-91D0-29D98AAF2783}" dt="2023-06-21T16:01:45.767" v="751" actId="26606"/>
          <ac:spMkLst>
            <pc:docMk/>
            <pc:sldMk cId="1920396677" sldId="477"/>
            <ac:spMk id="31" creationId="{3756B343-807D-456E-AA26-80E96B75D13B}"/>
          </ac:spMkLst>
        </pc:spChg>
        <pc:spChg chg="add del">
          <ac:chgData name="Manish Sharma" userId="b799adb9ba789c8f" providerId="LiveId" clId="{E161ED8B-7DF9-4240-91D0-29D98AAF2783}" dt="2023-06-21T16:01:45.767" v="751" actId="26606"/>
          <ac:spMkLst>
            <pc:docMk/>
            <pc:sldMk cId="1920396677" sldId="477"/>
            <ac:spMk id="32" creationId="{08980754-6F4B-43C9-B9BE-127B6BED6586}"/>
          </ac:spMkLst>
        </pc:spChg>
        <pc:spChg chg="add del">
          <ac:chgData name="Manish Sharma" userId="b799adb9ba789c8f" providerId="LiveId" clId="{E161ED8B-7DF9-4240-91D0-29D98AAF2783}" dt="2023-06-21T16:01:45.767" v="751" actId="26606"/>
          <ac:spMkLst>
            <pc:docMk/>
            <pc:sldMk cId="1920396677" sldId="477"/>
            <ac:spMk id="33" creationId="{2C1BBA94-3F40-40AA-8BB9-E69E25E537C1}"/>
          </ac:spMkLst>
        </pc:spChg>
        <pc:spChg chg="add del">
          <ac:chgData name="Manish Sharma" userId="b799adb9ba789c8f" providerId="LiveId" clId="{E161ED8B-7DF9-4240-91D0-29D98AAF2783}" dt="2023-06-21T16:01:45.767" v="751" actId="26606"/>
          <ac:spMkLst>
            <pc:docMk/>
            <pc:sldMk cId="1920396677" sldId="477"/>
            <ac:spMk id="34" creationId="{169CC832-2974-4E8D-90ED-3E2941BA7336}"/>
          </ac:spMkLst>
        </pc:spChg>
        <pc:spChg chg="add del">
          <ac:chgData name="Manish Sharma" userId="b799adb9ba789c8f" providerId="LiveId" clId="{E161ED8B-7DF9-4240-91D0-29D98AAF2783}" dt="2023-06-21T16:01:45.767" v="751" actId="26606"/>
          <ac:spMkLst>
            <pc:docMk/>
            <pc:sldMk cId="1920396677" sldId="477"/>
            <ac:spMk id="35" creationId="{55222F96-971A-4F90-B841-6BAB416C7AC1}"/>
          </ac:spMkLst>
        </pc:spChg>
        <pc:spChg chg="add del">
          <ac:chgData name="Manish Sharma" userId="b799adb9ba789c8f" providerId="LiveId" clId="{E161ED8B-7DF9-4240-91D0-29D98AAF2783}" dt="2023-06-21T16:02:18.874" v="756" actId="26606"/>
          <ac:spMkLst>
            <pc:docMk/>
            <pc:sldMk cId="1920396677" sldId="477"/>
            <ac:spMk id="37" creationId="{058A14AF-9FB5-4CC7-BA35-E8E85D3EDF0E}"/>
          </ac:spMkLst>
        </pc:spChg>
        <pc:spChg chg="add del">
          <ac:chgData name="Manish Sharma" userId="b799adb9ba789c8f" providerId="LiveId" clId="{E161ED8B-7DF9-4240-91D0-29D98AAF2783}" dt="2023-06-21T16:02:18.874" v="756" actId="26606"/>
          <ac:spMkLst>
            <pc:docMk/>
            <pc:sldMk cId="1920396677" sldId="477"/>
            <ac:spMk id="38" creationId="{3A9A4357-BD1D-4622-A4FE-766E6AB8DE84}"/>
          </ac:spMkLst>
        </pc:spChg>
        <pc:spChg chg="add del">
          <ac:chgData name="Manish Sharma" userId="b799adb9ba789c8f" providerId="LiveId" clId="{E161ED8B-7DF9-4240-91D0-29D98AAF2783}" dt="2023-06-21T16:02:18.874" v="756" actId="26606"/>
          <ac:spMkLst>
            <pc:docMk/>
            <pc:sldMk cId="1920396677" sldId="477"/>
            <ac:spMk id="39" creationId="{E659831F-0D9A-4C63-9EBB-8435B85A440F}"/>
          </ac:spMkLst>
        </pc:spChg>
        <pc:spChg chg="add del">
          <ac:chgData name="Manish Sharma" userId="b799adb9ba789c8f" providerId="LiveId" clId="{E161ED8B-7DF9-4240-91D0-29D98AAF2783}" dt="2023-06-21T16:02:18.874" v="756" actId="26606"/>
          <ac:spMkLst>
            <pc:docMk/>
            <pc:sldMk cId="1920396677" sldId="477"/>
            <ac:spMk id="40" creationId="{E6995CE5-F890-4ABA-82A2-26507CE8D2A3}"/>
          </ac:spMkLst>
        </pc:spChg>
        <pc:spChg chg="add">
          <ac:chgData name="Manish Sharma" userId="b799adb9ba789c8f" providerId="LiveId" clId="{E161ED8B-7DF9-4240-91D0-29D98AAF2783}" dt="2023-06-21T16:02:18.874" v="756" actId="26606"/>
          <ac:spMkLst>
            <pc:docMk/>
            <pc:sldMk cId="1920396677" sldId="477"/>
            <ac:spMk id="45" creationId="{058A14AF-9FB5-4CC7-BA35-E8E85D3EDF0E}"/>
          </ac:spMkLst>
        </pc:spChg>
        <pc:spChg chg="add">
          <ac:chgData name="Manish Sharma" userId="b799adb9ba789c8f" providerId="LiveId" clId="{E161ED8B-7DF9-4240-91D0-29D98AAF2783}" dt="2023-06-21T16:02:18.874" v="756" actId="26606"/>
          <ac:spMkLst>
            <pc:docMk/>
            <pc:sldMk cId="1920396677" sldId="477"/>
            <ac:spMk id="47" creationId="{3A9A4357-BD1D-4622-A4FE-766E6AB8DE84}"/>
          </ac:spMkLst>
        </pc:spChg>
        <pc:spChg chg="add">
          <ac:chgData name="Manish Sharma" userId="b799adb9ba789c8f" providerId="LiveId" clId="{E161ED8B-7DF9-4240-91D0-29D98AAF2783}" dt="2023-06-21T16:02:18.874" v="756" actId="26606"/>
          <ac:spMkLst>
            <pc:docMk/>
            <pc:sldMk cId="1920396677" sldId="477"/>
            <ac:spMk id="49" creationId="{E659831F-0D9A-4C63-9EBB-8435B85A440F}"/>
          </ac:spMkLst>
        </pc:spChg>
        <pc:spChg chg="add">
          <ac:chgData name="Manish Sharma" userId="b799adb9ba789c8f" providerId="LiveId" clId="{E161ED8B-7DF9-4240-91D0-29D98AAF2783}" dt="2023-06-21T16:02:18.874" v="756" actId="26606"/>
          <ac:spMkLst>
            <pc:docMk/>
            <pc:sldMk cId="1920396677" sldId="477"/>
            <ac:spMk id="51" creationId="{E6995CE5-F890-4ABA-82A2-26507CE8D2A3}"/>
          </ac:spMkLst>
        </pc:spChg>
        <pc:picChg chg="add mod">
          <ac:chgData name="Manish Sharma" userId="b799adb9ba789c8f" providerId="LiveId" clId="{E161ED8B-7DF9-4240-91D0-29D98AAF2783}" dt="2023-06-21T16:02:09.342" v="754" actId="27614"/>
          <ac:picMkLst>
            <pc:docMk/>
            <pc:sldMk cId="1920396677" sldId="477"/>
            <ac:picMk id="5" creationId="{59DEE9F4-1793-E7EC-759B-6892C5F3C18D}"/>
          </ac:picMkLst>
        </pc:picChg>
      </pc:sldChg>
      <pc:sldChg chg="new del">
        <pc:chgData name="Manish Sharma" userId="b799adb9ba789c8f" providerId="LiveId" clId="{E161ED8B-7DF9-4240-91D0-29D98AAF2783}" dt="2023-06-21T16:05:47.972" v="853" actId="47"/>
        <pc:sldMkLst>
          <pc:docMk/>
          <pc:sldMk cId="264324891" sldId="478"/>
        </pc:sldMkLst>
      </pc:sldChg>
      <pc:sldChg chg="addSp delSp modSp add mod">
        <pc:chgData name="Manish Sharma" userId="b799adb9ba789c8f" providerId="LiveId" clId="{E161ED8B-7DF9-4240-91D0-29D98AAF2783}" dt="2023-06-21T16:05:40.851" v="852" actId="1076"/>
        <pc:sldMkLst>
          <pc:docMk/>
          <pc:sldMk cId="574923260" sldId="479"/>
        </pc:sldMkLst>
        <pc:spChg chg="mod">
          <ac:chgData name="Manish Sharma" userId="b799adb9ba789c8f" providerId="LiveId" clId="{E161ED8B-7DF9-4240-91D0-29D98AAF2783}" dt="2023-06-21T16:04:53.929" v="843" actId="20577"/>
          <ac:spMkLst>
            <pc:docMk/>
            <pc:sldMk cId="574923260" sldId="479"/>
            <ac:spMk id="2" creationId="{7FA5E3B9-EA48-6534-BFED-031E2195F76C}"/>
          </ac:spMkLst>
        </pc:spChg>
        <pc:spChg chg="mod">
          <ac:chgData name="Manish Sharma" userId="b799adb9ba789c8f" providerId="LiveId" clId="{E161ED8B-7DF9-4240-91D0-29D98AAF2783}" dt="2023-06-21T16:05:10.642" v="848" actId="6549"/>
          <ac:spMkLst>
            <pc:docMk/>
            <pc:sldMk cId="574923260" sldId="479"/>
            <ac:spMk id="3" creationId="{F3A5C66D-F8CF-74E1-D966-7123C1DAD226}"/>
          </ac:spMkLst>
        </pc:spChg>
        <pc:spChg chg="add del">
          <ac:chgData name="Manish Sharma" userId="b799adb9ba789c8f" providerId="LiveId" clId="{E161ED8B-7DF9-4240-91D0-29D98AAF2783}" dt="2023-06-21T16:05:05.837" v="845"/>
          <ac:spMkLst>
            <pc:docMk/>
            <pc:sldMk cId="574923260" sldId="479"/>
            <ac:spMk id="4" creationId="{565546A2-376F-4A9F-48EB-1A2F120B1F6C}"/>
          </ac:spMkLst>
        </pc:spChg>
        <pc:picChg chg="del">
          <ac:chgData name="Manish Sharma" userId="b799adb9ba789c8f" providerId="LiveId" clId="{E161ED8B-7DF9-4240-91D0-29D98AAF2783}" dt="2023-06-21T16:05:30.584" v="849" actId="478"/>
          <ac:picMkLst>
            <pc:docMk/>
            <pc:sldMk cId="574923260" sldId="479"/>
            <ac:picMk id="5" creationId="{59DEE9F4-1793-E7EC-759B-6892C5F3C18D}"/>
          </ac:picMkLst>
        </pc:picChg>
        <pc:picChg chg="add mod">
          <ac:chgData name="Manish Sharma" userId="b799adb9ba789c8f" providerId="LiveId" clId="{E161ED8B-7DF9-4240-91D0-29D98AAF2783}" dt="2023-06-21T16:05:40.851" v="852" actId="1076"/>
          <ac:picMkLst>
            <pc:docMk/>
            <pc:sldMk cId="574923260" sldId="479"/>
            <ac:picMk id="7" creationId="{61D9D18C-C518-7DFE-C278-A04F68278D92}"/>
          </ac:picMkLst>
        </pc:picChg>
      </pc:sldChg>
      <pc:sldChg chg="delSp modSp add del mod setBg delDesignElem">
        <pc:chgData name="Manish Sharma" userId="b799adb9ba789c8f" providerId="LiveId" clId="{E161ED8B-7DF9-4240-91D0-29D98AAF2783}" dt="2023-06-21T16:04:39.187" v="827" actId="47"/>
        <pc:sldMkLst>
          <pc:docMk/>
          <pc:sldMk cId="2104303555" sldId="479"/>
        </pc:sldMkLst>
        <pc:spChg chg="mod">
          <ac:chgData name="Manish Sharma" userId="b799adb9ba789c8f" providerId="LiveId" clId="{E161ED8B-7DF9-4240-91D0-29D98AAF2783}" dt="2023-06-21T16:04:00.703" v="824" actId="20577"/>
          <ac:spMkLst>
            <pc:docMk/>
            <pc:sldMk cId="2104303555" sldId="479"/>
            <ac:spMk id="2" creationId="{7FA5E3B9-EA48-6534-BFED-031E2195F76C}"/>
          </ac:spMkLst>
        </pc:spChg>
        <pc:spChg chg="del">
          <ac:chgData name="Manish Sharma" userId="b799adb9ba789c8f" providerId="LiveId" clId="{E161ED8B-7DF9-4240-91D0-29D98AAF2783}" dt="2023-06-21T16:03:52.916" v="812"/>
          <ac:spMkLst>
            <pc:docMk/>
            <pc:sldMk cId="2104303555" sldId="479"/>
            <ac:spMk id="45" creationId="{058A14AF-9FB5-4CC7-BA35-E8E85D3EDF0E}"/>
          </ac:spMkLst>
        </pc:spChg>
        <pc:spChg chg="del">
          <ac:chgData name="Manish Sharma" userId="b799adb9ba789c8f" providerId="LiveId" clId="{E161ED8B-7DF9-4240-91D0-29D98AAF2783}" dt="2023-06-21T16:03:52.916" v="812"/>
          <ac:spMkLst>
            <pc:docMk/>
            <pc:sldMk cId="2104303555" sldId="479"/>
            <ac:spMk id="47" creationId="{3A9A4357-BD1D-4622-A4FE-766E6AB8DE84}"/>
          </ac:spMkLst>
        </pc:spChg>
        <pc:spChg chg="del">
          <ac:chgData name="Manish Sharma" userId="b799adb9ba789c8f" providerId="LiveId" clId="{E161ED8B-7DF9-4240-91D0-29D98AAF2783}" dt="2023-06-21T16:03:52.916" v="812"/>
          <ac:spMkLst>
            <pc:docMk/>
            <pc:sldMk cId="2104303555" sldId="479"/>
            <ac:spMk id="49" creationId="{E659831F-0D9A-4C63-9EBB-8435B85A440F}"/>
          </ac:spMkLst>
        </pc:spChg>
        <pc:spChg chg="del">
          <ac:chgData name="Manish Sharma" userId="b799adb9ba789c8f" providerId="LiveId" clId="{E161ED8B-7DF9-4240-91D0-29D98AAF2783}" dt="2023-06-21T16:03:52.916" v="812"/>
          <ac:spMkLst>
            <pc:docMk/>
            <pc:sldMk cId="2104303555" sldId="479"/>
            <ac:spMk id="51" creationId="{E6995CE5-F890-4ABA-82A2-26507CE8D2A3}"/>
          </ac:spMkLst>
        </pc:spChg>
      </pc:sldChg>
      <pc:sldChg chg="addSp delSp add del setBg delDesignElem">
        <pc:chgData name="Manish Sharma" userId="b799adb9ba789c8f" providerId="LiveId" clId="{E161ED8B-7DF9-4240-91D0-29D98AAF2783}" dt="2023-06-21T16:04:45.625" v="830"/>
        <pc:sldMkLst>
          <pc:docMk/>
          <pc:sldMk cId="2726727982" sldId="479"/>
        </pc:sldMkLst>
        <pc:spChg chg="add del">
          <ac:chgData name="Manish Sharma" userId="b799adb9ba789c8f" providerId="LiveId" clId="{E161ED8B-7DF9-4240-91D0-29D98AAF2783}" dt="2023-06-21T16:04:45.625" v="830"/>
          <ac:spMkLst>
            <pc:docMk/>
            <pc:sldMk cId="2726727982" sldId="479"/>
            <ac:spMk id="45" creationId="{058A14AF-9FB5-4CC7-BA35-E8E85D3EDF0E}"/>
          </ac:spMkLst>
        </pc:spChg>
        <pc:spChg chg="add del">
          <ac:chgData name="Manish Sharma" userId="b799adb9ba789c8f" providerId="LiveId" clId="{E161ED8B-7DF9-4240-91D0-29D98AAF2783}" dt="2023-06-21T16:04:45.625" v="830"/>
          <ac:spMkLst>
            <pc:docMk/>
            <pc:sldMk cId="2726727982" sldId="479"/>
            <ac:spMk id="47" creationId="{3A9A4357-BD1D-4622-A4FE-766E6AB8DE84}"/>
          </ac:spMkLst>
        </pc:spChg>
        <pc:spChg chg="add del">
          <ac:chgData name="Manish Sharma" userId="b799adb9ba789c8f" providerId="LiveId" clId="{E161ED8B-7DF9-4240-91D0-29D98AAF2783}" dt="2023-06-21T16:04:45.625" v="830"/>
          <ac:spMkLst>
            <pc:docMk/>
            <pc:sldMk cId="2726727982" sldId="479"/>
            <ac:spMk id="49" creationId="{E659831F-0D9A-4C63-9EBB-8435B85A440F}"/>
          </ac:spMkLst>
        </pc:spChg>
        <pc:spChg chg="add del">
          <ac:chgData name="Manish Sharma" userId="b799adb9ba789c8f" providerId="LiveId" clId="{E161ED8B-7DF9-4240-91D0-29D98AAF2783}" dt="2023-06-21T16:04:45.625" v="830"/>
          <ac:spMkLst>
            <pc:docMk/>
            <pc:sldMk cId="2726727982" sldId="479"/>
            <ac:spMk id="51" creationId="{E6995CE5-F890-4ABA-82A2-26507CE8D2A3}"/>
          </ac:spMkLst>
        </pc:spChg>
      </pc:sldChg>
      <pc:sldChg chg="addSp delSp add del setBg delDesignElem">
        <pc:chgData name="Manish Sharma" userId="b799adb9ba789c8f" providerId="LiveId" clId="{E161ED8B-7DF9-4240-91D0-29D98AAF2783}" dt="2023-06-21T16:13:07.313" v="856"/>
        <pc:sldMkLst>
          <pc:docMk/>
          <pc:sldMk cId="2463287720" sldId="480"/>
        </pc:sldMkLst>
        <pc:spChg chg="add del">
          <ac:chgData name="Manish Sharma" userId="b799adb9ba789c8f" providerId="LiveId" clId="{E161ED8B-7DF9-4240-91D0-29D98AAF2783}" dt="2023-06-21T16:13:07.313" v="856"/>
          <ac:spMkLst>
            <pc:docMk/>
            <pc:sldMk cId="2463287720" sldId="480"/>
            <ac:spMk id="45" creationId="{058A14AF-9FB5-4CC7-BA35-E8E85D3EDF0E}"/>
          </ac:spMkLst>
        </pc:spChg>
        <pc:spChg chg="add del">
          <ac:chgData name="Manish Sharma" userId="b799adb9ba789c8f" providerId="LiveId" clId="{E161ED8B-7DF9-4240-91D0-29D98AAF2783}" dt="2023-06-21T16:13:07.313" v="856"/>
          <ac:spMkLst>
            <pc:docMk/>
            <pc:sldMk cId="2463287720" sldId="480"/>
            <ac:spMk id="47" creationId="{3A9A4357-BD1D-4622-A4FE-766E6AB8DE84}"/>
          </ac:spMkLst>
        </pc:spChg>
        <pc:spChg chg="add del">
          <ac:chgData name="Manish Sharma" userId="b799adb9ba789c8f" providerId="LiveId" clId="{E161ED8B-7DF9-4240-91D0-29D98AAF2783}" dt="2023-06-21T16:13:07.313" v="856"/>
          <ac:spMkLst>
            <pc:docMk/>
            <pc:sldMk cId="2463287720" sldId="480"/>
            <ac:spMk id="49" creationId="{E659831F-0D9A-4C63-9EBB-8435B85A440F}"/>
          </ac:spMkLst>
        </pc:spChg>
        <pc:spChg chg="add del">
          <ac:chgData name="Manish Sharma" userId="b799adb9ba789c8f" providerId="LiveId" clId="{E161ED8B-7DF9-4240-91D0-29D98AAF2783}" dt="2023-06-21T16:13:07.313" v="856"/>
          <ac:spMkLst>
            <pc:docMk/>
            <pc:sldMk cId="2463287720" sldId="480"/>
            <ac:spMk id="51" creationId="{E6995CE5-F890-4ABA-82A2-26507CE8D2A3}"/>
          </ac:spMkLst>
        </pc:spChg>
      </pc:sldChg>
      <pc:sldChg chg="addSp delSp modSp add mod">
        <pc:chgData name="Manish Sharma" userId="b799adb9ba789c8f" providerId="LiveId" clId="{E161ED8B-7DF9-4240-91D0-29D98AAF2783}" dt="2023-06-21T16:14:21.045" v="874" actId="1076"/>
        <pc:sldMkLst>
          <pc:docMk/>
          <pc:sldMk cId="4244425515" sldId="480"/>
        </pc:sldMkLst>
        <pc:spChg chg="mod">
          <ac:chgData name="Manish Sharma" userId="b799adb9ba789c8f" providerId="LiveId" clId="{E161ED8B-7DF9-4240-91D0-29D98AAF2783}" dt="2023-06-21T16:13:19.241" v="861"/>
          <ac:spMkLst>
            <pc:docMk/>
            <pc:sldMk cId="4244425515" sldId="480"/>
            <ac:spMk id="2" creationId="{7FA5E3B9-EA48-6534-BFED-031E2195F76C}"/>
          </ac:spMkLst>
        </pc:spChg>
        <pc:spChg chg="mod">
          <ac:chgData name="Manish Sharma" userId="b799adb9ba789c8f" providerId="LiveId" clId="{E161ED8B-7DF9-4240-91D0-29D98AAF2783}" dt="2023-06-21T16:13:47.562" v="869" actId="6549"/>
          <ac:spMkLst>
            <pc:docMk/>
            <pc:sldMk cId="4244425515" sldId="480"/>
            <ac:spMk id="3" creationId="{F3A5C66D-F8CF-74E1-D966-7123C1DAD226}"/>
          </ac:spMkLst>
        </pc:spChg>
        <pc:spChg chg="add del">
          <ac:chgData name="Manish Sharma" userId="b799adb9ba789c8f" providerId="LiveId" clId="{E161ED8B-7DF9-4240-91D0-29D98AAF2783}" dt="2023-06-21T16:13:17.052" v="859"/>
          <ac:spMkLst>
            <pc:docMk/>
            <pc:sldMk cId="4244425515" sldId="480"/>
            <ac:spMk id="4" creationId="{CAEEBA90-ABDF-349C-7F0B-40A3DB9D22E7}"/>
          </ac:spMkLst>
        </pc:spChg>
        <pc:picChg chg="add mod">
          <ac:chgData name="Manish Sharma" userId="b799adb9ba789c8f" providerId="LiveId" clId="{E161ED8B-7DF9-4240-91D0-29D98AAF2783}" dt="2023-06-21T16:14:21.045" v="874" actId="1076"/>
          <ac:picMkLst>
            <pc:docMk/>
            <pc:sldMk cId="4244425515" sldId="480"/>
            <ac:picMk id="6" creationId="{47884B2B-B383-8FDB-C649-86FC28B621C8}"/>
          </ac:picMkLst>
        </pc:picChg>
        <pc:picChg chg="del">
          <ac:chgData name="Manish Sharma" userId="b799adb9ba789c8f" providerId="LiveId" clId="{E161ED8B-7DF9-4240-91D0-29D98AAF2783}" dt="2023-06-21T16:14:09.418" v="870" actId="478"/>
          <ac:picMkLst>
            <pc:docMk/>
            <pc:sldMk cId="4244425515" sldId="480"/>
            <ac:picMk id="7" creationId="{61D9D18C-C518-7DFE-C278-A04F68278D92}"/>
          </ac:picMkLst>
        </pc:picChg>
      </pc:sldChg>
      <pc:sldChg chg="modSp new mod">
        <pc:chgData name="Manish Sharma" userId="b799adb9ba789c8f" providerId="LiveId" clId="{E161ED8B-7DF9-4240-91D0-29D98AAF2783}" dt="2023-06-21T18:07:42.448" v="898" actId="113"/>
        <pc:sldMkLst>
          <pc:docMk/>
          <pc:sldMk cId="3358392022" sldId="481"/>
        </pc:sldMkLst>
        <pc:spChg chg="mod">
          <ac:chgData name="Manish Sharma" userId="b799adb9ba789c8f" providerId="LiveId" clId="{E161ED8B-7DF9-4240-91D0-29D98AAF2783}" dt="2023-06-21T18:06:43.965" v="889" actId="20577"/>
          <ac:spMkLst>
            <pc:docMk/>
            <pc:sldMk cId="3358392022" sldId="481"/>
            <ac:spMk id="2" creationId="{4014EF04-2E55-A7A9-2ACF-5FE5CCCDB1BC}"/>
          </ac:spMkLst>
        </pc:spChg>
        <pc:spChg chg="mod">
          <ac:chgData name="Manish Sharma" userId="b799adb9ba789c8f" providerId="LiveId" clId="{E161ED8B-7DF9-4240-91D0-29D98AAF2783}" dt="2023-06-21T18:07:42.448" v="898" actId="113"/>
          <ac:spMkLst>
            <pc:docMk/>
            <pc:sldMk cId="3358392022" sldId="481"/>
            <ac:spMk id="3" creationId="{FA47AF61-F080-ECED-CAED-80F87EE864E2}"/>
          </ac:spMkLst>
        </pc:spChg>
      </pc:sldChg>
      <pc:sldChg chg="new del">
        <pc:chgData name="Manish Sharma" userId="b799adb9ba789c8f" providerId="LiveId" clId="{E161ED8B-7DF9-4240-91D0-29D98AAF2783}" dt="2023-06-21T18:11:31.434" v="904" actId="47"/>
        <pc:sldMkLst>
          <pc:docMk/>
          <pc:sldMk cId="3580089797" sldId="482"/>
        </pc:sldMkLst>
      </pc:sldChg>
      <pc:sldChg chg="addSp delSp add del setBg delDesignElem">
        <pc:chgData name="Manish Sharma" userId="b799adb9ba789c8f" providerId="LiveId" clId="{E161ED8B-7DF9-4240-91D0-29D98AAF2783}" dt="2023-06-21T18:11:29.762" v="902"/>
        <pc:sldMkLst>
          <pc:docMk/>
          <pc:sldMk cId="2151891553" sldId="483"/>
        </pc:sldMkLst>
        <pc:spChg chg="add del">
          <ac:chgData name="Manish Sharma" userId="b799adb9ba789c8f" providerId="LiveId" clId="{E161ED8B-7DF9-4240-91D0-29D98AAF2783}" dt="2023-06-21T18:11:29.762" v="902"/>
          <ac:spMkLst>
            <pc:docMk/>
            <pc:sldMk cId="2151891553" sldId="483"/>
            <ac:spMk id="12" creationId="{A4AC5506-6312-4701-8D3C-40187889A947}"/>
          </ac:spMkLst>
        </pc:spChg>
      </pc:sldChg>
      <pc:sldChg chg="addSp delSp modSp add mod">
        <pc:chgData name="Manish Sharma" userId="b799adb9ba789c8f" providerId="LiveId" clId="{E161ED8B-7DF9-4240-91D0-29D98AAF2783}" dt="2023-06-21T18:11:56.153" v="907" actId="26606"/>
        <pc:sldMkLst>
          <pc:docMk/>
          <pc:sldMk cId="3544581657" sldId="483"/>
        </pc:sldMkLst>
        <pc:spChg chg="add del mod">
          <ac:chgData name="Manish Sharma" userId="b799adb9ba789c8f" providerId="LiveId" clId="{E161ED8B-7DF9-4240-91D0-29D98AAF2783}" dt="2023-06-21T18:11:50.663" v="906" actId="22"/>
          <ac:spMkLst>
            <pc:docMk/>
            <pc:sldMk cId="3544581657" sldId="483"/>
            <ac:spMk id="4" creationId="{B49DED59-0413-A1A4-6DB6-60487E9466A4}"/>
          </ac:spMkLst>
        </pc:spChg>
        <pc:spChg chg="del">
          <ac:chgData name="Manish Sharma" userId="b799adb9ba789c8f" providerId="LiveId" clId="{E161ED8B-7DF9-4240-91D0-29D98AAF2783}" dt="2023-06-21T18:11:56.153" v="907" actId="26606"/>
          <ac:spMkLst>
            <pc:docMk/>
            <pc:sldMk cId="3544581657" sldId="483"/>
            <ac:spMk id="12" creationId="{A4AC5506-6312-4701-8D3C-40187889A947}"/>
          </ac:spMkLst>
        </pc:spChg>
        <pc:spChg chg="add">
          <ac:chgData name="Manish Sharma" userId="b799adb9ba789c8f" providerId="LiveId" clId="{E161ED8B-7DF9-4240-91D0-29D98AAF2783}" dt="2023-06-21T18:11:56.153" v="907" actId="26606"/>
          <ac:spMkLst>
            <pc:docMk/>
            <pc:sldMk cId="3544581657" sldId="483"/>
            <ac:spMk id="17" creationId="{A4AC5506-6312-4701-8D3C-40187889A947}"/>
          </ac:spMkLst>
        </pc:spChg>
        <pc:picChg chg="add mod ord">
          <ac:chgData name="Manish Sharma" userId="b799adb9ba789c8f" providerId="LiveId" clId="{E161ED8B-7DF9-4240-91D0-29D98AAF2783}" dt="2023-06-21T18:11:56.153" v="907" actId="26606"/>
          <ac:picMkLst>
            <pc:docMk/>
            <pc:sldMk cId="3544581657" sldId="483"/>
            <ac:picMk id="6" creationId="{6D2D5F86-3A41-55AF-8D7A-E256F6DD61AD}"/>
          </ac:picMkLst>
        </pc:picChg>
        <pc:picChg chg="del">
          <ac:chgData name="Manish Sharma" userId="b799adb9ba789c8f" providerId="LiveId" clId="{E161ED8B-7DF9-4240-91D0-29D98AAF2783}" dt="2023-06-21T18:11:48.315" v="905" actId="478"/>
          <ac:picMkLst>
            <pc:docMk/>
            <pc:sldMk cId="3544581657" sldId="483"/>
            <ac:picMk id="7" creationId="{9494F62C-F028-2E12-A26C-F78200306636}"/>
          </ac:picMkLst>
        </pc:picChg>
      </pc:sldChg>
      <pc:sldChg chg="modSp new mod">
        <pc:chgData name="Manish Sharma" userId="b799adb9ba789c8f" providerId="LiveId" clId="{E161ED8B-7DF9-4240-91D0-29D98AAF2783}" dt="2023-06-21T18:17:33.808" v="934" actId="113"/>
        <pc:sldMkLst>
          <pc:docMk/>
          <pc:sldMk cId="3339466459" sldId="484"/>
        </pc:sldMkLst>
        <pc:spChg chg="mod">
          <ac:chgData name="Manish Sharma" userId="b799adb9ba789c8f" providerId="LiveId" clId="{E161ED8B-7DF9-4240-91D0-29D98AAF2783}" dt="2023-06-21T18:15:19.582" v="911"/>
          <ac:spMkLst>
            <pc:docMk/>
            <pc:sldMk cId="3339466459" sldId="484"/>
            <ac:spMk id="2" creationId="{AAC2C84A-556C-8B82-F222-88D979BC4B9C}"/>
          </ac:spMkLst>
        </pc:spChg>
        <pc:spChg chg="mod">
          <ac:chgData name="Manish Sharma" userId="b799adb9ba789c8f" providerId="LiveId" clId="{E161ED8B-7DF9-4240-91D0-29D98AAF2783}" dt="2023-06-21T18:17:33.808" v="934" actId="113"/>
          <ac:spMkLst>
            <pc:docMk/>
            <pc:sldMk cId="3339466459" sldId="484"/>
            <ac:spMk id="3" creationId="{88080E52-0A52-93A4-88B8-32405925A899}"/>
          </ac:spMkLst>
        </pc:spChg>
      </pc:sldChg>
      <pc:sldChg chg="addSp delSp modSp new mod">
        <pc:chgData name="Manish Sharma" userId="b799adb9ba789c8f" providerId="LiveId" clId="{E161ED8B-7DF9-4240-91D0-29D98AAF2783}" dt="2023-06-22T09:38:02.497" v="1208" actId="20577"/>
        <pc:sldMkLst>
          <pc:docMk/>
          <pc:sldMk cId="3430871144" sldId="485"/>
        </pc:sldMkLst>
        <pc:spChg chg="del">
          <ac:chgData name="Manish Sharma" userId="b799adb9ba789c8f" providerId="LiveId" clId="{E161ED8B-7DF9-4240-91D0-29D98AAF2783}" dt="2023-06-22T07:05:25.417" v="936" actId="478"/>
          <ac:spMkLst>
            <pc:docMk/>
            <pc:sldMk cId="3430871144" sldId="485"/>
            <ac:spMk id="2" creationId="{A9B24740-8035-92C5-72B4-388AD3F59D48}"/>
          </ac:spMkLst>
        </pc:spChg>
        <pc:spChg chg="del">
          <ac:chgData name="Manish Sharma" userId="b799adb9ba789c8f" providerId="LiveId" clId="{E161ED8B-7DF9-4240-91D0-29D98AAF2783}" dt="2023-06-22T07:05:25.417" v="936" actId="478"/>
          <ac:spMkLst>
            <pc:docMk/>
            <pc:sldMk cId="3430871144" sldId="485"/>
            <ac:spMk id="3" creationId="{48E8B2B2-C075-B498-4B2A-2F706B1A0A0A}"/>
          </ac:spMkLst>
        </pc:spChg>
        <pc:spChg chg="add mod">
          <ac:chgData name="Manish Sharma" userId="b799adb9ba789c8f" providerId="LiveId" clId="{E161ED8B-7DF9-4240-91D0-29D98AAF2783}" dt="2023-06-22T07:05:47.413" v="940" actId="1076"/>
          <ac:spMkLst>
            <pc:docMk/>
            <pc:sldMk cId="3430871144" sldId="485"/>
            <ac:spMk id="4" creationId="{AA3C4EE6-0B6C-7341-E1CD-ED8A0BB3B426}"/>
          </ac:spMkLst>
        </pc:spChg>
        <pc:spChg chg="add mod">
          <ac:chgData name="Manish Sharma" userId="b799adb9ba789c8f" providerId="LiveId" clId="{E161ED8B-7DF9-4240-91D0-29D98AAF2783}" dt="2023-06-22T07:06:15.062" v="959" actId="1076"/>
          <ac:spMkLst>
            <pc:docMk/>
            <pc:sldMk cId="3430871144" sldId="485"/>
            <ac:spMk id="5" creationId="{29984C8A-0CE8-88AD-BA48-5B366FD638F0}"/>
          </ac:spMkLst>
        </pc:spChg>
        <pc:spChg chg="add mod">
          <ac:chgData name="Manish Sharma" userId="b799adb9ba789c8f" providerId="LiveId" clId="{E161ED8B-7DF9-4240-91D0-29D98AAF2783}" dt="2023-06-22T07:07:06.403" v="988" actId="1076"/>
          <ac:spMkLst>
            <pc:docMk/>
            <pc:sldMk cId="3430871144" sldId="485"/>
            <ac:spMk id="10" creationId="{9D90B70E-3621-92BB-8CDF-98CC15CB0B7E}"/>
          </ac:spMkLst>
        </pc:spChg>
        <pc:spChg chg="add mod">
          <ac:chgData name="Manish Sharma" userId="b799adb9ba789c8f" providerId="LiveId" clId="{E161ED8B-7DF9-4240-91D0-29D98AAF2783}" dt="2023-06-22T07:07:37.554" v="1000" actId="20577"/>
          <ac:spMkLst>
            <pc:docMk/>
            <pc:sldMk cId="3430871144" sldId="485"/>
            <ac:spMk id="11" creationId="{C823B5D8-2E9A-14FC-F2CE-FDF5636214B3}"/>
          </ac:spMkLst>
        </pc:spChg>
        <pc:spChg chg="add mod">
          <ac:chgData name="Manish Sharma" userId="b799adb9ba789c8f" providerId="LiveId" clId="{E161ED8B-7DF9-4240-91D0-29D98AAF2783}" dt="2023-06-22T07:39:59.342" v="1107" actId="20577"/>
          <ac:spMkLst>
            <pc:docMk/>
            <pc:sldMk cId="3430871144" sldId="485"/>
            <ac:spMk id="20" creationId="{7C1487A0-195F-A700-ED46-D6122AC53879}"/>
          </ac:spMkLst>
        </pc:spChg>
        <pc:spChg chg="add mod">
          <ac:chgData name="Manish Sharma" userId="b799adb9ba789c8f" providerId="LiveId" clId="{E161ED8B-7DF9-4240-91D0-29D98AAF2783}" dt="2023-06-22T07:09:21.251" v="1020" actId="1076"/>
          <ac:spMkLst>
            <pc:docMk/>
            <pc:sldMk cId="3430871144" sldId="485"/>
            <ac:spMk id="23" creationId="{3ECF33A5-4BAA-ADBD-32E8-B50061965AD6}"/>
          </ac:spMkLst>
        </pc:spChg>
        <pc:spChg chg="add mod">
          <ac:chgData name="Manish Sharma" userId="b799adb9ba789c8f" providerId="LiveId" clId="{E161ED8B-7DF9-4240-91D0-29D98AAF2783}" dt="2023-06-22T07:10:03.881" v="1037" actId="20577"/>
          <ac:spMkLst>
            <pc:docMk/>
            <pc:sldMk cId="3430871144" sldId="485"/>
            <ac:spMk id="24" creationId="{606B18D5-E610-ED2F-1047-3068B3F69088}"/>
          </ac:spMkLst>
        </pc:spChg>
        <pc:spChg chg="add mod">
          <ac:chgData name="Manish Sharma" userId="b799adb9ba789c8f" providerId="LiveId" clId="{E161ED8B-7DF9-4240-91D0-29D98AAF2783}" dt="2023-06-22T07:11:09.025" v="1049" actId="20577"/>
          <ac:spMkLst>
            <pc:docMk/>
            <pc:sldMk cId="3430871144" sldId="485"/>
            <ac:spMk id="25" creationId="{3C42CFF8-D3BF-E2C4-B9B6-11B7A8B6E8F0}"/>
          </ac:spMkLst>
        </pc:spChg>
        <pc:spChg chg="add mod">
          <ac:chgData name="Manish Sharma" userId="b799adb9ba789c8f" providerId="LiveId" clId="{E161ED8B-7DF9-4240-91D0-29D98AAF2783}" dt="2023-06-22T09:38:02.497" v="1208" actId="20577"/>
          <ac:spMkLst>
            <pc:docMk/>
            <pc:sldMk cId="3430871144" sldId="485"/>
            <ac:spMk id="26" creationId="{767AF5DD-00AC-7A3F-B371-09B1006B5ED7}"/>
          </ac:spMkLst>
        </pc:spChg>
        <pc:spChg chg="add mod">
          <ac:chgData name="Manish Sharma" userId="b799adb9ba789c8f" providerId="LiveId" clId="{E161ED8B-7DF9-4240-91D0-29D98AAF2783}" dt="2023-06-22T07:37:22.233" v="1055" actId="1076"/>
          <ac:spMkLst>
            <pc:docMk/>
            <pc:sldMk cId="3430871144" sldId="485"/>
            <ac:spMk id="27" creationId="{07AB23E0-F363-491C-06A4-2CD63078BAC0}"/>
          </ac:spMkLst>
        </pc:spChg>
        <pc:spChg chg="add mod">
          <ac:chgData name="Manish Sharma" userId="b799adb9ba789c8f" providerId="LiveId" clId="{E161ED8B-7DF9-4240-91D0-29D98AAF2783}" dt="2023-06-22T07:38:32.756" v="1084" actId="1076"/>
          <ac:spMkLst>
            <pc:docMk/>
            <pc:sldMk cId="3430871144" sldId="485"/>
            <ac:spMk id="28" creationId="{7580E061-E093-C9CA-3E94-8C1BEF146C88}"/>
          </ac:spMkLst>
        </pc:spChg>
        <pc:spChg chg="add mod">
          <ac:chgData name="Manish Sharma" userId="b799adb9ba789c8f" providerId="LiveId" clId="{E161ED8B-7DF9-4240-91D0-29D98AAF2783}" dt="2023-06-22T07:37:43.085" v="1072" actId="20577"/>
          <ac:spMkLst>
            <pc:docMk/>
            <pc:sldMk cId="3430871144" sldId="485"/>
            <ac:spMk id="29" creationId="{D963CFDE-E690-8456-3E07-6B37F1FAEC85}"/>
          </ac:spMkLst>
        </pc:spChg>
        <pc:spChg chg="add mod">
          <ac:chgData name="Manish Sharma" userId="b799adb9ba789c8f" providerId="LiveId" clId="{E161ED8B-7DF9-4240-91D0-29D98AAF2783}" dt="2023-06-22T07:38:18.468" v="1083" actId="1076"/>
          <ac:spMkLst>
            <pc:docMk/>
            <pc:sldMk cId="3430871144" sldId="485"/>
            <ac:spMk id="30" creationId="{7B6318F2-85F8-BFAB-6633-9811AB9E6B0C}"/>
          </ac:spMkLst>
        </pc:spChg>
        <pc:spChg chg="add mod">
          <ac:chgData name="Manish Sharma" userId="b799adb9ba789c8f" providerId="LiveId" clId="{E161ED8B-7DF9-4240-91D0-29D98AAF2783}" dt="2023-06-22T07:38:49.205" v="1102" actId="1076"/>
          <ac:spMkLst>
            <pc:docMk/>
            <pc:sldMk cId="3430871144" sldId="485"/>
            <ac:spMk id="31" creationId="{72D75DE4-4BC2-A828-DB47-9336BE28792B}"/>
          </ac:spMkLst>
        </pc:spChg>
        <pc:cxnChg chg="add mod">
          <ac:chgData name="Manish Sharma" userId="b799adb9ba789c8f" providerId="LiveId" clId="{E161ED8B-7DF9-4240-91D0-29D98AAF2783}" dt="2023-06-22T07:06:33.756" v="962" actId="1582"/>
          <ac:cxnSpMkLst>
            <pc:docMk/>
            <pc:sldMk cId="3430871144" sldId="485"/>
            <ac:cxnSpMk id="7" creationId="{9AF30296-A596-5D9A-59D5-3D78D75E86D9}"/>
          </ac:cxnSpMkLst>
        </pc:cxnChg>
        <pc:cxnChg chg="add mod">
          <ac:chgData name="Manish Sharma" userId="b799adb9ba789c8f" providerId="LiveId" clId="{E161ED8B-7DF9-4240-91D0-29D98AAF2783}" dt="2023-06-22T07:06:33.756" v="962" actId="1582"/>
          <ac:cxnSpMkLst>
            <pc:docMk/>
            <pc:sldMk cId="3430871144" sldId="485"/>
            <ac:cxnSpMk id="9" creationId="{150139BC-D0CB-6597-1795-F2495FEC51E0}"/>
          </ac:cxnSpMkLst>
        </pc:cxnChg>
        <pc:cxnChg chg="add mod">
          <ac:chgData name="Manish Sharma" userId="b799adb9ba789c8f" providerId="LiveId" clId="{E161ED8B-7DF9-4240-91D0-29D98AAF2783}" dt="2023-06-22T07:08:50.147" v="1012"/>
          <ac:cxnSpMkLst>
            <pc:docMk/>
            <pc:sldMk cId="3430871144" sldId="485"/>
            <ac:cxnSpMk id="13" creationId="{F191CA91-E3D6-FEE8-3B2A-F2259FED77A1}"/>
          </ac:cxnSpMkLst>
        </pc:cxnChg>
        <pc:cxnChg chg="add del mod">
          <ac:chgData name="Manish Sharma" userId="b799adb9ba789c8f" providerId="LiveId" clId="{E161ED8B-7DF9-4240-91D0-29D98AAF2783}" dt="2023-06-22T07:37:04.821" v="1052" actId="478"/>
          <ac:cxnSpMkLst>
            <pc:docMk/>
            <pc:sldMk cId="3430871144" sldId="485"/>
            <ac:cxnSpMk id="15" creationId="{7A2F7958-8B83-2840-3B51-BD6A2727BB39}"/>
          </ac:cxnSpMkLst>
        </pc:cxnChg>
        <pc:cxnChg chg="add">
          <ac:chgData name="Manish Sharma" userId="b799adb9ba789c8f" providerId="LiveId" clId="{E161ED8B-7DF9-4240-91D0-29D98AAF2783}" dt="2023-06-22T07:08:06.779" v="1003" actId="11529"/>
          <ac:cxnSpMkLst>
            <pc:docMk/>
            <pc:sldMk cId="3430871144" sldId="485"/>
            <ac:cxnSpMk id="17" creationId="{A7FBE0CB-11DC-B851-20FD-BE20E07BAF9C}"/>
          </ac:cxnSpMkLst>
        </pc:cxnChg>
        <pc:cxnChg chg="add">
          <ac:chgData name="Manish Sharma" userId="b799adb9ba789c8f" providerId="LiveId" clId="{E161ED8B-7DF9-4240-91D0-29D98AAF2783}" dt="2023-06-22T07:08:19.934" v="1004" actId="11529"/>
          <ac:cxnSpMkLst>
            <pc:docMk/>
            <pc:sldMk cId="3430871144" sldId="485"/>
            <ac:cxnSpMk id="19" creationId="{B5037DAE-54EF-867D-7DF6-66DDEE3984AF}"/>
          </ac:cxnSpMkLst>
        </pc:cxnChg>
        <pc:cxnChg chg="add mod">
          <ac:chgData name="Manish Sharma" userId="b799adb9ba789c8f" providerId="LiveId" clId="{E161ED8B-7DF9-4240-91D0-29D98AAF2783}" dt="2023-06-22T07:09:07.223" v="1014" actId="1076"/>
          <ac:cxnSpMkLst>
            <pc:docMk/>
            <pc:sldMk cId="3430871144" sldId="485"/>
            <ac:cxnSpMk id="21" creationId="{904F6CF4-C5C0-F552-2CB0-A4172B7AF89A}"/>
          </ac:cxnSpMkLst>
        </pc:cxnChg>
        <pc:cxnChg chg="add mod">
          <ac:chgData name="Manish Sharma" userId="b799adb9ba789c8f" providerId="LiveId" clId="{E161ED8B-7DF9-4240-91D0-29D98AAF2783}" dt="2023-06-22T07:09:07.223" v="1014" actId="1076"/>
          <ac:cxnSpMkLst>
            <pc:docMk/>
            <pc:sldMk cId="3430871144" sldId="485"/>
            <ac:cxnSpMk id="22" creationId="{BE201351-4EC4-C6F3-2495-EEAEF82CF69D}"/>
          </ac:cxnSpMkLst>
        </pc:cxnChg>
      </pc:sldChg>
      <pc:sldChg chg="addSp delSp modSp add mod">
        <pc:chgData name="Manish Sharma" userId="b799adb9ba789c8f" providerId="LiveId" clId="{E161ED8B-7DF9-4240-91D0-29D98AAF2783}" dt="2023-06-22T09:38:59.820" v="1209" actId="478"/>
        <pc:sldMkLst>
          <pc:docMk/>
          <pc:sldMk cId="139988736" sldId="486"/>
        </pc:sldMkLst>
        <pc:spChg chg="mod">
          <ac:chgData name="Manish Sharma" userId="b799adb9ba789c8f" providerId="LiveId" clId="{E161ED8B-7DF9-4240-91D0-29D98AAF2783}" dt="2023-06-22T08:10:45.217" v="1113" actId="1076"/>
          <ac:spMkLst>
            <pc:docMk/>
            <pc:sldMk cId="139988736" sldId="486"/>
            <ac:spMk id="4" creationId="{AA3C4EE6-0B6C-7341-E1CD-ED8A0BB3B426}"/>
          </ac:spMkLst>
        </pc:spChg>
        <pc:spChg chg="add del mod">
          <ac:chgData name="Manish Sharma" userId="b799adb9ba789c8f" providerId="LiveId" clId="{E161ED8B-7DF9-4240-91D0-29D98AAF2783}" dt="2023-06-22T08:12:49.593" v="1133" actId="1076"/>
          <ac:spMkLst>
            <pc:docMk/>
            <pc:sldMk cId="139988736" sldId="486"/>
            <ac:spMk id="6" creationId="{E0610A9C-4973-6555-283B-A0CECE170128}"/>
          </ac:spMkLst>
        </pc:spChg>
        <pc:spChg chg="mod">
          <ac:chgData name="Manish Sharma" userId="b799adb9ba789c8f" providerId="LiveId" clId="{E161ED8B-7DF9-4240-91D0-29D98AAF2783}" dt="2023-06-22T09:37:37.381" v="1192" actId="122"/>
          <ac:spMkLst>
            <pc:docMk/>
            <pc:sldMk cId="139988736" sldId="486"/>
            <ac:spMk id="20" creationId="{7C1487A0-195F-A700-ED46-D6122AC53879}"/>
          </ac:spMkLst>
        </pc:spChg>
        <pc:spChg chg="mod">
          <ac:chgData name="Manish Sharma" userId="b799adb9ba789c8f" providerId="LiveId" clId="{E161ED8B-7DF9-4240-91D0-29D98AAF2783}" dt="2023-06-22T09:36:52.244" v="1153" actId="1076"/>
          <ac:spMkLst>
            <pc:docMk/>
            <pc:sldMk cId="139988736" sldId="486"/>
            <ac:spMk id="26" creationId="{767AF5DD-00AC-7A3F-B371-09B1006B5ED7}"/>
          </ac:spMkLst>
        </pc:spChg>
        <pc:cxnChg chg="add mod">
          <ac:chgData name="Manish Sharma" userId="b799adb9ba789c8f" providerId="LiveId" clId="{E161ED8B-7DF9-4240-91D0-29D98AAF2783}" dt="2023-06-22T08:09:46.292" v="1111"/>
          <ac:cxnSpMkLst>
            <pc:docMk/>
            <pc:sldMk cId="139988736" sldId="486"/>
            <ac:cxnSpMk id="3" creationId="{B5BD021E-3B9B-EC87-111F-53D4F7D0C5CE}"/>
          </ac:cxnSpMkLst>
        </pc:cxnChg>
        <pc:cxnChg chg="del">
          <ac:chgData name="Manish Sharma" userId="b799adb9ba789c8f" providerId="LiveId" clId="{E161ED8B-7DF9-4240-91D0-29D98AAF2783}" dt="2023-06-22T08:10:09.605" v="1112" actId="478"/>
          <ac:cxnSpMkLst>
            <pc:docMk/>
            <pc:sldMk cId="139988736" sldId="486"/>
            <ac:cxnSpMk id="7" creationId="{9AF30296-A596-5D9A-59D5-3D78D75E86D9}"/>
          </ac:cxnSpMkLst>
        </pc:cxnChg>
        <pc:cxnChg chg="del">
          <ac:chgData name="Manish Sharma" userId="b799adb9ba789c8f" providerId="LiveId" clId="{E161ED8B-7DF9-4240-91D0-29D98AAF2783}" dt="2023-06-22T08:10:09.605" v="1112" actId="478"/>
          <ac:cxnSpMkLst>
            <pc:docMk/>
            <pc:sldMk cId="139988736" sldId="486"/>
            <ac:cxnSpMk id="9" creationId="{150139BC-D0CB-6597-1795-F2495FEC51E0}"/>
          </ac:cxnSpMkLst>
        </pc:cxnChg>
        <pc:cxnChg chg="add mod">
          <ac:chgData name="Manish Sharma" userId="b799adb9ba789c8f" providerId="LiveId" clId="{E161ED8B-7DF9-4240-91D0-29D98AAF2783}" dt="2023-06-22T08:12:04.066" v="1128" actId="1076"/>
          <ac:cxnSpMkLst>
            <pc:docMk/>
            <pc:sldMk cId="139988736" sldId="486"/>
            <ac:cxnSpMk id="12" creationId="{FC01D94C-41F4-6F77-FD09-0FABF2BD3CCF}"/>
          </ac:cxnSpMkLst>
        </pc:cxnChg>
        <pc:cxnChg chg="add del mod">
          <ac:chgData name="Manish Sharma" userId="b799adb9ba789c8f" providerId="LiveId" clId="{E161ED8B-7DF9-4240-91D0-29D98AAF2783}" dt="2023-06-22T09:38:59.820" v="1209" actId="478"/>
          <ac:cxnSpMkLst>
            <pc:docMk/>
            <pc:sldMk cId="139988736" sldId="486"/>
            <ac:cxnSpMk id="15" creationId="{CB7A10D3-66AA-97F2-E9DB-17E800E1BC70}"/>
          </ac:cxnSpMkLst>
        </pc:cxnChg>
        <pc:cxnChg chg="add">
          <ac:chgData name="Manish Sharma" userId="b799adb9ba789c8f" providerId="LiveId" clId="{E161ED8B-7DF9-4240-91D0-29D98AAF2783}" dt="2023-06-22T08:11:45.057" v="1125" actId="11529"/>
          <ac:cxnSpMkLst>
            <pc:docMk/>
            <pc:sldMk cId="139988736" sldId="486"/>
            <ac:cxnSpMk id="18" creationId="{4A391831-7802-AEDD-1B72-87B07ECDE688}"/>
          </ac:cxnSpMkLst>
        </pc:cxnChg>
        <pc:cxnChg chg="add">
          <ac:chgData name="Manish Sharma" userId="b799adb9ba789c8f" providerId="LiveId" clId="{E161ED8B-7DF9-4240-91D0-29D98AAF2783}" dt="2023-06-22T08:11:52.715" v="1126" actId="11529"/>
          <ac:cxnSpMkLst>
            <pc:docMk/>
            <pc:sldMk cId="139988736" sldId="486"/>
            <ac:cxnSpMk id="33" creationId="{37C32BC2-9EB0-D743-BB43-8F1E05B367A4}"/>
          </ac:cxnSpMkLst>
        </pc:cxnChg>
        <pc:cxnChg chg="add">
          <ac:chgData name="Manish Sharma" userId="b799adb9ba789c8f" providerId="LiveId" clId="{E161ED8B-7DF9-4240-91D0-29D98AAF2783}" dt="2023-06-22T08:11:59.702" v="1127" actId="11529"/>
          <ac:cxnSpMkLst>
            <pc:docMk/>
            <pc:sldMk cId="139988736" sldId="486"/>
            <ac:cxnSpMk id="35" creationId="{3DC47D84-4371-B541-3AAE-1AFEC833A000}"/>
          </ac:cxnSpMkLst>
        </pc:cxnChg>
      </pc:sldChg>
      <pc:sldChg chg="modSp new mod modNotesTx">
        <pc:chgData name="Manish Sharma" userId="b799adb9ba789c8f" providerId="LiveId" clId="{E161ED8B-7DF9-4240-91D0-29D98AAF2783}" dt="2023-06-23T04:46:58.186" v="1268"/>
        <pc:sldMkLst>
          <pc:docMk/>
          <pc:sldMk cId="3152541571" sldId="487"/>
        </pc:sldMkLst>
        <pc:spChg chg="mod">
          <ac:chgData name="Manish Sharma" userId="b799adb9ba789c8f" providerId="LiveId" clId="{E161ED8B-7DF9-4240-91D0-29D98AAF2783}" dt="2023-06-23T04:34:52.762" v="1265" actId="20577"/>
          <ac:spMkLst>
            <pc:docMk/>
            <pc:sldMk cId="3152541571" sldId="487"/>
            <ac:spMk id="2" creationId="{0FD139FD-5D59-249F-CBBD-8967F5AFF1E0}"/>
          </ac:spMkLst>
        </pc:spChg>
        <pc:spChg chg="mod">
          <ac:chgData name="Manish Sharma" userId="b799adb9ba789c8f" providerId="LiveId" clId="{E161ED8B-7DF9-4240-91D0-29D98AAF2783}" dt="2023-06-23T04:36:49.881" v="1267" actId="27636"/>
          <ac:spMkLst>
            <pc:docMk/>
            <pc:sldMk cId="3152541571" sldId="487"/>
            <ac:spMk id="3" creationId="{7B5B76A0-5FB9-4B10-46DE-05800CB6F4CC}"/>
          </ac:spMkLst>
        </pc:spChg>
      </pc:sldChg>
      <pc:sldChg chg="addSp delSp modSp new mod">
        <pc:chgData name="Manish Sharma" userId="b799adb9ba789c8f" providerId="LiveId" clId="{E161ED8B-7DF9-4240-91D0-29D98AAF2783}" dt="2023-06-23T04:51:19.421" v="1297" actId="20577"/>
        <pc:sldMkLst>
          <pc:docMk/>
          <pc:sldMk cId="1739533184" sldId="488"/>
        </pc:sldMkLst>
        <pc:spChg chg="mod">
          <ac:chgData name="Manish Sharma" userId="b799adb9ba789c8f" providerId="LiveId" clId="{E161ED8B-7DF9-4240-91D0-29D98AAF2783}" dt="2023-06-23T04:50:59.052" v="1292" actId="20577"/>
          <ac:spMkLst>
            <pc:docMk/>
            <pc:sldMk cId="1739533184" sldId="488"/>
            <ac:spMk id="2" creationId="{62EF248C-3515-5974-17A4-3FB496C14191}"/>
          </ac:spMkLst>
        </pc:spChg>
        <pc:spChg chg="mod">
          <ac:chgData name="Manish Sharma" userId="b799adb9ba789c8f" providerId="LiveId" clId="{E161ED8B-7DF9-4240-91D0-29D98AAF2783}" dt="2023-06-23T04:51:19.421" v="1297" actId="20577"/>
          <ac:spMkLst>
            <pc:docMk/>
            <pc:sldMk cId="1739533184" sldId="488"/>
            <ac:spMk id="3" creationId="{9ED8C26C-4D95-965C-A323-AD5223373866}"/>
          </ac:spMkLst>
        </pc:spChg>
        <pc:spChg chg="add del">
          <ac:chgData name="Manish Sharma" userId="b799adb9ba789c8f" providerId="LiveId" clId="{E161ED8B-7DF9-4240-91D0-29D98AAF2783}" dt="2023-06-23T04:50:10.528" v="1280" actId="22"/>
          <ac:spMkLst>
            <pc:docMk/>
            <pc:sldMk cId="1739533184" sldId="488"/>
            <ac:spMk id="5" creationId="{B40F74B2-F58F-1AD2-8EAF-D8D1DBB2D302}"/>
          </ac:spMkLst>
        </pc:spChg>
      </pc:sldChg>
      <pc:sldChg chg="modSp add mod ord">
        <pc:chgData name="Manish Sharma" userId="b799adb9ba789c8f" providerId="LiveId" clId="{E161ED8B-7DF9-4240-91D0-29D98AAF2783}" dt="2023-06-23T04:50:53.605" v="1291"/>
        <pc:sldMkLst>
          <pc:docMk/>
          <pc:sldMk cId="1576966273" sldId="489"/>
        </pc:sldMkLst>
        <pc:spChg chg="mod">
          <ac:chgData name="Manish Sharma" userId="b799adb9ba789c8f" providerId="LiveId" clId="{E161ED8B-7DF9-4240-91D0-29D98AAF2783}" dt="2023-06-23T04:50:25.563" v="1284" actId="20577"/>
          <ac:spMkLst>
            <pc:docMk/>
            <pc:sldMk cId="1576966273" sldId="489"/>
            <ac:spMk id="2" creationId="{62EF248C-3515-5974-17A4-3FB496C14191}"/>
          </ac:spMkLst>
        </pc:spChg>
        <pc:spChg chg="mod">
          <ac:chgData name="Manish Sharma" userId="b799adb9ba789c8f" providerId="LiveId" clId="{E161ED8B-7DF9-4240-91D0-29D98AAF2783}" dt="2023-06-23T04:50:49.571" v="1289" actId="6549"/>
          <ac:spMkLst>
            <pc:docMk/>
            <pc:sldMk cId="1576966273" sldId="489"/>
            <ac:spMk id="3" creationId="{9ED8C26C-4D95-965C-A323-AD5223373866}"/>
          </ac:spMkLst>
        </pc:spChg>
      </pc:sldChg>
      <pc:sldChg chg="modSp new mod">
        <pc:chgData name="Manish Sharma" userId="b799adb9ba789c8f" providerId="LiveId" clId="{E161ED8B-7DF9-4240-91D0-29D98AAF2783}" dt="2023-06-23T05:17:44.953" v="1396" actId="20577"/>
        <pc:sldMkLst>
          <pc:docMk/>
          <pc:sldMk cId="3721121461" sldId="490"/>
        </pc:sldMkLst>
        <pc:spChg chg="mod">
          <ac:chgData name="Manish Sharma" userId="b799adb9ba789c8f" providerId="LiveId" clId="{E161ED8B-7DF9-4240-91D0-29D98AAF2783}" dt="2023-06-23T05:17:03.041" v="1330" actId="20577"/>
          <ac:spMkLst>
            <pc:docMk/>
            <pc:sldMk cId="3721121461" sldId="490"/>
            <ac:spMk id="2" creationId="{937C4181-34D0-D67D-D68C-97C1E39CA702}"/>
          </ac:spMkLst>
        </pc:spChg>
        <pc:spChg chg="mod">
          <ac:chgData name="Manish Sharma" userId="b799adb9ba789c8f" providerId="LiveId" clId="{E161ED8B-7DF9-4240-91D0-29D98AAF2783}" dt="2023-06-23T05:17:44.953" v="1396" actId="20577"/>
          <ac:spMkLst>
            <pc:docMk/>
            <pc:sldMk cId="3721121461" sldId="490"/>
            <ac:spMk id="3" creationId="{384ADA59-98BC-D770-625F-8FBBA901A9D6}"/>
          </ac:spMkLst>
        </pc:spChg>
      </pc:sldChg>
      <pc:sldChg chg="modSp new mod">
        <pc:chgData name="Manish Sharma" userId="b799adb9ba789c8f" providerId="LiveId" clId="{E161ED8B-7DF9-4240-91D0-29D98AAF2783}" dt="2023-06-23T05:18:04.834" v="1402" actId="20577"/>
        <pc:sldMkLst>
          <pc:docMk/>
          <pc:sldMk cId="215797902" sldId="491"/>
        </pc:sldMkLst>
        <pc:spChg chg="mod">
          <ac:chgData name="Manish Sharma" userId="b799adb9ba789c8f" providerId="LiveId" clId="{E161ED8B-7DF9-4240-91D0-29D98AAF2783}" dt="2023-06-23T05:18:04.834" v="1402" actId="20577"/>
          <ac:spMkLst>
            <pc:docMk/>
            <pc:sldMk cId="215797902" sldId="491"/>
            <ac:spMk id="2" creationId="{677475EC-1CC6-3EE8-9914-FC517DE51EC9}"/>
          </ac:spMkLst>
        </pc:spChg>
        <pc:spChg chg="mod">
          <ac:chgData name="Manish Sharma" userId="b799adb9ba789c8f" providerId="LiveId" clId="{E161ED8B-7DF9-4240-91D0-29D98AAF2783}" dt="2023-06-23T05:17:53.652" v="1398"/>
          <ac:spMkLst>
            <pc:docMk/>
            <pc:sldMk cId="215797902" sldId="491"/>
            <ac:spMk id="3" creationId="{2BB10158-EFAB-99BB-1153-E8D39C23C72D}"/>
          </ac:spMkLst>
        </pc:spChg>
      </pc:sldChg>
      <pc:sldChg chg="modSp new mod">
        <pc:chgData name="Manish Sharma" userId="b799adb9ba789c8f" providerId="LiveId" clId="{E161ED8B-7DF9-4240-91D0-29D98AAF2783}" dt="2023-06-23T05:18:25.675" v="1405"/>
        <pc:sldMkLst>
          <pc:docMk/>
          <pc:sldMk cId="1318883723" sldId="492"/>
        </pc:sldMkLst>
        <pc:spChg chg="mod">
          <ac:chgData name="Manish Sharma" userId="b799adb9ba789c8f" providerId="LiveId" clId="{E161ED8B-7DF9-4240-91D0-29D98AAF2783}" dt="2023-06-23T05:18:18.213" v="1404"/>
          <ac:spMkLst>
            <pc:docMk/>
            <pc:sldMk cId="1318883723" sldId="492"/>
            <ac:spMk id="2" creationId="{6FB22E18-F0AA-D987-BEAF-F7A2D95CB7DD}"/>
          </ac:spMkLst>
        </pc:spChg>
        <pc:spChg chg="mod">
          <ac:chgData name="Manish Sharma" userId="b799adb9ba789c8f" providerId="LiveId" clId="{E161ED8B-7DF9-4240-91D0-29D98AAF2783}" dt="2023-06-23T05:18:25.675" v="1405"/>
          <ac:spMkLst>
            <pc:docMk/>
            <pc:sldMk cId="1318883723" sldId="492"/>
            <ac:spMk id="3" creationId="{B7DF09E7-0F0A-7066-88FB-7BB7C1102CBC}"/>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9CFC44-69C4-4B17-B8F2-7FF9091A454F}" type="doc">
      <dgm:prSet loTypeId="urn:microsoft.com/office/officeart/2008/layout/LinedList" loCatId="list" qsTypeId="urn:microsoft.com/office/officeart/2005/8/quickstyle/simple2" qsCatId="simple" csTypeId="urn:microsoft.com/office/officeart/2005/8/colors/accent5_2" csCatId="accent5"/>
      <dgm:spPr/>
      <dgm:t>
        <a:bodyPr/>
        <a:lstStyle/>
        <a:p>
          <a:endParaRPr lang="en-US"/>
        </a:p>
      </dgm:t>
    </dgm:pt>
    <dgm:pt modelId="{7856030B-23D7-4A23-9EA3-5E646EC46186}">
      <dgm:prSet/>
      <dgm:spPr/>
      <dgm:t>
        <a:bodyPr/>
        <a:lstStyle/>
        <a:p>
          <a:r>
            <a:rPr lang="en-US">
              <a:hlinkClick xmlns:r="http://schemas.openxmlformats.org/officeDocument/2006/relationships" r:id="rId1"/>
            </a:rPr>
            <a:t>Manish Sharma | Gmail</a:t>
          </a:r>
          <a:endParaRPr lang="en-US"/>
        </a:p>
      </dgm:t>
    </dgm:pt>
    <dgm:pt modelId="{4A132848-FCEC-4C54-9590-78B5C1541031}" type="parTrans" cxnId="{96FB3DD2-B34B-4D3C-B3A1-3FFB4E30EE4D}">
      <dgm:prSet/>
      <dgm:spPr/>
      <dgm:t>
        <a:bodyPr/>
        <a:lstStyle/>
        <a:p>
          <a:endParaRPr lang="en-US"/>
        </a:p>
      </dgm:t>
    </dgm:pt>
    <dgm:pt modelId="{591E8C74-F2B1-42F9-B1B0-C70CAF06EA36}" type="sibTrans" cxnId="{96FB3DD2-B34B-4D3C-B3A1-3FFB4E30EE4D}">
      <dgm:prSet/>
      <dgm:spPr/>
      <dgm:t>
        <a:bodyPr/>
        <a:lstStyle/>
        <a:p>
          <a:endParaRPr lang="en-US"/>
        </a:p>
      </dgm:t>
    </dgm:pt>
    <dgm:pt modelId="{D16C0C2D-B6FC-49BD-82F4-1FF928C65157}">
      <dgm:prSet/>
      <dgm:spPr/>
      <dgm:t>
        <a:bodyPr/>
        <a:lstStyle/>
        <a:p>
          <a:r>
            <a:rPr lang="en-US">
              <a:hlinkClick xmlns:r="http://schemas.openxmlformats.org/officeDocument/2006/relationships" r:id="rId2"/>
            </a:rPr>
            <a:t>Manish Sharma | WhatsApp</a:t>
          </a:r>
          <a:endParaRPr lang="en-US"/>
        </a:p>
      </dgm:t>
    </dgm:pt>
    <dgm:pt modelId="{D65A222D-1CC1-414D-A6EC-E74669549088}" type="parTrans" cxnId="{013947E7-A568-4FB1-A984-1B713A46E683}">
      <dgm:prSet/>
      <dgm:spPr/>
      <dgm:t>
        <a:bodyPr/>
        <a:lstStyle/>
        <a:p>
          <a:endParaRPr lang="en-US"/>
        </a:p>
      </dgm:t>
    </dgm:pt>
    <dgm:pt modelId="{BAA50448-FAA9-491D-8A1C-F7940C46C776}" type="sibTrans" cxnId="{013947E7-A568-4FB1-A984-1B713A46E683}">
      <dgm:prSet/>
      <dgm:spPr/>
      <dgm:t>
        <a:bodyPr/>
        <a:lstStyle/>
        <a:p>
          <a:endParaRPr lang="en-US"/>
        </a:p>
      </dgm:t>
    </dgm:pt>
    <dgm:pt modelId="{5C0AD823-ED90-4268-A804-F3FFFADBC6D5}">
      <dgm:prSet/>
      <dgm:spPr/>
      <dgm:t>
        <a:bodyPr/>
        <a:lstStyle/>
        <a:p>
          <a:r>
            <a:rPr lang="en-IN">
              <a:hlinkClick xmlns:r="http://schemas.openxmlformats.org/officeDocument/2006/relationships" r:id="rId3"/>
            </a:rPr>
            <a:t>Manish Sharma | Facebook</a:t>
          </a:r>
          <a:endParaRPr lang="en-US"/>
        </a:p>
      </dgm:t>
    </dgm:pt>
    <dgm:pt modelId="{4D4F1145-AB87-4542-84A2-AFCB2266E6BD}" type="parTrans" cxnId="{83BDB53D-71D6-4FC0-9A4D-8D401858A62B}">
      <dgm:prSet/>
      <dgm:spPr/>
      <dgm:t>
        <a:bodyPr/>
        <a:lstStyle/>
        <a:p>
          <a:endParaRPr lang="en-US"/>
        </a:p>
      </dgm:t>
    </dgm:pt>
    <dgm:pt modelId="{2ED4DBD2-A752-4D43-90BE-EAEBD29A9E00}" type="sibTrans" cxnId="{83BDB53D-71D6-4FC0-9A4D-8D401858A62B}">
      <dgm:prSet/>
      <dgm:spPr/>
      <dgm:t>
        <a:bodyPr/>
        <a:lstStyle/>
        <a:p>
          <a:endParaRPr lang="en-US"/>
        </a:p>
      </dgm:t>
    </dgm:pt>
    <dgm:pt modelId="{C7A297B1-CF4D-444E-9C2B-1CD95F45A846}">
      <dgm:prSet/>
      <dgm:spPr/>
      <dgm:t>
        <a:bodyPr/>
        <a:lstStyle/>
        <a:p>
          <a:r>
            <a:rPr lang="en-IN">
              <a:hlinkClick xmlns:r="http://schemas.openxmlformats.org/officeDocument/2006/relationships" r:id="rId4"/>
            </a:rPr>
            <a:t>Manish Sharma | LinkedIn</a:t>
          </a:r>
          <a:endParaRPr lang="en-US"/>
        </a:p>
      </dgm:t>
    </dgm:pt>
    <dgm:pt modelId="{584C33D7-143C-43F8-92A7-10078D91E93A}" type="parTrans" cxnId="{7FECB311-0489-4F0E-A07C-33A9A40ADAAB}">
      <dgm:prSet/>
      <dgm:spPr/>
      <dgm:t>
        <a:bodyPr/>
        <a:lstStyle/>
        <a:p>
          <a:endParaRPr lang="en-US"/>
        </a:p>
      </dgm:t>
    </dgm:pt>
    <dgm:pt modelId="{7011D163-8AE9-45A2-B44E-6838C60AFCAE}" type="sibTrans" cxnId="{7FECB311-0489-4F0E-A07C-33A9A40ADAAB}">
      <dgm:prSet/>
      <dgm:spPr/>
      <dgm:t>
        <a:bodyPr/>
        <a:lstStyle/>
        <a:p>
          <a:endParaRPr lang="en-US"/>
        </a:p>
      </dgm:t>
    </dgm:pt>
    <dgm:pt modelId="{6AD6FC98-4B12-4807-A111-3A3BA1438F7A}" type="pres">
      <dgm:prSet presAssocID="{749CFC44-69C4-4B17-B8F2-7FF9091A454F}" presName="vert0" presStyleCnt="0">
        <dgm:presLayoutVars>
          <dgm:dir/>
          <dgm:animOne val="branch"/>
          <dgm:animLvl val="lvl"/>
        </dgm:presLayoutVars>
      </dgm:prSet>
      <dgm:spPr/>
    </dgm:pt>
    <dgm:pt modelId="{3C8D01C0-1E73-44AB-BAB2-46CEA7F2AE01}" type="pres">
      <dgm:prSet presAssocID="{7856030B-23D7-4A23-9EA3-5E646EC46186}" presName="thickLine" presStyleLbl="alignNode1" presStyleIdx="0" presStyleCnt="4"/>
      <dgm:spPr/>
    </dgm:pt>
    <dgm:pt modelId="{29D4CCDB-10DA-4EB7-8F2B-2D976AD7C879}" type="pres">
      <dgm:prSet presAssocID="{7856030B-23D7-4A23-9EA3-5E646EC46186}" presName="horz1" presStyleCnt="0"/>
      <dgm:spPr/>
    </dgm:pt>
    <dgm:pt modelId="{87AF02D9-9E33-42B7-94B0-CB658E5567F3}" type="pres">
      <dgm:prSet presAssocID="{7856030B-23D7-4A23-9EA3-5E646EC46186}" presName="tx1" presStyleLbl="revTx" presStyleIdx="0" presStyleCnt="4"/>
      <dgm:spPr/>
    </dgm:pt>
    <dgm:pt modelId="{8FAF1927-6F2E-46A7-8B7A-76337E6492A3}" type="pres">
      <dgm:prSet presAssocID="{7856030B-23D7-4A23-9EA3-5E646EC46186}" presName="vert1" presStyleCnt="0"/>
      <dgm:spPr/>
    </dgm:pt>
    <dgm:pt modelId="{087A68F0-DD96-4827-B3F0-A1EF5047059A}" type="pres">
      <dgm:prSet presAssocID="{D16C0C2D-B6FC-49BD-82F4-1FF928C65157}" presName="thickLine" presStyleLbl="alignNode1" presStyleIdx="1" presStyleCnt="4"/>
      <dgm:spPr/>
    </dgm:pt>
    <dgm:pt modelId="{4A93A3D6-D845-4819-B152-5908782C4F75}" type="pres">
      <dgm:prSet presAssocID="{D16C0C2D-B6FC-49BD-82F4-1FF928C65157}" presName="horz1" presStyleCnt="0"/>
      <dgm:spPr/>
    </dgm:pt>
    <dgm:pt modelId="{D63258E6-2D44-4AB2-8009-1C1ADA536719}" type="pres">
      <dgm:prSet presAssocID="{D16C0C2D-B6FC-49BD-82F4-1FF928C65157}" presName="tx1" presStyleLbl="revTx" presStyleIdx="1" presStyleCnt="4"/>
      <dgm:spPr/>
    </dgm:pt>
    <dgm:pt modelId="{0C62238A-1282-4CCA-8DE6-18B759D9B9F9}" type="pres">
      <dgm:prSet presAssocID="{D16C0C2D-B6FC-49BD-82F4-1FF928C65157}" presName="vert1" presStyleCnt="0"/>
      <dgm:spPr/>
    </dgm:pt>
    <dgm:pt modelId="{CC6D427E-977F-4825-95E8-F94295D5E478}" type="pres">
      <dgm:prSet presAssocID="{5C0AD823-ED90-4268-A804-F3FFFADBC6D5}" presName="thickLine" presStyleLbl="alignNode1" presStyleIdx="2" presStyleCnt="4"/>
      <dgm:spPr/>
    </dgm:pt>
    <dgm:pt modelId="{84302D66-9AC3-476E-8387-6F135B045EFA}" type="pres">
      <dgm:prSet presAssocID="{5C0AD823-ED90-4268-A804-F3FFFADBC6D5}" presName="horz1" presStyleCnt="0"/>
      <dgm:spPr/>
    </dgm:pt>
    <dgm:pt modelId="{97EA4E90-6F9D-4617-BDE7-A4B0B13720B0}" type="pres">
      <dgm:prSet presAssocID="{5C0AD823-ED90-4268-A804-F3FFFADBC6D5}" presName="tx1" presStyleLbl="revTx" presStyleIdx="2" presStyleCnt="4"/>
      <dgm:spPr/>
    </dgm:pt>
    <dgm:pt modelId="{295395BA-19E1-436B-BB9E-B80384AF06D4}" type="pres">
      <dgm:prSet presAssocID="{5C0AD823-ED90-4268-A804-F3FFFADBC6D5}" presName="vert1" presStyleCnt="0"/>
      <dgm:spPr/>
    </dgm:pt>
    <dgm:pt modelId="{F7585AE2-A225-44C4-B657-CFBABEC0D67A}" type="pres">
      <dgm:prSet presAssocID="{C7A297B1-CF4D-444E-9C2B-1CD95F45A846}" presName="thickLine" presStyleLbl="alignNode1" presStyleIdx="3" presStyleCnt="4"/>
      <dgm:spPr/>
    </dgm:pt>
    <dgm:pt modelId="{B243A8FB-881F-483D-8287-A20960CA0C9E}" type="pres">
      <dgm:prSet presAssocID="{C7A297B1-CF4D-444E-9C2B-1CD95F45A846}" presName="horz1" presStyleCnt="0"/>
      <dgm:spPr/>
    </dgm:pt>
    <dgm:pt modelId="{1F11203D-AA6C-4C40-9FB5-AB092844E9BF}" type="pres">
      <dgm:prSet presAssocID="{C7A297B1-CF4D-444E-9C2B-1CD95F45A846}" presName="tx1" presStyleLbl="revTx" presStyleIdx="3" presStyleCnt="4"/>
      <dgm:spPr/>
    </dgm:pt>
    <dgm:pt modelId="{CACC702C-A235-4200-9D4A-F2E201EEA573}" type="pres">
      <dgm:prSet presAssocID="{C7A297B1-CF4D-444E-9C2B-1CD95F45A846}" presName="vert1" presStyleCnt="0"/>
      <dgm:spPr/>
    </dgm:pt>
  </dgm:ptLst>
  <dgm:cxnLst>
    <dgm:cxn modelId="{7FECB311-0489-4F0E-A07C-33A9A40ADAAB}" srcId="{749CFC44-69C4-4B17-B8F2-7FF9091A454F}" destId="{C7A297B1-CF4D-444E-9C2B-1CD95F45A846}" srcOrd="3" destOrd="0" parTransId="{584C33D7-143C-43F8-92A7-10078D91E93A}" sibTransId="{7011D163-8AE9-45A2-B44E-6838C60AFCAE}"/>
    <dgm:cxn modelId="{9A13071F-D50D-4F55-922B-A0EDDE1ECA77}" type="presOf" srcId="{C7A297B1-CF4D-444E-9C2B-1CD95F45A846}" destId="{1F11203D-AA6C-4C40-9FB5-AB092844E9BF}" srcOrd="0" destOrd="0" presId="urn:microsoft.com/office/officeart/2008/layout/LinedList"/>
    <dgm:cxn modelId="{83BDB53D-71D6-4FC0-9A4D-8D401858A62B}" srcId="{749CFC44-69C4-4B17-B8F2-7FF9091A454F}" destId="{5C0AD823-ED90-4268-A804-F3FFFADBC6D5}" srcOrd="2" destOrd="0" parTransId="{4D4F1145-AB87-4542-84A2-AFCB2266E6BD}" sibTransId="{2ED4DBD2-A752-4D43-90BE-EAEBD29A9E00}"/>
    <dgm:cxn modelId="{E65EA359-2EDF-439E-9F94-EF742C5E7B23}" type="presOf" srcId="{D16C0C2D-B6FC-49BD-82F4-1FF928C65157}" destId="{D63258E6-2D44-4AB2-8009-1C1ADA536719}" srcOrd="0" destOrd="0" presId="urn:microsoft.com/office/officeart/2008/layout/LinedList"/>
    <dgm:cxn modelId="{8E8AA898-B944-4360-9599-59D51DCE0F08}" type="presOf" srcId="{7856030B-23D7-4A23-9EA3-5E646EC46186}" destId="{87AF02D9-9E33-42B7-94B0-CB658E5567F3}" srcOrd="0" destOrd="0" presId="urn:microsoft.com/office/officeart/2008/layout/LinedList"/>
    <dgm:cxn modelId="{F607CBAE-C13A-483A-9F2D-B21728575E68}" type="presOf" srcId="{5C0AD823-ED90-4268-A804-F3FFFADBC6D5}" destId="{97EA4E90-6F9D-4617-BDE7-A4B0B13720B0}" srcOrd="0" destOrd="0" presId="urn:microsoft.com/office/officeart/2008/layout/LinedList"/>
    <dgm:cxn modelId="{96FB3DD2-B34B-4D3C-B3A1-3FFB4E30EE4D}" srcId="{749CFC44-69C4-4B17-B8F2-7FF9091A454F}" destId="{7856030B-23D7-4A23-9EA3-5E646EC46186}" srcOrd="0" destOrd="0" parTransId="{4A132848-FCEC-4C54-9590-78B5C1541031}" sibTransId="{591E8C74-F2B1-42F9-B1B0-C70CAF06EA36}"/>
    <dgm:cxn modelId="{DB8F62D3-6331-4E04-B4D5-33630236030E}" type="presOf" srcId="{749CFC44-69C4-4B17-B8F2-7FF9091A454F}" destId="{6AD6FC98-4B12-4807-A111-3A3BA1438F7A}" srcOrd="0" destOrd="0" presId="urn:microsoft.com/office/officeart/2008/layout/LinedList"/>
    <dgm:cxn modelId="{013947E7-A568-4FB1-A984-1B713A46E683}" srcId="{749CFC44-69C4-4B17-B8F2-7FF9091A454F}" destId="{D16C0C2D-B6FC-49BD-82F4-1FF928C65157}" srcOrd="1" destOrd="0" parTransId="{D65A222D-1CC1-414D-A6EC-E74669549088}" sibTransId="{BAA50448-FAA9-491D-8A1C-F7940C46C776}"/>
    <dgm:cxn modelId="{556F9745-6AAB-42CE-BF39-8EA9005C778E}" type="presParOf" srcId="{6AD6FC98-4B12-4807-A111-3A3BA1438F7A}" destId="{3C8D01C0-1E73-44AB-BAB2-46CEA7F2AE01}" srcOrd="0" destOrd="0" presId="urn:microsoft.com/office/officeart/2008/layout/LinedList"/>
    <dgm:cxn modelId="{837D29EE-D9C0-4D95-8D49-A6CBED901BB8}" type="presParOf" srcId="{6AD6FC98-4B12-4807-A111-3A3BA1438F7A}" destId="{29D4CCDB-10DA-4EB7-8F2B-2D976AD7C879}" srcOrd="1" destOrd="0" presId="urn:microsoft.com/office/officeart/2008/layout/LinedList"/>
    <dgm:cxn modelId="{9336AF64-CCAC-4CD4-9543-4FA5306C6ACB}" type="presParOf" srcId="{29D4CCDB-10DA-4EB7-8F2B-2D976AD7C879}" destId="{87AF02D9-9E33-42B7-94B0-CB658E5567F3}" srcOrd="0" destOrd="0" presId="urn:microsoft.com/office/officeart/2008/layout/LinedList"/>
    <dgm:cxn modelId="{3E0C7ED7-6791-4944-A8AC-0886AECD8B68}" type="presParOf" srcId="{29D4CCDB-10DA-4EB7-8F2B-2D976AD7C879}" destId="{8FAF1927-6F2E-46A7-8B7A-76337E6492A3}" srcOrd="1" destOrd="0" presId="urn:microsoft.com/office/officeart/2008/layout/LinedList"/>
    <dgm:cxn modelId="{789F5D68-5834-4D4D-A653-83CCF6FE9B53}" type="presParOf" srcId="{6AD6FC98-4B12-4807-A111-3A3BA1438F7A}" destId="{087A68F0-DD96-4827-B3F0-A1EF5047059A}" srcOrd="2" destOrd="0" presId="urn:microsoft.com/office/officeart/2008/layout/LinedList"/>
    <dgm:cxn modelId="{CD576D18-42B7-4581-97FC-74ADF4D27C13}" type="presParOf" srcId="{6AD6FC98-4B12-4807-A111-3A3BA1438F7A}" destId="{4A93A3D6-D845-4819-B152-5908782C4F75}" srcOrd="3" destOrd="0" presId="urn:microsoft.com/office/officeart/2008/layout/LinedList"/>
    <dgm:cxn modelId="{A5F93B50-7F1B-41C7-A99F-39F0110CD192}" type="presParOf" srcId="{4A93A3D6-D845-4819-B152-5908782C4F75}" destId="{D63258E6-2D44-4AB2-8009-1C1ADA536719}" srcOrd="0" destOrd="0" presId="urn:microsoft.com/office/officeart/2008/layout/LinedList"/>
    <dgm:cxn modelId="{8B54DC29-14B3-48DD-B062-9F1B4A37D0E1}" type="presParOf" srcId="{4A93A3D6-D845-4819-B152-5908782C4F75}" destId="{0C62238A-1282-4CCA-8DE6-18B759D9B9F9}" srcOrd="1" destOrd="0" presId="urn:microsoft.com/office/officeart/2008/layout/LinedList"/>
    <dgm:cxn modelId="{236A39CD-FEB9-4EEF-A1EF-9C6867E04240}" type="presParOf" srcId="{6AD6FC98-4B12-4807-A111-3A3BA1438F7A}" destId="{CC6D427E-977F-4825-95E8-F94295D5E478}" srcOrd="4" destOrd="0" presId="urn:microsoft.com/office/officeart/2008/layout/LinedList"/>
    <dgm:cxn modelId="{65A264E9-FB47-42F6-8CCF-C575E5391E22}" type="presParOf" srcId="{6AD6FC98-4B12-4807-A111-3A3BA1438F7A}" destId="{84302D66-9AC3-476E-8387-6F135B045EFA}" srcOrd="5" destOrd="0" presId="urn:microsoft.com/office/officeart/2008/layout/LinedList"/>
    <dgm:cxn modelId="{06D5CE18-5E36-4FA2-A6CB-7F7EFECEDBB8}" type="presParOf" srcId="{84302D66-9AC3-476E-8387-6F135B045EFA}" destId="{97EA4E90-6F9D-4617-BDE7-A4B0B13720B0}" srcOrd="0" destOrd="0" presId="urn:microsoft.com/office/officeart/2008/layout/LinedList"/>
    <dgm:cxn modelId="{8C791572-A414-44D4-A2F2-C42D7F3286DF}" type="presParOf" srcId="{84302D66-9AC3-476E-8387-6F135B045EFA}" destId="{295395BA-19E1-436B-BB9E-B80384AF06D4}" srcOrd="1" destOrd="0" presId="urn:microsoft.com/office/officeart/2008/layout/LinedList"/>
    <dgm:cxn modelId="{4AB67CC4-1303-4B94-AB12-45B90437AEA2}" type="presParOf" srcId="{6AD6FC98-4B12-4807-A111-3A3BA1438F7A}" destId="{F7585AE2-A225-44C4-B657-CFBABEC0D67A}" srcOrd="6" destOrd="0" presId="urn:microsoft.com/office/officeart/2008/layout/LinedList"/>
    <dgm:cxn modelId="{B4603D5A-8277-4B39-94E5-77A91C212E4C}" type="presParOf" srcId="{6AD6FC98-4B12-4807-A111-3A3BA1438F7A}" destId="{B243A8FB-881F-483D-8287-A20960CA0C9E}" srcOrd="7" destOrd="0" presId="urn:microsoft.com/office/officeart/2008/layout/LinedList"/>
    <dgm:cxn modelId="{AAFCF4FC-1368-4901-AAE2-3C8FB4AE1260}" type="presParOf" srcId="{B243A8FB-881F-483D-8287-A20960CA0C9E}" destId="{1F11203D-AA6C-4C40-9FB5-AB092844E9BF}" srcOrd="0" destOrd="0" presId="urn:microsoft.com/office/officeart/2008/layout/LinedList"/>
    <dgm:cxn modelId="{EFE6083C-57B5-402A-A453-2F7BF401F298}" type="presParOf" srcId="{B243A8FB-881F-483D-8287-A20960CA0C9E}" destId="{CACC702C-A235-4200-9D4A-F2E201EEA57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D01C0-1E73-44AB-BAB2-46CEA7F2AE01}">
      <dsp:nvSpPr>
        <dsp:cNvPr id="0" name=""/>
        <dsp:cNvSpPr/>
      </dsp:nvSpPr>
      <dsp:spPr>
        <a:xfrm>
          <a:off x="0" y="0"/>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7AF02D9-9E33-42B7-94B0-CB658E5567F3}">
      <dsp:nvSpPr>
        <dsp:cNvPr id="0" name=""/>
        <dsp:cNvSpPr/>
      </dsp:nvSpPr>
      <dsp:spPr>
        <a:xfrm>
          <a:off x="0" y="0"/>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1"/>
            </a:rPr>
            <a:t>Manish Sharma | Gmail</a:t>
          </a:r>
          <a:endParaRPr lang="en-US" sz="2700" kern="1200"/>
        </a:p>
      </dsp:txBody>
      <dsp:txXfrm>
        <a:off x="0" y="0"/>
        <a:ext cx="4282984" cy="877985"/>
      </dsp:txXfrm>
    </dsp:sp>
    <dsp:sp modelId="{087A68F0-DD96-4827-B3F0-A1EF5047059A}">
      <dsp:nvSpPr>
        <dsp:cNvPr id="0" name=""/>
        <dsp:cNvSpPr/>
      </dsp:nvSpPr>
      <dsp:spPr>
        <a:xfrm>
          <a:off x="0" y="877985"/>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63258E6-2D44-4AB2-8009-1C1ADA536719}">
      <dsp:nvSpPr>
        <dsp:cNvPr id="0" name=""/>
        <dsp:cNvSpPr/>
      </dsp:nvSpPr>
      <dsp:spPr>
        <a:xfrm>
          <a:off x="0" y="877985"/>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2"/>
            </a:rPr>
            <a:t>Manish Sharma | WhatsApp</a:t>
          </a:r>
          <a:endParaRPr lang="en-US" sz="2700" kern="1200"/>
        </a:p>
      </dsp:txBody>
      <dsp:txXfrm>
        <a:off x="0" y="877985"/>
        <a:ext cx="4282984" cy="877985"/>
      </dsp:txXfrm>
    </dsp:sp>
    <dsp:sp modelId="{CC6D427E-977F-4825-95E8-F94295D5E478}">
      <dsp:nvSpPr>
        <dsp:cNvPr id="0" name=""/>
        <dsp:cNvSpPr/>
      </dsp:nvSpPr>
      <dsp:spPr>
        <a:xfrm>
          <a:off x="0" y="1755971"/>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7EA4E90-6F9D-4617-BDE7-A4B0B13720B0}">
      <dsp:nvSpPr>
        <dsp:cNvPr id="0" name=""/>
        <dsp:cNvSpPr/>
      </dsp:nvSpPr>
      <dsp:spPr>
        <a:xfrm>
          <a:off x="0" y="1755971"/>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3"/>
            </a:rPr>
            <a:t>Manish Sharma | Facebook</a:t>
          </a:r>
          <a:endParaRPr lang="en-US" sz="2700" kern="1200"/>
        </a:p>
      </dsp:txBody>
      <dsp:txXfrm>
        <a:off x="0" y="1755971"/>
        <a:ext cx="4282984" cy="877985"/>
      </dsp:txXfrm>
    </dsp:sp>
    <dsp:sp modelId="{F7585AE2-A225-44C4-B657-CFBABEC0D67A}">
      <dsp:nvSpPr>
        <dsp:cNvPr id="0" name=""/>
        <dsp:cNvSpPr/>
      </dsp:nvSpPr>
      <dsp:spPr>
        <a:xfrm>
          <a:off x="0" y="2633957"/>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F11203D-AA6C-4C40-9FB5-AB092844E9BF}">
      <dsp:nvSpPr>
        <dsp:cNvPr id="0" name=""/>
        <dsp:cNvSpPr/>
      </dsp:nvSpPr>
      <dsp:spPr>
        <a:xfrm>
          <a:off x="0" y="2633957"/>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4"/>
            </a:rPr>
            <a:t>Manish Sharma | LinkedIn</a:t>
          </a:r>
          <a:endParaRPr lang="en-US" sz="2700" kern="1200"/>
        </a:p>
      </dsp:txBody>
      <dsp:txXfrm>
        <a:off x="0" y="2633957"/>
        <a:ext cx="4282984" cy="87798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5418F7-7E2F-48F6-8A37-2A6E9B0798E2}" type="datetimeFigureOut">
              <a:rPr lang="en-IN" smtClean="0"/>
              <a:t>23-06-2023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6AC22A-462B-4510-841B-C96C6E751E43}" type="slidenum">
              <a:rPr lang="en-IN" smtClean="0"/>
              <a:t>‹#›</a:t>
            </a:fld>
            <a:endParaRPr lang="en-IN"/>
          </a:p>
        </p:txBody>
      </p:sp>
    </p:spTree>
    <p:extLst>
      <p:ext uri="{BB962C8B-B14F-4D97-AF65-F5344CB8AC3E}">
        <p14:creationId xmlns:p14="http://schemas.microsoft.com/office/powerpoint/2010/main" val="758189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12F2FE-08F6-4495-9A9C-167C1A58C6CC}" type="slidenum">
              <a:rPr lang="en-IN" smtClean="0"/>
              <a:t>10</a:t>
            </a:fld>
            <a:endParaRPr lang="en-IN"/>
          </a:p>
        </p:txBody>
      </p:sp>
    </p:spTree>
    <p:extLst>
      <p:ext uri="{BB962C8B-B14F-4D97-AF65-F5344CB8AC3E}">
        <p14:creationId xmlns:p14="http://schemas.microsoft.com/office/powerpoint/2010/main" val="1411661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400" dirty="0"/>
              <a:t>Private Folders can be useful for:</a:t>
            </a:r>
          </a:p>
          <a:p>
            <a:pPr marL="742950" lvl="1" indent="-285750">
              <a:buFont typeface="Arial" panose="020B0604020202020204" pitchFamily="34" charset="0"/>
              <a:buChar char="•"/>
            </a:pPr>
            <a:r>
              <a:rPr lang="en-US" sz="1400" dirty="0"/>
              <a:t>Separating UI logic from routing logic.</a:t>
            </a:r>
          </a:p>
          <a:p>
            <a:pPr marL="742950" lvl="1" indent="-285750">
              <a:buFont typeface="Arial" panose="020B0604020202020204" pitchFamily="34" charset="0"/>
              <a:buChar char="•"/>
            </a:pPr>
            <a:r>
              <a:rPr lang="en-US" sz="1400" dirty="0"/>
              <a:t>Consistently organizing internal files across a project and the Next.js ecosystem.</a:t>
            </a:r>
          </a:p>
          <a:p>
            <a:pPr marL="742950" lvl="1" indent="-285750">
              <a:buFont typeface="Arial" panose="020B0604020202020204" pitchFamily="34" charset="0"/>
              <a:buChar char="•"/>
            </a:pPr>
            <a:r>
              <a:rPr lang="en-US" sz="1400" dirty="0"/>
              <a:t>Sorting and grouping files in code editors.</a:t>
            </a:r>
          </a:p>
          <a:p>
            <a:pPr marL="742950" lvl="1" indent="-285750">
              <a:buFont typeface="Arial" panose="020B0604020202020204" pitchFamily="34" charset="0"/>
              <a:buChar char="•"/>
            </a:pPr>
            <a:r>
              <a:rPr lang="en-US" sz="1400" dirty="0"/>
              <a:t>Avoiding potential naming conflicts with future Next.js file conventions.</a:t>
            </a:r>
          </a:p>
          <a:p>
            <a:endParaRPr lang="en-IN" dirty="0"/>
          </a:p>
        </p:txBody>
      </p:sp>
      <p:sp>
        <p:nvSpPr>
          <p:cNvPr id="4" name="Slide Number Placeholder 3"/>
          <p:cNvSpPr>
            <a:spLocks noGrp="1"/>
          </p:cNvSpPr>
          <p:nvPr>
            <p:ph type="sldNum" sz="quarter" idx="5"/>
          </p:nvPr>
        </p:nvSpPr>
        <p:spPr/>
        <p:txBody>
          <a:bodyPr/>
          <a:lstStyle/>
          <a:p>
            <a:fld id="{EC6AC22A-462B-4510-841B-C96C6E751E43}" type="slidenum">
              <a:rPr lang="en-IN" smtClean="0"/>
              <a:t>46</a:t>
            </a:fld>
            <a:endParaRPr lang="en-IN"/>
          </a:p>
        </p:txBody>
      </p:sp>
    </p:spTree>
    <p:extLst>
      <p:ext uri="{BB962C8B-B14F-4D97-AF65-F5344CB8AC3E}">
        <p14:creationId xmlns:p14="http://schemas.microsoft.com/office/powerpoint/2010/main" val="3137635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400" dirty="0"/>
              <a:t>Private Folders can be useful for:</a:t>
            </a:r>
          </a:p>
          <a:p>
            <a:pPr marL="742950" lvl="1" indent="-285750">
              <a:buFont typeface="Arial" panose="020B0604020202020204" pitchFamily="34" charset="0"/>
              <a:buChar char="•"/>
            </a:pPr>
            <a:r>
              <a:rPr lang="en-US" sz="1400" dirty="0"/>
              <a:t>Separating UI logic from routing logic.</a:t>
            </a:r>
          </a:p>
          <a:p>
            <a:pPr marL="742950" lvl="1" indent="-285750">
              <a:buFont typeface="Arial" panose="020B0604020202020204" pitchFamily="34" charset="0"/>
              <a:buChar char="•"/>
            </a:pPr>
            <a:r>
              <a:rPr lang="en-US" sz="1400" dirty="0"/>
              <a:t>Consistently organizing internal files across a project and the Next.js ecosystem.</a:t>
            </a:r>
          </a:p>
          <a:p>
            <a:pPr marL="742950" lvl="1" indent="-285750">
              <a:buFont typeface="Arial" panose="020B0604020202020204" pitchFamily="34" charset="0"/>
              <a:buChar char="•"/>
            </a:pPr>
            <a:r>
              <a:rPr lang="en-US" sz="1400" dirty="0"/>
              <a:t>Sorting and grouping files in code editors.</a:t>
            </a:r>
          </a:p>
          <a:p>
            <a:pPr marL="742950" lvl="1" indent="-285750">
              <a:buFont typeface="Arial" panose="020B0604020202020204" pitchFamily="34" charset="0"/>
              <a:buChar char="•"/>
            </a:pPr>
            <a:r>
              <a:rPr lang="en-US" sz="1400" dirty="0"/>
              <a:t>Avoiding potential naming conflicts with future Next.js file conventions.</a:t>
            </a:r>
          </a:p>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6AC22A-462B-4510-841B-C96C6E751E4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0613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400" dirty="0"/>
              <a:t>Private Folders can be useful for:</a:t>
            </a:r>
          </a:p>
          <a:p>
            <a:pPr marL="742950" lvl="1" indent="-285750">
              <a:buFont typeface="Arial" panose="020B0604020202020204" pitchFamily="34" charset="0"/>
              <a:buChar char="•"/>
            </a:pPr>
            <a:r>
              <a:rPr lang="en-US" sz="1400" dirty="0"/>
              <a:t>Separating UI logic from routing logic.</a:t>
            </a:r>
          </a:p>
          <a:p>
            <a:pPr marL="742950" lvl="1" indent="-285750">
              <a:buFont typeface="Arial" panose="020B0604020202020204" pitchFamily="34" charset="0"/>
              <a:buChar char="•"/>
            </a:pPr>
            <a:r>
              <a:rPr lang="en-US" sz="1400" dirty="0"/>
              <a:t>Consistently organizing internal files across a project and the Next.js ecosystem.</a:t>
            </a:r>
          </a:p>
          <a:p>
            <a:pPr marL="742950" lvl="1" indent="-285750">
              <a:buFont typeface="Arial" panose="020B0604020202020204" pitchFamily="34" charset="0"/>
              <a:buChar char="•"/>
            </a:pPr>
            <a:r>
              <a:rPr lang="en-US" sz="1400" dirty="0"/>
              <a:t>Sorting and grouping files in code editors.</a:t>
            </a:r>
          </a:p>
          <a:p>
            <a:pPr marL="742950" lvl="1" indent="-285750">
              <a:buFont typeface="Arial" panose="020B0604020202020204" pitchFamily="34" charset="0"/>
              <a:buChar char="•"/>
            </a:pPr>
            <a:r>
              <a:rPr lang="en-US" sz="1400" dirty="0"/>
              <a:t>Avoiding potential naming conflicts with future Next.js file conventions.</a:t>
            </a:r>
          </a:p>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6AC22A-462B-4510-841B-C96C6E751E4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8931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D1D5DB"/>
                </a:solidFill>
                <a:effectLst/>
                <a:latin typeface="Söhne"/>
              </a:rPr>
              <a:t>Secure Dependencies</a:t>
            </a:r>
            <a:r>
              <a:rPr lang="en-US" b="0" i="0" dirty="0">
                <a:solidFill>
                  <a:srgbClr val="D1D5DB"/>
                </a:solidFill>
                <a:effectLst/>
                <a:latin typeface="Söhne"/>
              </a:rPr>
              <a:t>: Regularly update the dependencies used in your application to ensure you are using the latest versions, which often include security patches. Use package management tools like </a:t>
            </a:r>
            <a:r>
              <a:rPr lang="en-US" b="0" i="0" dirty="0" err="1">
                <a:solidFill>
                  <a:srgbClr val="D1D5DB"/>
                </a:solidFill>
                <a:effectLst/>
                <a:latin typeface="Söhne"/>
              </a:rPr>
              <a:t>npm</a:t>
            </a:r>
            <a:r>
              <a:rPr lang="en-US" b="0" i="0" dirty="0">
                <a:solidFill>
                  <a:srgbClr val="D1D5DB"/>
                </a:solidFill>
                <a:effectLst/>
                <a:latin typeface="Söhne"/>
              </a:rPr>
              <a:t> audit or yarn audit to identify and resolve any known vulnerabilities in your dependencies.</a:t>
            </a:r>
          </a:p>
          <a:p>
            <a:pPr algn="l">
              <a:buFont typeface="+mj-lt"/>
              <a:buAutoNum type="arabicPeriod"/>
            </a:pPr>
            <a:r>
              <a:rPr lang="en-US" b="1" i="0" dirty="0">
                <a:solidFill>
                  <a:srgbClr val="D1D5DB"/>
                </a:solidFill>
                <a:effectLst/>
                <a:latin typeface="Söhne"/>
              </a:rPr>
              <a:t>Input Validation</a:t>
            </a:r>
            <a:r>
              <a:rPr lang="en-US" b="0" i="0" dirty="0">
                <a:solidFill>
                  <a:srgbClr val="D1D5DB"/>
                </a:solidFill>
                <a:effectLst/>
                <a:latin typeface="Söhne"/>
              </a:rPr>
              <a:t>: Always validate and sanitize user input on the server-side to prevent common attacks like Cross-Site Scripting (XSS) and SQL Injection. Use libraries like Joi or validator.js for input validation.</a:t>
            </a:r>
          </a:p>
          <a:p>
            <a:pPr algn="l">
              <a:buFont typeface="+mj-lt"/>
              <a:buAutoNum type="arabicPeriod"/>
            </a:pPr>
            <a:r>
              <a:rPr lang="en-US" b="1" i="0" dirty="0">
                <a:solidFill>
                  <a:srgbClr val="D1D5DB"/>
                </a:solidFill>
                <a:effectLst/>
                <a:latin typeface="Söhne"/>
              </a:rPr>
              <a:t>Authentication and Authorization</a:t>
            </a:r>
            <a:r>
              <a:rPr lang="en-US" b="0" i="0" dirty="0">
                <a:solidFill>
                  <a:srgbClr val="D1D5DB"/>
                </a:solidFill>
                <a:effectLst/>
                <a:latin typeface="Söhne"/>
              </a:rPr>
              <a:t>: Implement proper user authentication and authorization mechanisms to restrict access to sensitive data and functionality. Use NextAuth.js or other authentication libraries to handle user authentication securely.</a:t>
            </a:r>
          </a:p>
          <a:p>
            <a:pPr algn="l">
              <a:buFont typeface="+mj-lt"/>
              <a:buAutoNum type="arabicPeriod"/>
            </a:pPr>
            <a:r>
              <a:rPr lang="en-US" b="1" i="0" dirty="0">
                <a:solidFill>
                  <a:srgbClr val="D1D5DB"/>
                </a:solidFill>
                <a:effectLst/>
                <a:latin typeface="Söhne"/>
              </a:rPr>
              <a:t>Secure Communication</a:t>
            </a:r>
            <a:r>
              <a:rPr lang="en-US" b="0" i="0" dirty="0">
                <a:solidFill>
                  <a:srgbClr val="D1D5DB"/>
                </a:solidFill>
                <a:effectLst/>
                <a:latin typeface="Söhne"/>
              </a:rPr>
              <a:t>: Ensure that your application uses HTTPS for all communications to protect data transmitted between the client and server. Obtain an SSL certificate and configure your server to use HTTPS.</a:t>
            </a:r>
          </a:p>
          <a:p>
            <a:pPr algn="l">
              <a:buFont typeface="+mj-lt"/>
              <a:buAutoNum type="arabicPeriod"/>
            </a:pPr>
            <a:r>
              <a:rPr lang="en-US" b="1" i="0" dirty="0">
                <a:solidFill>
                  <a:srgbClr val="D1D5DB"/>
                </a:solidFill>
                <a:effectLst/>
                <a:latin typeface="Söhne"/>
              </a:rPr>
              <a:t>Protect Secrets</a:t>
            </a:r>
            <a:r>
              <a:rPr lang="en-US" b="0" i="0" dirty="0">
                <a:solidFill>
                  <a:srgbClr val="D1D5DB"/>
                </a:solidFill>
                <a:effectLst/>
                <a:latin typeface="Söhne"/>
              </a:rPr>
              <a:t>: Avoid hardcoding sensitive information (such as API keys, database credentials, or access tokens) directly into your code. Instead, use environment variables or configuration files to store and retrieve these secrets securely.</a:t>
            </a:r>
          </a:p>
          <a:p>
            <a:pPr algn="l">
              <a:buFont typeface="+mj-lt"/>
              <a:buAutoNum type="arabicPeriod"/>
            </a:pPr>
            <a:r>
              <a:rPr lang="en-US" b="1" i="0" dirty="0">
                <a:solidFill>
                  <a:srgbClr val="D1D5DB"/>
                </a:solidFill>
                <a:effectLst/>
                <a:latin typeface="Söhne"/>
              </a:rPr>
              <a:t>CORS Protection</a:t>
            </a:r>
            <a:r>
              <a:rPr lang="en-US" b="0" i="0" dirty="0">
                <a:solidFill>
                  <a:srgbClr val="D1D5DB"/>
                </a:solidFill>
                <a:effectLst/>
                <a:latin typeface="Söhne"/>
              </a:rPr>
              <a:t>: Set up Cross-Origin Resource Sharing (CORS) policies to control which domains are allowed to access your application's resources. Restricting CORS prevents unauthorized access from malicious sources.</a:t>
            </a:r>
          </a:p>
          <a:p>
            <a:pPr algn="l">
              <a:buFont typeface="+mj-lt"/>
              <a:buAutoNum type="arabicPeriod"/>
            </a:pPr>
            <a:r>
              <a:rPr lang="en-US" b="1" i="0" dirty="0">
                <a:solidFill>
                  <a:srgbClr val="D1D5DB"/>
                </a:solidFill>
                <a:effectLst/>
                <a:latin typeface="Söhne"/>
              </a:rPr>
              <a:t>Rate Limiting</a:t>
            </a:r>
            <a:r>
              <a:rPr lang="en-US" b="0" i="0" dirty="0">
                <a:solidFill>
                  <a:srgbClr val="D1D5DB"/>
                </a:solidFill>
                <a:effectLst/>
                <a:latin typeface="Söhne"/>
              </a:rPr>
              <a:t>: Implement rate limiting to prevent brute-force attacks, DoS attacks, or abuse of your application's resources. Libraries like express-rate-limit can help you set up rate limiting in your Next.js application.</a:t>
            </a:r>
          </a:p>
          <a:p>
            <a:pPr algn="l">
              <a:buFont typeface="+mj-lt"/>
              <a:buAutoNum type="arabicPeriod"/>
            </a:pPr>
            <a:r>
              <a:rPr lang="en-US" b="1" i="0" dirty="0">
                <a:solidFill>
                  <a:srgbClr val="D1D5DB"/>
                </a:solidFill>
                <a:effectLst/>
                <a:latin typeface="Söhne"/>
              </a:rPr>
              <a:t>Content Security Policy (CSP)</a:t>
            </a:r>
            <a:r>
              <a:rPr lang="en-US" b="0" i="0" dirty="0">
                <a:solidFill>
                  <a:srgbClr val="D1D5DB"/>
                </a:solidFill>
                <a:effectLst/>
                <a:latin typeface="Söhne"/>
              </a:rPr>
              <a:t>: Use Content Security Policy to control what types of content can be loaded on your website and from which sources. A well-configured CSP helps prevent various attacks, such as XSS and data injection.</a:t>
            </a:r>
          </a:p>
          <a:p>
            <a:pPr algn="l">
              <a:buFont typeface="+mj-lt"/>
              <a:buAutoNum type="arabicPeriod"/>
            </a:pPr>
            <a:r>
              <a:rPr lang="en-US" b="1" i="0" dirty="0">
                <a:solidFill>
                  <a:srgbClr val="D1D5DB"/>
                </a:solidFill>
                <a:effectLst/>
                <a:latin typeface="Söhne"/>
              </a:rPr>
              <a:t>Secure Session Management</a:t>
            </a:r>
            <a:r>
              <a:rPr lang="en-US" b="0" i="0" dirty="0">
                <a:solidFill>
                  <a:srgbClr val="D1D5DB"/>
                </a:solidFill>
                <a:effectLst/>
                <a:latin typeface="Söhne"/>
              </a:rPr>
              <a:t>: Ensure that session management is handled securely. Use secure session storage mechanisms, such as HTTP-only cookies with secure flags, to prevent session hijacking and XSS attacks.</a:t>
            </a:r>
          </a:p>
          <a:p>
            <a:pPr algn="l">
              <a:buFont typeface="+mj-lt"/>
              <a:buAutoNum type="arabicPeriod"/>
            </a:pPr>
            <a:r>
              <a:rPr lang="en-US" b="1" i="0" dirty="0">
                <a:solidFill>
                  <a:srgbClr val="D1D5DB"/>
                </a:solidFill>
                <a:effectLst/>
                <a:latin typeface="Söhne"/>
              </a:rPr>
              <a:t>Security Headers</a:t>
            </a:r>
            <a:r>
              <a:rPr lang="en-US" b="0" i="0" dirty="0">
                <a:solidFill>
                  <a:srgbClr val="D1D5DB"/>
                </a:solidFill>
                <a:effectLst/>
                <a:latin typeface="Söhne"/>
              </a:rPr>
              <a:t>: Set appropriate security headers in your application's HTTP responses, such as Strict-Transport-Security (HSTS), X-Content-Type-Options, X-Frame-Options, and X-XSS-Protection headers.</a:t>
            </a:r>
          </a:p>
          <a:p>
            <a:pPr algn="l">
              <a:buFont typeface="+mj-lt"/>
              <a:buAutoNum type="arabicPeriod"/>
            </a:pPr>
            <a:r>
              <a:rPr lang="en-US" b="1" i="0" dirty="0">
                <a:solidFill>
                  <a:srgbClr val="D1D5DB"/>
                </a:solidFill>
                <a:effectLst/>
                <a:latin typeface="Söhne"/>
              </a:rPr>
              <a:t>Logging and Monitoring</a:t>
            </a:r>
            <a:r>
              <a:rPr lang="en-US" b="0" i="0" dirty="0">
                <a:solidFill>
                  <a:srgbClr val="D1D5DB"/>
                </a:solidFill>
                <a:effectLst/>
                <a:latin typeface="Söhne"/>
              </a:rPr>
              <a:t>: Implement robust logging and monitoring mechanisms to detect and respond to security incidents promptly. Monitor your application for suspicious activities, such as unusual login attempts or excessive API requests.</a:t>
            </a:r>
          </a:p>
          <a:p>
            <a:pPr algn="l">
              <a:buFont typeface="+mj-lt"/>
              <a:buAutoNum type="arabicPeriod"/>
            </a:pPr>
            <a:r>
              <a:rPr lang="en-US" b="1" i="0" dirty="0">
                <a:solidFill>
                  <a:srgbClr val="D1D5DB"/>
                </a:solidFill>
                <a:effectLst/>
                <a:latin typeface="Söhne"/>
              </a:rPr>
              <a:t>Security Testing</a:t>
            </a:r>
            <a:r>
              <a:rPr lang="en-US" b="0" i="0" dirty="0">
                <a:solidFill>
                  <a:srgbClr val="D1D5DB"/>
                </a:solidFill>
                <a:effectLst/>
                <a:latin typeface="Söhne"/>
              </a:rPr>
              <a:t>: Regularly perform security testing, including vulnerability scanning and penetration testing, to identify and address potential security weaknesses in your application.</a:t>
            </a:r>
          </a:p>
          <a:p>
            <a:endParaRPr lang="en-IN" dirty="0"/>
          </a:p>
        </p:txBody>
      </p:sp>
      <p:sp>
        <p:nvSpPr>
          <p:cNvPr id="4" name="Slide Number Placeholder 3"/>
          <p:cNvSpPr>
            <a:spLocks noGrp="1"/>
          </p:cNvSpPr>
          <p:nvPr>
            <p:ph type="sldNum" sz="quarter" idx="5"/>
          </p:nvPr>
        </p:nvSpPr>
        <p:spPr/>
        <p:txBody>
          <a:bodyPr/>
          <a:lstStyle/>
          <a:p>
            <a:fld id="{EC6AC22A-462B-4510-841B-C96C6E751E43}" type="slidenum">
              <a:rPr lang="en-IN" smtClean="0"/>
              <a:t>54</a:t>
            </a:fld>
            <a:endParaRPr lang="en-IN"/>
          </a:p>
        </p:txBody>
      </p:sp>
    </p:spTree>
    <p:extLst>
      <p:ext uri="{BB962C8B-B14F-4D97-AF65-F5344CB8AC3E}">
        <p14:creationId xmlns:p14="http://schemas.microsoft.com/office/powerpoint/2010/main" val="897622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4F0EB-16D5-71E8-99EC-C8996760BA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A51C0E1-3DF5-D083-0C16-6993B021B3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8A8E839-4112-2C93-B937-59A11C96982F}"/>
              </a:ext>
            </a:extLst>
          </p:cNvPr>
          <p:cNvSpPr>
            <a:spLocks noGrp="1"/>
          </p:cNvSpPr>
          <p:nvPr>
            <p:ph type="dt" sz="half" idx="10"/>
          </p:nvPr>
        </p:nvSpPr>
        <p:spPr/>
        <p:txBody>
          <a:bodyPr/>
          <a:lstStyle/>
          <a:p>
            <a:fld id="{FC799B78-6C14-4142-87A6-68AC42AFC175}" type="datetimeFigureOut">
              <a:rPr lang="en-IN" smtClean="0"/>
              <a:t>23-06-2023</a:t>
            </a:fld>
            <a:endParaRPr lang="en-IN"/>
          </a:p>
        </p:txBody>
      </p:sp>
      <p:sp>
        <p:nvSpPr>
          <p:cNvPr id="5" name="Footer Placeholder 4">
            <a:extLst>
              <a:ext uri="{FF2B5EF4-FFF2-40B4-BE49-F238E27FC236}">
                <a16:creationId xmlns:a16="http://schemas.microsoft.com/office/drawing/2014/main" id="{3B97FB34-E809-862C-8219-B9D0FCFC49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539FD3-1D40-3D7D-A1CA-3737EFCB5161}"/>
              </a:ext>
            </a:extLst>
          </p:cNvPr>
          <p:cNvSpPr>
            <a:spLocks noGrp="1"/>
          </p:cNvSpPr>
          <p:nvPr>
            <p:ph type="sldNum" sz="quarter" idx="12"/>
          </p:nvPr>
        </p:nvSpPr>
        <p:spPr/>
        <p:txBody>
          <a:bodyPr/>
          <a:lstStyle/>
          <a:p>
            <a:fld id="{70A53B65-C9E4-47B4-9D9D-77D5DF863061}" type="slidenum">
              <a:rPr lang="en-IN" smtClean="0"/>
              <a:t>‹#›</a:t>
            </a:fld>
            <a:endParaRPr lang="en-IN"/>
          </a:p>
        </p:txBody>
      </p:sp>
    </p:spTree>
    <p:extLst>
      <p:ext uri="{BB962C8B-B14F-4D97-AF65-F5344CB8AC3E}">
        <p14:creationId xmlns:p14="http://schemas.microsoft.com/office/powerpoint/2010/main" val="3320076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88F74-0541-F276-434F-DBC8D53259D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383037-AF6B-3EB6-27B7-1F942B52C2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4028C2-4BDB-643F-5EB6-CBDF0A382A3C}"/>
              </a:ext>
            </a:extLst>
          </p:cNvPr>
          <p:cNvSpPr>
            <a:spLocks noGrp="1"/>
          </p:cNvSpPr>
          <p:nvPr>
            <p:ph type="dt" sz="half" idx="10"/>
          </p:nvPr>
        </p:nvSpPr>
        <p:spPr/>
        <p:txBody>
          <a:bodyPr/>
          <a:lstStyle/>
          <a:p>
            <a:fld id="{FC799B78-6C14-4142-87A6-68AC42AFC175}" type="datetimeFigureOut">
              <a:rPr lang="en-IN" smtClean="0"/>
              <a:t>23-06-2023</a:t>
            </a:fld>
            <a:endParaRPr lang="en-IN"/>
          </a:p>
        </p:txBody>
      </p:sp>
      <p:sp>
        <p:nvSpPr>
          <p:cNvPr id="5" name="Footer Placeholder 4">
            <a:extLst>
              <a:ext uri="{FF2B5EF4-FFF2-40B4-BE49-F238E27FC236}">
                <a16:creationId xmlns:a16="http://schemas.microsoft.com/office/drawing/2014/main" id="{73D54FCD-EBCF-3E63-F7F7-7BCB7693D6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B4E893-81C0-633D-9A4C-3211099D93CE}"/>
              </a:ext>
            </a:extLst>
          </p:cNvPr>
          <p:cNvSpPr>
            <a:spLocks noGrp="1"/>
          </p:cNvSpPr>
          <p:nvPr>
            <p:ph type="sldNum" sz="quarter" idx="12"/>
          </p:nvPr>
        </p:nvSpPr>
        <p:spPr/>
        <p:txBody>
          <a:bodyPr/>
          <a:lstStyle/>
          <a:p>
            <a:fld id="{70A53B65-C9E4-47B4-9D9D-77D5DF863061}" type="slidenum">
              <a:rPr lang="en-IN" smtClean="0"/>
              <a:t>‹#›</a:t>
            </a:fld>
            <a:endParaRPr lang="en-IN"/>
          </a:p>
        </p:txBody>
      </p:sp>
    </p:spTree>
    <p:extLst>
      <p:ext uri="{BB962C8B-B14F-4D97-AF65-F5344CB8AC3E}">
        <p14:creationId xmlns:p14="http://schemas.microsoft.com/office/powerpoint/2010/main" val="2237382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AD6E4A-1D1C-538E-6F1A-C10536886A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499847-92D0-7917-4342-18A1230A13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9484BB-3E49-7994-EE9F-076A27C34B46}"/>
              </a:ext>
            </a:extLst>
          </p:cNvPr>
          <p:cNvSpPr>
            <a:spLocks noGrp="1"/>
          </p:cNvSpPr>
          <p:nvPr>
            <p:ph type="dt" sz="half" idx="10"/>
          </p:nvPr>
        </p:nvSpPr>
        <p:spPr/>
        <p:txBody>
          <a:bodyPr/>
          <a:lstStyle/>
          <a:p>
            <a:fld id="{FC799B78-6C14-4142-87A6-68AC42AFC175}" type="datetimeFigureOut">
              <a:rPr lang="en-IN" smtClean="0"/>
              <a:t>23-06-2023</a:t>
            </a:fld>
            <a:endParaRPr lang="en-IN"/>
          </a:p>
        </p:txBody>
      </p:sp>
      <p:sp>
        <p:nvSpPr>
          <p:cNvPr id="5" name="Footer Placeholder 4">
            <a:extLst>
              <a:ext uri="{FF2B5EF4-FFF2-40B4-BE49-F238E27FC236}">
                <a16:creationId xmlns:a16="http://schemas.microsoft.com/office/drawing/2014/main" id="{AFAE95A0-931D-70B6-588F-2C420B2299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92472E-B2A2-81F7-8D03-267810FBEADB}"/>
              </a:ext>
            </a:extLst>
          </p:cNvPr>
          <p:cNvSpPr>
            <a:spLocks noGrp="1"/>
          </p:cNvSpPr>
          <p:nvPr>
            <p:ph type="sldNum" sz="quarter" idx="12"/>
          </p:nvPr>
        </p:nvSpPr>
        <p:spPr/>
        <p:txBody>
          <a:bodyPr/>
          <a:lstStyle/>
          <a:p>
            <a:fld id="{70A53B65-C9E4-47B4-9D9D-77D5DF863061}" type="slidenum">
              <a:rPr lang="en-IN" smtClean="0"/>
              <a:t>‹#›</a:t>
            </a:fld>
            <a:endParaRPr lang="en-IN"/>
          </a:p>
        </p:txBody>
      </p:sp>
    </p:spTree>
    <p:extLst>
      <p:ext uri="{BB962C8B-B14F-4D97-AF65-F5344CB8AC3E}">
        <p14:creationId xmlns:p14="http://schemas.microsoft.com/office/powerpoint/2010/main" val="446662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529E-45CC-4AED-80B3-4BBD48A2AF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5B8552-66E7-4159-BFCF-0B11286EAF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1B97A7-5AFD-4E20-9727-194CE260D86C}"/>
              </a:ext>
            </a:extLst>
          </p:cNvPr>
          <p:cNvSpPr>
            <a:spLocks noGrp="1"/>
          </p:cNvSpPr>
          <p:nvPr>
            <p:ph type="dt" sz="half" idx="10"/>
          </p:nvPr>
        </p:nvSpPr>
        <p:spPr/>
        <p:txBody>
          <a:bodyPr/>
          <a:lstStyle/>
          <a:p>
            <a:fld id="{AC383B1E-3E1F-4FB8-B611-6F0F06E0FE57}" type="datetimeFigureOut">
              <a:rPr lang="en-US" smtClean="0"/>
              <a:t>6/23/2023</a:t>
            </a:fld>
            <a:endParaRPr lang="en-US"/>
          </a:p>
        </p:txBody>
      </p:sp>
      <p:sp>
        <p:nvSpPr>
          <p:cNvPr id="5" name="Footer Placeholder 4">
            <a:extLst>
              <a:ext uri="{FF2B5EF4-FFF2-40B4-BE49-F238E27FC236}">
                <a16:creationId xmlns:a16="http://schemas.microsoft.com/office/drawing/2014/main" id="{9BB0427F-D48B-4A9D-A92E-BD8BD1396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01568-0B04-4C0D-AB92-2ACCC8C5D381}"/>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3353431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48B9-F28B-4FAB-A1A3-3F7C2AB783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13227A-8ED9-4584-ADB7-FEEA1C3F9B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3B762-874E-401A-B9E7-469925BC42B5}"/>
              </a:ext>
            </a:extLst>
          </p:cNvPr>
          <p:cNvSpPr>
            <a:spLocks noGrp="1"/>
          </p:cNvSpPr>
          <p:nvPr>
            <p:ph type="dt" sz="half" idx="10"/>
          </p:nvPr>
        </p:nvSpPr>
        <p:spPr/>
        <p:txBody>
          <a:bodyPr/>
          <a:lstStyle/>
          <a:p>
            <a:fld id="{AC383B1E-3E1F-4FB8-B611-6F0F06E0FE57}" type="datetimeFigureOut">
              <a:rPr lang="en-US" smtClean="0"/>
              <a:t>6/23/2023</a:t>
            </a:fld>
            <a:endParaRPr lang="en-US"/>
          </a:p>
        </p:txBody>
      </p:sp>
      <p:sp>
        <p:nvSpPr>
          <p:cNvPr id="5" name="Footer Placeholder 4">
            <a:extLst>
              <a:ext uri="{FF2B5EF4-FFF2-40B4-BE49-F238E27FC236}">
                <a16:creationId xmlns:a16="http://schemas.microsoft.com/office/drawing/2014/main" id="{74418D9F-C0B8-47A1-A514-6DA2EB47A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A593A-E7B1-431C-9A54-B36E94BF8AE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0857159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3F58-2922-4F33-BEA6-E230DC0479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3C835B-243C-4E31-ABF6-ED374E68F3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2065FC-471A-4124-A439-E40174BE9D0E}"/>
              </a:ext>
            </a:extLst>
          </p:cNvPr>
          <p:cNvSpPr>
            <a:spLocks noGrp="1"/>
          </p:cNvSpPr>
          <p:nvPr>
            <p:ph type="dt" sz="half" idx="10"/>
          </p:nvPr>
        </p:nvSpPr>
        <p:spPr/>
        <p:txBody>
          <a:bodyPr/>
          <a:lstStyle/>
          <a:p>
            <a:fld id="{AC383B1E-3E1F-4FB8-B611-6F0F06E0FE57}" type="datetimeFigureOut">
              <a:rPr lang="en-US" smtClean="0"/>
              <a:t>6/23/2023</a:t>
            </a:fld>
            <a:endParaRPr lang="en-US"/>
          </a:p>
        </p:txBody>
      </p:sp>
      <p:sp>
        <p:nvSpPr>
          <p:cNvPr id="5" name="Footer Placeholder 4">
            <a:extLst>
              <a:ext uri="{FF2B5EF4-FFF2-40B4-BE49-F238E27FC236}">
                <a16:creationId xmlns:a16="http://schemas.microsoft.com/office/drawing/2014/main" id="{2C8692D7-A355-421C-96D0-881EDC64B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0DEAA-30BD-44B7-9CB1-9FC4BFF057B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0487811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97A58-4735-43E9-A27D-1FFE2AC98C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E853D5-02AB-44E4-8CD6-69F8294339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20938C-05CF-4C95-A3F9-41F295DF24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57B11A-313E-43C8-B9EE-278F752465F5}"/>
              </a:ext>
            </a:extLst>
          </p:cNvPr>
          <p:cNvSpPr>
            <a:spLocks noGrp="1"/>
          </p:cNvSpPr>
          <p:nvPr>
            <p:ph type="dt" sz="half" idx="10"/>
          </p:nvPr>
        </p:nvSpPr>
        <p:spPr/>
        <p:txBody>
          <a:bodyPr/>
          <a:lstStyle/>
          <a:p>
            <a:fld id="{AC383B1E-3E1F-4FB8-B611-6F0F06E0FE57}" type="datetimeFigureOut">
              <a:rPr lang="en-US" smtClean="0"/>
              <a:t>6/23/2023</a:t>
            </a:fld>
            <a:endParaRPr lang="en-US"/>
          </a:p>
        </p:txBody>
      </p:sp>
      <p:sp>
        <p:nvSpPr>
          <p:cNvPr id="6" name="Footer Placeholder 5">
            <a:extLst>
              <a:ext uri="{FF2B5EF4-FFF2-40B4-BE49-F238E27FC236}">
                <a16:creationId xmlns:a16="http://schemas.microsoft.com/office/drawing/2014/main" id="{F0B1FAE5-145A-4720-9F9A-6163952D8E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C337B0-599F-41F4-B719-1360E777C9C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5386198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893C-C177-4C73-BBEA-9872ACEE0C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EAC602-3120-4513-A792-7ADCD3910C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32D221-C5A3-4D3A-8D23-12B4762FE8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3E25B1-D1D8-4C91-A097-709E5161AB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ADD531-1AB4-4E06-B22F-AD8FFF0827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4E7EAA-6302-4F8F-9796-35C066287302}"/>
              </a:ext>
            </a:extLst>
          </p:cNvPr>
          <p:cNvSpPr>
            <a:spLocks noGrp="1"/>
          </p:cNvSpPr>
          <p:nvPr>
            <p:ph type="dt" sz="half" idx="10"/>
          </p:nvPr>
        </p:nvSpPr>
        <p:spPr/>
        <p:txBody>
          <a:bodyPr/>
          <a:lstStyle/>
          <a:p>
            <a:fld id="{AC383B1E-3E1F-4FB8-B611-6F0F06E0FE57}" type="datetimeFigureOut">
              <a:rPr lang="en-US" smtClean="0"/>
              <a:t>6/23/2023</a:t>
            </a:fld>
            <a:endParaRPr lang="en-US"/>
          </a:p>
        </p:txBody>
      </p:sp>
      <p:sp>
        <p:nvSpPr>
          <p:cNvPr id="8" name="Footer Placeholder 7">
            <a:extLst>
              <a:ext uri="{FF2B5EF4-FFF2-40B4-BE49-F238E27FC236}">
                <a16:creationId xmlns:a16="http://schemas.microsoft.com/office/drawing/2014/main" id="{D8DAC57F-59C4-4DD8-B065-3F091D23A5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9FF9C1-9372-4DBC-965E-4A1A9DF4B1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116259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D391-A18E-4AE6-9C62-28E4E354DA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72E775-C684-4CED-A329-7D8C42229144}"/>
              </a:ext>
            </a:extLst>
          </p:cNvPr>
          <p:cNvSpPr>
            <a:spLocks noGrp="1"/>
          </p:cNvSpPr>
          <p:nvPr>
            <p:ph type="dt" sz="half" idx="10"/>
          </p:nvPr>
        </p:nvSpPr>
        <p:spPr/>
        <p:txBody>
          <a:bodyPr/>
          <a:lstStyle/>
          <a:p>
            <a:fld id="{AC383B1E-3E1F-4FB8-B611-6F0F06E0FE57}" type="datetimeFigureOut">
              <a:rPr lang="en-US" smtClean="0"/>
              <a:t>6/23/2023</a:t>
            </a:fld>
            <a:endParaRPr lang="en-US"/>
          </a:p>
        </p:txBody>
      </p:sp>
      <p:sp>
        <p:nvSpPr>
          <p:cNvPr id="4" name="Footer Placeholder 3">
            <a:extLst>
              <a:ext uri="{FF2B5EF4-FFF2-40B4-BE49-F238E27FC236}">
                <a16:creationId xmlns:a16="http://schemas.microsoft.com/office/drawing/2014/main" id="{F90C142E-A692-4D2F-9456-1C12E6CFD6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5F8292-F78D-4F0F-90B5-198F46D8135E}"/>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7489275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6168AE-9D7D-4DAF-B8D1-78F729BC472E}"/>
              </a:ext>
            </a:extLst>
          </p:cNvPr>
          <p:cNvSpPr>
            <a:spLocks noGrp="1"/>
          </p:cNvSpPr>
          <p:nvPr>
            <p:ph type="dt" sz="half" idx="10"/>
          </p:nvPr>
        </p:nvSpPr>
        <p:spPr/>
        <p:txBody>
          <a:bodyPr/>
          <a:lstStyle/>
          <a:p>
            <a:fld id="{AC383B1E-3E1F-4FB8-B611-6F0F06E0FE57}" type="datetimeFigureOut">
              <a:rPr lang="en-US" smtClean="0"/>
              <a:t>6/23/2023</a:t>
            </a:fld>
            <a:endParaRPr lang="en-US"/>
          </a:p>
        </p:txBody>
      </p:sp>
      <p:sp>
        <p:nvSpPr>
          <p:cNvPr id="3" name="Footer Placeholder 2">
            <a:extLst>
              <a:ext uri="{FF2B5EF4-FFF2-40B4-BE49-F238E27FC236}">
                <a16:creationId xmlns:a16="http://schemas.microsoft.com/office/drawing/2014/main" id="{FF89B9BA-49F9-4260-B699-152490BAD2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1A45B1-8570-4032-84F1-0A81BD750E1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4483888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CD88-6946-4776-B167-F50E604F6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3BA8A6-5EBF-4EDF-B8AF-49840F7BCF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7FEDEA-457E-4B55-BAE9-7106A5E2C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285A6D-AF49-4F6F-9AA0-B72E9FABF8DD}"/>
              </a:ext>
            </a:extLst>
          </p:cNvPr>
          <p:cNvSpPr>
            <a:spLocks noGrp="1"/>
          </p:cNvSpPr>
          <p:nvPr>
            <p:ph type="dt" sz="half" idx="10"/>
          </p:nvPr>
        </p:nvSpPr>
        <p:spPr/>
        <p:txBody>
          <a:bodyPr/>
          <a:lstStyle/>
          <a:p>
            <a:fld id="{AC383B1E-3E1F-4FB8-B611-6F0F06E0FE57}" type="datetimeFigureOut">
              <a:rPr lang="en-US" smtClean="0"/>
              <a:t>6/23/2023</a:t>
            </a:fld>
            <a:endParaRPr lang="en-US"/>
          </a:p>
        </p:txBody>
      </p:sp>
      <p:sp>
        <p:nvSpPr>
          <p:cNvPr id="6" name="Footer Placeholder 5">
            <a:extLst>
              <a:ext uri="{FF2B5EF4-FFF2-40B4-BE49-F238E27FC236}">
                <a16:creationId xmlns:a16="http://schemas.microsoft.com/office/drawing/2014/main" id="{1ADC4FAB-77C3-4128-B9AE-18C2D35881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99B107-B0C6-40FB-B3A9-C8E09E78CC7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115862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231E3-5427-D193-9BCF-A2F05AD55B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FD5F0E-C221-E584-5512-AC4381C4C8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E0E008-553B-3D65-63F5-57250601164A}"/>
              </a:ext>
            </a:extLst>
          </p:cNvPr>
          <p:cNvSpPr>
            <a:spLocks noGrp="1"/>
          </p:cNvSpPr>
          <p:nvPr>
            <p:ph type="dt" sz="half" idx="10"/>
          </p:nvPr>
        </p:nvSpPr>
        <p:spPr/>
        <p:txBody>
          <a:bodyPr/>
          <a:lstStyle/>
          <a:p>
            <a:fld id="{FC799B78-6C14-4142-87A6-68AC42AFC175}" type="datetimeFigureOut">
              <a:rPr lang="en-IN" smtClean="0"/>
              <a:t>23-06-2023</a:t>
            </a:fld>
            <a:endParaRPr lang="en-IN"/>
          </a:p>
        </p:txBody>
      </p:sp>
      <p:sp>
        <p:nvSpPr>
          <p:cNvPr id="5" name="Footer Placeholder 4">
            <a:extLst>
              <a:ext uri="{FF2B5EF4-FFF2-40B4-BE49-F238E27FC236}">
                <a16:creationId xmlns:a16="http://schemas.microsoft.com/office/drawing/2014/main" id="{F7AAC420-55B6-EA19-2119-9054377522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B0ABDB-8539-0459-73BD-5851CC9E319E}"/>
              </a:ext>
            </a:extLst>
          </p:cNvPr>
          <p:cNvSpPr>
            <a:spLocks noGrp="1"/>
          </p:cNvSpPr>
          <p:nvPr>
            <p:ph type="sldNum" sz="quarter" idx="12"/>
          </p:nvPr>
        </p:nvSpPr>
        <p:spPr/>
        <p:txBody>
          <a:bodyPr/>
          <a:lstStyle/>
          <a:p>
            <a:fld id="{70A53B65-C9E4-47B4-9D9D-77D5DF863061}" type="slidenum">
              <a:rPr lang="en-IN" smtClean="0"/>
              <a:t>‹#›</a:t>
            </a:fld>
            <a:endParaRPr lang="en-IN"/>
          </a:p>
        </p:txBody>
      </p:sp>
    </p:spTree>
    <p:extLst>
      <p:ext uri="{BB962C8B-B14F-4D97-AF65-F5344CB8AC3E}">
        <p14:creationId xmlns:p14="http://schemas.microsoft.com/office/powerpoint/2010/main" val="32766732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0101D-3646-459D-96D9-0DD703CA1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8EDCE6-F744-4335-9B68-A62165372D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BA56DB-9C0B-4EE4-BD32-2E72AC166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5294B6-84A3-4F4A-B6CA-C1E05956B606}"/>
              </a:ext>
            </a:extLst>
          </p:cNvPr>
          <p:cNvSpPr>
            <a:spLocks noGrp="1"/>
          </p:cNvSpPr>
          <p:nvPr>
            <p:ph type="dt" sz="half" idx="10"/>
          </p:nvPr>
        </p:nvSpPr>
        <p:spPr/>
        <p:txBody>
          <a:bodyPr/>
          <a:lstStyle/>
          <a:p>
            <a:fld id="{AC383B1E-3E1F-4FB8-B611-6F0F06E0FE57}" type="datetimeFigureOut">
              <a:rPr lang="en-US" smtClean="0"/>
              <a:t>6/23/2023</a:t>
            </a:fld>
            <a:endParaRPr lang="en-US"/>
          </a:p>
        </p:txBody>
      </p:sp>
      <p:sp>
        <p:nvSpPr>
          <p:cNvPr id="6" name="Footer Placeholder 5">
            <a:extLst>
              <a:ext uri="{FF2B5EF4-FFF2-40B4-BE49-F238E27FC236}">
                <a16:creationId xmlns:a16="http://schemas.microsoft.com/office/drawing/2014/main" id="{5133A546-007F-48DD-AFC9-C93E48253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888BC8-981A-4435-BCCD-6326B320C496}"/>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1230328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910A-0773-4A5E-923F-872D153F23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F89E44-0152-41D7-9FA8-B6935D1359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4E6C3-C3E6-40A4-9FCE-3367D791A446}"/>
              </a:ext>
            </a:extLst>
          </p:cNvPr>
          <p:cNvSpPr>
            <a:spLocks noGrp="1"/>
          </p:cNvSpPr>
          <p:nvPr>
            <p:ph type="dt" sz="half" idx="10"/>
          </p:nvPr>
        </p:nvSpPr>
        <p:spPr/>
        <p:txBody>
          <a:bodyPr/>
          <a:lstStyle/>
          <a:p>
            <a:fld id="{AC383B1E-3E1F-4FB8-B611-6F0F06E0FE57}" type="datetimeFigureOut">
              <a:rPr lang="en-US" smtClean="0"/>
              <a:t>6/23/2023</a:t>
            </a:fld>
            <a:endParaRPr lang="en-US"/>
          </a:p>
        </p:txBody>
      </p:sp>
      <p:sp>
        <p:nvSpPr>
          <p:cNvPr id="5" name="Footer Placeholder 4">
            <a:extLst>
              <a:ext uri="{FF2B5EF4-FFF2-40B4-BE49-F238E27FC236}">
                <a16:creationId xmlns:a16="http://schemas.microsoft.com/office/drawing/2014/main" id="{42CF5312-2701-4687-A019-14782A88B2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75657-2B9E-40F3-8252-0BA25264F790}"/>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5705893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5BA920-7500-479F-95F2-A9450B6C03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DDDCE5-211F-4264-8802-31E712486C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0F2F3-3F45-4631-96BF-29D1B59F6069}"/>
              </a:ext>
            </a:extLst>
          </p:cNvPr>
          <p:cNvSpPr>
            <a:spLocks noGrp="1"/>
          </p:cNvSpPr>
          <p:nvPr>
            <p:ph type="dt" sz="half" idx="10"/>
          </p:nvPr>
        </p:nvSpPr>
        <p:spPr/>
        <p:txBody>
          <a:bodyPr/>
          <a:lstStyle/>
          <a:p>
            <a:fld id="{AC383B1E-3E1F-4FB8-B611-6F0F06E0FE57}" type="datetimeFigureOut">
              <a:rPr lang="en-US" smtClean="0"/>
              <a:t>6/23/2023</a:t>
            </a:fld>
            <a:endParaRPr lang="en-US"/>
          </a:p>
        </p:txBody>
      </p:sp>
      <p:sp>
        <p:nvSpPr>
          <p:cNvPr id="5" name="Footer Placeholder 4">
            <a:extLst>
              <a:ext uri="{FF2B5EF4-FFF2-40B4-BE49-F238E27FC236}">
                <a16:creationId xmlns:a16="http://schemas.microsoft.com/office/drawing/2014/main" id="{3705233A-34FD-4A68-B410-2200590A6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B46B1-1281-4C22-A0E1-62AB800338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501343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F0C3E-238E-F798-86DC-2538E7BB63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746D9EE-8991-953E-9E87-03FD85E364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226691-045D-C7C4-14B5-9DE72A6EBDA6}"/>
              </a:ext>
            </a:extLst>
          </p:cNvPr>
          <p:cNvSpPr>
            <a:spLocks noGrp="1"/>
          </p:cNvSpPr>
          <p:nvPr>
            <p:ph type="dt" sz="half" idx="10"/>
          </p:nvPr>
        </p:nvSpPr>
        <p:spPr/>
        <p:txBody>
          <a:bodyPr/>
          <a:lstStyle/>
          <a:p>
            <a:fld id="{FC799B78-6C14-4142-87A6-68AC42AFC175}" type="datetimeFigureOut">
              <a:rPr lang="en-IN" smtClean="0"/>
              <a:t>23-06-2023</a:t>
            </a:fld>
            <a:endParaRPr lang="en-IN"/>
          </a:p>
        </p:txBody>
      </p:sp>
      <p:sp>
        <p:nvSpPr>
          <p:cNvPr id="5" name="Footer Placeholder 4">
            <a:extLst>
              <a:ext uri="{FF2B5EF4-FFF2-40B4-BE49-F238E27FC236}">
                <a16:creationId xmlns:a16="http://schemas.microsoft.com/office/drawing/2014/main" id="{E1D493CC-0A01-0F43-A074-48C3702B26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9BD722-C331-3ED7-6DCD-4DA65DF0AD7F}"/>
              </a:ext>
            </a:extLst>
          </p:cNvPr>
          <p:cNvSpPr>
            <a:spLocks noGrp="1"/>
          </p:cNvSpPr>
          <p:nvPr>
            <p:ph type="sldNum" sz="quarter" idx="12"/>
          </p:nvPr>
        </p:nvSpPr>
        <p:spPr/>
        <p:txBody>
          <a:bodyPr/>
          <a:lstStyle/>
          <a:p>
            <a:fld id="{70A53B65-C9E4-47B4-9D9D-77D5DF863061}" type="slidenum">
              <a:rPr lang="en-IN" smtClean="0"/>
              <a:t>‹#›</a:t>
            </a:fld>
            <a:endParaRPr lang="en-IN"/>
          </a:p>
        </p:txBody>
      </p:sp>
    </p:spTree>
    <p:extLst>
      <p:ext uri="{BB962C8B-B14F-4D97-AF65-F5344CB8AC3E}">
        <p14:creationId xmlns:p14="http://schemas.microsoft.com/office/powerpoint/2010/main" val="952557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63092-8381-33AA-71BD-04E16BBCD2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E187DE-367A-EE30-76B2-C58EAA314B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83B3DB5-83BE-547A-FE94-960AD3475A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F1EA72F-6B3E-04F4-265D-C01106F4C386}"/>
              </a:ext>
            </a:extLst>
          </p:cNvPr>
          <p:cNvSpPr>
            <a:spLocks noGrp="1"/>
          </p:cNvSpPr>
          <p:nvPr>
            <p:ph type="dt" sz="half" idx="10"/>
          </p:nvPr>
        </p:nvSpPr>
        <p:spPr/>
        <p:txBody>
          <a:bodyPr/>
          <a:lstStyle/>
          <a:p>
            <a:fld id="{FC799B78-6C14-4142-87A6-68AC42AFC175}" type="datetimeFigureOut">
              <a:rPr lang="en-IN" smtClean="0"/>
              <a:t>23-06-2023</a:t>
            </a:fld>
            <a:endParaRPr lang="en-IN"/>
          </a:p>
        </p:txBody>
      </p:sp>
      <p:sp>
        <p:nvSpPr>
          <p:cNvPr id="6" name="Footer Placeholder 5">
            <a:extLst>
              <a:ext uri="{FF2B5EF4-FFF2-40B4-BE49-F238E27FC236}">
                <a16:creationId xmlns:a16="http://schemas.microsoft.com/office/drawing/2014/main" id="{17154F70-8720-30D3-AFD6-FAF7948BE2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3757A4-73C6-DCE6-4022-8F6939780F38}"/>
              </a:ext>
            </a:extLst>
          </p:cNvPr>
          <p:cNvSpPr>
            <a:spLocks noGrp="1"/>
          </p:cNvSpPr>
          <p:nvPr>
            <p:ph type="sldNum" sz="quarter" idx="12"/>
          </p:nvPr>
        </p:nvSpPr>
        <p:spPr/>
        <p:txBody>
          <a:bodyPr/>
          <a:lstStyle/>
          <a:p>
            <a:fld id="{70A53B65-C9E4-47B4-9D9D-77D5DF863061}" type="slidenum">
              <a:rPr lang="en-IN" smtClean="0"/>
              <a:t>‹#›</a:t>
            </a:fld>
            <a:endParaRPr lang="en-IN"/>
          </a:p>
        </p:txBody>
      </p:sp>
    </p:spTree>
    <p:extLst>
      <p:ext uri="{BB962C8B-B14F-4D97-AF65-F5344CB8AC3E}">
        <p14:creationId xmlns:p14="http://schemas.microsoft.com/office/powerpoint/2010/main" val="4170916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F365B-D6B5-DE42-2248-29CEC6AF464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1BD7FF-A487-C981-A7BB-06BE7CC0E7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8C6FB7-4569-25DD-43A0-32B59FCD36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9C5098C-9AF9-1092-028F-489A8EE670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03F4AE-A729-EF3C-5357-D953F60D8A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2294A3-4FD9-DF83-F5DA-8D769A598256}"/>
              </a:ext>
            </a:extLst>
          </p:cNvPr>
          <p:cNvSpPr>
            <a:spLocks noGrp="1"/>
          </p:cNvSpPr>
          <p:nvPr>
            <p:ph type="dt" sz="half" idx="10"/>
          </p:nvPr>
        </p:nvSpPr>
        <p:spPr/>
        <p:txBody>
          <a:bodyPr/>
          <a:lstStyle/>
          <a:p>
            <a:fld id="{FC799B78-6C14-4142-87A6-68AC42AFC175}" type="datetimeFigureOut">
              <a:rPr lang="en-IN" smtClean="0"/>
              <a:t>23-06-2023</a:t>
            </a:fld>
            <a:endParaRPr lang="en-IN"/>
          </a:p>
        </p:txBody>
      </p:sp>
      <p:sp>
        <p:nvSpPr>
          <p:cNvPr id="8" name="Footer Placeholder 7">
            <a:extLst>
              <a:ext uri="{FF2B5EF4-FFF2-40B4-BE49-F238E27FC236}">
                <a16:creationId xmlns:a16="http://schemas.microsoft.com/office/drawing/2014/main" id="{9F952D81-3280-3B13-D889-C114131E965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E770122-4FCB-C374-F5E5-3BEE5B7F7F25}"/>
              </a:ext>
            </a:extLst>
          </p:cNvPr>
          <p:cNvSpPr>
            <a:spLocks noGrp="1"/>
          </p:cNvSpPr>
          <p:nvPr>
            <p:ph type="sldNum" sz="quarter" idx="12"/>
          </p:nvPr>
        </p:nvSpPr>
        <p:spPr/>
        <p:txBody>
          <a:bodyPr/>
          <a:lstStyle/>
          <a:p>
            <a:fld id="{70A53B65-C9E4-47B4-9D9D-77D5DF863061}" type="slidenum">
              <a:rPr lang="en-IN" smtClean="0"/>
              <a:t>‹#›</a:t>
            </a:fld>
            <a:endParaRPr lang="en-IN"/>
          </a:p>
        </p:txBody>
      </p:sp>
    </p:spTree>
    <p:extLst>
      <p:ext uri="{BB962C8B-B14F-4D97-AF65-F5344CB8AC3E}">
        <p14:creationId xmlns:p14="http://schemas.microsoft.com/office/powerpoint/2010/main" val="2568739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534BB-3601-DBBA-8FEC-8F15E61B0E9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1944A9B-EB50-AF9A-A72C-4554698AF809}"/>
              </a:ext>
            </a:extLst>
          </p:cNvPr>
          <p:cNvSpPr>
            <a:spLocks noGrp="1"/>
          </p:cNvSpPr>
          <p:nvPr>
            <p:ph type="dt" sz="half" idx="10"/>
          </p:nvPr>
        </p:nvSpPr>
        <p:spPr/>
        <p:txBody>
          <a:bodyPr/>
          <a:lstStyle/>
          <a:p>
            <a:fld id="{FC799B78-6C14-4142-87A6-68AC42AFC175}" type="datetimeFigureOut">
              <a:rPr lang="en-IN" smtClean="0"/>
              <a:t>23-06-2023</a:t>
            </a:fld>
            <a:endParaRPr lang="en-IN"/>
          </a:p>
        </p:txBody>
      </p:sp>
      <p:sp>
        <p:nvSpPr>
          <p:cNvPr id="4" name="Footer Placeholder 3">
            <a:extLst>
              <a:ext uri="{FF2B5EF4-FFF2-40B4-BE49-F238E27FC236}">
                <a16:creationId xmlns:a16="http://schemas.microsoft.com/office/drawing/2014/main" id="{91C72C18-EC44-6896-A973-D5295F5F730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897B30C-BEA1-6E93-B3D2-2989F25A7636}"/>
              </a:ext>
            </a:extLst>
          </p:cNvPr>
          <p:cNvSpPr>
            <a:spLocks noGrp="1"/>
          </p:cNvSpPr>
          <p:nvPr>
            <p:ph type="sldNum" sz="quarter" idx="12"/>
          </p:nvPr>
        </p:nvSpPr>
        <p:spPr/>
        <p:txBody>
          <a:bodyPr/>
          <a:lstStyle/>
          <a:p>
            <a:fld id="{70A53B65-C9E4-47B4-9D9D-77D5DF863061}" type="slidenum">
              <a:rPr lang="en-IN" smtClean="0"/>
              <a:t>‹#›</a:t>
            </a:fld>
            <a:endParaRPr lang="en-IN"/>
          </a:p>
        </p:txBody>
      </p:sp>
    </p:spTree>
    <p:extLst>
      <p:ext uri="{BB962C8B-B14F-4D97-AF65-F5344CB8AC3E}">
        <p14:creationId xmlns:p14="http://schemas.microsoft.com/office/powerpoint/2010/main" val="1664235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BA5904-83B6-071B-F7A9-9EFD79868F14}"/>
              </a:ext>
            </a:extLst>
          </p:cNvPr>
          <p:cNvSpPr>
            <a:spLocks noGrp="1"/>
          </p:cNvSpPr>
          <p:nvPr>
            <p:ph type="dt" sz="half" idx="10"/>
          </p:nvPr>
        </p:nvSpPr>
        <p:spPr/>
        <p:txBody>
          <a:bodyPr/>
          <a:lstStyle/>
          <a:p>
            <a:fld id="{FC799B78-6C14-4142-87A6-68AC42AFC175}" type="datetimeFigureOut">
              <a:rPr lang="en-IN" smtClean="0"/>
              <a:t>23-06-2023</a:t>
            </a:fld>
            <a:endParaRPr lang="en-IN"/>
          </a:p>
        </p:txBody>
      </p:sp>
      <p:sp>
        <p:nvSpPr>
          <p:cNvPr id="3" name="Footer Placeholder 2">
            <a:extLst>
              <a:ext uri="{FF2B5EF4-FFF2-40B4-BE49-F238E27FC236}">
                <a16:creationId xmlns:a16="http://schemas.microsoft.com/office/drawing/2014/main" id="{C71EC7CA-EE6B-02FE-EC99-C8CFFD07997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CC65872-5639-2285-3310-2A72EB38B9B2}"/>
              </a:ext>
            </a:extLst>
          </p:cNvPr>
          <p:cNvSpPr>
            <a:spLocks noGrp="1"/>
          </p:cNvSpPr>
          <p:nvPr>
            <p:ph type="sldNum" sz="quarter" idx="12"/>
          </p:nvPr>
        </p:nvSpPr>
        <p:spPr/>
        <p:txBody>
          <a:bodyPr/>
          <a:lstStyle/>
          <a:p>
            <a:fld id="{70A53B65-C9E4-47B4-9D9D-77D5DF863061}" type="slidenum">
              <a:rPr lang="en-IN" smtClean="0"/>
              <a:t>‹#›</a:t>
            </a:fld>
            <a:endParaRPr lang="en-IN"/>
          </a:p>
        </p:txBody>
      </p:sp>
    </p:spTree>
    <p:extLst>
      <p:ext uri="{BB962C8B-B14F-4D97-AF65-F5344CB8AC3E}">
        <p14:creationId xmlns:p14="http://schemas.microsoft.com/office/powerpoint/2010/main" val="2817761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0249-B26E-76D0-BAC8-C3C6E9E0C3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E914587-6CBF-719B-9A3D-3B7E53BBD0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429DB88-C2EC-49BF-82E5-F392DCDC1B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41E110-C2A3-71F7-05C5-010C7FC0D9FC}"/>
              </a:ext>
            </a:extLst>
          </p:cNvPr>
          <p:cNvSpPr>
            <a:spLocks noGrp="1"/>
          </p:cNvSpPr>
          <p:nvPr>
            <p:ph type="dt" sz="half" idx="10"/>
          </p:nvPr>
        </p:nvSpPr>
        <p:spPr/>
        <p:txBody>
          <a:bodyPr/>
          <a:lstStyle/>
          <a:p>
            <a:fld id="{FC799B78-6C14-4142-87A6-68AC42AFC175}" type="datetimeFigureOut">
              <a:rPr lang="en-IN" smtClean="0"/>
              <a:t>23-06-2023</a:t>
            </a:fld>
            <a:endParaRPr lang="en-IN"/>
          </a:p>
        </p:txBody>
      </p:sp>
      <p:sp>
        <p:nvSpPr>
          <p:cNvPr id="6" name="Footer Placeholder 5">
            <a:extLst>
              <a:ext uri="{FF2B5EF4-FFF2-40B4-BE49-F238E27FC236}">
                <a16:creationId xmlns:a16="http://schemas.microsoft.com/office/drawing/2014/main" id="{0654EB04-A778-594B-07C5-E9B866437F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84CC90-98FA-F6A7-8A57-66D8C386953B}"/>
              </a:ext>
            </a:extLst>
          </p:cNvPr>
          <p:cNvSpPr>
            <a:spLocks noGrp="1"/>
          </p:cNvSpPr>
          <p:nvPr>
            <p:ph type="sldNum" sz="quarter" idx="12"/>
          </p:nvPr>
        </p:nvSpPr>
        <p:spPr/>
        <p:txBody>
          <a:bodyPr/>
          <a:lstStyle/>
          <a:p>
            <a:fld id="{70A53B65-C9E4-47B4-9D9D-77D5DF863061}" type="slidenum">
              <a:rPr lang="en-IN" smtClean="0"/>
              <a:t>‹#›</a:t>
            </a:fld>
            <a:endParaRPr lang="en-IN"/>
          </a:p>
        </p:txBody>
      </p:sp>
    </p:spTree>
    <p:extLst>
      <p:ext uri="{BB962C8B-B14F-4D97-AF65-F5344CB8AC3E}">
        <p14:creationId xmlns:p14="http://schemas.microsoft.com/office/powerpoint/2010/main" val="1143286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01E06-5D31-FE4C-8C91-CF7DBB9257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7E5EC4A-0EB8-93B0-58E5-C8EEFF0CE6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4F824A9-E475-C926-1250-4F04C76E21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FBB8C1-12B7-576F-7D4A-3B9AEF385451}"/>
              </a:ext>
            </a:extLst>
          </p:cNvPr>
          <p:cNvSpPr>
            <a:spLocks noGrp="1"/>
          </p:cNvSpPr>
          <p:nvPr>
            <p:ph type="dt" sz="half" idx="10"/>
          </p:nvPr>
        </p:nvSpPr>
        <p:spPr/>
        <p:txBody>
          <a:bodyPr/>
          <a:lstStyle/>
          <a:p>
            <a:fld id="{FC799B78-6C14-4142-87A6-68AC42AFC175}" type="datetimeFigureOut">
              <a:rPr lang="en-IN" smtClean="0"/>
              <a:t>23-06-2023</a:t>
            </a:fld>
            <a:endParaRPr lang="en-IN"/>
          </a:p>
        </p:txBody>
      </p:sp>
      <p:sp>
        <p:nvSpPr>
          <p:cNvPr id="6" name="Footer Placeholder 5">
            <a:extLst>
              <a:ext uri="{FF2B5EF4-FFF2-40B4-BE49-F238E27FC236}">
                <a16:creationId xmlns:a16="http://schemas.microsoft.com/office/drawing/2014/main" id="{2CF41D68-1520-3318-C8FE-4907CEEABD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DBC042-99B2-112C-AC9A-D26D5FD56A15}"/>
              </a:ext>
            </a:extLst>
          </p:cNvPr>
          <p:cNvSpPr>
            <a:spLocks noGrp="1"/>
          </p:cNvSpPr>
          <p:nvPr>
            <p:ph type="sldNum" sz="quarter" idx="12"/>
          </p:nvPr>
        </p:nvSpPr>
        <p:spPr/>
        <p:txBody>
          <a:bodyPr/>
          <a:lstStyle/>
          <a:p>
            <a:fld id="{70A53B65-C9E4-47B4-9D9D-77D5DF863061}" type="slidenum">
              <a:rPr lang="en-IN" smtClean="0"/>
              <a:t>‹#›</a:t>
            </a:fld>
            <a:endParaRPr lang="en-IN"/>
          </a:p>
        </p:txBody>
      </p:sp>
    </p:spTree>
    <p:extLst>
      <p:ext uri="{BB962C8B-B14F-4D97-AF65-F5344CB8AC3E}">
        <p14:creationId xmlns:p14="http://schemas.microsoft.com/office/powerpoint/2010/main" val="4005096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FF4C5A-08BA-4C8F-7302-ACE000AEBB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4B0804-F184-1DF0-E139-77D8F8FF62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4C6F32-8D24-D96D-7C3C-BE465FDBC6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799B78-6C14-4142-87A6-68AC42AFC175}" type="datetimeFigureOut">
              <a:rPr lang="en-IN" smtClean="0"/>
              <a:t>23-06-2023</a:t>
            </a:fld>
            <a:endParaRPr lang="en-IN"/>
          </a:p>
        </p:txBody>
      </p:sp>
      <p:sp>
        <p:nvSpPr>
          <p:cNvPr id="5" name="Footer Placeholder 4">
            <a:extLst>
              <a:ext uri="{FF2B5EF4-FFF2-40B4-BE49-F238E27FC236}">
                <a16:creationId xmlns:a16="http://schemas.microsoft.com/office/drawing/2014/main" id="{F6DF168A-E26C-47B7-CE74-18B11E0DE8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B770F8D-32F4-107D-7DDC-869196EE49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A53B65-C9E4-47B4-9D9D-77D5DF863061}" type="slidenum">
              <a:rPr lang="en-IN" smtClean="0"/>
              <a:t>‹#›</a:t>
            </a:fld>
            <a:endParaRPr lang="en-IN"/>
          </a:p>
        </p:txBody>
      </p:sp>
    </p:spTree>
    <p:extLst>
      <p:ext uri="{BB962C8B-B14F-4D97-AF65-F5344CB8AC3E}">
        <p14:creationId xmlns:p14="http://schemas.microsoft.com/office/powerpoint/2010/main" val="1327642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42978A-97B9-4E21-949A-B4D59AF8E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20CA56-E5AD-40A5-9837-E5A2052555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125E5D-F482-4CE0-B76E-C16B930877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83B1E-3E1F-4FB8-B611-6F0F06E0FE57}" type="datetimeFigureOut">
              <a:rPr lang="en-US" smtClean="0"/>
              <a:t>6/23/2023</a:t>
            </a:fld>
            <a:endParaRPr lang="en-US"/>
          </a:p>
        </p:txBody>
      </p:sp>
      <p:sp>
        <p:nvSpPr>
          <p:cNvPr id="5" name="Footer Placeholder 4">
            <a:extLst>
              <a:ext uri="{FF2B5EF4-FFF2-40B4-BE49-F238E27FC236}">
                <a16:creationId xmlns:a16="http://schemas.microsoft.com/office/drawing/2014/main" id="{8BF92435-37B3-4A79-B048-D70385A604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729CDC-2B28-4F6F-A35C-C001866C56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483F6-4D3C-4F49-9122-C28E0C068AED}" type="slidenum">
              <a:rPr lang="en-US" smtClean="0"/>
              <a:t>‹#›</a:t>
            </a:fld>
            <a:endParaRPr lang="en-US"/>
          </a:p>
        </p:txBody>
      </p:sp>
    </p:spTree>
    <p:extLst>
      <p:ext uri="{BB962C8B-B14F-4D97-AF65-F5344CB8AC3E}">
        <p14:creationId xmlns:p14="http://schemas.microsoft.com/office/powerpoint/2010/main" val="668662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67D08F-5B0F-4E20-879B-65770B4FB7F7}"/>
              </a:ext>
            </a:extLst>
          </p:cNvPr>
          <p:cNvSpPr/>
          <p:nvPr/>
        </p:nvSpPr>
        <p:spPr>
          <a:xfrm>
            <a:off x="0" y="0"/>
            <a:ext cx="12192000" cy="4011561"/>
          </a:xfrm>
          <a:prstGeom prst="rect">
            <a:avLst/>
          </a:prstGeom>
          <a:solidFill>
            <a:srgbClr val="F8C30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BA1D81-28D8-48F6-BE19-AD957AF78D79}"/>
              </a:ext>
            </a:extLst>
          </p:cNvPr>
          <p:cNvSpPr/>
          <p:nvPr/>
        </p:nvSpPr>
        <p:spPr>
          <a:xfrm>
            <a:off x="648393" y="606829"/>
            <a:ext cx="10914611" cy="4011561"/>
          </a:xfrm>
          <a:prstGeom prst="rect">
            <a:avLst/>
          </a:prstGeom>
          <a:ln>
            <a:solidFill>
              <a:srgbClr val="C00000"/>
            </a:solidFill>
          </a:ln>
          <a:effectLst>
            <a:outerShdw blurRad="50800" dist="76200" dir="5400000" algn="t" rotWithShape="0">
              <a:schemeClr val="bg1">
                <a:lumMod val="65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8000" dirty="0">
                <a:latin typeface="+mj-lt"/>
              </a:rPr>
              <a:t>Next JS</a:t>
            </a:r>
            <a:endParaRPr lang="en-US" sz="8000" dirty="0">
              <a:latin typeface="+mj-lt"/>
            </a:endParaRPr>
          </a:p>
        </p:txBody>
      </p:sp>
      <p:sp>
        <p:nvSpPr>
          <p:cNvPr id="16" name="Rectangle 15">
            <a:extLst>
              <a:ext uri="{FF2B5EF4-FFF2-40B4-BE49-F238E27FC236}">
                <a16:creationId xmlns:a16="http://schemas.microsoft.com/office/drawing/2014/main" id="{2AFECD0A-67CD-41FB-898C-DB8079E45514}"/>
              </a:ext>
            </a:extLst>
          </p:cNvPr>
          <p:cNvSpPr/>
          <p:nvPr/>
        </p:nvSpPr>
        <p:spPr>
          <a:xfrm>
            <a:off x="648393" y="6124068"/>
            <a:ext cx="10914611" cy="133003"/>
          </a:xfrm>
          <a:prstGeom prst="rect">
            <a:avLst/>
          </a:prstGeom>
          <a:solidFill>
            <a:srgbClr val="F8C30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D3FDA2-C9BE-4B30-909E-06CC546F77F1}"/>
              </a:ext>
            </a:extLst>
          </p:cNvPr>
          <p:cNvSpPr/>
          <p:nvPr/>
        </p:nvSpPr>
        <p:spPr>
          <a:xfrm>
            <a:off x="973395" y="6257071"/>
            <a:ext cx="10264608" cy="133004"/>
          </a:xfrm>
          <a:prstGeom prst="rect">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E19C022C-30F6-45E5-890B-B45EFA341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426" y="4751393"/>
            <a:ext cx="1691148" cy="1270908"/>
          </a:xfrm>
          <a:prstGeom prst="rect">
            <a:avLst/>
          </a:prstGeom>
        </p:spPr>
      </p:pic>
    </p:spTree>
    <p:extLst>
      <p:ext uri="{BB962C8B-B14F-4D97-AF65-F5344CB8AC3E}">
        <p14:creationId xmlns:p14="http://schemas.microsoft.com/office/powerpoint/2010/main" val="2387056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eact server-side rendering">
            <a:extLst>
              <a:ext uri="{FF2B5EF4-FFF2-40B4-BE49-F238E27FC236}">
                <a16:creationId xmlns:a16="http://schemas.microsoft.com/office/drawing/2014/main" id="{D85D1B22-7C24-1A99-4FAE-85FA4BAA126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864951" y="643467"/>
            <a:ext cx="10462098"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2607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FCCBE-77A5-382B-9B4E-6B15F0676318}"/>
              </a:ext>
            </a:extLst>
          </p:cNvPr>
          <p:cNvSpPr>
            <a:spLocks noGrp="1"/>
          </p:cNvSpPr>
          <p:nvPr>
            <p:ph type="title"/>
          </p:nvPr>
        </p:nvSpPr>
        <p:spPr/>
        <p:txBody>
          <a:bodyPr/>
          <a:lstStyle/>
          <a:p>
            <a:r>
              <a:rPr lang="en-IN" dirty="0"/>
              <a:t>Pros and Cons of Server-Side</a:t>
            </a:r>
          </a:p>
        </p:txBody>
      </p:sp>
      <p:sp>
        <p:nvSpPr>
          <p:cNvPr id="3" name="Content Placeholder 2">
            <a:extLst>
              <a:ext uri="{FF2B5EF4-FFF2-40B4-BE49-F238E27FC236}">
                <a16:creationId xmlns:a16="http://schemas.microsoft.com/office/drawing/2014/main" id="{FD88B09A-C971-C3EF-5AE5-1662FDC389E0}"/>
              </a:ext>
            </a:extLst>
          </p:cNvPr>
          <p:cNvSpPr>
            <a:spLocks noGrp="1"/>
          </p:cNvSpPr>
          <p:nvPr>
            <p:ph idx="1"/>
          </p:nvPr>
        </p:nvSpPr>
        <p:spPr/>
        <p:txBody>
          <a:bodyPr>
            <a:normAutofit/>
          </a:bodyPr>
          <a:lstStyle/>
          <a:p>
            <a:r>
              <a:rPr lang="en-US" dirty="0"/>
              <a:t>Pros of Server-Side Rendering :</a:t>
            </a:r>
          </a:p>
          <a:p>
            <a:pPr lvl="1"/>
            <a:r>
              <a:rPr lang="en-US" dirty="0"/>
              <a:t>Search engines can crawl the site for better SEO.</a:t>
            </a:r>
          </a:p>
          <a:p>
            <a:pPr lvl="1"/>
            <a:r>
              <a:rPr lang="en-US" dirty="0"/>
              <a:t>The initial page load is faster.</a:t>
            </a:r>
          </a:p>
          <a:p>
            <a:pPr lvl="1"/>
            <a:r>
              <a:rPr lang="en-US" dirty="0"/>
              <a:t>Great for static sites.</a:t>
            </a:r>
          </a:p>
          <a:p>
            <a:r>
              <a:rPr lang="en-US" dirty="0"/>
              <a:t>Cons of Server-Side Rendering:</a:t>
            </a:r>
          </a:p>
          <a:p>
            <a:pPr lvl="1"/>
            <a:r>
              <a:rPr lang="en-US" dirty="0"/>
              <a:t>Frequent server requests.</a:t>
            </a:r>
          </a:p>
          <a:p>
            <a:pPr lvl="1"/>
            <a:r>
              <a:rPr lang="en-US" dirty="0"/>
              <a:t>An overall slow page rendering.</a:t>
            </a:r>
          </a:p>
          <a:p>
            <a:pPr lvl="1"/>
            <a:r>
              <a:rPr lang="en-US" dirty="0"/>
              <a:t>Full page reloads.</a:t>
            </a:r>
          </a:p>
          <a:p>
            <a:pPr lvl="1"/>
            <a:r>
              <a:rPr lang="en-US" dirty="0"/>
              <a:t>Non-rich site interactions</a:t>
            </a:r>
            <a:endParaRPr lang="en-IN" dirty="0"/>
          </a:p>
        </p:txBody>
      </p:sp>
    </p:spTree>
    <p:extLst>
      <p:ext uri="{BB962C8B-B14F-4D97-AF65-F5344CB8AC3E}">
        <p14:creationId xmlns:p14="http://schemas.microsoft.com/office/powerpoint/2010/main" val="2351368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55617-A6FF-E282-98AC-9ABD28CFC865}"/>
              </a:ext>
            </a:extLst>
          </p:cNvPr>
          <p:cNvSpPr>
            <a:spLocks noGrp="1"/>
          </p:cNvSpPr>
          <p:nvPr>
            <p:ph type="title"/>
          </p:nvPr>
        </p:nvSpPr>
        <p:spPr/>
        <p:txBody>
          <a:bodyPr/>
          <a:lstStyle/>
          <a:p>
            <a:r>
              <a:rPr lang="en-US" dirty="0"/>
              <a:t>Building Blocks of a Web Application</a:t>
            </a:r>
            <a:endParaRPr lang="en-IN" dirty="0"/>
          </a:p>
        </p:txBody>
      </p:sp>
      <p:sp>
        <p:nvSpPr>
          <p:cNvPr id="3" name="Content Placeholder 2">
            <a:extLst>
              <a:ext uri="{FF2B5EF4-FFF2-40B4-BE49-F238E27FC236}">
                <a16:creationId xmlns:a16="http://schemas.microsoft.com/office/drawing/2014/main" id="{AD6C6486-9957-0C73-8BA5-5D31C989233A}"/>
              </a:ext>
            </a:extLst>
          </p:cNvPr>
          <p:cNvSpPr>
            <a:spLocks noGrp="1"/>
          </p:cNvSpPr>
          <p:nvPr>
            <p:ph idx="1"/>
          </p:nvPr>
        </p:nvSpPr>
        <p:spPr/>
        <p:txBody>
          <a:bodyPr>
            <a:normAutofit lnSpcReduction="10000"/>
          </a:bodyPr>
          <a:lstStyle/>
          <a:p>
            <a:r>
              <a:rPr lang="en-IN" dirty="0"/>
              <a:t>User Interface</a:t>
            </a:r>
          </a:p>
          <a:p>
            <a:r>
              <a:rPr lang="en-IN" dirty="0"/>
              <a:t>Routing</a:t>
            </a:r>
          </a:p>
          <a:p>
            <a:r>
              <a:rPr lang="en-IN" dirty="0"/>
              <a:t>Data Fetching</a:t>
            </a:r>
          </a:p>
          <a:p>
            <a:r>
              <a:rPr lang="en-IN" dirty="0"/>
              <a:t>Rendering</a:t>
            </a:r>
          </a:p>
          <a:p>
            <a:r>
              <a:rPr lang="en-IN" dirty="0"/>
              <a:t>Integrations</a:t>
            </a:r>
          </a:p>
          <a:p>
            <a:r>
              <a:rPr lang="en-IN" dirty="0"/>
              <a:t>Infrastructure</a:t>
            </a:r>
          </a:p>
          <a:p>
            <a:r>
              <a:rPr lang="en-IN" dirty="0"/>
              <a:t>Performance</a:t>
            </a:r>
          </a:p>
          <a:p>
            <a:r>
              <a:rPr lang="en-IN" dirty="0"/>
              <a:t>Scalability</a:t>
            </a:r>
          </a:p>
          <a:p>
            <a:r>
              <a:rPr lang="en-IN" dirty="0"/>
              <a:t>Developer Experience</a:t>
            </a:r>
          </a:p>
        </p:txBody>
      </p:sp>
    </p:spTree>
    <p:extLst>
      <p:ext uri="{BB962C8B-B14F-4D97-AF65-F5344CB8AC3E}">
        <p14:creationId xmlns:p14="http://schemas.microsoft.com/office/powerpoint/2010/main" val="4067232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E4DCBE5-230C-0AB9-32C1-FB8517954F12}"/>
              </a:ext>
            </a:extLst>
          </p:cNvPr>
          <p:cNvSpPr/>
          <p:nvPr/>
        </p:nvSpPr>
        <p:spPr>
          <a:xfrm>
            <a:off x="4342014" y="1353376"/>
            <a:ext cx="3507971" cy="4151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lang="en-IN" sz="2800" b="1" dirty="0"/>
              <a:t>REACT COMPONENT</a:t>
            </a:r>
          </a:p>
          <a:p>
            <a:pPr algn="ctr"/>
            <a:endParaRPr lang="en-IN" sz="1000" dirty="0">
              <a:solidFill>
                <a:srgbClr val="FF0000"/>
              </a:solidFill>
            </a:endParaRPr>
          </a:p>
          <a:p>
            <a:pPr algn="ctr"/>
            <a:r>
              <a:rPr lang="en-IN" sz="2400" dirty="0">
                <a:solidFill>
                  <a:srgbClr val="FF0000"/>
                </a:solidFill>
              </a:rPr>
              <a:t>View* (UI) – JSX</a:t>
            </a:r>
          </a:p>
          <a:p>
            <a:pPr algn="ctr"/>
            <a:endParaRPr lang="en-IN" sz="1100" dirty="0">
              <a:solidFill>
                <a:srgbClr val="FFFF00"/>
              </a:solidFill>
            </a:endParaRPr>
          </a:p>
          <a:p>
            <a:pPr algn="ctr"/>
            <a:r>
              <a:rPr lang="en-IN" sz="2400" dirty="0">
                <a:solidFill>
                  <a:srgbClr val="FFFF00"/>
                </a:solidFill>
              </a:rPr>
              <a:t>Style (CSS) – JSX / CSS</a:t>
            </a:r>
          </a:p>
          <a:p>
            <a:pPr algn="ctr"/>
            <a:endParaRPr lang="en-IN" sz="2400" dirty="0">
              <a:solidFill>
                <a:srgbClr val="FFFF00"/>
              </a:solidFill>
            </a:endParaRPr>
          </a:p>
          <a:p>
            <a:pPr algn="ctr"/>
            <a:r>
              <a:rPr lang="en-IN" sz="2400" dirty="0">
                <a:solidFill>
                  <a:srgbClr val="FFFF00"/>
                </a:solidFill>
              </a:rPr>
              <a:t>Data (Inside) – State</a:t>
            </a:r>
          </a:p>
          <a:p>
            <a:pPr algn="ctr"/>
            <a:r>
              <a:rPr lang="en-IN" sz="2400" dirty="0">
                <a:solidFill>
                  <a:srgbClr val="FFFF00"/>
                </a:solidFill>
              </a:rPr>
              <a:t>Data (Outside) – Props</a:t>
            </a:r>
          </a:p>
          <a:p>
            <a:pPr algn="ctr"/>
            <a:endParaRPr lang="en-IN" sz="2400" dirty="0">
              <a:solidFill>
                <a:srgbClr val="FFFF00"/>
              </a:solidFill>
            </a:endParaRPr>
          </a:p>
          <a:p>
            <a:pPr algn="ctr"/>
            <a:r>
              <a:rPr lang="en-IN" sz="2400" dirty="0">
                <a:solidFill>
                  <a:srgbClr val="FFFF00"/>
                </a:solidFill>
              </a:rPr>
              <a:t>Behaviour – Methods </a:t>
            </a:r>
          </a:p>
        </p:txBody>
      </p:sp>
      <p:sp>
        <p:nvSpPr>
          <p:cNvPr id="5" name="Rectangle: Rounded Corners 4">
            <a:extLst>
              <a:ext uri="{FF2B5EF4-FFF2-40B4-BE49-F238E27FC236}">
                <a16:creationId xmlns:a16="http://schemas.microsoft.com/office/drawing/2014/main" id="{29D9AE04-F2B3-7E5A-A448-20680AE3F924}"/>
              </a:ext>
            </a:extLst>
          </p:cNvPr>
          <p:cNvSpPr/>
          <p:nvPr/>
        </p:nvSpPr>
        <p:spPr>
          <a:xfrm>
            <a:off x="9056077" y="483577"/>
            <a:ext cx="2760785" cy="142435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BROWSER (Client Side)</a:t>
            </a:r>
          </a:p>
          <a:p>
            <a:pPr algn="ctr"/>
            <a:endParaRPr lang="en-IN" dirty="0"/>
          </a:p>
          <a:p>
            <a:pPr algn="ctr"/>
            <a:r>
              <a:rPr lang="en-IN" sz="2000" b="1" dirty="0"/>
              <a:t>REACTDOM</a:t>
            </a:r>
          </a:p>
        </p:txBody>
      </p:sp>
      <p:cxnSp>
        <p:nvCxnSpPr>
          <p:cNvPr id="6" name="Straight Arrow Connector 5">
            <a:extLst>
              <a:ext uri="{FF2B5EF4-FFF2-40B4-BE49-F238E27FC236}">
                <a16:creationId xmlns:a16="http://schemas.microsoft.com/office/drawing/2014/main" id="{8214DFA8-2390-4DD1-1517-5DDA1A7F4C07}"/>
              </a:ext>
            </a:extLst>
          </p:cNvPr>
          <p:cNvCxnSpPr>
            <a:endCxn id="5" idx="1"/>
          </p:cNvCxnSpPr>
          <p:nvPr/>
        </p:nvCxnSpPr>
        <p:spPr>
          <a:xfrm flipV="1">
            <a:off x="7849985" y="1195754"/>
            <a:ext cx="1206092" cy="2233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C981B104-DDF7-571E-B39F-0A473DF03247}"/>
              </a:ext>
            </a:extLst>
          </p:cNvPr>
          <p:cNvSpPr/>
          <p:nvPr/>
        </p:nvSpPr>
        <p:spPr>
          <a:xfrm>
            <a:off x="375138" y="4822580"/>
            <a:ext cx="2760785" cy="142435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Node JS App (Server Side)</a:t>
            </a:r>
          </a:p>
          <a:p>
            <a:pPr algn="ctr"/>
            <a:endParaRPr lang="en-IN" sz="1600" dirty="0"/>
          </a:p>
          <a:p>
            <a:pPr algn="ctr"/>
            <a:r>
              <a:rPr lang="en-IN" sz="2000" b="1" dirty="0"/>
              <a:t>REACTDOMSERVER</a:t>
            </a:r>
            <a:endParaRPr lang="en-IN" sz="2400" b="1" dirty="0"/>
          </a:p>
        </p:txBody>
      </p:sp>
      <p:cxnSp>
        <p:nvCxnSpPr>
          <p:cNvPr id="8" name="Straight Arrow Connector 7">
            <a:extLst>
              <a:ext uri="{FF2B5EF4-FFF2-40B4-BE49-F238E27FC236}">
                <a16:creationId xmlns:a16="http://schemas.microsoft.com/office/drawing/2014/main" id="{136D6C00-CA30-5A87-EB51-FB96E3C5DFEA}"/>
              </a:ext>
            </a:extLst>
          </p:cNvPr>
          <p:cNvCxnSpPr>
            <a:endCxn id="7" idx="3"/>
          </p:cNvCxnSpPr>
          <p:nvPr/>
        </p:nvCxnSpPr>
        <p:spPr>
          <a:xfrm flipH="1">
            <a:off x="3135923" y="3429000"/>
            <a:ext cx="1206091" cy="2105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2401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8D812-87BC-5202-F012-281B2F376510}"/>
              </a:ext>
            </a:extLst>
          </p:cNvPr>
          <p:cNvSpPr>
            <a:spLocks noGrp="1"/>
          </p:cNvSpPr>
          <p:nvPr>
            <p:ph type="title"/>
          </p:nvPr>
        </p:nvSpPr>
        <p:spPr/>
        <p:txBody>
          <a:bodyPr/>
          <a:lstStyle/>
          <a:p>
            <a:r>
              <a:rPr lang="en-IN" dirty="0"/>
              <a:t>What is Next.js?</a:t>
            </a:r>
          </a:p>
        </p:txBody>
      </p:sp>
      <p:sp>
        <p:nvSpPr>
          <p:cNvPr id="3" name="Content Placeholder 2">
            <a:extLst>
              <a:ext uri="{FF2B5EF4-FFF2-40B4-BE49-F238E27FC236}">
                <a16:creationId xmlns:a16="http://schemas.microsoft.com/office/drawing/2014/main" id="{22422BA0-AF1C-E97B-6D5F-BFAA0069C3BB}"/>
              </a:ext>
            </a:extLst>
          </p:cNvPr>
          <p:cNvSpPr>
            <a:spLocks noGrp="1"/>
          </p:cNvSpPr>
          <p:nvPr>
            <p:ph idx="1"/>
          </p:nvPr>
        </p:nvSpPr>
        <p:spPr/>
        <p:txBody>
          <a:bodyPr>
            <a:normAutofit/>
          </a:bodyPr>
          <a:lstStyle/>
          <a:p>
            <a:r>
              <a:rPr lang="en-IN" dirty="0"/>
              <a:t>Next.js is a React framework.</a:t>
            </a:r>
          </a:p>
          <a:p>
            <a:r>
              <a:rPr lang="en-IN" dirty="0"/>
              <a:t>Next.js gives you all the building blocks to create a web application.</a:t>
            </a:r>
          </a:p>
          <a:p>
            <a:r>
              <a:rPr lang="en-US" dirty="0"/>
              <a:t>Next.js handles the tooling and configuration needed for React, and provides additional structure, features, and optimizations for your application.</a:t>
            </a:r>
          </a:p>
          <a:p>
            <a:r>
              <a:rPr lang="en-US" dirty="0"/>
              <a:t>Some core features of Next.js are:</a:t>
            </a:r>
          </a:p>
          <a:p>
            <a:pPr lvl="1"/>
            <a:r>
              <a:rPr lang="en-US" dirty="0"/>
              <a:t>Server rendering React Apps.</a:t>
            </a:r>
          </a:p>
          <a:p>
            <a:pPr lvl="1"/>
            <a:r>
              <a:rPr lang="en-US" dirty="0"/>
              <a:t>Automatic code splitting and lazy loading.</a:t>
            </a:r>
          </a:p>
          <a:p>
            <a:pPr lvl="1"/>
            <a:r>
              <a:rPr lang="en-US" dirty="0"/>
              <a:t>Built in CSS support.</a:t>
            </a:r>
          </a:p>
          <a:p>
            <a:pPr lvl="1"/>
            <a:r>
              <a:rPr lang="en-US" dirty="0"/>
              <a:t>Hot Reloading support.</a:t>
            </a:r>
            <a:endParaRPr lang="en-IN" dirty="0"/>
          </a:p>
        </p:txBody>
      </p:sp>
    </p:spTree>
    <p:extLst>
      <p:ext uri="{BB962C8B-B14F-4D97-AF65-F5344CB8AC3E}">
        <p14:creationId xmlns:p14="http://schemas.microsoft.com/office/powerpoint/2010/main" val="4285858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FFBC5D-B2C9-CCC7-1FF0-99E42F4B7EEC}"/>
              </a:ext>
            </a:extLst>
          </p:cNvPr>
          <p:cNvSpPr txBox="1"/>
          <p:nvPr/>
        </p:nvSpPr>
        <p:spPr>
          <a:xfrm>
            <a:off x="366569" y="719385"/>
            <a:ext cx="2392578" cy="646331"/>
          </a:xfrm>
          <a:prstGeom prst="rect">
            <a:avLst/>
          </a:prstGeom>
          <a:noFill/>
          <a:ln>
            <a:solidFill>
              <a:schemeClr val="tx1"/>
            </a:solidFill>
          </a:ln>
        </p:spPr>
        <p:txBody>
          <a:bodyPr wrap="square" rtlCol="0">
            <a:spAutoFit/>
          </a:bodyPr>
          <a:lstStyle/>
          <a:p>
            <a:r>
              <a:rPr lang="en-US" dirty="0"/>
              <a:t>Auto Configuration</a:t>
            </a:r>
          </a:p>
          <a:p>
            <a:pPr>
              <a:tabLst>
                <a:tab pos="182563" algn="l"/>
              </a:tabLst>
            </a:pPr>
            <a:r>
              <a:rPr lang="en-US" dirty="0"/>
              <a:t>	CLI (create-next-app)</a:t>
            </a:r>
          </a:p>
        </p:txBody>
      </p:sp>
      <p:sp>
        <p:nvSpPr>
          <p:cNvPr id="5" name="Rectangle 4">
            <a:extLst>
              <a:ext uri="{FF2B5EF4-FFF2-40B4-BE49-F238E27FC236}">
                <a16:creationId xmlns:a16="http://schemas.microsoft.com/office/drawing/2014/main" id="{F726B89E-F029-6DFD-0853-FA5EA8D34EA3}"/>
              </a:ext>
            </a:extLst>
          </p:cNvPr>
          <p:cNvSpPr/>
          <p:nvPr/>
        </p:nvSpPr>
        <p:spPr>
          <a:xfrm>
            <a:off x="10000211" y="315884"/>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ES 2015 +</a:t>
            </a:r>
          </a:p>
          <a:p>
            <a:pPr algn="ctr"/>
            <a:r>
              <a:rPr lang="en-IN" dirty="0"/>
              <a:t>(Multiple Files)</a:t>
            </a:r>
          </a:p>
        </p:txBody>
      </p:sp>
      <p:sp>
        <p:nvSpPr>
          <p:cNvPr id="6" name="TextBox 5">
            <a:extLst>
              <a:ext uri="{FF2B5EF4-FFF2-40B4-BE49-F238E27FC236}">
                <a16:creationId xmlns:a16="http://schemas.microsoft.com/office/drawing/2014/main" id="{743D44F1-8BBC-79BE-F907-09B0F061FEDC}"/>
              </a:ext>
            </a:extLst>
          </p:cNvPr>
          <p:cNvSpPr txBox="1"/>
          <p:nvPr/>
        </p:nvSpPr>
        <p:spPr>
          <a:xfrm>
            <a:off x="10418769" y="34249"/>
            <a:ext cx="981551" cy="461665"/>
          </a:xfrm>
          <a:prstGeom prst="rect">
            <a:avLst/>
          </a:prstGeom>
          <a:solidFill>
            <a:srgbClr val="FFC000"/>
          </a:solidFill>
        </p:spPr>
        <p:txBody>
          <a:bodyPr wrap="none" rtlCol="0">
            <a:spAutoFit/>
          </a:bodyPr>
          <a:lstStyle/>
          <a:p>
            <a:pPr algn="ctr"/>
            <a:r>
              <a:rPr lang="en-IN" sz="1200" dirty="0"/>
              <a:t>React </a:t>
            </a:r>
          </a:p>
          <a:p>
            <a:pPr algn="ctr"/>
            <a:r>
              <a:rPr lang="en-IN" sz="1200" dirty="0"/>
              <a:t>Components</a:t>
            </a:r>
          </a:p>
        </p:txBody>
      </p:sp>
      <p:cxnSp>
        <p:nvCxnSpPr>
          <p:cNvPr id="7" name="Straight Arrow Connector 6">
            <a:extLst>
              <a:ext uri="{FF2B5EF4-FFF2-40B4-BE49-F238E27FC236}">
                <a16:creationId xmlns:a16="http://schemas.microsoft.com/office/drawing/2014/main" id="{153B06C6-1966-3DB4-2EE4-FAA43DC6D6AD}"/>
              </a:ext>
            </a:extLst>
          </p:cNvPr>
          <p:cNvCxnSpPr/>
          <p:nvPr/>
        </p:nvCxnSpPr>
        <p:spPr>
          <a:xfrm>
            <a:off x="10943706" y="1230284"/>
            <a:ext cx="0" cy="1033549"/>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8" name="TextBox 7">
            <a:extLst>
              <a:ext uri="{FF2B5EF4-FFF2-40B4-BE49-F238E27FC236}">
                <a16:creationId xmlns:a16="http://schemas.microsoft.com/office/drawing/2014/main" id="{EFEB5B45-44FF-D52B-C69D-42438F4D5EE5}"/>
              </a:ext>
            </a:extLst>
          </p:cNvPr>
          <p:cNvSpPr txBox="1"/>
          <p:nvPr/>
        </p:nvSpPr>
        <p:spPr>
          <a:xfrm>
            <a:off x="9567858" y="1392535"/>
            <a:ext cx="1341686" cy="646331"/>
          </a:xfrm>
          <a:prstGeom prst="rect">
            <a:avLst/>
          </a:prstGeom>
          <a:noFill/>
        </p:spPr>
        <p:txBody>
          <a:bodyPr wrap="square" rtlCol="0">
            <a:spAutoFit/>
          </a:bodyPr>
          <a:lstStyle/>
          <a:p>
            <a:pPr algn="ctr"/>
            <a:r>
              <a:rPr lang="en-IN" sz="1200" dirty="0"/>
              <a:t>Next JS Compiler</a:t>
            </a:r>
          </a:p>
          <a:p>
            <a:pPr algn="ctr"/>
            <a:r>
              <a:rPr lang="en-IN" sz="1200" dirty="0"/>
              <a:t>(SWC – Speedy Web Compiler)</a:t>
            </a:r>
          </a:p>
        </p:txBody>
      </p:sp>
      <p:sp>
        <p:nvSpPr>
          <p:cNvPr id="9" name="Rectangle 8">
            <a:extLst>
              <a:ext uri="{FF2B5EF4-FFF2-40B4-BE49-F238E27FC236}">
                <a16:creationId xmlns:a16="http://schemas.microsoft.com/office/drawing/2014/main" id="{6DC1600F-FF6C-570F-B92E-43AD1AF90491}"/>
              </a:ext>
            </a:extLst>
          </p:cNvPr>
          <p:cNvSpPr/>
          <p:nvPr/>
        </p:nvSpPr>
        <p:spPr>
          <a:xfrm>
            <a:off x="10000211" y="2263833"/>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 Compatible Files </a:t>
            </a:r>
          </a:p>
          <a:p>
            <a:pPr algn="ctr"/>
            <a:r>
              <a:rPr lang="en-IN" dirty="0"/>
              <a:t>(Multiple Files)</a:t>
            </a:r>
          </a:p>
        </p:txBody>
      </p:sp>
      <p:cxnSp>
        <p:nvCxnSpPr>
          <p:cNvPr id="10" name="Straight Arrow Connector 9">
            <a:extLst>
              <a:ext uri="{FF2B5EF4-FFF2-40B4-BE49-F238E27FC236}">
                <a16:creationId xmlns:a16="http://schemas.microsoft.com/office/drawing/2014/main" id="{40F5F27E-05E0-4A65-3F56-E3096DDAB712}"/>
              </a:ext>
            </a:extLst>
          </p:cNvPr>
          <p:cNvCxnSpPr/>
          <p:nvPr/>
        </p:nvCxnSpPr>
        <p:spPr>
          <a:xfrm flipH="1">
            <a:off x="10943705" y="3178233"/>
            <a:ext cx="1" cy="1033549"/>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11" name="TextBox 10">
            <a:extLst>
              <a:ext uri="{FF2B5EF4-FFF2-40B4-BE49-F238E27FC236}">
                <a16:creationId xmlns:a16="http://schemas.microsoft.com/office/drawing/2014/main" id="{DF8BF372-9992-3EC0-7251-0E52167238DF}"/>
              </a:ext>
            </a:extLst>
          </p:cNvPr>
          <p:cNvSpPr txBox="1"/>
          <p:nvPr/>
        </p:nvSpPr>
        <p:spPr>
          <a:xfrm>
            <a:off x="9897730" y="3495102"/>
            <a:ext cx="1011815" cy="369332"/>
          </a:xfrm>
          <a:prstGeom prst="rect">
            <a:avLst/>
          </a:prstGeom>
          <a:noFill/>
        </p:spPr>
        <p:txBody>
          <a:bodyPr wrap="none" rtlCol="0">
            <a:spAutoFit/>
          </a:bodyPr>
          <a:lstStyle/>
          <a:p>
            <a:r>
              <a:rPr lang="en-IN" dirty="0"/>
              <a:t>Bundling</a:t>
            </a:r>
          </a:p>
        </p:txBody>
      </p:sp>
      <p:sp>
        <p:nvSpPr>
          <p:cNvPr id="12" name="Rectangle 11">
            <a:extLst>
              <a:ext uri="{FF2B5EF4-FFF2-40B4-BE49-F238E27FC236}">
                <a16:creationId xmlns:a16="http://schemas.microsoft.com/office/drawing/2014/main" id="{31F7F1BD-67B0-046B-B090-8DDA8C33C653}"/>
              </a:ext>
            </a:extLst>
          </p:cNvPr>
          <p:cNvSpPr/>
          <p:nvPr/>
        </p:nvSpPr>
        <p:spPr>
          <a:xfrm>
            <a:off x="10000210" y="4211782"/>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Single File / Set of Files</a:t>
            </a:r>
          </a:p>
        </p:txBody>
      </p:sp>
      <p:cxnSp>
        <p:nvCxnSpPr>
          <p:cNvPr id="13" name="Connector: Elbow 12">
            <a:extLst>
              <a:ext uri="{FF2B5EF4-FFF2-40B4-BE49-F238E27FC236}">
                <a16:creationId xmlns:a16="http://schemas.microsoft.com/office/drawing/2014/main" id="{65834FDD-A1B2-8E6B-DD2F-87BCF5B6DCD0}"/>
              </a:ext>
            </a:extLst>
          </p:cNvPr>
          <p:cNvCxnSpPr/>
          <p:nvPr/>
        </p:nvCxnSpPr>
        <p:spPr>
          <a:xfrm rot="5400000">
            <a:off x="9513705" y="4546850"/>
            <a:ext cx="850669" cy="2009333"/>
          </a:xfrm>
          <a:prstGeom prst="bentConnector2">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14" name="TextBox 13">
            <a:extLst>
              <a:ext uri="{FF2B5EF4-FFF2-40B4-BE49-F238E27FC236}">
                <a16:creationId xmlns:a16="http://schemas.microsoft.com/office/drawing/2014/main" id="{F7B7F20A-0562-791E-67CD-026359893335}"/>
              </a:ext>
            </a:extLst>
          </p:cNvPr>
          <p:cNvSpPr txBox="1"/>
          <p:nvPr/>
        </p:nvSpPr>
        <p:spPr>
          <a:xfrm>
            <a:off x="9749595" y="5974757"/>
            <a:ext cx="1510350" cy="369332"/>
          </a:xfrm>
          <a:prstGeom prst="rect">
            <a:avLst/>
          </a:prstGeom>
          <a:noFill/>
        </p:spPr>
        <p:txBody>
          <a:bodyPr wrap="none" rtlCol="0">
            <a:spAutoFit/>
          </a:bodyPr>
          <a:lstStyle/>
          <a:p>
            <a:r>
              <a:rPr lang="en-IN" dirty="0"/>
              <a:t>Inject Bundles</a:t>
            </a:r>
          </a:p>
        </p:txBody>
      </p:sp>
      <p:sp>
        <p:nvSpPr>
          <p:cNvPr id="15" name="Rectangle 14">
            <a:extLst>
              <a:ext uri="{FF2B5EF4-FFF2-40B4-BE49-F238E27FC236}">
                <a16:creationId xmlns:a16="http://schemas.microsoft.com/office/drawing/2014/main" id="{2E26B9CF-D4C4-A246-E1C2-EFE6AA926304}"/>
              </a:ext>
            </a:extLst>
          </p:cNvPr>
          <p:cNvSpPr/>
          <p:nvPr/>
        </p:nvSpPr>
        <p:spPr>
          <a:xfrm>
            <a:off x="7047383" y="5519651"/>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HTML PAGE</a:t>
            </a:r>
          </a:p>
        </p:txBody>
      </p:sp>
      <p:sp>
        <p:nvSpPr>
          <p:cNvPr id="16" name="Rectangle 15">
            <a:extLst>
              <a:ext uri="{FF2B5EF4-FFF2-40B4-BE49-F238E27FC236}">
                <a16:creationId xmlns:a16="http://schemas.microsoft.com/office/drawing/2014/main" id="{61ED3CA4-56AD-480B-E0A4-AE909041E063}"/>
              </a:ext>
            </a:extLst>
          </p:cNvPr>
          <p:cNvSpPr/>
          <p:nvPr/>
        </p:nvSpPr>
        <p:spPr>
          <a:xfrm>
            <a:off x="3667972" y="5517557"/>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Local</a:t>
            </a:r>
          </a:p>
          <a:p>
            <a:pPr algn="ctr"/>
            <a:r>
              <a:rPr lang="en-IN" dirty="0"/>
              <a:t>HTTP Server</a:t>
            </a:r>
          </a:p>
        </p:txBody>
      </p:sp>
      <p:cxnSp>
        <p:nvCxnSpPr>
          <p:cNvPr id="17" name="Straight Arrow Connector 16">
            <a:extLst>
              <a:ext uri="{FF2B5EF4-FFF2-40B4-BE49-F238E27FC236}">
                <a16:creationId xmlns:a16="http://schemas.microsoft.com/office/drawing/2014/main" id="{0F226653-AB12-FE08-3E6F-A598CE743B57}"/>
              </a:ext>
            </a:extLst>
          </p:cNvPr>
          <p:cNvCxnSpPr>
            <a:endCxn id="16" idx="3"/>
          </p:cNvCxnSpPr>
          <p:nvPr/>
        </p:nvCxnSpPr>
        <p:spPr>
          <a:xfrm flipH="1" flipV="1">
            <a:off x="5554961" y="5974757"/>
            <a:ext cx="1492422" cy="2094"/>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18" name="TextBox 17">
            <a:extLst>
              <a:ext uri="{FF2B5EF4-FFF2-40B4-BE49-F238E27FC236}">
                <a16:creationId xmlns:a16="http://schemas.microsoft.com/office/drawing/2014/main" id="{8B74E93F-222A-A7AC-89E1-B12D437E940D}"/>
              </a:ext>
            </a:extLst>
          </p:cNvPr>
          <p:cNvSpPr txBox="1"/>
          <p:nvPr/>
        </p:nvSpPr>
        <p:spPr>
          <a:xfrm>
            <a:off x="5880031" y="6005914"/>
            <a:ext cx="842282" cy="369332"/>
          </a:xfrm>
          <a:prstGeom prst="rect">
            <a:avLst/>
          </a:prstGeom>
          <a:noFill/>
        </p:spPr>
        <p:txBody>
          <a:bodyPr wrap="none" rtlCol="0">
            <a:spAutoFit/>
          </a:bodyPr>
          <a:lstStyle/>
          <a:p>
            <a:r>
              <a:rPr lang="en-IN" dirty="0"/>
              <a:t>Deploy</a:t>
            </a:r>
          </a:p>
        </p:txBody>
      </p:sp>
      <p:sp>
        <p:nvSpPr>
          <p:cNvPr id="19" name="Rectangle: Rounded Corners 18">
            <a:extLst>
              <a:ext uri="{FF2B5EF4-FFF2-40B4-BE49-F238E27FC236}">
                <a16:creationId xmlns:a16="http://schemas.microsoft.com/office/drawing/2014/main" id="{F88BCEF2-9DF1-900F-BFDD-5E04C71434D4}"/>
              </a:ext>
            </a:extLst>
          </p:cNvPr>
          <p:cNvSpPr/>
          <p:nvPr/>
        </p:nvSpPr>
        <p:spPr>
          <a:xfrm>
            <a:off x="340822" y="3898669"/>
            <a:ext cx="2277685" cy="2801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a:t>
            </a:r>
          </a:p>
        </p:txBody>
      </p:sp>
      <p:cxnSp>
        <p:nvCxnSpPr>
          <p:cNvPr id="20" name="Straight Arrow Connector 19">
            <a:extLst>
              <a:ext uri="{FF2B5EF4-FFF2-40B4-BE49-F238E27FC236}">
                <a16:creationId xmlns:a16="http://schemas.microsoft.com/office/drawing/2014/main" id="{35E06A97-646B-BBBC-C6D8-02AD4B6552AF}"/>
              </a:ext>
            </a:extLst>
          </p:cNvPr>
          <p:cNvCxnSpPr/>
          <p:nvPr/>
        </p:nvCxnSpPr>
        <p:spPr>
          <a:xfrm flipH="1">
            <a:off x="2618507" y="6234545"/>
            <a:ext cx="1049465" cy="0"/>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cxnSp>
        <p:nvCxnSpPr>
          <p:cNvPr id="21" name="Straight Arrow Connector 20">
            <a:extLst>
              <a:ext uri="{FF2B5EF4-FFF2-40B4-BE49-F238E27FC236}">
                <a16:creationId xmlns:a16="http://schemas.microsoft.com/office/drawing/2014/main" id="{C1A1596F-4C05-D70A-AA1C-63D2B55C79E2}"/>
              </a:ext>
            </a:extLst>
          </p:cNvPr>
          <p:cNvCxnSpPr/>
          <p:nvPr/>
        </p:nvCxnSpPr>
        <p:spPr>
          <a:xfrm>
            <a:off x="2618507" y="5685905"/>
            <a:ext cx="1049465" cy="0"/>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cxnSp>
        <p:nvCxnSpPr>
          <p:cNvPr id="22" name="Straight Connector 21">
            <a:extLst>
              <a:ext uri="{FF2B5EF4-FFF2-40B4-BE49-F238E27FC236}">
                <a16:creationId xmlns:a16="http://schemas.microsoft.com/office/drawing/2014/main" id="{842D4C3B-1933-F4D8-C270-0FCDE6861535}"/>
              </a:ext>
            </a:extLst>
          </p:cNvPr>
          <p:cNvCxnSpPr>
            <a:cxnSpLocks/>
          </p:cNvCxnSpPr>
          <p:nvPr/>
        </p:nvCxnSpPr>
        <p:spPr>
          <a:xfrm>
            <a:off x="3017520" y="1130531"/>
            <a:ext cx="0" cy="5569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FB00B83-33BE-B358-5E30-52B5716850D4}"/>
              </a:ext>
            </a:extLst>
          </p:cNvPr>
          <p:cNvCxnSpPr/>
          <p:nvPr/>
        </p:nvCxnSpPr>
        <p:spPr>
          <a:xfrm flipH="1">
            <a:off x="6902364" y="240022"/>
            <a:ext cx="2942705" cy="5284801"/>
          </a:xfrm>
          <a:prstGeom prst="line">
            <a:avLst/>
          </a:prstGeom>
        </p:spPr>
        <p:style>
          <a:lnRef idx="3">
            <a:schemeClr val="accent2"/>
          </a:lnRef>
          <a:fillRef idx="0">
            <a:schemeClr val="accent2"/>
          </a:fillRef>
          <a:effectRef idx="2">
            <a:schemeClr val="accent2"/>
          </a:effectRef>
          <a:fontRef idx="minor">
            <a:schemeClr val="tx1"/>
          </a:fontRef>
        </p:style>
      </p:cxnSp>
      <p:cxnSp>
        <p:nvCxnSpPr>
          <p:cNvPr id="24" name="Straight Connector 23">
            <a:extLst>
              <a:ext uri="{FF2B5EF4-FFF2-40B4-BE49-F238E27FC236}">
                <a16:creationId xmlns:a16="http://schemas.microsoft.com/office/drawing/2014/main" id="{293AD8D3-AB2E-5A6A-0CAE-986554575CCB}"/>
              </a:ext>
            </a:extLst>
          </p:cNvPr>
          <p:cNvCxnSpPr/>
          <p:nvPr/>
        </p:nvCxnSpPr>
        <p:spPr>
          <a:xfrm flipH="1">
            <a:off x="3347079" y="243656"/>
            <a:ext cx="2942705" cy="5284801"/>
          </a:xfrm>
          <a:prstGeom prst="line">
            <a:avLst/>
          </a:prstGeom>
        </p:spPr>
        <p:style>
          <a:lnRef idx="3">
            <a:schemeClr val="accent2"/>
          </a:lnRef>
          <a:fillRef idx="0">
            <a:schemeClr val="accent2"/>
          </a:fillRef>
          <a:effectRef idx="2">
            <a:schemeClr val="accent2"/>
          </a:effectRef>
          <a:fontRef idx="minor">
            <a:schemeClr val="tx1"/>
          </a:fontRef>
        </p:style>
      </p:cxnSp>
      <p:sp>
        <p:nvSpPr>
          <p:cNvPr id="25" name="TextBox 24">
            <a:extLst>
              <a:ext uri="{FF2B5EF4-FFF2-40B4-BE49-F238E27FC236}">
                <a16:creationId xmlns:a16="http://schemas.microsoft.com/office/drawing/2014/main" id="{8899C32D-3D1F-7E4E-04FC-031B7D5E545A}"/>
              </a:ext>
            </a:extLst>
          </p:cNvPr>
          <p:cNvSpPr txBox="1"/>
          <p:nvPr/>
        </p:nvSpPr>
        <p:spPr>
          <a:xfrm>
            <a:off x="3496462" y="2079167"/>
            <a:ext cx="1382558" cy="369332"/>
          </a:xfrm>
          <a:prstGeom prst="rect">
            <a:avLst/>
          </a:prstGeom>
          <a:noFill/>
        </p:spPr>
        <p:txBody>
          <a:bodyPr wrap="none" rtlCol="0">
            <a:spAutoFit/>
          </a:bodyPr>
          <a:lstStyle/>
          <a:p>
            <a:r>
              <a:rPr lang="en-IN" dirty="0" err="1"/>
              <a:t>npm</a:t>
            </a:r>
            <a:r>
              <a:rPr lang="en-IN" dirty="0"/>
              <a:t> run dev</a:t>
            </a:r>
          </a:p>
        </p:txBody>
      </p:sp>
      <p:sp>
        <p:nvSpPr>
          <p:cNvPr id="26" name="TextBox 25">
            <a:extLst>
              <a:ext uri="{FF2B5EF4-FFF2-40B4-BE49-F238E27FC236}">
                <a16:creationId xmlns:a16="http://schemas.microsoft.com/office/drawing/2014/main" id="{41DF2496-5A7F-CD6F-6E08-A51D7EB839A4}"/>
              </a:ext>
            </a:extLst>
          </p:cNvPr>
          <p:cNvSpPr txBox="1"/>
          <p:nvPr/>
        </p:nvSpPr>
        <p:spPr>
          <a:xfrm>
            <a:off x="3088705" y="1423892"/>
            <a:ext cx="2328523" cy="646331"/>
          </a:xfrm>
          <a:prstGeom prst="rect">
            <a:avLst/>
          </a:prstGeom>
          <a:noFill/>
        </p:spPr>
        <p:txBody>
          <a:bodyPr wrap="none" rtlCol="0">
            <a:spAutoFit/>
          </a:bodyPr>
          <a:lstStyle/>
          <a:p>
            <a:pPr algn="ctr"/>
            <a:r>
              <a:rPr lang="en-IN" dirty="0"/>
              <a:t>Build &amp; Deploy your </a:t>
            </a:r>
          </a:p>
          <a:p>
            <a:pPr algn="ctr"/>
            <a:r>
              <a:rPr lang="en-IN" dirty="0"/>
              <a:t>Project on Local Server</a:t>
            </a:r>
          </a:p>
        </p:txBody>
      </p:sp>
      <p:sp>
        <p:nvSpPr>
          <p:cNvPr id="27" name="TextBox 26">
            <a:extLst>
              <a:ext uri="{FF2B5EF4-FFF2-40B4-BE49-F238E27FC236}">
                <a16:creationId xmlns:a16="http://schemas.microsoft.com/office/drawing/2014/main" id="{A7D8B132-997C-6CE1-8E12-BCFB79D37C25}"/>
              </a:ext>
            </a:extLst>
          </p:cNvPr>
          <p:cNvSpPr txBox="1"/>
          <p:nvPr/>
        </p:nvSpPr>
        <p:spPr>
          <a:xfrm>
            <a:off x="6443460" y="1873547"/>
            <a:ext cx="2090060" cy="646331"/>
          </a:xfrm>
          <a:prstGeom prst="rect">
            <a:avLst/>
          </a:prstGeom>
          <a:noFill/>
        </p:spPr>
        <p:txBody>
          <a:bodyPr wrap="none" rtlCol="0">
            <a:spAutoFit/>
          </a:bodyPr>
          <a:lstStyle/>
          <a:p>
            <a:pPr algn="ctr"/>
            <a:r>
              <a:rPr lang="en-IN" dirty="0"/>
              <a:t>Only Build &amp; create</a:t>
            </a:r>
          </a:p>
          <a:p>
            <a:pPr algn="ctr"/>
            <a:r>
              <a:rPr lang="en-IN" dirty="0"/>
              <a:t>Distributable output</a:t>
            </a:r>
          </a:p>
        </p:txBody>
      </p:sp>
      <p:sp>
        <p:nvSpPr>
          <p:cNvPr id="2" name="TextBox 1">
            <a:extLst>
              <a:ext uri="{FF2B5EF4-FFF2-40B4-BE49-F238E27FC236}">
                <a16:creationId xmlns:a16="http://schemas.microsoft.com/office/drawing/2014/main" id="{FF77CCC0-0A81-0789-7EB5-FA87A10A5BDE}"/>
              </a:ext>
            </a:extLst>
          </p:cNvPr>
          <p:cNvSpPr txBox="1"/>
          <p:nvPr/>
        </p:nvSpPr>
        <p:spPr>
          <a:xfrm>
            <a:off x="6747222" y="2448499"/>
            <a:ext cx="1513556" cy="369332"/>
          </a:xfrm>
          <a:prstGeom prst="rect">
            <a:avLst/>
          </a:prstGeom>
          <a:noFill/>
        </p:spPr>
        <p:txBody>
          <a:bodyPr wrap="none" rtlCol="0">
            <a:spAutoFit/>
          </a:bodyPr>
          <a:lstStyle/>
          <a:p>
            <a:r>
              <a:rPr lang="en-IN" dirty="0" err="1"/>
              <a:t>npm</a:t>
            </a:r>
            <a:r>
              <a:rPr lang="en-IN" dirty="0"/>
              <a:t> run build</a:t>
            </a:r>
          </a:p>
        </p:txBody>
      </p:sp>
    </p:spTree>
    <p:extLst>
      <p:ext uri="{BB962C8B-B14F-4D97-AF65-F5344CB8AC3E}">
        <p14:creationId xmlns:p14="http://schemas.microsoft.com/office/powerpoint/2010/main" val="2583554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30B36-C98C-71F5-AACC-195D9A5257D8}"/>
              </a:ext>
            </a:extLst>
          </p:cNvPr>
          <p:cNvSpPr>
            <a:spLocks noGrp="1"/>
          </p:cNvSpPr>
          <p:nvPr>
            <p:ph type="title"/>
          </p:nvPr>
        </p:nvSpPr>
        <p:spPr/>
        <p:txBody>
          <a:bodyPr/>
          <a:lstStyle/>
          <a:p>
            <a:r>
              <a:rPr lang="en-US" dirty="0"/>
              <a:t>Using Next CLI (Page Router)</a:t>
            </a:r>
            <a:endParaRPr lang="en-IN" dirty="0"/>
          </a:p>
        </p:txBody>
      </p:sp>
      <p:sp>
        <p:nvSpPr>
          <p:cNvPr id="3" name="Content Placeholder 2">
            <a:extLst>
              <a:ext uri="{FF2B5EF4-FFF2-40B4-BE49-F238E27FC236}">
                <a16:creationId xmlns:a16="http://schemas.microsoft.com/office/drawing/2014/main" id="{1B15FD5D-6A0E-F51B-2B0D-6A4021433C25}"/>
              </a:ext>
            </a:extLst>
          </p:cNvPr>
          <p:cNvSpPr>
            <a:spLocks noGrp="1"/>
          </p:cNvSpPr>
          <p:nvPr>
            <p:ph idx="1"/>
          </p:nvPr>
        </p:nvSpPr>
        <p:spPr/>
        <p:txBody>
          <a:bodyPr/>
          <a:lstStyle/>
          <a:p>
            <a:r>
              <a:rPr lang="en-US" dirty="0"/>
              <a:t>To Create a new application</a:t>
            </a:r>
          </a:p>
          <a:p>
            <a:pPr lvl="1"/>
            <a:r>
              <a:rPr lang="en-IN" dirty="0" err="1"/>
              <a:t>npx</a:t>
            </a:r>
            <a:r>
              <a:rPr lang="en-IN" dirty="0"/>
              <a:t> create-next-app</a:t>
            </a:r>
          </a:p>
          <a:p>
            <a:pPr lvl="1"/>
            <a:r>
              <a:rPr lang="en-IN" dirty="0"/>
              <a:t>cd &lt;app-name&gt;</a:t>
            </a:r>
          </a:p>
          <a:p>
            <a:pPr lvl="1"/>
            <a:r>
              <a:rPr lang="en-IN" dirty="0"/>
              <a:t>Commands available in the application</a:t>
            </a:r>
          </a:p>
          <a:p>
            <a:pPr lvl="2"/>
            <a:r>
              <a:rPr lang="en-IN" dirty="0" err="1"/>
              <a:t>npm</a:t>
            </a:r>
            <a:r>
              <a:rPr lang="en-IN" dirty="0"/>
              <a:t> run dev</a:t>
            </a:r>
          </a:p>
          <a:p>
            <a:pPr lvl="3"/>
            <a:r>
              <a:rPr lang="en-US" dirty="0"/>
              <a:t>Starts the development server.</a:t>
            </a:r>
          </a:p>
          <a:p>
            <a:pPr lvl="2"/>
            <a:r>
              <a:rPr lang="en-IN" dirty="0" err="1"/>
              <a:t>npm</a:t>
            </a:r>
            <a:r>
              <a:rPr lang="en-IN" dirty="0"/>
              <a:t> run build</a:t>
            </a:r>
          </a:p>
          <a:p>
            <a:pPr lvl="3"/>
            <a:r>
              <a:rPr lang="en-US" dirty="0"/>
              <a:t>Bundles the app into static files for production.</a:t>
            </a:r>
            <a:endParaRPr lang="en-IN" dirty="0"/>
          </a:p>
          <a:p>
            <a:pPr lvl="2"/>
            <a:r>
              <a:rPr lang="en-IN" dirty="0" err="1"/>
              <a:t>npm</a:t>
            </a:r>
            <a:r>
              <a:rPr lang="en-IN" dirty="0"/>
              <a:t> run start</a:t>
            </a:r>
          </a:p>
          <a:p>
            <a:pPr lvl="3"/>
            <a:r>
              <a:rPr lang="en-US" dirty="0"/>
              <a:t>Build and run, in production.</a:t>
            </a:r>
          </a:p>
          <a:p>
            <a:pPr lvl="2"/>
            <a:r>
              <a:rPr lang="en-IN" dirty="0" err="1"/>
              <a:t>npm</a:t>
            </a:r>
            <a:r>
              <a:rPr lang="en-IN" dirty="0"/>
              <a:t> run lint</a:t>
            </a:r>
          </a:p>
          <a:p>
            <a:pPr lvl="3"/>
            <a:r>
              <a:rPr lang="en-IN" dirty="0"/>
              <a:t>Check errors and warnings as per es lint</a:t>
            </a:r>
          </a:p>
          <a:p>
            <a:pPr lvl="2"/>
            <a:endParaRPr lang="en-IN" dirty="0"/>
          </a:p>
        </p:txBody>
      </p:sp>
    </p:spTree>
    <p:extLst>
      <p:ext uri="{BB962C8B-B14F-4D97-AF65-F5344CB8AC3E}">
        <p14:creationId xmlns:p14="http://schemas.microsoft.com/office/powerpoint/2010/main" val="2895674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51129-366D-20BA-9FCA-AD2254EEAFE5}"/>
              </a:ext>
            </a:extLst>
          </p:cNvPr>
          <p:cNvSpPr>
            <a:spLocks noGrp="1"/>
          </p:cNvSpPr>
          <p:nvPr>
            <p:ph type="title"/>
          </p:nvPr>
        </p:nvSpPr>
        <p:spPr/>
        <p:txBody>
          <a:bodyPr/>
          <a:lstStyle/>
          <a:p>
            <a:r>
              <a:rPr lang="en-IN" dirty="0"/>
              <a:t>Adding Bootstrap</a:t>
            </a:r>
          </a:p>
        </p:txBody>
      </p:sp>
      <p:sp>
        <p:nvSpPr>
          <p:cNvPr id="3" name="Content Placeholder 2">
            <a:extLst>
              <a:ext uri="{FF2B5EF4-FFF2-40B4-BE49-F238E27FC236}">
                <a16:creationId xmlns:a16="http://schemas.microsoft.com/office/drawing/2014/main" id="{A4900670-E40D-F034-3020-6CCE2A17975D}"/>
              </a:ext>
            </a:extLst>
          </p:cNvPr>
          <p:cNvSpPr>
            <a:spLocks noGrp="1"/>
          </p:cNvSpPr>
          <p:nvPr>
            <p:ph idx="1"/>
          </p:nvPr>
        </p:nvSpPr>
        <p:spPr/>
        <p:txBody>
          <a:bodyPr>
            <a:normAutofit/>
          </a:bodyPr>
          <a:lstStyle/>
          <a:p>
            <a:pPr algn="just"/>
            <a:r>
              <a:rPr lang="en-IN" dirty="0"/>
              <a:t>Install</a:t>
            </a:r>
          </a:p>
          <a:p>
            <a:pPr lvl="1" algn="just"/>
            <a:r>
              <a:rPr lang="en-IN" dirty="0"/>
              <a:t>yarn add bootstrap bootstrap-icons</a:t>
            </a:r>
          </a:p>
          <a:p>
            <a:pPr lvl="1" algn="just"/>
            <a:r>
              <a:rPr lang="en-IN" dirty="0"/>
              <a:t>yarn add @popperjs/core</a:t>
            </a:r>
          </a:p>
          <a:p>
            <a:pPr algn="just"/>
            <a:r>
              <a:rPr lang="en-IN" dirty="0"/>
              <a:t>Add the </a:t>
            </a:r>
            <a:r>
              <a:rPr lang="en-IN" dirty="0" err="1"/>
              <a:t>Css</a:t>
            </a:r>
            <a:r>
              <a:rPr lang="en-IN" dirty="0"/>
              <a:t> files to _app.js</a:t>
            </a:r>
          </a:p>
          <a:p>
            <a:pPr algn="just"/>
            <a:r>
              <a:rPr lang="en-IN" dirty="0"/>
              <a:t>Add the bootstrap </a:t>
            </a:r>
            <a:r>
              <a:rPr lang="en-IN" dirty="0" err="1"/>
              <a:t>js</a:t>
            </a:r>
            <a:r>
              <a:rPr lang="en-IN" dirty="0"/>
              <a:t> using </a:t>
            </a:r>
            <a:r>
              <a:rPr lang="en-IN" dirty="0" err="1"/>
              <a:t>useEffectHook</a:t>
            </a:r>
            <a:r>
              <a:rPr lang="en-IN" dirty="0"/>
              <a:t> and dynamic import</a:t>
            </a:r>
          </a:p>
          <a:p>
            <a:pPr lvl="1" algn="just"/>
            <a:r>
              <a:rPr lang="en-US" dirty="0">
                <a:solidFill>
                  <a:srgbClr val="FF0000"/>
                </a:solidFill>
              </a:rPr>
              <a:t>If we directly import the Bootstrap-bundled JavaScript file, we will get a 'document is not defined' error.</a:t>
            </a:r>
          </a:p>
          <a:p>
            <a:pPr lvl="1" algn="just"/>
            <a:r>
              <a:rPr lang="en-US" dirty="0"/>
              <a:t>The </a:t>
            </a:r>
            <a:r>
              <a:rPr lang="en-US" dirty="0" err="1"/>
              <a:t>useEffect</a:t>
            </a:r>
            <a:r>
              <a:rPr lang="en-US" dirty="0"/>
              <a:t>() Hook in React is used to instruct our React components that they need to do something after rendering, and in this scenario, we’d use it to import the Bootstrap JavaScript file.</a:t>
            </a:r>
            <a:endParaRPr lang="en-IN" dirty="0"/>
          </a:p>
        </p:txBody>
      </p:sp>
    </p:spTree>
    <p:extLst>
      <p:ext uri="{BB962C8B-B14F-4D97-AF65-F5344CB8AC3E}">
        <p14:creationId xmlns:p14="http://schemas.microsoft.com/office/powerpoint/2010/main" val="1664776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3B4A9-3E30-16D6-DB66-76650DD57D88}"/>
              </a:ext>
            </a:extLst>
          </p:cNvPr>
          <p:cNvSpPr>
            <a:spLocks noGrp="1"/>
          </p:cNvSpPr>
          <p:nvPr>
            <p:ph type="title"/>
          </p:nvPr>
        </p:nvSpPr>
        <p:spPr/>
        <p:txBody>
          <a:bodyPr/>
          <a:lstStyle/>
          <a:p>
            <a:r>
              <a:rPr lang="en-IN" dirty="0"/>
              <a:t>Routing</a:t>
            </a:r>
          </a:p>
        </p:txBody>
      </p:sp>
      <p:sp>
        <p:nvSpPr>
          <p:cNvPr id="3" name="Content Placeholder 2">
            <a:extLst>
              <a:ext uri="{FF2B5EF4-FFF2-40B4-BE49-F238E27FC236}">
                <a16:creationId xmlns:a16="http://schemas.microsoft.com/office/drawing/2014/main" id="{67669DE0-19A3-F46F-090C-EFDB6214C953}"/>
              </a:ext>
            </a:extLst>
          </p:cNvPr>
          <p:cNvSpPr>
            <a:spLocks noGrp="1"/>
          </p:cNvSpPr>
          <p:nvPr>
            <p:ph idx="1"/>
          </p:nvPr>
        </p:nvSpPr>
        <p:spPr/>
        <p:txBody>
          <a:bodyPr>
            <a:normAutofit/>
          </a:bodyPr>
          <a:lstStyle/>
          <a:p>
            <a:r>
              <a:rPr lang="en-US" dirty="0"/>
              <a:t>Next.js has a file-system based router built on the concept of pages.</a:t>
            </a:r>
          </a:p>
          <a:p>
            <a:r>
              <a:rPr lang="en-US" dirty="0"/>
              <a:t>When a file is added to the pages directory, it's automatically available as a route.</a:t>
            </a:r>
          </a:p>
          <a:p>
            <a:r>
              <a:rPr lang="en-US" dirty="0"/>
              <a:t>Client-side transitions between routes can be enabled via the Link component exported by next/link.</a:t>
            </a:r>
          </a:p>
          <a:p>
            <a:r>
              <a:rPr lang="en-US" dirty="0"/>
              <a:t>For an example, consider a pages directory with the following files:</a:t>
            </a:r>
          </a:p>
          <a:p>
            <a:pPr lvl="1"/>
            <a:r>
              <a:rPr lang="en-US" dirty="0"/>
              <a:t>pages/index.js</a:t>
            </a:r>
          </a:p>
          <a:p>
            <a:pPr lvl="1"/>
            <a:r>
              <a:rPr lang="en-US" dirty="0"/>
              <a:t>pages/about.js</a:t>
            </a:r>
          </a:p>
          <a:p>
            <a:pPr lvl="1"/>
            <a:r>
              <a:rPr lang="en-US" dirty="0"/>
              <a:t>We can have a link to each of these pages</a:t>
            </a:r>
            <a:endParaRPr lang="en-IN" dirty="0"/>
          </a:p>
        </p:txBody>
      </p:sp>
    </p:spTree>
    <p:extLst>
      <p:ext uri="{BB962C8B-B14F-4D97-AF65-F5344CB8AC3E}">
        <p14:creationId xmlns:p14="http://schemas.microsoft.com/office/powerpoint/2010/main" val="504333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1BA56-7617-D04B-5CF6-DFC3078D07DF}"/>
              </a:ext>
            </a:extLst>
          </p:cNvPr>
          <p:cNvSpPr>
            <a:spLocks noGrp="1"/>
          </p:cNvSpPr>
          <p:nvPr>
            <p:ph type="title"/>
          </p:nvPr>
        </p:nvSpPr>
        <p:spPr/>
        <p:txBody>
          <a:bodyPr/>
          <a:lstStyle/>
          <a:p>
            <a:r>
              <a:rPr lang="en-IN" dirty="0"/>
              <a:t>Custom App (pages/_app.js)</a:t>
            </a:r>
          </a:p>
        </p:txBody>
      </p:sp>
      <p:sp>
        <p:nvSpPr>
          <p:cNvPr id="3" name="Content Placeholder 2">
            <a:extLst>
              <a:ext uri="{FF2B5EF4-FFF2-40B4-BE49-F238E27FC236}">
                <a16:creationId xmlns:a16="http://schemas.microsoft.com/office/drawing/2014/main" id="{11F2B55F-5C59-B33B-0A2F-6FF187C38670}"/>
              </a:ext>
            </a:extLst>
          </p:cNvPr>
          <p:cNvSpPr>
            <a:spLocks noGrp="1"/>
          </p:cNvSpPr>
          <p:nvPr>
            <p:ph idx="1"/>
          </p:nvPr>
        </p:nvSpPr>
        <p:spPr/>
        <p:txBody>
          <a:bodyPr>
            <a:normAutofit/>
          </a:bodyPr>
          <a:lstStyle/>
          <a:p>
            <a:r>
              <a:rPr lang="en-US" dirty="0"/>
              <a:t>Next.js uses the App component to initialize pages. You can override it and control the page initialization. </a:t>
            </a:r>
          </a:p>
          <a:p>
            <a:r>
              <a:rPr lang="en-US" dirty="0"/>
              <a:t>Which allows you to do amazing things like:</a:t>
            </a:r>
          </a:p>
          <a:p>
            <a:pPr lvl="1"/>
            <a:r>
              <a:rPr lang="en-US" dirty="0"/>
              <a:t>Persisting layout between page changes</a:t>
            </a:r>
          </a:p>
          <a:p>
            <a:pPr lvl="1"/>
            <a:r>
              <a:rPr lang="en-US" dirty="0"/>
              <a:t>Keeping state when navigating pages</a:t>
            </a:r>
          </a:p>
          <a:p>
            <a:pPr lvl="1"/>
            <a:r>
              <a:rPr lang="en-US" dirty="0"/>
              <a:t>Custom error handling using </a:t>
            </a:r>
            <a:r>
              <a:rPr lang="en-US" dirty="0" err="1"/>
              <a:t>componentDidCatch</a:t>
            </a:r>
            <a:endParaRPr lang="en-US" dirty="0"/>
          </a:p>
          <a:p>
            <a:pPr lvl="1"/>
            <a:r>
              <a:rPr lang="en-US" dirty="0"/>
              <a:t>Inject additional data into pages</a:t>
            </a:r>
          </a:p>
          <a:p>
            <a:pPr lvl="1"/>
            <a:r>
              <a:rPr lang="en-US" dirty="0"/>
              <a:t>Add global CSS</a:t>
            </a:r>
          </a:p>
          <a:p>
            <a:r>
              <a:rPr lang="en-US" dirty="0"/>
              <a:t>To override the default App, create the file ./pages/_app.js</a:t>
            </a:r>
            <a:endParaRPr lang="en-IN" dirty="0"/>
          </a:p>
        </p:txBody>
      </p:sp>
    </p:spTree>
    <p:extLst>
      <p:ext uri="{BB962C8B-B14F-4D97-AF65-F5344CB8AC3E}">
        <p14:creationId xmlns:p14="http://schemas.microsoft.com/office/powerpoint/2010/main" val="2531511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011BCD-53BC-3880-CB1E-2A3DBF58FE39}"/>
              </a:ext>
            </a:extLst>
          </p:cNvPr>
          <p:cNvSpPr/>
          <p:nvPr/>
        </p:nvSpPr>
        <p:spPr>
          <a:xfrm>
            <a:off x="8440157" y="1073493"/>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sp>
        <p:nvSpPr>
          <p:cNvPr id="3" name="Rectangle 2">
            <a:extLst>
              <a:ext uri="{FF2B5EF4-FFF2-40B4-BE49-F238E27FC236}">
                <a16:creationId xmlns:a16="http://schemas.microsoft.com/office/drawing/2014/main" id="{C384A810-5951-2949-FC81-82F51A439D89}"/>
              </a:ext>
            </a:extLst>
          </p:cNvPr>
          <p:cNvSpPr/>
          <p:nvPr/>
        </p:nvSpPr>
        <p:spPr>
          <a:xfrm>
            <a:off x="945225" y="1073493"/>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grpSp>
        <p:nvGrpSpPr>
          <p:cNvPr id="4" name="Group 3">
            <a:extLst>
              <a:ext uri="{FF2B5EF4-FFF2-40B4-BE49-F238E27FC236}">
                <a16:creationId xmlns:a16="http://schemas.microsoft.com/office/drawing/2014/main" id="{6EEADD18-AB13-1EA4-F473-5B3C0073204A}"/>
              </a:ext>
            </a:extLst>
          </p:cNvPr>
          <p:cNvGrpSpPr/>
          <p:nvPr/>
        </p:nvGrpSpPr>
        <p:grpSpPr>
          <a:xfrm>
            <a:off x="8583679" y="1637468"/>
            <a:ext cx="1262108" cy="898124"/>
            <a:chOff x="8762260" y="1677880"/>
            <a:chExt cx="1262108" cy="898124"/>
          </a:xfrm>
        </p:grpSpPr>
        <p:sp>
          <p:nvSpPr>
            <p:cNvPr id="5" name="Rectangle: Rounded Corners 4">
              <a:extLst>
                <a:ext uri="{FF2B5EF4-FFF2-40B4-BE49-F238E27FC236}">
                  <a16:creationId xmlns:a16="http://schemas.microsoft.com/office/drawing/2014/main" id="{7C02894D-7CB5-38DA-9FE6-BEA55C227C04}"/>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75EA2413-BC60-F07F-18B4-C5207C63BD36}"/>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HTML PAGES</a:t>
              </a:r>
            </a:p>
          </p:txBody>
        </p:sp>
      </p:grpSp>
      <p:grpSp>
        <p:nvGrpSpPr>
          <p:cNvPr id="7" name="Group 6">
            <a:extLst>
              <a:ext uri="{FF2B5EF4-FFF2-40B4-BE49-F238E27FC236}">
                <a16:creationId xmlns:a16="http://schemas.microsoft.com/office/drawing/2014/main" id="{BABFEA1A-C250-9FEF-353E-FEB13B933C82}"/>
              </a:ext>
            </a:extLst>
          </p:cNvPr>
          <p:cNvGrpSpPr/>
          <p:nvPr/>
        </p:nvGrpSpPr>
        <p:grpSpPr>
          <a:xfrm>
            <a:off x="9966646" y="1650331"/>
            <a:ext cx="1262108" cy="898124"/>
            <a:chOff x="8762260" y="1677880"/>
            <a:chExt cx="1262108" cy="898124"/>
          </a:xfrm>
        </p:grpSpPr>
        <p:sp>
          <p:nvSpPr>
            <p:cNvPr id="8" name="Rectangle: Rounded Corners 7">
              <a:extLst>
                <a:ext uri="{FF2B5EF4-FFF2-40B4-BE49-F238E27FC236}">
                  <a16:creationId xmlns:a16="http://schemas.microsoft.com/office/drawing/2014/main" id="{39F171D4-9CE2-D67C-C51A-D7373060741D}"/>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DFF72473-EE36-697D-F14A-B8D361D1BDE4}"/>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cxnSp>
        <p:nvCxnSpPr>
          <p:cNvPr id="10" name="Straight Arrow Connector 9">
            <a:extLst>
              <a:ext uri="{FF2B5EF4-FFF2-40B4-BE49-F238E27FC236}">
                <a16:creationId xmlns:a16="http://schemas.microsoft.com/office/drawing/2014/main" id="{6301CB36-06BC-BFF1-3CB7-A9E2F44F3B79}"/>
              </a:ext>
            </a:extLst>
          </p:cNvPr>
          <p:cNvCxnSpPr>
            <a:cxnSpLocks/>
          </p:cNvCxnSpPr>
          <p:nvPr/>
        </p:nvCxnSpPr>
        <p:spPr>
          <a:xfrm>
            <a:off x="4150064" y="1637468"/>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5D602C8-04DA-E145-FF87-FBD1E581B364}"/>
              </a:ext>
            </a:extLst>
          </p:cNvPr>
          <p:cNvSpPr txBox="1"/>
          <p:nvPr/>
        </p:nvSpPr>
        <p:spPr>
          <a:xfrm>
            <a:off x="5499470" y="1280999"/>
            <a:ext cx="1266629" cy="369332"/>
          </a:xfrm>
          <a:prstGeom prst="rect">
            <a:avLst/>
          </a:prstGeom>
          <a:noFill/>
        </p:spPr>
        <p:txBody>
          <a:bodyPr wrap="none" rtlCol="0">
            <a:spAutoFit/>
          </a:bodyPr>
          <a:lstStyle/>
          <a:p>
            <a:r>
              <a:rPr lang="en-IN" dirty="0"/>
              <a:t>HTTP + URL</a:t>
            </a:r>
          </a:p>
        </p:txBody>
      </p:sp>
      <p:cxnSp>
        <p:nvCxnSpPr>
          <p:cNvPr id="12" name="Straight Arrow Connector 11">
            <a:extLst>
              <a:ext uri="{FF2B5EF4-FFF2-40B4-BE49-F238E27FC236}">
                <a16:creationId xmlns:a16="http://schemas.microsoft.com/office/drawing/2014/main" id="{08D74665-2E67-E55C-8C39-B9A8C0CE2F14}"/>
              </a:ext>
            </a:extLst>
          </p:cNvPr>
          <p:cNvCxnSpPr/>
          <p:nvPr/>
        </p:nvCxnSpPr>
        <p:spPr>
          <a:xfrm flipH="1">
            <a:off x="4150064" y="2032524"/>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1B53D3F-F649-48DF-4A8B-4001EFAB8CD3}"/>
              </a:ext>
            </a:extLst>
          </p:cNvPr>
          <p:cNvSpPr/>
          <p:nvPr/>
        </p:nvSpPr>
        <p:spPr>
          <a:xfrm>
            <a:off x="5499470" y="2045386"/>
            <a:ext cx="1345240" cy="369332"/>
          </a:xfrm>
          <a:prstGeom prst="rect">
            <a:avLst/>
          </a:prstGeom>
        </p:spPr>
        <p:txBody>
          <a:bodyPr wrap="none">
            <a:spAutoFit/>
          </a:bodyPr>
          <a:lstStyle/>
          <a:p>
            <a:r>
              <a:rPr lang="en-IN"/>
              <a:t>HTML + CSS </a:t>
            </a:r>
          </a:p>
        </p:txBody>
      </p:sp>
      <p:sp>
        <p:nvSpPr>
          <p:cNvPr id="14" name="Rectangle: Rounded Corners 13">
            <a:extLst>
              <a:ext uri="{FF2B5EF4-FFF2-40B4-BE49-F238E27FC236}">
                <a16:creationId xmlns:a16="http://schemas.microsoft.com/office/drawing/2014/main" id="{FC2D1A3B-0007-DBBF-43F2-C4A3B99C5D22}"/>
              </a:ext>
            </a:extLst>
          </p:cNvPr>
          <p:cNvSpPr/>
          <p:nvPr/>
        </p:nvSpPr>
        <p:spPr>
          <a:xfrm>
            <a:off x="1138112" y="3429000"/>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4BFB909C-E097-796E-BC6E-C5C1255C57C9}"/>
              </a:ext>
            </a:extLst>
          </p:cNvPr>
          <p:cNvSpPr/>
          <p:nvPr/>
        </p:nvSpPr>
        <p:spPr>
          <a:xfrm>
            <a:off x="945225" y="1605020"/>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16" name="Rectangle: Rounded Corners 15">
            <a:extLst>
              <a:ext uri="{FF2B5EF4-FFF2-40B4-BE49-F238E27FC236}">
                <a16:creationId xmlns:a16="http://schemas.microsoft.com/office/drawing/2014/main" id="{F009FADF-AC90-3560-05D8-D7C1EB6AD7B4}"/>
              </a:ext>
            </a:extLst>
          </p:cNvPr>
          <p:cNvSpPr/>
          <p:nvPr/>
        </p:nvSpPr>
        <p:spPr>
          <a:xfrm>
            <a:off x="1138112" y="2425313"/>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901EA7EB-A284-719A-3DEB-EC79F332575B}"/>
              </a:ext>
            </a:extLst>
          </p:cNvPr>
          <p:cNvSpPr/>
          <p:nvPr/>
        </p:nvSpPr>
        <p:spPr>
          <a:xfrm>
            <a:off x="2156546" y="2425313"/>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87956C3A-4F15-2046-0B3E-3DE10ABD8261}"/>
              </a:ext>
            </a:extLst>
          </p:cNvPr>
          <p:cNvSpPr/>
          <p:nvPr/>
        </p:nvSpPr>
        <p:spPr>
          <a:xfrm>
            <a:off x="3169954" y="2414718"/>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cxnSp>
        <p:nvCxnSpPr>
          <p:cNvPr id="19" name="Straight Arrow Connector 18">
            <a:extLst>
              <a:ext uri="{FF2B5EF4-FFF2-40B4-BE49-F238E27FC236}">
                <a16:creationId xmlns:a16="http://schemas.microsoft.com/office/drawing/2014/main" id="{63E90BB2-A8C6-592F-EEE3-6EC67FCA0CFC}"/>
              </a:ext>
            </a:extLst>
          </p:cNvPr>
          <p:cNvCxnSpPr>
            <a:cxnSpLocks/>
          </p:cNvCxnSpPr>
          <p:nvPr/>
        </p:nvCxnSpPr>
        <p:spPr>
          <a:xfrm>
            <a:off x="4161120" y="3785469"/>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7262D1C-977E-078F-6E06-CAD9A4D0E13E}"/>
              </a:ext>
            </a:extLst>
          </p:cNvPr>
          <p:cNvCxnSpPr/>
          <p:nvPr/>
        </p:nvCxnSpPr>
        <p:spPr>
          <a:xfrm flipH="1">
            <a:off x="4161120" y="4180525"/>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8C8F1B8-9AC9-39B3-8C00-065EAB92F71B}"/>
              </a:ext>
            </a:extLst>
          </p:cNvPr>
          <p:cNvSpPr txBox="1"/>
          <p:nvPr/>
        </p:nvSpPr>
        <p:spPr>
          <a:xfrm>
            <a:off x="5510526" y="3429000"/>
            <a:ext cx="1266629" cy="369332"/>
          </a:xfrm>
          <a:prstGeom prst="rect">
            <a:avLst/>
          </a:prstGeom>
          <a:noFill/>
        </p:spPr>
        <p:txBody>
          <a:bodyPr wrap="none" rtlCol="0">
            <a:spAutoFit/>
          </a:bodyPr>
          <a:lstStyle/>
          <a:p>
            <a:r>
              <a:rPr lang="en-IN" dirty="0"/>
              <a:t>HTTP + URL</a:t>
            </a:r>
          </a:p>
        </p:txBody>
      </p:sp>
      <p:sp>
        <p:nvSpPr>
          <p:cNvPr id="22" name="Rectangle 21">
            <a:extLst>
              <a:ext uri="{FF2B5EF4-FFF2-40B4-BE49-F238E27FC236}">
                <a16:creationId xmlns:a16="http://schemas.microsoft.com/office/drawing/2014/main" id="{52E9269D-382D-915E-28D8-A65E5AF3338F}"/>
              </a:ext>
            </a:extLst>
          </p:cNvPr>
          <p:cNvSpPr/>
          <p:nvPr/>
        </p:nvSpPr>
        <p:spPr>
          <a:xfrm>
            <a:off x="5510526" y="4193387"/>
            <a:ext cx="1345240" cy="369332"/>
          </a:xfrm>
          <a:prstGeom prst="rect">
            <a:avLst/>
          </a:prstGeom>
        </p:spPr>
        <p:txBody>
          <a:bodyPr wrap="none">
            <a:spAutoFit/>
          </a:bodyPr>
          <a:lstStyle/>
          <a:p>
            <a:r>
              <a:rPr lang="en-IN"/>
              <a:t>HTML + CSS </a:t>
            </a:r>
          </a:p>
        </p:txBody>
      </p:sp>
      <p:grpSp>
        <p:nvGrpSpPr>
          <p:cNvPr id="23" name="Group 22">
            <a:extLst>
              <a:ext uri="{FF2B5EF4-FFF2-40B4-BE49-F238E27FC236}">
                <a16:creationId xmlns:a16="http://schemas.microsoft.com/office/drawing/2014/main" id="{811CCE75-62AD-4222-D18E-0F89E22B46B3}"/>
              </a:ext>
            </a:extLst>
          </p:cNvPr>
          <p:cNvGrpSpPr/>
          <p:nvPr/>
        </p:nvGrpSpPr>
        <p:grpSpPr>
          <a:xfrm>
            <a:off x="4262998" y="4392532"/>
            <a:ext cx="828000" cy="828000"/>
            <a:chOff x="4936328" y="4218830"/>
            <a:chExt cx="828000" cy="828000"/>
          </a:xfrm>
        </p:grpSpPr>
        <p:sp>
          <p:nvSpPr>
            <p:cNvPr id="24" name="Arc 23">
              <a:extLst>
                <a:ext uri="{FF2B5EF4-FFF2-40B4-BE49-F238E27FC236}">
                  <a16:creationId xmlns:a16="http://schemas.microsoft.com/office/drawing/2014/main" id="{FAA41B1F-4EE8-2457-4387-C399D7AC2A7F}"/>
                </a:ext>
              </a:extLst>
            </p:cNvPr>
            <p:cNvSpPr/>
            <p:nvPr/>
          </p:nvSpPr>
          <p:spPr>
            <a:xfrm rot="16418204">
              <a:off x="4936328" y="4218830"/>
              <a:ext cx="828000" cy="828000"/>
            </a:xfrm>
            <a:prstGeom prst="arc">
              <a:avLst>
                <a:gd name="adj1" fmla="val 16200000"/>
                <a:gd name="adj2" fmla="val 1453272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5" name="TextBox 24">
              <a:extLst>
                <a:ext uri="{FF2B5EF4-FFF2-40B4-BE49-F238E27FC236}">
                  <a16:creationId xmlns:a16="http://schemas.microsoft.com/office/drawing/2014/main" id="{A738D881-C6D9-E95E-CFEF-CA6F0DBE984E}"/>
                </a:ext>
              </a:extLst>
            </p:cNvPr>
            <p:cNvSpPr txBox="1"/>
            <p:nvPr/>
          </p:nvSpPr>
          <p:spPr>
            <a:xfrm>
              <a:off x="5001333" y="4357798"/>
              <a:ext cx="755913" cy="523220"/>
            </a:xfrm>
            <a:prstGeom prst="rect">
              <a:avLst/>
            </a:prstGeom>
            <a:noFill/>
          </p:spPr>
          <p:txBody>
            <a:bodyPr wrap="none" rtlCol="0">
              <a:spAutoFit/>
            </a:bodyPr>
            <a:lstStyle/>
            <a:p>
              <a:r>
                <a:rPr lang="en-IN" sz="1400" b="1" dirty="0">
                  <a:solidFill>
                    <a:srgbClr val="FF0000"/>
                  </a:solidFill>
                </a:rPr>
                <a:t>Page</a:t>
              </a:r>
            </a:p>
            <a:p>
              <a:r>
                <a:rPr lang="en-IN" sz="1400" b="1" dirty="0">
                  <a:solidFill>
                    <a:srgbClr val="FF0000"/>
                  </a:solidFill>
                </a:rPr>
                <a:t>Reload!</a:t>
              </a:r>
            </a:p>
          </p:txBody>
        </p:sp>
      </p:grpSp>
    </p:spTree>
    <p:extLst>
      <p:ext uri="{BB962C8B-B14F-4D97-AF65-F5344CB8AC3E}">
        <p14:creationId xmlns:p14="http://schemas.microsoft.com/office/powerpoint/2010/main" val="4031405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EF5D1-E1F0-F473-C9C9-2EE46ECDFBA0}"/>
              </a:ext>
            </a:extLst>
          </p:cNvPr>
          <p:cNvSpPr>
            <a:spLocks noGrp="1"/>
          </p:cNvSpPr>
          <p:nvPr>
            <p:ph type="title"/>
          </p:nvPr>
        </p:nvSpPr>
        <p:spPr/>
        <p:txBody>
          <a:bodyPr/>
          <a:lstStyle/>
          <a:p>
            <a:r>
              <a:rPr lang="en-IN" dirty="0"/>
              <a:t>Custom Document</a:t>
            </a:r>
          </a:p>
        </p:txBody>
      </p:sp>
      <p:sp>
        <p:nvSpPr>
          <p:cNvPr id="3" name="Content Placeholder 2">
            <a:extLst>
              <a:ext uri="{FF2B5EF4-FFF2-40B4-BE49-F238E27FC236}">
                <a16:creationId xmlns:a16="http://schemas.microsoft.com/office/drawing/2014/main" id="{8628E633-E64B-5EBA-A6C8-A8A9DAD36139}"/>
              </a:ext>
            </a:extLst>
          </p:cNvPr>
          <p:cNvSpPr>
            <a:spLocks noGrp="1"/>
          </p:cNvSpPr>
          <p:nvPr>
            <p:ph idx="1"/>
          </p:nvPr>
        </p:nvSpPr>
        <p:spPr/>
        <p:txBody>
          <a:bodyPr/>
          <a:lstStyle/>
          <a:p>
            <a:r>
              <a:rPr lang="en-US" dirty="0"/>
              <a:t>A custom Document can update the &lt;html&gt; and &lt;body&gt; tags used to render a Page. </a:t>
            </a:r>
          </a:p>
          <a:p>
            <a:r>
              <a:rPr lang="en-US" dirty="0"/>
              <a:t>This file is only rendered on the server, so event handlers like </a:t>
            </a:r>
            <a:r>
              <a:rPr lang="en-US" dirty="0" err="1"/>
              <a:t>onClick</a:t>
            </a:r>
            <a:r>
              <a:rPr lang="en-US" dirty="0"/>
              <a:t> cannot be used in _document.</a:t>
            </a:r>
          </a:p>
          <a:p>
            <a:r>
              <a:rPr lang="en-US" dirty="0"/>
              <a:t>To override the default Document, create the file pages/_document.js</a:t>
            </a:r>
            <a:endParaRPr lang="en-IN" dirty="0"/>
          </a:p>
        </p:txBody>
      </p:sp>
    </p:spTree>
    <p:extLst>
      <p:ext uri="{BB962C8B-B14F-4D97-AF65-F5344CB8AC3E}">
        <p14:creationId xmlns:p14="http://schemas.microsoft.com/office/powerpoint/2010/main" val="1489676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BC278-8967-698E-4108-7D9F9C6F3670}"/>
              </a:ext>
            </a:extLst>
          </p:cNvPr>
          <p:cNvSpPr>
            <a:spLocks noGrp="1"/>
          </p:cNvSpPr>
          <p:nvPr>
            <p:ph type="title"/>
          </p:nvPr>
        </p:nvSpPr>
        <p:spPr/>
        <p:txBody>
          <a:bodyPr/>
          <a:lstStyle/>
          <a:p>
            <a:r>
              <a:rPr lang="en-IN" dirty="0"/>
              <a:t>Pillars of Optimization</a:t>
            </a:r>
          </a:p>
        </p:txBody>
      </p:sp>
      <p:sp>
        <p:nvSpPr>
          <p:cNvPr id="3" name="Content Placeholder 2">
            <a:extLst>
              <a:ext uri="{FF2B5EF4-FFF2-40B4-BE49-F238E27FC236}">
                <a16:creationId xmlns:a16="http://schemas.microsoft.com/office/drawing/2014/main" id="{16A3D86F-6A62-24ED-CC53-FCC6581AF4B8}"/>
              </a:ext>
            </a:extLst>
          </p:cNvPr>
          <p:cNvSpPr>
            <a:spLocks noGrp="1"/>
          </p:cNvSpPr>
          <p:nvPr>
            <p:ph idx="1"/>
          </p:nvPr>
        </p:nvSpPr>
        <p:spPr/>
        <p:txBody>
          <a:bodyPr/>
          <a:lstStyle/>
          <a:p>
            <a:r>
              <a:rPr lang="en-US" dirty="0"/>
              <a:t>The process of optimizing a website can be divided into three main pillars:</a:t>
            </a:r>
          </a:p>
          <a:p>
            <a:pPr lvl="1"/>
            <a:r>
              <a:rPr lang="en-US" b="1" dirty="0"/>
              <a:t>Technical</a:t>
            </a:r>
            <a:r>
              <a:rPr lang="en-US" dirty="0"/>
              <a:t> – Optimize your website for crawling and web performance.</a:t>
            </a:r>
          </a:p>
          <a:p>
            <a:pPr lvl="1"/>
            <a:r>
              <a:rPr lang="en-US" b="1" dirty="0"/>
              <a:t>Creation</a:t>
            </a:r>
            <a:r>
              <a:rPr lang="en-US" dirty="0"/>
              <a:t> – Create a content strategy to target specific keywords.</a:t>
            </a:r>
          </a:p>
          <a:p>
            <a:pPr lvl="1"/>
            <a:r>
              <a:rPr lang="en-US" b="1" dirty="0"/>
              <a:t>Popularity</a:t>
            </a:r>
            <a:r>
              <a:rPr lang="en-US" dirty="0"/>
              <a:t> – Boost your site's presence online so search engines know you are a trusted source.</a:t>
            </a:r>
            <a:endParaRPr lang="en-IN" dirty="0"/>
          </a:p>
        </p:txBody>
      </p:sp>
    </p:spTree>
    <p:extLst>
      <p:ext uri="{BB962C8B-B14F-4D97-AF65-F5344CB8AC3E}">
        <p14:creationId xmlns:p14="http://schemas.microsoft.com/office/powerpoint/2010/main" val="2533458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CCBD4-5762-8CA3-44DC-B621297CB1AA}"/>
              </a:ext>
            </a:extLst>
          </p:cNvPr>
          <p:cNvSpPr>
            <a:spLocks noGrp="1"/>
          </p:cNvSpPr>
          <p:nvPr>
            <p:ph type="title"/>
          </p:nvPr>
        </p:nvSpPr>
        <p:spPr/>
        <p:txBody>
          <a:bodyPr/>
          <a:lstStyle/>
          <a:p>
            <a:r>
              <a:rPr lang="en-IN" dirty="0"/>
              <a:t>Crawling and Indexing</a:t>
            </a:r>
          </a:p>
        </p:txBody>
      </p:sp>
      <p:sp>
        <p:nvSpPr>
          <p:cNvPr id="3" name="Content Placeholder 2">
            <a:extLst>
              <a:ext uri="{FF2B5EF4-FFF2-40B4-BE49-F238E27FC236}">
                <a16:creationId xmlns:a16="http://schemas.microsoft.com/office/drawing/2014/main" id="{9070661E-5F67-8DD0-A973-63F09F6BB3EA}"/>
              </a:ext>
            </a:extLst>
          </p:cNvPr>
          <p:cNvSpPr>
            <a:spLocks noGrp="1"/>
          </p:cNvSpPr>
          <p:nvPr>
            <p:ph idx="1"/>
          </p:nvPr>
        </p:nvSpPr>
        <p:spPr/>
        <p:txBody>
          <a:bodyPr/>
          <a:lstStyle/>
          <a:p>
            <a:r>
              <a:rPr lang="en-US" dirty="0"/>
              <a:t>Parts that impact Crawling and Indexing</a:t>
            </a:r>
          </a:p>
          <a:p>
            <a:pPr lvl="1"/>
            <a:r>
              <a:rPr lang="en-IN" dirty="0"/>
              <a:t>HTTP status code </a:t>
            </a:r>
            <a:endParaRPr lang="en-US" dirty="0"/>
          </a:p>
          <a:p>
            <a:pPr lvl="1"/>
            <a:r>
              <a:rPr lang="en-US" dirty="0"/>
              <a:t>Metadata and what web crawlers look for when parsing web content.</a:t>
            </a:r>
          </a:p>
          <a:p>
            <a:pPr lvl="1"/>
            <a:r>
              <a:rPr lang="en-US" dirty="0"/>
              <a:t>Communicate with Google so its search crawler knows when there is new content on your site.</a:t>
            </a:r>
          </a:p>
          <a:p>
            <a:pPr lvl="1"/>
            <a:r>
              <a:rPr lang="en-US" dirty="0"/>
              <a:t>Leverage meta robot tags and canonical links to indicate to search engines your desired indexing status.</a:t>
            </a:r>
            <a:endParaRPr lang="en-IN" dirty="0"/>
          </a:p>
        </p:txBody>
      </p:sp>
    </p:spTree>
    <p:extLst>
      <p:ext uri="{BB962C8B-B14F-4D97-AF65-F5344CB8AC3E}">
        <p14:creationId xmlns:p14="http://schemas.microsoft.com/office/powerpoint/2010/main" val="41590652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B5D8D-31FE-18C1-A7B1-1598AE838FE4}"/>
              </a:ext>
            </a:extLst>
          </p:cNvPr>
          <p:cNvSpPr>
            <a:spLocks noGrp="1"/>
          </p:cNvSpPr>
          <p:nvPr>
            <p:ph type="title"/>
          </p:nvPr>
        </p:nvSpPr>
        <p:spPr/>
        <p:txBody>
          <a:bodyPr/>
          <a:lstStyle/>
          <a:p>
            <a:r>
              <a:rPr lang="en-US" dirty="0"/>
              <a:t>Web Performance &amp; Core Web Vitals</a:t>
            </a:r>
            <a:endParaRPr lang="en-IN" dirty="0"/>
          </a:p>
        </p:txBody>
      </p:sp>
      <p:sp>
        <p:nvSpPr>
          <p:cNvPr id="3" name="Content Placeholder 2">
            <a:extLst>
              <a:ext uri="{FF2B5EF4-FFF2-40B4-BE49-F238E27FC236}">
                <a16:creationId xmlns:a16="http://schemas.microsoft.com/office/drawing/2014/main" id="{8F7CC9EF-90D3-D54A-4B04-C40B3C1D00E9}"/>
              </a:ext>
            </a:extLst>
          </p:cNvPr>
          <p:cNvSpPr>
            <a:spLocks noGrp="1"/>
          </p:cNvSpPr>
          <p:nvPr>
            <p:ph idx="1"/>
          </p:nvPr>
        </p:nvSpPr>
        <p:spPr/>
        <p:txBody>
          <a:bodyPr>
            <a:normAutofit fontScale="92500" lnSpcReduction="20000"/>
          </a:bodyPr>
          <a:lstStyle/>
          <a:p>
            <a:r>
              <a:rPr lang="en-US" dirty="0"/>
              <a:t>Web Vitals is an initiative created by Google to provide unified guidance and metrics to measure end-user page experience on the web.</a:t>
            </a:r>
          </a:p>
          <a:p>
            <a:r>
              <a:rPr lang="en-US" dirty="0"/>
              <a:t>Core Web Vitals is a subset of Web Vitals, and currently consists of three metrics that measure loading, interactivity, and visual stability.</a:t>
            </a:r>
          </a:p>
          <a:p>
            <a:r>
              <a:rPr lang="en-US" dirty="0"/>
              <a:t>These metrics are </a:t>
            </a:r>
          </a:p>
          <a:p>
            <a:pPr lvl="1"/>
            <a:r>
              <a:rPr lang="en-US" dirty="0"/>
              <a:t>Largest </a:t>
            </a:r>
            <a:r>
              <a:rPr lang="en-US" dirty="0" err="1"/>
              <a:t>Contentful</a:t>
            </a:r>
            <a:r>
              <a:rPr lang="en-US" dirty="0"/>
              <a:t> Paint (LCP)</a:t>
            </a:r>
          </a:p>
          <a:p>
            <a:pPr lvl="1"/>
            <a:r>
              <a:rPr lang="en-US" dirty="0"/>
              <a:t>First Input Delay (FID)</a:t>
            </a:r>
          </a:p>
          <a:p>
            <a:pPr lvl="1"/>
            <a:r>
              <a:rPr lang="en-US" dirty="0"/>
              <a:t>Cumulative Layout Shift (CLS).</a:t>
            </a:r>
          </a:p>
          <a:p>
            <a:r>
              <a:rPr lang="en-US" dirty="0"/>
              <a:t>Achieving a great score in these three metrics will create a smoother website experience for your users.</a:t>
            </a:r>
          </a:p>
          <a:p>
            <a:r>
              <a:rPr lang="en-US" b="1" dirty="0"/>
              <a:t>Websites scoring poorly in each of the Core Web Vitals metrics will impact its search engine ranking.</a:t>
            </a:r>
            <a:endParaRPr lang="en-IN" b="1" dirty="0"/>
          </a:p>
        </p:txBody>
      </p:sp>
    </p:spTree>
    <p:extLst>
      <p:ext uri="{BB962C8B-B14F-4D97-AF65-F5344CB8AC3E}">
        <p14:creationId xmlns:p14="http://schemas.microsoft.com/office/powerpoint/2010/main" val="9516872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3CB1E-3857-F6D7-447D-189C1DC4CAA7}"/>
              </a:ext>
            </a:extLst>
          </p:cNvPr>
          <p:cNvSpPr>
            <a:spLocks noGrp="1"/>
          </p:cNvSpPr>
          <p:nvPr>
            <p:ph type="title"/>
          </p:nvPr>
        </p:nvSpPr>
        <p:spPr>
          <a:xfrm>
            <a:off x="630936" y="502920"/>
            <a:ext cx="3419856" cy="1463040"/>
          </a:xfrm>
        </p:spPr>
        <p:txBody>
          <a:bodyPr anchor="ctr">
            <a:normAutofit/>
          </a:bodyPr>
          <a:lstStyle/>
          <a:p>
            <a:r>
              <a:rPr lang="en-IN" sz="4800"/>
              <a:t>Core Web Vitals</a:t>
            </a:r>
          </a:p>
        </p:txBody>
      </p:sp>
      <p:sp>
        <p:nvSpPr>
          <p:cNvPr id="3" name="Content Placeholder 2">
            <a:extLst>
              <a:ext uri="{FF2B5EF4-FFF2-40B4-BE49-F238E27FC236}">
                <a16:creationId xmlns:a16="http://schemas.microsoft.com/office/drawing/2014/main" id="{CB0D2669-8561-67B6-6FE4-B5F9070C614B}"/>
              </a:ext>
            </a:extLst>
          </p:cNvPr>
          <p:cNvSpPr>
            <a:spLocks noGrp="1"/>
          </p:cNvSpPr>
          <p:nvPr>
            <p:ph idx="1"/>
          </p:nvPr>
        </p:nvSpPr>
        <p:spPr>
          <a:xfrm>
            <a:off x="4654295" y="502920"/>
            <a:ext cx="6894576" cy="1463040"/>
          </a:xfrm>
        </p:spPr>
        <p:txBody>
          <a:bodyPr anchor="ctr">
            <a:normAutofit/>
          </a:bodyPr>
          <a:lstStyle/>
          <a:p>
            <a:pPr marL="0" indent="0">
              <a:buNone/>
            </a:pPr>
            <a:r>
              <a:rPr lang="en-US" sz="2200" dirty="0"/>
              <a:t>There are three different values when measuring Core Web Vitals: "</a:t>
            </a:r>
            <a:r>
              <a:rPr lang="en-US" sz="2200" b="1" dirty="0"/>
              <a:t>Good</a:t>
            </a:r>
            <a:r>
              <a:rPr lang="en-US" sz="2200" dirty="0"/>
              <a:t>", "</a:t>
            </a:r>
            <a:r>
              <a:rPr lang="en-US" sz="2200" b="1" dirty="0"/>
              <a:t>Needs Improvement</a:t>
            </a:r>
            <a:r>
              <a:rPr lang="en-US" sz="2200" dirty="0"/>
              <a:t>", and "</a:t>
            </a:r>
            <a:r>
              <a:rPr lang="en-US" sz="2200" b="1" dirty="0"/>
              <a:t>Poor</a:t>
            </a:r>
            <a:r>
              <a:rPr lang="en-US" sz="2200" dirty="0"/>
              <a:t>".</a:t>
            </a:r>
            <a:endParaRPr lang="en-IN" sz="2200" dirty="0"/>
          </a:p>
        </p:txBody>
      </p:sp>
      <p:pic>
        <p:nvPicPr>
          <p:cNvPr id="5" name="Picture 4">
            <a:extLst>
              <a:ext uri="{FF2B5EF4-FFF2-40B4-BE49-F238E27FC236}">
                <a16:creationId xmlns:a16="http://schemas.microsoft.com/office/drawing/2014/main" id="{843839E8-728D-C404-EFA4-315541B2B94E}"/>
              </a:ext>
            </a:extLst>
          </p:cNvPr>
          <p:cNvPicPr>
            <a:picLocks noChangeAspect="1"/>
          </p:cNvPicPr>
          <p:nvPr/>
        </p:nvPicPr>
        <p:blipFill>
          <a:blip r:embed="rId2"/>
          <a:stretch>
            <a:fillRect/>
          </a:stretch>
        </p:blipFill>
        <p:spPr>
          <a:xfrm>
            <a:off x="2208187" y="2290936"/>
            <a:ext cx="7763434" cy="3959352"/>
          </a:xfrm>
          <a:prstGeom prst="rect">
            <a:avLst/>
          </a:prstGeom>
        </p:spPr>
      </p:pic>
    </p:spTree>
    <p:extLst>
      <p:ext uri="{BB962C8B-B14F-4D97-AF65-F5344CB8AC3E}">
        <p14:creationId xmlns:p14="http://schemas.microsoft.com/office/powerpoint/2010/main" val="1666922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D9B38-716C-FE99-5925-DA1C743F3FBC}"/>
              </a:ext>
            </a:extLst>
          </p:cNvPr>
          <p:cNvSpPr>
            <a:spLocks noGrp="1"/>
          </p:cNvSpPr>
          <p:nvPr>
            <p:ph type="title"/>
          </p:nvPr>
        </p:nvSpPr>
        <p:spPr>
          <a:xfrm>
            <a:off x="630936" y="502920"/>
            <a:ext cx="3419856" cy="1463040"/>
          </a:xfrm>
        </p:spPr>
        <p:txBody>
          <a:bodyPr anchor="ctr">
            <a:normAutofit/>
          </a:bodyPr>
          <a:lstStyle/>
          <a:p>
            <a:r>
              <a:rPr lang="en-IN" sz="3700" b="0" i="0">
                <a:effectLst/>
                <a:latin typeface="Segoe UI" panose="020B0502040204020203" pitchFamily="34" charset="0"/>
              </a:rPr>
              <a:t>First Contentful Paint</a:t>
            </a:r>
            <a:endParaRPr lang="en-IN" sz="3700"/>
          </a:p>
        </p:txBody>
      </p:sp>
      <p:sp>
        <p:nvSpPr>
          <p:cNvPr id="3" name="Content Placeholder 2">
            <a:extLst>
              <a:ext uri="{FF2B5EF4-FFF2-40B4-BE49-F238E27FC236}">
                <a16:creationId xmlns:a16="http://schemas.microsoft.com/office/drawing/2014/main" id="{5ADB8CEA-FA64-0FBF-5C10-DAE8238B86C5}"/>
              </a:ext>
            </a:extLst>
          </p:cNvPr>
          <p:cNvSpPr>
            <a:spLocks noGrp="1"/>
          </p:cNvSpPr>
          <p:nvPr>
            <p:ph idx="1"/>
          </p:nvPr>
        </p:nvSpPr>
        <p:spPr>
          <a:xfrm>
            <a:off x="4654295" y="502920"/>
            <a:ext cx="6894576" cy="1463040"/>
          </a:xfrm>
        </p:spPr>
        <p:txBody>
          <a:bodyPr anchor="ctr">
            <a:normAutofit/>
          </a:bodyPr>
          <a:lstStyle/>
          <a:p>
            <a:r>
              <a:rPr lang="en-US" sz="1700"/>
              <a:t>The First Contentful Paint (FCP) metric measures the time from when the page starts loading to when any part of the page's content is rendered on the screen. </a:t>
            </a:r>
          </a:p>
          <a:p>
            <a:r>
              <a:rPr lang="en-US" sz="1700"/>
              <a:t>For this metric, "content" refers to text, images (including background images), &lt;svg&gt; elements, or non-white &lt;canvas&gt; elements.</a:t>
            </a:r>
            <a:endParaRPr lang="en-IN" sz="1700"/>
          </a:p>
        </p:txBody>
      </p:sp>
      <p:pic>
        <p:nvPicPr>
          <p:cNvPr id="6" name="Picture 5" descr="Graphical user interface, application, website&#10;&#10;Description automatically generated">
            <a:extLst>
              <a:ext uri="{FF2B5EF4-FFF2-40B4-BE49-F238E27FC236}">
                <a16:creationId xmlns:a16="http://schemas.microsoft.com/office/drawing/2014/main" id="{562B11FB-77A1-FABA-03D2-3C61375409E7}"/>
              </a:ext>
            </a:extLst>
          </p:cNvPr>
          <p:cNvPicPr>
            <a:picLocks noChangeAspect="1"/>
          </p:cNvPicPr>
          <p:nvPr/>
        </p:nvPicPr>
        <p:blipFill>
          <a:blip r:embed="rId2"/>
          <a:stretch>
            <a:fillRect/>
          </a:stretch>
        </p:blipFill>
        <p:spPr>
          <a:xfrm>
            <a:off x="1171456" y="2290936"/>
            <a:ext cx="9836896" cy="3959352"/>
          </a:xfrm>
          <a:prstGeom prst="rect">
            <a:avLst/>
          </a:prstGeom>
        </p:spPr>
      </p:pic>
    </p:spTree>
    <p:extLst>
      <p:ext uri="{BB962C8B-B14F-4D97-AF65-F5344CB8AC3E}">
        <p14:creationId xmlns:p14="http://schemas.microsoft.com/office/powerpoint/2010/main" val="28311456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8D607-F854-F01D-0E1E-2D705D267FB4}"/>
              </a:ext>
            </a:extLst>
          </p:cNvPr>
          <p:cNvSpPr>
            <a:spLocks noGrp="1"/>
          </p:cNvSpPr>
          <p:nvPr>
            <p:ph type="title"/>
          </p:nvPr>
        </p:nvSpPr>
        <p:spPr>
          <a:xfrm>
            <a:off x="630936" y="640080"/>
            <a:ext cx="4818888" cy="1481328"/>
          </a:xfrm>
        </p:spPr>
        <p:txBody>
          <a:bodyPr anchor="b">
            <a:normAutofit/>
          </a:bodyPr>
          <a:lstStyle/>
          <a:p>
            <a:r>
              <a:rPr lang="en-IN" sz="4600"/>
              <a:t>Largest Contentful Paint (LCP)</a:t>
            </a:r>
          </a:p>
        </p:txBody>
      </p:sp>
      <p:sp>
        <p:nvSpPr>
          <p:cNvPr id="3" name="Content Placeholder 2">
            <a:extLst>
              <a:ext uri="{FF2B5EF4-FFF2-40B4-BE49-F238E27FC236}">
                <a16:creationId xmlns:a16="http://schemas.microsoft.com/office/drawing/2014/main" id="{9229F17A-4023-7706-DB9B-0E4E408D0BD7}"/>
              </a:ext>
            </a:extLst>
          </p:cNvPr>
          <p:cNvSpPr>
            <a:spLocks noGrp="1"/>
          </p:cNvSpPr>
          <p:nvPr>
            <p:ph idx="1"/>
          </p:nvPr>
        </p:nvSpPr>
        <p:spPr>
          <a:xfrm>
            <a:off x="630936" y="2660904"/>
            <a:ext cx="4818888" cy="3547872"/>
          </a:xfrm>
        </p:spPr>
        <p:txBody>
          <a:bodyPr anchor="t">
            <a:normAutofit/>
          </a:bodyPr>
          <a:lstStyle/>
          <a:p>
            <a:r>
              <a:rPr lang="en-US" sz="2200" dirty="0"/>
              <a:t>The Largest </a:t>
            </a:r>
            <a:r>
              <a:rPr lang="en-US" sz="2200" dirty="0" err="1"/>
              <a:t>Contentful</a:t>
            </a:r>
            <a:r>
              <a:rPr lang="en-US" sz="2200" dirty="0"/>
              <a:t> Paint (LCP) metric looks at the loading performance of your page. </a:t>
            </a:r>
          </a:p>
          <a:p>
            <a:r>
              <a:rPr lang="en-US" sz="2200" dirty="0"/>
              <a:t>LCP measures the time it takes to get the largest element on the page visible within the viewport. </a:t>
            </a:r>
          </a:p>
          <a:p>
            <a:r>
              <a:rPr lang="en-US" sz="2200" dirty="0"/>
              <a:t>This could be a large text block, video, or image that takes up the primary real estate on the page.</a:t>
            </a:r>
            <a:endParaRPr lang="en-IN" sz="2200" dirty="0"/>
          </a:p>
        </p:txBody>
      </p:sp>
      <p:pic>
        <p:nvPicPr>
          <p:cNvPr id="5" name="Picture 4">
            <a:extLst>
              <a:ext uri="{FF2B5EF4-FFF2-40B4-BE49-F238E27FC236}">
                <a16:creationId xmlns:a16="http://schemas.microsoft.com/office/drawing/2014/main" id="{722BEE59-ACB3-1C2E-C9DA-FF91077B24FC}"/>
              </a:ext>
            </a:extLst>
          </p:cNvPr>
          <p:cNvPicPr>
            <a:picLocks noChangeAspect="1"/>
          </p:cNvPicPr>
          <p:nvPr/>
        </p:nvPicPr>
        <p:blipFill>
          <a:blip r:embed="rId2"/>
          <a:stretch>
            <a:fillRect/>
          </a:stretch>
        </p:blipFill>
        <p:spPr>
          <a:xfrm>
            <a:off x="6099048" y="808696"/>
            <a:ext cx="5458968" cy="5240607"/>
          </a:xfrm>
          <a:prstGeom prst="rect">
            <a:avLst/>
          </a:prstGeom>
        </p:spPr>
      </p:pic>
    </p:spTree>
    <p:extLst>
      <p:ext uri="{BB962C8B-B14F-4D97-AF65-F5344CB8AC3E}">
        <p14:creationId xmlns:p14="http://schemas.microsoft.com/office/powerpoint/2010/main" val="1972640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00F52-1DA8-E13E-3ADD-DDC358AE8F20}"/>
              </a:ext>
            </a:extLst>
          </p:cNvPr>
          <p:cNvSpPr>
            <a:spLocks noGrp="1"/>
          </p:cNvSpPr>
          <p:nvPr>
            <p:ph type="title"/>
          </p:nvPr>
        </p:nvSpPr>
        <p:spPr/>
        <p:txBody>
          <a:bodyPr/>
          <a:lstStyle/>
          <a:p>
            <a:r>
              <a:rPr lang="en-IN" dirty="0"/>
              <a:t>FCP vs LCP</a:t>
            </a:r>
          </a:p>
        </p:txBody>
      </p:sp>
      <p:sp>
        <p:nvSpPr>
          <p:cNvPr id="3" name="Content Placeholder 2">
            <a:extLst>
              <a:ext uri="{FF2B5EF4-FFF2-40B4-BE49-F238E27FC236}">
                <a16:creationId xmlns:a16="http://schemas.microsoft.com/office/drawing/2014/main" id="{06825B4A-0664-DE4E-C312-DD863FC3D646}"/>
              </a:ext>
            </a:extLst>
          </p:cNvPr>
          <p:cNvSpPr>
            <a:spLocks noGrp="1"/>
          </p:cNvSpPr>
          <p:nvPr>
            <p:ph idx="1"/>
          </p:nvPr>
        </p:nvSpPr>
        <p:spPr/>
        <p:txBody>
          <a:bodyPr/>
          <a:lstStyle/>
          <a:p>
            <a:r>
              <a:rPr lang="en-US" b="0" i="0" dirty="0">
                <a:solidFill>
                  <a:srgbClr val="191919"/>
                </a:solidFill>
                <a:effectLst/>
                <a:latin typeface="Segoe UI" panose="020B0502040204020203" pitchFamily="34" charset="0"/>
              </a:rPr>
              <a:t>The First </a:t>
            </a:r>
            <a:r>
              <a:rPr lang="en-US" b="0" i="0" dirty="0" err="1">
                <a:solidFill>
                  <a:srgbClr val="191919"/>
                </a:solidFill>
                <a:effectLst/>
                <a:latin typeface="Segoe UI" panose="020B0502040204020203" pitchFamily="34" charset="0"/>
              </a:rPr>
              <a:t>Contentful</a:t>
            </a:r>
            <a:r>
              <a:rPr lang="en-US" b="0" i="0" dirty="0">
                <a:solidFill>
                  <a:srgbClr val="191919"/>
                </a:solidFill>
                <a:effectLst/>
                <a:latin typeface="Segoe UI" panose="020B0502040204020203" pitchFamily="34" charset="0"/>
              </a:rPr>
              <a:t> Paint (FCP) metric measures the time from when the page starts loading to when any part of the page's content is rendered on the screen.</a:t>
            </a:r>
          </a:p>
          <a:p>
            <a:pPr marL="0" indent="0">
              <a:buNone/>
            </a:pPr>
            <a:endParaRPr lang="en-US" dirty="0"/>
          </a:p>
          <a:p>
            <a:r>
              <a:rPr lang="en-US" dirty="0"/>
              <a:t>The Largest </a:t>
            </a:r>
            <a:r>
              <a:rPr lang="en-US" dirty="0" err="1"/>
              <a:t>Contentful</a:t>
            </a:r>
            <a:r>
              <a:rPr lang="en-US" dirty="0"/>
              <a:t> Paint (LCP) metric reports the render time of the largest image or text block visible within the viewport, relative to when the page first started loading.</a:t>
            </a:r>
            <a:endParaRPr lang="en-IN" dirty="0"/>
          </a:p>
        </p:txBody>
      </p:sp>
    </p:spTree>
    <p:extLst>
      <p:ext uri="{BB962C8B-B14F-4D97-AF65-F5344CB8AC3E}">
        <p14:creationId xmlns:p14="http://schemas.microsoft.com/office/powerpoint/2010/main" val="23299417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CFC82-B38F-0DA5-5D1E-E9456C40B38A}"/>
              </a:ext>
            </a:extLst>
          </p:cNvPr>
          <p:cNvSpPr>
            <a:spLocks noGrp="1"/>
          </p:cNvSpPr>
          <p:nvPr>
            <p:ph type="title"/>
          </p:nvPr>
        </p:nvSpPr>
        <p:spPr>
          <a:xfrm>
            <a:off x="630936" y="640080"/>
            <a:ext cx="4818888" cy="1481328"/>
          </a:xfrm>
        </p:spPr>
        <p:txBody>
          <a:bodyPr anchor="b">
            <a:normAutofit/>
          </a:bodyPr>
          <a:lstStyle/>
          <a:p>
            <a:r>
              <a:rPr lang="en-IN" sz="5000"/>
              <a:t>First Input Delay (FID)</a:t>
            </a:r>
          </a:p>
        </p:txBody>
      </p:sp>
      <p:sp>
        <p:nvSpPr>
          <p:cNvPr id="3" name="Content Placeholder 2">
            <a:extLst>
              <a:ext uri="{FF2B5EF4-FFF2-40B4-BE49-F238E27FC236}">
                <a16:creationId xmlns:a16="http://schemas.microsoft.com/office/drawing/2014/main" id="{3D61EE6C-DCB4-A0C2-4EB5-7762890DA513}"/>
              </a:ext>
            </a:extLst>
          </p:cNvPr>
          <p:cNvSpPr>
            <a:spLocks noGrp="1"/>
          </p:cNvSpPr>
          <p:nvPr>
            <p:ph idx="1"/>
          </p:nvPr>
        </p:nvSpPr>
        <p:spPr>
          <a:xfrm>
            <a:off x="630936" y="2660904"/>
            <a:ext cx="4818888" cy="3547872"/>
          </a:xfrm>
        </p:spPr>
        <p:txBody>
          <a:bodyPr anchor="t">
            <a:normAutofit/>
          </a:bodyPr>
          <a:lstStyle/>
          <a:p>
            <a:r>
              <a:rPr lang="en-US" sz="2200" dirty="0"/>
              <a:t>The First Input Delay (FID) metric is the perception of an end user’s experience while interacting with a web page. </a:t>
            </a:r>
          </a:p>
          <a:p>
            <a:r>
              <a:rPr lang="en-US" sz="2200" dirty="0"/>
              <a:t>Imagine clicking inside an input box only for nothing to happen – this frustration with the interactivity and responsiveness of a site is caused by large input delays.</a:t>
            </a:r>
          </a:p>
          <a:p>
            <a:r>
              <a:rPr lang="en-US" sz="2200" dirty="0"/>
              <a:t>FID requires real user data and cannot be measured in the lab </a:t>
            </a:r>
            <a:endParaRPr lang="en-IN" sz="2200" dirty="0"/>
          </a:p>
        </p:txBody>
      </p:sp>
      <p:pic>
        <p:nvPicPr>
          <p:cNvPr id="5" name="Picture 4">
            <a:extLst>
              <a:ext uri="{FF2B5EF4-FFF2-40B4-BE49-F238E27FC236}">
                <a16:creationId xmlns:a16="http://schemas.microsoft.com/office/drawing/2014/main" id="{7877D87A-D868-DBE1-CEC3-E86F8972EEA3}"/>
              </a:ext>
            </a:extLst>
          </p:cNvPr>
          <p:cNvPicPr>
            <a:picLocks noChangeAspect="1"/>
          </p:cNvPicPr>
          <p:nvPr/>
        </p:nvPicPr>
        <p:blipFill>
          <a:blip r:embed="rId2"/>
          <a:stretch>
            <a:fillRect/>
          </a:stretch>
        </p:blipFill>
        <p:spPr>
          <a:xfrm>
            <a:off x="6099048" y="951994"/>
            <a:ext cx="5458968" cy="4954011"/>
          </a:xfrm>
          <a:prstGeom prst="rect">
            <a:avLst/>
          </a:prstGeom>
        </p:spPr>
      </p:pic>
    </p:spTree>
    <p:extLst>
      <p:ext uri="{BB962C8B-B14F-4D97-AF65-F5344CB8AC3E}">
        <p14:creationId xmlns:p14="http://schemas.microsoft.com/office/powerpoint/2010/main" val="4045431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6064-DDDB-9AB7-8477-B3F418F34677}"/>
              </a:ext>
            </a:extLst>
          </p:cNvPr>
          <p:cNvSpPr>
            <a:spLocks noGrp="1"/>
          </p:cNvSpPr>
          <p:nvPr>
            <p:ph type="title"/>
          </p:nvPr>
        </p:nvSpPr>
        <p:spPr/>
        <p:txBody>
          <a:bodyPr/>
          <a:lstStyle/>
          <a:p>
            <a:r>
              <a:rPr lang="en-IN" dirty="0"/>
              <a:t>Total Blocking Time (TBT) </a:t>
            </a:r>
          </a:p>
        </p:txBody>
      </p:sp>
      <p:sp>
        <p:nvSpPr>
          <p:cNvPr id="3" name="Content Placeholder 2">
            <a:extLst>
              <a:ext uri="{FF2B5EF4-FFF2-40B4-BE49-F238E27FC236}">
                <a16:creationId xmlns:a16="http://schemas.microsoft.com/office/drawing/2014/main" id="{043AC3A1-E3E3-5466-E5D5-E94C4D3E7A66}"/>
              </a:ext>
            </a:extLst>
          </p:cNvPr>
          <p:cNvSpPr>
            <a:spLocks noGrp="1"/>
          </p:cNvSpPr>
          <p:nvPr>
            <p:ph idx="1"/>
          </p:nvPr>
        </p:nvSpPr>
        <p:spPr/>
        <p:txBody>
          <a:bodyPr/>
          <a:lstStyle/>
          <a:p>
            <a:r>
              <a:rPr lang="en-US" dirty="0"/>
              <a:t>The Total Blocking Time (TBT) metric measures the total amount of time between First </a:t>
            </a:r>
            <a:r>
              <a:rPr lang="en-US" dirty="0" err="1"/>
              <a:t>Contentful</a:t>
            </a:r>
            <a:r>
              <a:rPr lang="en-US" dirty="0"/>
              <a:t> Paint (FCP) and Time to Interactive (TTI) where the main thread was blocked for long enough to prevent input responsiveness.</a:t>
            </a:r>
          </a:p>
          <a:p>
            <a:r>
              <a:rPr lang="en-US" dirty="0"/>
              <a:t>Total Blocking Time (TBT) is an important lab metric for measuring load responsiveness because it helps quantify the severity of how non-interactive a page is prior to it becoming reliably interactive.</a:t>
            </a:r>
            <a:endParaRPr lang="en-IN" dirty="0"/>
          </a:p>
        </p:txBody>
      </p:sp>
    </p:spTree>
    <p:extLst>
      <p:ext uri="{BB962C8B-B14F-4D97-AF65-F5344CB8AC3E}">
        <p14:creationId xmlns:p14="http://schemas.microsoft.com/office/powerpoint/2010/main" val="2436620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11CED53-2377-88D1-A8DE-1E0B3A0C030C}"/>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grpSp>
        <p:nvGrpSpPr>
          <p:cNvPr id="3" name="Group 2">
            <a:extLst>
              <a:ext uri="{FF2B5EF4-FFF2-40B4-BE49-F238E27FC236}">
                <a16:creationId xmlns:a16="http://schemas.microsoft.com/office/drawing/2014/main" id="{F803B5F1-3043-FB6F-9A14-8E5C73D141A5}"/>
              </a:ext>
            </a:extLst>
          </p:cNvPr>
          <p:cNvGrpSpPr/>
          <p:nvPr/>
        </p:nvGrpSpPr>
        <p:grpSpPr>
          <a:xfrm>
            <a:off x="7810595" y="1906144"/>
            <a:ext cx="1262108" cy="898124"/>
            <a:chOff x="8762260" y="1677880"/>
            <a:chExt cx="1262108" cy="898124"/>
          </a:xfrm>
        </p:grpSpPr>
        <p:sp>
          <p:nvSpPr>
            <p:cNvPr id="4" name="Rectangle: Rounded Corners 3">
              <a:extLst>
                <a:ext uri="{FF2B5EF4-FFF2-40B4-BE49-F238E27FC236}">
                  <a16:creationId xmlns:a16="http://schemas.microsoft.com/office/drawing/2014/main" id="{A11DA889-F223-F6EE-CD03-44E0E2A47047}"/>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CB5CF8E9-22F9-7338-20C5-10D579E5A960}"/>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Server PAGES</a:t>
              </a:r>
            </a:p>
          </p:txBody>
        </p:sp>
      </p:grpSp>
      <p:grpSp>
        <p:nvGrpSpPr>
          <p:cNvPr id="6" name="Group 5">
            <a:extLst>
              <a:ext uri="{FF2B5EF4-FFF2-40B4-BE49-F238E27FC236}">
                <a16:creationId xmlns:a16="http://schemas.microsoft.com/office/drawing/2014/main" id="{88CB24FF-AB3C-FA81-A301-B3F84D7E69F0}"/>
              </a:ext>
            </a:extLst>
          </p:cNvPr>
          <p:cNvGrpSpPr/>
          <p:nvPr/>
        </p:nvGrpSpPr>
        <p:grpSpPr>
          <a:xfrm>
            <a:off x="9193562" y="1919007"/>
            <a:ext cx="1262108" cy="898124"/>
            <a:chOff x="8762260" y="1677880"/>
            <a:chExt cx="1262108" cy="898124"/>
          </a:xfrm>
        </p:grpSpPr>
        <p:sp>
          <p:nvSpPr>
            <p:cNvPr id="7" name="Rectangle: Rounded Corners 6">
              <a:extLst>
                <a:ext uri="{FF2B5EF4-FFF2-40B4-BE49-F238E27FC236}">
                  <a16:creationId xmlns:a16="http://schemas.microsoft.com/office/drawing/2014/main" id="{81F41425-C0E4-6529-5CA9-A7BD7C3FA13E}"/>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5D59AA16-3D5F-696A-2ACA-DDC9F8C6A43C}"/>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CSS</a:t>
              </a:r>
            </a:p>
          </p:txBody>
        </p:sp>
      </p:grpSp>
      <p:cxnSp>
        <p:nvCxnSpPr>
          <p:cNvPr id="9" name="Straight Connector 8">
            <a:extLst>
              <a:ext uri="{FF2B5EF4-FFF2-40B4-BE49-F238E27FC236}">
                <a16:creationId xmlns:a16="http://schemas.microsoft.com/office/drawing/2014/main" id="{B48C99C2-44CF-676E-785C-388753E99962}"/>
              </a:ext>
            </a:extLst>
          </p:cNvPr>
          <p:cNvCxnSpPr/>
          <p:nvPr/>
        </p:nvCxnSpPr>
        <p:spPr>
          <a:xfrm>
            <a:off x="7667073" y="3305368"/>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0" name="Rectangle 9">
            <a:extLst>
              <a:ext uri="{FF2B5EF4-FFF2-40B4-BE49-F238E27FC236}">
                <a16:creationId xmlns:a16="http://schemas.microsoft.com/office/drawing/2014/main" id="{96C8505E-5242-9B66-D409-C1A9A0859F4C}"/>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1" name="Straight Arrow Connector 10">
            <a:extLst>
              <a:ext uri="{FF2B5EF4-FFF2-40B4-BE49-F238E27FC236}">
                <a16:creationId xmlns:a16="http://schemas.microsoft.com/office/drawing/2014/main" id="{79765DA1-3B81-2ACD-B12A-FACA15B4E534}"/>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BB430B2-83F3-1613-040B-32BC40C5D1E2}"/>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cxnSp>
        <p:nvCxnSpPr>
          <p:cNvPr id="13" name="Straight Arrow Connector 12">
            <a:extLst>
              <a:ext uri="{FF2B5EF4-FFF2-40B4-BE49-F238E27FC236}">
                <a16:creationId xmlns:a16="http://schemas.microsoft.com/office/drawing/2014/main" id="{5A2776F6-81C8-24B2-6690-9A5682135EA1}"/>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74B6FE6-62F2-FCA2-D599-1220FBF57783}"/>
              </a:ext>
            </a:extLst>
          </p:cNvPr>
          <p:cNvSpPr/>
          <p:nvPr/>
        </p:nvSpPr>
        <p:spPr>
          <a:xfrm>
            <a:off x="4696403" y="2034350"/>
            <a:ext cx="1292340" cy="369332"/>
          </a:xfrm>
          <a:prstGeom prst="rect">
            <a:avLst/>
          </a:prstGeom>
        </p:spPr>
        <p:txBody>
          <a:bodyPr wrap="none">
            <a:spAutoFit/>
          </a:bodyPr>
          <a:lstStyle/>
          <a:p>
            <a:pPr algn="ctr"/>
            <a:r>
              <a:rPr lang="en-IN" dirty="0"/>
              <a:t>HTML + CSS</a:t>
            </a:r>
          </a:p>
        </p:txBody>
      </p:sp>
      <p:sp>
        <p:nvSpPr>
          <p:cNvPr id="15" name="TextBox 14">
            <a:extLst>
              <a:ext uri="{FF2B5EF4-FFF2-40B4-BE49-F238E27FC236}">
                <a16:creationId xmlns:a16="http://schemas.microsoft.com/office/drawing/2014/main" id="{A960105A-4564-2C45-66C6-A517CE0748AD}"/>
              </a:ext>
            </a:extLst>
          </p:cNvPr>
          <p:cNvSpPr txBox="1"/>
          <p:nvPr/>
        </p:nvSpPr>
        <p:spPr>
          <a:xfrm>
            <a:off x="8560494" y="3596507"/>
            <a:ext cx="1122615" cy="1754326"/>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PHP</a:t>
            </a:r>
          </a:p>
          <a:p>
            <a:r>
              <a:rPr lang="en-IN" dirty="0">
                <a:solidFill>
                  <a:schemeClr val="bg1"/>
                </a:solidFill>
              </a:rPr>
              <a:t>Ruby</a:t>
            </a:r>
          </a:p>
          <a:p>
            <a:r>
              <a:rPr lang="en-IN" dirty="0">
                <a:solidFill>
                  <a:schemeClr val="bg1"/>
                </a:solidFill>
              </a:rPr>
              <a:t>Express JS</a:t>
            </a:r>
          </a:p>
        </p:txBody>
      </p:sp>
      <p:cxnSp>
        <p:nvCxnSpPr>
          <p:cNvPr id="16" name="Connector: Elbow 15">
            <a:extLst>
              <a:ext uri="{FF2B5EF4-FFF2-40B4-BE49-F238E27FC236}">
                <a16:creationId xmlns:a16="http://schemas.microsoft.com/office/drawing/2014/main" id="{9722142F-499E-7B62-25F0-9E14A30106C2}"/>
              </a:ext>
            </a:extLst>
          </p:cNvPr>
          <p:cNvCxnSpPr>
            <a:cxnSpLocks/>
          </p:cNvCxnSpPr>
          <p:nvPr/>
        </p:nvCxnSpPr>
        <p:spPr>
          <a:xfrm rot="16200000" flipH="1">
            <a:off x="10389174" y="4485034"/>
            <a:ext cx="1126625" cy="751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6668DF4C-D6CF-2A5B-F55F-29854942913F}"/>
              </a:ext>
            </a:extLst>
          </p:cNvPr>
          <p:cNvCxnSpPr/>
          <p:nvPr/>
        </p:nvCxnSpPr>
        <p:spPr>
          <a:xfrm rot="16200000" flipV="1">
            <a:off x="9842041" y="4163489"/>
            <a:ext cx="2402527" cy="9335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Flowchart: Magnetic Disk 17">
            <a:extLst>
              <a:ext uri="{FF2B5EF4-FFF2-40B4-BE49-F238E27FC236}">
                <a16:creationId xmlns:a16="http://schemas.microsoft.com/office/drawing/2014/main" id="{0C55B82A-E669-CA8E-181C-21B0DB2512A0}"/>
              </a:ext>
            </a:extLst>
          </p:cNvPr>
          <p:cNvSpPr/>
          <p:nvPr/>
        </p:nvSpPr>
        <p:spPr>
          <a:xfrm>
            <a:off x="10922061" y="542430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sp>
        <p:nvSpPr>
          <p:cNvPr id="19" name="Rectangle 18">
            <a:extLst>
              <a:ext uri="{FF2B5EF4-FFF2-40B4-BE49-F238E27FC236}">
                <a16:creationId xmlns:a16="http://schemas.microsoft.com/office/drawing/2014/main" id="{28E68E8B-645A-7C5C-5D09-02B706EB6D4B}"/>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0" name="Rectangle: Rounded Corners 19">
            <a:extLst>
              <a:ext uri="{FF2B5EF4-FFF2-40B4-BE49-F238E27FC236}">
                <a16:creationId xmlns:a16="http://schemas.microsoft.com/office/drawing/2014/main" id="{B2808F46-D45E-04B6-B3F1-2FB6870C8DAA}"/>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1" name="Rectangle: Rounded Corners 20">
            <a:extLst>
              <a:ext uri="{FF2B5EF4-FFF2-40B4-BE49-F238E27FC236}">
                <a16:creationId xmlns:a16="http://schemas.microsoft.com/office/drawing/2014/main" id="{ACCC197B-D08D-7094-1957-0947F24BE5D7}"/>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2" name="Rectangle: Rounded Corners 21">
            <a:extLst>
              <a:ext uri="{FF2B5EF4-FFF2-40B4-BE49-F238E27FC236}">
                <a16:creationId xmlns:a16="http://schemas.microsoft.com/office/drawing/2014/main" id="{E61228D2-D1AA-1C1B-0DDA-66D59AF070C2}"/>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Rectangle: Rounded Corners 22">
            <a:extLst>
              <a:ext uri="{FF2B5EF4-FFF2-40B4-BE49-F238E27FC236}">
                <a16:creationId xmlns:a16="http://schemas.microsoft.com/office/drawing/2014/main" id="{EA68B241-8795-5423-04CB-FB6622A9736E}"/>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cxnSp>
        <p:nvCxnSpPr>
          <p:cNvPr id="24" name="Straight Arrow Connector 23">
            <a:extLst>
              <a:ext uri="{FF2B5EF4-FFF2-40B4-BE49-F238E27FC236}">
                <a16:creationId xmlns:a16="http://schemas.microsoft.com/office/drawing/2014/main" id="{35B0DFA3-9814-8FA3-3B16-AE2E16B21120}"/>
              </a:ext>
            </a:extLst>
          </p:cNvPr>
          <p:cNvCxnSpPr/>
          <p:nvPr/>
        </p:nvCxnSpPr>
        <p:spPr>
          <a:xfrm flipH="1">
            <a:off x="3365924" y="4220937"/>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A1169AD-E3C3-40B5-3F83-2AF2031131EF}"/>
              </a:ext>
            </a:extLst>
          </p:cNvPr>
          <p:cNvSpPr txBox="1"/>
          <p:nvPr/>
        </p:nvSpPr>
        <p:spPr>
          <a:xfrm>
            <a:off x="4715330" y="3469412"/>
            <a:ext cx="1266629" cy="369332"/>
          </a:xfrm>
          <a:prstGeom prst="rect">
            <a:avLst/>
          </a:prstGeom>
          <a:noFill/>
        </p:spPr>
        <p:txBody>
          <a:bodyPr wrap="none" rtlCol="0">
            <a:spAutoFit/>
          </a:bodyPr>
          <a:lstStyle/>
          <a:p>
            <a:r>
              <a:rPr lang="en-IN" dirty="0"/>
              <a:t>HTTP + URL</a:t>
            </a:r>
          </a:p>
        </p:txBody>
      </p:sp>
      <p:sp>
        <p:nvSpPr>
          <p:cNvPr id="26" name="Rectangle 25">
            <a:extLst>
              <a:ext uri="{FF2B5EF4-FFF2-40B4-BE49-F238E27FC236}">
                <a16:creationId xmlns:a16="http://schemas.microsoft.com/office/drawing/2014/main" id="{79F4B99C-45F3-E274-38EB-42749DCAB380}"/>
              </a:ext>
            </a:extLst>
          </p:cNvPr>
          <p:cNvSpPr/>
          <p:nvPr/>
        </p:nvSpPr>
        <p:spPr>
          <a:xfrm>
            <a:off x="4715330" y="4233799"/>
            <a:ext cx="1345240" cy="369332"/>
          </a:xfrm>
          <a:prstGeom prst="rect">
            <a:avLst/>
          </a:prstGeom>
        </p:spPr>
        <p:txBody>
          <a:bodyPr wrap="none">
            <a:spAutoFit/>
          </a:bodyPr>
          <a:lstStyle/>
          <a:p>
            <a:r>
              <a:rPr lang="en-IN"/>
              <a:t>HTML + CSS </a:t>
            </a:r>
          </a:p>
        </p:txBody>
      </p:sp>
      <p:grpSp>
        <p:nvGrpSpPr>
          <p:cNvPr id="27" name="Group 26">
            <a:extLst>
              <a:ext uri="{FF2B5EF4-FFF2-40B4-BE49-F238E27FC236}">
                <a16:creationId xmlns:a16="http://schemas.microsoft.com/office/drawing/2014/main" id="{E43F9589-745A-5716-4829-2DE7A99513E6}"/>
              </a:ext>
            </a:extLst>
          </p:cNvPr>
          <p:cNvGrpSpPr/>
          <p:nvPr/>
        </p:nvGrpSpPr>
        <p:grpSpPr>
          <a:xfrm>
            <a:off x="3467802" y="4432944"/>
            <a:ext cx="828000" cy="828000"/>
            <a:chOff x="4936328" y="4218830"/>
            <a:chExt cx="828000" cy="828000"/>
          </a:xfrm>
        </p:grpSpPr>
        <p:sp>
          <p:nvSpPr>
            <p:cNvPr id="28" name="Arc 27">
              <a:extLst>
                <a:ext uri="{FF2B5EF4-FFF2-40B4-BE49-F238E27FC236}">
                  <a16:creationId xmlns:a16="http://schemas.microsoft.com/office/drawing/2014/main" id="{BFAE85C2-D77B-FF17-2E26-7F3D30550014}"/>
                </a:ext>
              </a:extLst>
            </p:cNvPr>
            <p:cNvSpPr/>
            <p:nvPr/>
          </p:nvSpPr>
          <p:spPr>
            <a:xfrm rot="16418204">
              <a:off x="4936328" y="4218830"/>
              <a:ext cx="828000" cy="828000"/>
            </a:xfrm>
            <a:prstGeom prst="arc">
              <a:avLst>
                <a:gd name="adj1" fmla="val 16200000"/>
                <a:gd name="adj2" fmla="val 1453272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9" name="TextBox 28">
              <a:extLst>
                <a:ext uri="{FF2B5EF4-FFF2-40B4-BE49-F238E27FC236}">
                  <a16:creationId xmlns:a16="http://schemas.microsoft.com/office/drawing/2014/main" id="{B640CFF1-DFCE-629C-60F3-8B8DC3F2955C}"/>
                </a:ext>
              </a:extLst>
            </p:cNvPr>
            <p:cNvSpPr txBox="1"/>
            <p:nvPr/>
          </p:nvSpPr>
          <p:spPr>
            <a:xfrm>
              <a:off x="5001333" y="4357798"/>
              <a:ext cx="755913" cy="523220"/>
            </a:xfrm>
            <a:prstGeom prst="rect">
              <a:avLst/>
            </a:prstGeom>
            <a:noFill/>
          </p:spPr>
          <p:txBody>
            <a:bodyPr wrap="none" rtlCol="0">
              <a:spAutoFit/>
            </a:bodyPr>
            <a:lstStyle/>
            <a:p>
              <a:r>
                <a:rPr lang="en-IN" sz="1400" b="1" dirty="0">
                  <a:solidFill>
                    <a:srgbClr val="FF0000"/>
                  </a:solidFill>
                </a:rPr>
                <a:t>Page</a:t>
              </a:r>
            </a:p>
            <a:p>
              <a:r>
                <a:rPr lang="en-IN" sz="1400" b="1" dirty="0">
                  <a:solidFill>
                    <a:srgbClr val="FF0000"/>
                  </a:solidFill>
                </a:rPr>
                <a:t>Reload!</a:t>
              </a:r>
            </a:p>
          </p:txBody>
        </p:sp>
      </p:grpSp>
      <p:cxnSp>
        <p:nvCxnSpPr>
          <p:cNvPr id="30" name="Straight Arrow Connector 29">
            <a:extLst>
              <a:ext uri="{FF2B5EF4-FFF2-40B4-BE49-F238E27FC236}">
                <a16:creationId xmlns:a16="http://schemas.microsoft.com/office/drawing/2014/main" id="{885C4827-1429-8205-DF6B-08ECF0AD486A}"/>
              </a:ext>
            </a:extLst>
          </p:cNvPr>
          <p:cNvCxnSpPr>
            <a:cxnSpLocks/>
          </p:cNvCxnSpPr>
          <p:nvPr/>
        </p:nvCxnSpPr>
        <p:spPr>
          <a:xfrm>
            <a:off x="3365924" y="3831911"/>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20317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B2932-D76A-DDBC-1A48-CB18F968F235}"/>
              </a:ext>
            </a:extLst>
          </p:cNvPr>
          <p:cNvSpPr>
            <a:spLocks noGrp="1"/>
          </p:cNvSpPr>
          <p:nvPr>
            <p:ph type="title"/>
          </p:nvPr>
        </p:nvSpPr>
        <p:spPr>
          <a:xfrm>
            <a:off x="630936" y="640080"/>
            <a:ext cx="4818888" cy="1481328"/>
          </a:xfrm>
        </p:spPr>
        <p:txBody>
          <a:bodyPr anchor="b">
            <a:normAutofit/>
          </a:bodyPr>
          <a:lstStyle/>
          <a:p>
            <a:r>
              <a:rPr lang="en-IN" sz="5000"/>
              <a:t>Cumulative Layout Shift (CLS)</a:t>
            </a:r>
          </a:p>
        </p:txBody>
      </p:sp>
      <p:sp>
        <p:nvSpPr>
          <p:cNvPr id="3" name="Content Placeholder 2">
            <a:extLst>
              <a:ext uri="{FF2B5EF4-FFF2-40B4-BE49-F238E27FC236}">
                <a16:creationId xmlns:a16="http://schemas.microsoft.com/office/drawing/2014/main" id="{47482179-6E5D-8C74-D125-AAEDDA059DCF}"/>
              </a:ext>
            </a:extLst>
          </p:cNvPr>
          <p:cNvSpPr>
            <a:spLocks noGrp="1"/>
          </p:cNvSpPr>
          <p:nvPr>
            <p:ph idx="1"/>
          </p:nvPr>
        </p:nvSpPr>
        <p:spPr>
          <a:xfrm>
            <a:off x="630936" y="2660904"/>
            <a:ext cx="4818888" cy="3547872"/>
          </a:xfrm>
        </p:spPr>
        <p:txBody>
          <a:bodyPr anchor="t">
            <a:normAutofit/>
          </a:bodyPr>
          <a:lstStyle/>
          <a:p>
            <a:r>
              <a:rPr lang="en-US" sz="2200"/>
              <a:t>The Cumulative Layout Shift (CLS) metric is a measure of your site’s overall layout stability. </a:t>
            </a:r>
          </a:p>
          <a:p>
            <a:r>
              <a:rPr lang="en-US" sz="2200"/>
              <a:t>A site that unexpectedly shifts layout as the page loads can lead to accidental user error and distraction.</a:t>
            </a:r>
          </a:p>
          <a:p>
            <a:r>
              <a:rPr lang="en-US" sz="2200" b="0" i="0">
                <a:effectLst/>
                <a:latin typeface="Inter"/>
              </a:rPr>
              <a:t>Cumulative Layout Shift (CLS) occurs when elements have been shifted after initially being rendered by the DOM. </a:t>
            </a:r>
            <a:endParaRPr lang="en-IN" sz="2200"/>
          </a:p>
        </p:txBody>
      </p:sp>
      <p:pic>
        <p:nvPicPr>
          <p:cNvPr id="5" name="Picture 4">
            <a:extLst>
              <a:ext uri="{FF2B5EF4-FFF2-40B4-BE49-F238E27FC236}">
                <a16:creationId xmlns:a16="http://schemas.microsoft.com/office/drawing/2014/main" id="{4916AE7E-32CB-08F7-57A2-86C4DE0C2060}"/>
              </a:ext>
            </a:extLst>
          </p:cNvPr>
          <p:cNvPicPr>
            <a:picLocks noChangeAspect="1"/>
          </p:cNvPicPr>
          <p:nvPr/>
        </p:nvPicPr>
        <p:blipFill>
          <a:blip r:embed="rId2"/>
          <a:stretch>
            <a:fillRect/>
          </a:stretch>
        </p:blipFill>
        <p:spPr>
          <a:xfrm>
            <a:off x="6099048" y="1286356"/>
            <a:ext cx="5458968" cy="4285288"/>
          </a:xfrm>
          <a:prstGeom prst="rect">
            <a:avLst/>
          </a:prstGeom>
        </p:spPr>
      </p:pic>
    </p:spTree>
    <p:extLst>
      <p:ext uri="{BB962C8B-B14F-4D97-AF65-F5344CB8AC3E}">
        <p14:creationId xmlns:p14="http://schemas.microsoft.com/office/powerpoint/2010/main" val="32560902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62724-4E88-ADF2-74A7-A16B1E6196D7}"/>
              </a:ext>
            </a:extLst>
          </p:cNvPr>
          <p:cNvSpPr>
            <a:spLocks noGrp="1"/>
          </p:cNvSpPr>
          <p:nvPr>
            <p:ph type="title"/>
          </p:nvPr>
        </p:nvSpPr>
        <p:spPr/>
        <p:txBody>
          <a:bodyPr/>
          <a:lstStyle/>
          <a:p>
            <a:r>
              <a:rPr lang="en-IN" dirty="0"/>
              <a:t>next/image</a:t>
            </a:r>
          </a:p>
        </p:txBody>
      </p:sp>
      <p:sp>
        <p:nvSpPr>
          <p:cNvPr id="3" name="Content Placeholder 2">
            <a:extLst>
              <a:ext uri="{FF2B5EF4-FFF2-40B4-BE49-F238E27FC236}">
                <a16:creationId xmlns:a16="http://schemas.microsoft.com/office/drawing/2014/main" id="{9A15F287-C863-2B2D-846C-590A793EAFBC}"/>
              </a:ext>
            </a:extLst>
          </p:cNvPr>
          <p:cNvSpPr>
            <a:spLocks noGrp="1"/>
          </p:cNvSpPr>
          <p:nvPr>
            <p:ph idx="1"/>
          </p:nvPr>
        </p:nvSpPr>
        <p:spPr/>
        <p:txBody>
          <a:bodyPr>
            <a:normAutofit fontScale="85000" lnSpcReduction="20000"/>
          </a:bodyPr>
          <a:lstStyle/>
          <a:p>
            <a:r>
              <a:rPr lang="en-US" dirty="0"/>
              <a:t>Next.js 10 introduced a built-in image component with automatic optimization capabilities, and this has been one of the most important features ever added to Next.js.</a:t>
            </a:r>
          </a:p>
          <a:p>
            <a:r>
              <a:rPr lang="en-US" dirty="0"/>
              <a:t>This was developed with the Core Web Vitals scores in mind, which are an important measurement of user experience and are factored into the Google search rankings. </a:t>
            </a:r>
          </a:p>
          <a:p>
            <a:r>
              <a:rPr lang="en-US" dirty="0"/>
              <a:t>Optimizations the &lt;Image /&gt; component include:</a:t>
            </a:r>
          </a:p>
          <a:p>
            <a:pPr lvl="1"/>
            <a:r>
              <a:rPr lang="en-US" b="1" dirty="0"/>
              <a:t>Faster page load</a:t>
            </a:r>
            <a:r>
              <a:rPr lang="en-US" dirty="0"/>
              <a:t>: Next.js images will only be loaded when entering the viewport, being lazy-loaded by default.</a:t>
            </a:r>
          </a:p>
          <a:p>
            <a:pPr lvl="1"/>
            <a:r>
              <a:rPr lang="en-US" b="1" dirty="0"/>
              <a:t>Responsiveness</a:t>
            </a:r>
            <a:r>
              <a:rPr lang="en-US" dirty="0"/>
              <a:t>: images will be resized according to the device used.</a:t>
            </a:r>
          </a:p>
          <a:p>
            <a:pPr lvl="1"/>
            <a:r>
              <a:rPr lang="en-US" b="1" dirty="0"/>
              <a:t>Visual stability</a:t>
            </a:r>
            <a:r>
              <a:rPr lang="en-US" dirty="0"/>
              <a:t>: the cumulative layout shift problem is automatically avoided.</a:t>
            </a:r>
          </a:p>
          <a:p>
            <a:pPr lvl="1"/>
            <a:r>
              <a:rPr lang="en-US" b="1" dirty="0"/>
              <a:t>Improved performance</a:t>
            </a:r>
            <a:r>
              <a:rPr lang="en-US" dirty="0"/>
              <a:t>: Next.js images can be resized and encoded on-demand, even when they are stored on remote servers or an external data source, such as CMS. This prevents you from having to create images with different sizes at build time, making it faster.</a:t>
            </a:r>
            <a:endParaRPr lang="en-IN" dirty="0"/>
          </a:p>
        </p:txBody>
      </p:sp>
    </p:spTree>
    <p:extLst>
      <p:ext uri="{BB962C8B-B14F-4D97-AF65-F5344CB8AC3E}">
        <p14:creationId xmlns:p14="http://schemas.microsoft.com/office/powerpoint/2010/main" val="3973591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FD89C-5DA9-B7E6-B157-708E65400EEC}"/>
              </a:ext>
            </a:extLst>
          </p:cNvPr>
          <p:cNvSpPr>
            <a:spLocks noGrp="1"/>
          </p:cNvSpPr>
          <p:nvPr>
            <p:ph type="title"/>
          </p:nvPr>
        </p:nvSpPr>
        <p:spPr/>
        <p:txBody>
          <a:bodyPr/>
          <a:lstStyle/>
          <a:p>
            <a:r>
              <a:rPr lang="en-IN" dirty="0"/>
              <a:t>Next/image Layouts</a:t>
            </a:r>
          </a:p>
        </p:txBody>
      </p:sp>
      <p:sp>
        <p:nvSpPr>
          <p:cNvPr id="3" name="Content Placeholder 2">
            <a:extLst>
              <a:ext uri="{FF2B5EF4-FFF2-40B4-BE49-F238E27FC236}">
                <a16:creationId xmlns:a16="http://schemas.microsoft.com/office/drawing/2014/main" id="{180D655A-9470-63A9-C309-E0CB02B567E1}"/>
              </a:ext>
            </a:extLst>
          </p:cNvPr>
          <p:cNvSpPr>
            <a:spLocks noGrp="1"/>
          </p:cNvSpPr>
          <p:nvPr>
            <p:ph idx="1"/>
          </p:nvPr>
        </p:nvSpPr>
        <p:spPr/>
        <p:txBody>
          <a:bodyPr>
            <a:normAutofit fontScale="85000" lnSpcReduction="20000"/>
          </a:bodyPr>
          <a:lstStyle/>
          <a:p>
            <a:r>
              <a:rPr lang="en-US" b="1" dirty="0"/>
              <a:t>intrinsic</a:t>
            </a:r>
            <a:r>
              <a:rPr lang="en-US" dirty="0"/>
              <a:t>: </a:t>
            </a:r>
          </a:p>
          <a:p>
            <a:pPr lvl="1"/>
            <a:r>
              <a:rPr lang="en-US" dirty="0"/>
              <a:t>This is the behavior adopted by default. </a:t>
            </a:r>
          </a:p>
          <a:p>
            <a:pPr lvl="1"/>
            <a:r>
              <a:rPr lang="en-US" dirty="0"/>
              <a:t>The image will be adjusted visually on smaller viewports and maintain the original dimensions for larger viewports. </a:t>
            </a:r>
          </a:p>
          <a:p>
            <a:pPr lvl="1"/>
            <a:r>
              <a:rPr lang="en-US" dirty="0"/>
              <a:t>The height and width provided as props will act as the maximum dimensions for the image. </a:t>
            </a:r>
          </a:p>
          <a:p>
            <a:r>
              <a:rPr lang="en-US" b="1" dirty="0"/>
              <a:t>fixed</a:t>
            </a:r>
            <a:r>
              <a:rPr lang="en-US" dirty="0"/>
              <a:t>: </a:t>
            </a:r>
          </a:p>
          <a:p>
            <a:pPr lvl="1"/>
            <a:r>
              <a:rPr lang="en-US" dirty="0"/>
              <a:t>The image dimensions will not change as the viewport changes. </a:t>
            </a:r>
          </a:p>
          <a:p>
            <a:pPr lvl="1"/>
            <a:r>
              <a:rPr lang="en-US" dirty="0"/>
              <a:t>There is no resizing or responsiveness, just as happens with the HTML &lt;</a:t>
            </a:r>
            <a:r>
              <a:rPr lang="en-US" dirty="0" err="1"/>
              <a:t>img</a:t>
            </a:r>
            <a:r>
              <a:rPr lang="en-US" dirty="0"/>
              <a:t>&gt; tag.</a:t>
            </a:r>
          </a:p>
          <a:p>
            <a:r>
              <a:rPr lang="en-US" b="1" dirty="0"/>
              <a:t>responsive</a:t>
            </a:r>
            <a:r>
              <a:rPr lang="en-US" dirty="0"/>
              <a:t>: </a:t>
            </a:r>
          </a:p>
          <a:p>
            <a:pPr lvl="1"/>
            <a:r>
              <a:rPr lang="en-US" dirty="0"/>
              <a:t>The image will be scaled down for smaller viewports and scaled up for larger viewports.</a:t>
            </a:r>
          </a:p>
          <a:p>
            <a:r>
              <a:rPr lang="en-US" b="1" dirty="0"/>
              <a:t>fill</a:t>
            </a:r>
            <a:r>
              <a:rPr lang="en-US" dirty="0"/>
              <a:t>: </a:t>
            </a:r>
          </a:p>
          <a:p>
            <a:pPr lvl="1"/>
            <a:r>
              <a:rPr lang="en-US" dirty="0"/>
              <a:t>The image will scale both width and height to the dimensions of the parent element, provided that the latter has position: relative in its stylesheet. </a:t>
            </a:r>
          </a:p>
          <a:p>
            <a:pPr lvl="1"/>
            <a:r>
              <a:rPr lang="en-US" dirty="0"/>
              <a:t>When using this layout width and height do not have to match image dimensions.</a:t>
            </a:r>
            <a:endParaRPr lang="en-IN" dirty="0"/>
          </a:p>
        </p:txBody>
      </p:sp>
    </p:spTree>
    <p:extLst>
      <p:ext uri="{BB962C8B-B14F-4D97-AF65-F5344CB8AC3E}">
        <p14:creationId xmlns:p14="http://schemas.microsoft.com/office/powerpoint/2010/main" val="5433337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7E754-0F60-50CD-8B70-E15FC6D71B32}"/>
              </a:ext>
            </a:extLst>
          </p:cNvPr>
          <p:cNvSpPr>
            <a:spLocks noGrp="1"/>
          </p:cNvSpPr>
          <p:nvPr>
            <p:ph type="title"/>
          </p:nvPr>
        </p:nvSpPr>
        <p:spPr/>
        <p:txBody>
          <a:bodyPr/>
          <a:lstStyle/>
          <a:p>
            <a:r>
              <a:rPr lang="en-IN" dirty="0"/>
              <a:t>Font Optimization</a:t>
            </a:r>
          </a:p>
        </p:txBody>
      </p:sp>
      <p:sp>
        <p:nvSpPr>
          <p:cNvPr id="3" name="Content Placeholder 2">
            <a:extLst>
              <a:ext uri="{FF2B5EF4-FFF2-40B4-BE49-F238E27FC236}">
                <a16:creationId xmlns:a16="http://schemas.microsoft.com/office/drawing/2014/main" id="{885E70F5-57E8-AA58-ABC3-97534392B32A}"/>
              </a:ext>
            </a:extLst>
          </p:cNvPr>
          <p:cNvSpPr>
            <a:spLocks noGrp="1"/>
          </p:cNvSpPr>
          <p:nvPr>
            <p:ph idx="1"/>
          </p:nvPr>
        </p:nvSpPr>
        <p:spPr/>
        <p:txBody>
          <a:bodyPr>
            <a:normAutofit fontScale="92500"/>
          </a:bodyPr>
          <a:lstStyle/>
          <a:p>
            <a:r>
              <a:rPr lang="en-US" dirty="0"/>
              <a:t>Next.js helps you optimize loading web fonts by </a:t>
            </a:r>
            <a:r>
              <a:rPr lang="en-US" dirty="0" err="1"/>
              <a:t>inlining</a:t>
            </a:r>
            <a:r>
              <a:rPr lang="en-US" dirty="0"/>
              <a:t> font CSS during next build. </a:t>
            </a:r>
          </a:p>
          <a:p>
            <a:r>
              <a:rPr lang="en-US" dirty="0"/>
              <a:t>This optimization eliminates an extra network round trip to fetch font declaration files. </a:t>
            </a:r>
          </a:p>
          <a:p>
            <a:r>
              <a:rPr lang="en-US" dirty="0"/>
              <a:t>This results in improvements to First </a:t>
            </a:r>
            <a:r>
              <a:rPr lang="en-US" dirty="0" err="1"/>
              <a:t>Contentful</a:t>
            </a:r>
            <a:r>
              <a:rPr lang="en-US" dirty="0"/>
              <a:t> Paint (FCP) and Largest </a:t>
            </a:r>
            <a:r>
              <a:rPr lang="en-US" dirty="0" err="1"/>
              <a:t>Contentful</a:t>
            </a:r>
            <a:r>
              <a:rPr lang="en-US" dirty="0"/>
              <a:t> Paint (LCP).</a:t>
            </a:r>
          </a:p>
          <a:p>
            <a:r>
              <a:rPr lang="en-US" dirty="0"/>
              <a:t>Adding fonts to _document is preferred over individual pages. When adding fonts to a single page with next/head, font optimizations included by Next.js will not work on navigations between pages client-side.</a:t>
            </a:r>
          </a:p>
          <a:p>
            <a:r>
              <a:rPr lang="en-US" dirty="0"/>
              <a:t>Next.js currently supports optimizing Google Fonts and </a:t>
            </a:r>
            <a:r>
              <a:rPr lang="en-US" dirty="0" err="1"/>
              <a:t>Typekit</a:t>
            </a:r>
            <a:endParaRPr lang="en-IN" dirty="0"/>
          </a:p>
        </p:txBody>
      </p:sp>
    </p:spTree>
    <p:extLst>
      <p:ext uri="{BB962C8B-B14F-4D97-AF65-F5344CB8AC3E}">
        <p14:creationId xmlns:p14="http://schemas.microsoft.com/office/powerpoint/2010/main" val="6967551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89D28-4068-731B-1FC6-B20011B4F695}"/>
              </a:ext>
            </a:extLst>
          </p:cNvPr>
          <p:cNvSpPr>
            <a:spLocks noGrp="1"/>
          </p:cNvSpPr>
          <p:nvPr>
            <p:ph type="title"/>
          </p:nvPr>
        </p:nvSpPr>
        <p:spPr/>
        <p:txBody>
          <a:bodyPr/>
          <a:lstStyle/>
          <a:p>
            <a:r>
              <a:rPr lang="en-IN" dirty="0"/>
              <a:t>Data Fetching</a:t>
            </a:r>
          </a:p>
        </p:txBody>
      </p:sp>
      <p:sp>
        <p:nvSpPr>
          <p:cNvPr id="3" name="Content Placeholder 2">
            <a:extLst>
              <a:ext uri="{FF2B5EF4-FFF2-40B4-BE49-F238E27FC236}">
                <a16:creationId xmlns:a16="http://schemas.microsoft.com/office/drawing/2014/main" id="{C85BE6B5-6E89-E2C4-9336-4410A76CC055}"/>
              </a:ext>
            </a:extLst>
          </p:cNvPr>
          <p:cNvSpPr>
            <a:spLocks noGrp="1"/>
          </p:cNvSpPr>
          <p:nvPr>
            <p:ph idx="1"/>
          </p:nvPr>
        </p:nvSpPr>
        <p:spPr/>
        <p:txBody>
          <a:bodyPr/>
          <a:lstStyle/>
          <a:p>
            <a:r>
              <a:rPr lang="en-US" dirty="0"/>
              <a:t>Data fetching in Next.js allows you to render your content in different ways, depending on your application's use case. </a:t>
            </a:r>
          </a:p>
          <a:p>
            <a:pPr lvl="1"/>
            <a:r>
              <a:rPr lang="en-IN" dirty="0"/>
              <a:t>SSG: Static-site generation 	-	On Build</a:t>
            </a:r>
          </a:p>
          <a:p>
            <a:pPr lvl="2"/>
            <a:r>
              <a:rPr lang="en-IN" dirty="0" err="1"/>
              <a:t>getStaticProps</a:t>
            </a:r>
            <a:r>
              <a:rPr lang="en-IN" dirty="0"/>
              <a:t>(Using Page Router)</a:t>
            </a:r>
          </a:p>
          <a:p>
            <a:pPr lvl="1"/>
            <a:r>
              <a:rPr lang="en-IN" dirty="0"/>
              <a:t>ISR: Incremental Static re-generation 	-	On Build or after a timeout</a:t>
            </a:r>
          </a:p>
          <a:p>
            <a:pPr lvl="2"/>
            <a:r>
              <a:rPr lang="en-IN" dirty="0" err="1"/>
              <a:t>getStaticProps</a:t>
            </a:r>
            <a:r>
              <a:rPr lang="en-IN" dirty="0"/>
              <a:t>(Using Page Router)</a:t>
            </a:r>
          </a:p>
          <a:p>
            <a:pPr lvl="1"/>
            <a:r>
              <a:rPr lang="en-IN" dirty="0"/>
              <a:t>SSR: Server-side rendering 	-	On each request</a:t>
            </a:r>
          </a:p>
          <a:p>
            <a:pPr lvl="2"/>
            <a:r>
              <a:rPr lang="en-IN" dirty="0" err="1"/>
              <a:t>getServerSideProps</a:t>
            </a:r>
            <a:r>
              <a:rPr lang="en-IN" dirty="0"/>
              <a:t>(Using Page Router)</a:t>
            </a:r>
          </a:p>
          <a:p>
            <a:pPr lvl="1"/>
            <a:r>
              <a:rPr lang="en-IN" dirty="0"/>
              <a:t>CSR: Client-side Rendering</a:t>
            </a:r>
          </a:p>
          <a:p>
            <a:pPr lvl="2"/>
            <a:r>
              <a:rPr lang="en-IN" dirty="0" err="1"/>
              <a:t>useEffect</a:t>
            </a:r>
            <a:r>
              <a:rPr lang="en-IN" dirty="0"/>
              <a:t>() and other hooks</a:t>
            </a:r>
          </a:p>
        </p:txBody>
      </p:sp>
    </p:spTree>
    <p:extLst>
      <p:ext uri="{BB962C8B-B14F-4D97-AF65-F5344CB8AC3E}">
        <p14:creationId xmlns:p14="http://schemas.microsoft.com/office/powerpoint/2010/main" val="32722423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75E7D5-D6F6-5B87-4F07-CB8243D7898F}"/>
              </a:ext>
            </a:extLst>
          </p:cNvPr>
          <p:cNvSpPr>
            <a:spLocks noGrp="1"/>
          </p:cNvSpPr>
          <p:nvPr>
            <p:ph type="title"/>
          </p:nvPr>
        </p:nvSpPr>
        <p:spPr/>
        <p:txBody>
          <a:bodyPr/>
          <a:lstStyle/>
          <a:p>
            <a:r>
              <a:rPr lang="en-IN" dirty="0"/>
              <a:t>Next.js 13 App Router</a:t>
            </a:r>
          </a:p>
        </p:txBody>
      </p:sp>
      <p:sp>
        <p:nvSpPr>
          <p:cNvPr id="5" name="Text Placeholder 4">
            <a:extLst>
              <a:ext uri="{FF2B5EF4-FFF2-40B4-BE49-F238E27FC236}">
                <a16:creationId xmlns:a16="http://schemas.microsoft.com/office/drawing/2014/main" id="{086E3EBC-DC93-54C5-1AF8-6829B3F3B5CA}"/>
              </a:ext>
            </a:extLst>
          </p:cNvPr>
          <p:cNvSpPr>
            <a:spLocks noGrp="1"/>
          </p:cNvSpPr>
          <p:nvPr>
            <p:ph type="body" idx="1"/>
          </p:nvPr>
        </p:nvSpPr>
        <p:spPr/>
        <p:txBody>
          <a:bodyPr/>
          <a:lstStyle/>
          <a:p>
            <a:r>
              <a:rPr lang="en-US" b="0" i="0" dirty="0">
                <a:solidFill>
                  <a:srgbClr val="171717"/>
                </a:solidFill>
                <a:effectLst/>
                <a:latin typeface="Inter"/>
              </a:rPr>
              <a:t> A new paradigm for building applications</a:t>
            </a:r>
            <a:endParaRPr lang="en-IN" dirty="0"/>
          </a:p>
        </p:txBody>
      </p:sp>
    </p:spTree>
    <p:extLst>
      <p:ext uri="{BB962C8B-B14F-4D97-AF65-F5344CB8AC3E}">
        <p14:creationId xmlns:p14="http://schemas.microsoft.com/office/powerpoint/2010/main" val="26492632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07EBB8-3336-7884-3E8D-CC27DFB2F678}"/>
              </a:ext>
            </a:extLst>
          </p:cNvPr>
          <p:cNvSpPr>
            <a:spLocks noGrp="1"/>
          </p:cNvSpPr>
          <p:nvPr>
            <p:ph type="title"/>
          </p:nvPr>
        </p:nvSpPr>
        <p:spPr/>
        <p:txBody>
          <a:bodyPr/>
          <a:lstStyle/>
          <a:p>
            <a:r>
              <a:rPr lang="en-IN" dirty="0"/>
              <a:t>App Router</a:t>
            </a:r>
          </a:p>
        </p:txBody>
      </p:sp>
      <p:sp>
        <p:nvSpPr>
          <p:cNvPr id="5" name="Content Placeholder 4">
            <a:extLst>
              <a:ext uri="{FF2B5EF4-FFF2-40B4-BE49-F238E27FC236}">
                <a16:creationId xmlns:a16="http://schemas.microsoft.com/office/drawing/2014/main" id="{3376D24E-6AD4-4A90-821F-1673B38430AF}"/>
              </a:ext>
            </a:extLst>
          </p:cNvPr>
          <p:cNvSpPr>
            <a:spLocks noGrp="1"/>
          </p:cNvSpPr>
          <p:nvPr>
            <p:ph idx="1"/>
          </p:nvPr>
        </p:nvSpPr>
        <p:spPr/>
        <p:txBody>
          <a:bodyPr/>
          <a:lstStyle/>
          <a:p>
            <a:r>
              <a:rPr lang="en-US" dirty="0"/>
              <a:t>The App Router is a new paradigm for building applications using </a:t>
            </a:r>
            <a:r>
              <a:rPr lang="en-US" dirty="0" err="1"/>
              <a:t>React's</a:t>
            </a:r>
            <a:r>
              <a:rPr lang="en-US" dirty="0"/>
              <a:t> latest features. </a:t>
            </a:r>
          </a:p>
          <a:p>
            <a:r>
              <a:rPr lang="en-US" dirty="0"/>
              <a:t>App Router is a natural evolution of the existing file-system based router in the Pages Router.</a:t>
            </a:r>
          </a:p>
          <a:p>
            <a:r>
              <a:rPr lang="en-US" dirty="0"/>
              <a:t>For new applications, Next JS recommends using the App Router. </a:t>
            </a:r>
          </a:p>
          <a:p>
            <a:r>
              <a:rPr lang="en-US" dirty="0"/>
              <a:t>For existing applications, you can incrementally migrate to the App Router.</a:t>
            </a:r>
            <a:endParaRPr lang="en-IN" dirty="0"/>
          </a:p>
        </p:txBody>
      </p:sp>
    </p:spTree>
    <p:extLst>
      <p:ext uri="{BB962C8B-B14F-4D97-AF65-F5344CB8AC3E}">
        <p14:creationId xmlns:p14="http://schemas.microsoft.com/office/powerpoint/2010/main" val="36461541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30B36-C98C-71F5-AACC-195D9A5257D8}"/>
              </a:ext>
            </a:extLst>
          </p:cNvPr>
          <p:cNvSpPr>
            <a:spLocks noGrp="1"/>
          </p:cNvSpPr>
          <p:nvPr>
            <p:ph type="title"/>
          </p:nvPr>
        </p:nvSpPr>
        <p:spPr/>
        <p:txBody>
          <a:bodyPr/>
          <a:lstStyle/>
          <a:p>
            <a:r>
              <a:rPr lang="en-US" dirty="0"/>
              <a:t>Using Next CLI (App Router)</a:t>
            </a:r>
            <a:endParaRPr lang="en-IN" dirty="0"/>
          </a:p>
        </p:txBody>
      </p:sp>
      <p:sp>
        <p:nvSpPr>
          <p:cNvPr id="3" name="Content Placeholder 2">
            <a:extLst>
              <a:ext uri="{FF2B5EF4-FFF2-40B4-BE49-F238E27FC236}">
                <a16:creationId xmlns:a16="http://schemas.microsoft.com/office/drawing/2014/main" id="{1B15FD5D-6A0E-F51B-2B0D-6A4021433C25}"/>
              </a:ext>
            </a:extLst>
          </p:cNvPr>
          <p:cNvSpPr>
            <a:spLocks noGrp="1"/>
          </p:cNvSpPr>
          <p:nvPr>
            <p:ph idx="1"/>
          </p:nvPr>
        </p:nvSpPr>
        <p:spPr/>
        <p:txBody>
          <a:bodyPr/>
          <a:lstStyle/>
          <a:p>
            <a:r>
              <a:rPr lang="en-US" dirty="0"/>
              <a:t>To Create a new application</a:t>
            </a:r>
          </a:p>
          <a:p>
            <a:pPr lvl="1"/>
            <a:r>
              <a:rPr lang="en-IN" dirty="0" err="1"/>
              <a:t>npx</a:t>
            </a:r>
            <a:r>
              <a:rPr lang="en-IN" dirty="0"/>
              <a:t> </a:t>
            </a:r>
            <a:r>
              <a:rPr lang="en-IN" dirty="0" err="1"/>
              <a:t>create-next-app@latest</a:t>
            </a:r>
            <a:endParaRPr lang="en-IN" dirty="0"/>
          </a:p>
          <a:p>
            <a:pPr lvl="1"/>
            <a:r>
              <a:rPr lang="en-IN" dirty="0"/>
              <a:t>cd &lt;app-name&gt;</a:t>
            </a:r>
          </a:p>
          <a:p>
            <a:pPr lvl="1"/>
            <a:r>
              <a:rPr lang="en-IN" dirty="0"/>
              <a:t>Commands available in the application</a:t>
            </a:r>
          </a:p>
          <a:p>
            <a:pPr lvl="2"/>
            <a:r>
              <a:rPr lang="en-IN" dirty="0" err="1"/>
              <a:t>npm</a:t>
            </a:r>
            <a:r>
              <a:rPr lang="en-IN" dirty="0"/>
              <a:t> run dev</a:t>
            </a:r>
          </a:p>
          <a:p>
            <a:pPr lvl="3"/>
            <a:r>
              <a:rPr lang="en-US" dirty="0"/>
              <a:t>Starts the development server.</a:t>
            </a:r>
          </a:p>
          <a:p>
            <a:pPr lvl="2"/>
            <a:r>
              <a:rPr lang="en-IN" dirty="0" err="1"/>
              <a:t>npm</a:t>
            </a:r>
            <a:r>
              <a:rPr lang="en-IN" dirty="0"/>
              <a:t> run build</a:t>
            </a:r>
          </a:p>
          <a:p>
            <a:pPr lvl="3"/>
            <a:r>
              <a:rPr lang="en-US" dirty="0"/>
              <a:t>Bundles the app into static files for production.</a:t>
            </a:r>
            <a:endParaRPr lang="en-IN" dirty="0"/>
          </a:p>
          <a:p>
            <a:pPr lvl="2"/>
            <a:r>
              <a:rPr lang="en-IN" dirty="0" err="1"/>
              <a:t>npm</a:t>
            </a:r>
            <a:r>
              <a:rPr lang="en-IN" dirty="0"/>
              <a:t> run start</a:t>
            </a:r>
          </a:p>
          <a:p>
            <a:pPr lvl="3"/>
            <a:r>
              <a:rPr lang="en-US" dirty="0"/>
              <a:t>Build and run, in production.</a:t>
            </a:r>
          </a:p>
          <a:p>
            <a:pPr lvl="2"/>
            <a:r>
              <a:rPr lang="en-IN" dirty="0" err="1"/>
              <a:t>npm</a:t>
            </a:r>
            <a:r>
              <a:rPr lang="en-IN" dirty="0"/>
              <a:t> run lint</a:t>
            </a:r>
          </a:p>
          <a:p>
            <a:pPr lvl="3"/>
            <a:r>
              <a:rPr lang="en-IN" dirty="0"/>
              <a:t>Check errors and warnings as per es lint</a:t>
            </a:r>
          </a:p>
          <a:p>
            <a:pPr lvl="2"/>
            <a:endParaRPr lang="en-IN" dirty="0"/>
          </a:p>
        </p:txBody>
      </p:sp>
    </p:spTree>
    <p:extLst>
      <p:ext uri="{BB962C8B-B14F-4D97-AF65-F5344CB8AC3E}">
        <p14:creationId xmlns:p14="http://schemas.microsoft.com/office/powerpoint/2010/main" val="17400677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D9C2B-F37E-64A2-813C-94AA6710BB9F}"/>
              </a:ext>
            </a:extLst>
          </p:cNvPr>
          <p:cNvSpPr>
            <a:spLocks noGrp="1"/>
          </p:cNvSpPr>
          <p:nvPr>
            <p:ph type="title"/>
          </p:nvPr>
        </p:nvSpPr>
        <p:spPr/>
        <p:txBody>
          <a:bodyPr/>
          <a:lstStyle/>
          <a:p>
            <a:r>
              <a:rPr lang="en-IN" dirty="0"/>
              <a:t>File Conventions used by </a:t>
            </a:r>
            <a:r>
              <a:rPr lang="en-IN" dirty="0" err="1"/>
              <a:t>AppRouter</a:t>
            </a:r>
            <a:endParaRPr lang="en-IN" dirty="0"/>
          </a:p>
        </p:txBody>
      </p:sp>
      <p:sp>
        <p:nvSpPr>
          <p:cNvPr id="3" name="Content Placeholder 2">
            <a:extLst>
              <a:ext uri="{FF2B5EF4-FFF2-40B4-BE49-F238E27FC236}">
                <a16:creationId xmlns:a16="http://schemas.microsoft.com/office/drawing/2014/main" id="{39648960-1DA5-504E-FBFD-DB245A052292}"/>
              </a:ext>
            </a:extLst>
          </p:cNvPr>
          <p:cNvSpPr>
            <a:spLocks noGrp="1"/>
          </p:cNvSpPr>
          <p:nvPr>
            <p:ph idx="1"/>
          </p:nvPr>
        </p:nvSpPr>
        <p:spPr/>
        <p:txBody>
          <a:bodyPr>
            <a:normAutofit/>
          </a:bodyPr>
          <a:lstStyle/>
          <a:p>
            <a:r>
              <a:rPr lang="en-US" dirty="0"/>
              <a:t>Special files to create UI with specific behavior in nested routes</a:t>
            </a:r>
            <a:endParaRPr lang="en-IN" dirty="0"/>
          </a:p>
          <a:p>
            <a:pPr lvl="1">
              <a:tabLst>
                <a:tab pos="2692400" algn="l"/>
              </a:tabLst>
            </a:pPr>
            <a:r>
              <a:rPr lang="en-IN" b="1" dirty="0"/>
              <a:t>layout</a:t>
            </a:r>
            <a:r>
              <a:rPr lang="en-IN" dirty="0"/>
              <a:t>	Shared UI for a segment and its children</a:t>
            </a:r>
          </a:p>
          <a:p>
            <a:pPr lvl="1">
              <a:tabLst>
                <a:tab pos="2692400" algn="l"/>
              </a:tabLst>
            </a:pPr>
            <a:r>
              <a:rPr lang="en-IN" b="1" dirty="0"/>
              <a:t>page</a:t>
            </a:r>
            <a:r>
              <a:rPr lang="en-IN" dirty="0"/>
              <a:t>	Unique UI of a route and make routes publicly accessible</a:t>
            </a:r>
          </a:p>
          <a:p>
            <a:pPr lvl="1">
              <a:tabLst>
                <a:tab pos="2692400" algn="l"/>
              </a:tabLst>
            </a:pPr>
            <a:r>
              <a:rPr lang="en-IN" b="1" dirty="0"/>
              <a:t>loading</a:t>
            </a:r>
            <a:r>
              <a:rPr lang="en-IN" dirty="0"/>
              <a:t>	Loading UI for a segment and its children</a:t>
            </a:r>
          </a:p>
          <a:p>
            <a:pPr lvl="1">
              <a:tabLst>
                <a:tab pos="2692400" algn="l"/>
              </a:tabLst>
            </a:pPr>
            <a:r>
              <a:rPr lang="en-IN" b="1" dirty="0"/>
              <a:t>not-found</a:t>
            </a:r>
            <a:r>
              <a:rPr lang="en-IN" dirty="0"/>
              <a:t>	Not found UI for a segment and its children</a:t>
            </a:r>
          </a:p>
          <a:p>
            <a:pPr lvl="1">
              <a:tabLst>
                <a:tab pos="2692400" algn="l"/>
              </a:tabLst>
            </a:pPr>
            <a:r>
              <a:rPr lang="en-IN" b="1" dirty="0"/>
              <a:t>error</a:t>
            </a:r>
            <a:r>
              <a:rPr lang="en-IN" dirty="0"/>
              <a:t>	Error UI for a segment and its children</a:t>
            </a:r>
          </a:p>
          <a:p>
            <a:pPr lvl="1">
              <a:tabLst>
                <a:tab pos="2692400" algn="l"/>
              </a:tabLst>
            </a:pPr>
            <a:r>
              <a:rPr lang="en-IN" b="1" dirty="0"/>
              <a:t>global-error</a:t>
            </a:r>
            <a:r>
              <a:rPr lang="en-IN" dirty="0"/>
              <a:t>	Global Error UI</a:t>
            </a:r>
          </a:p>
          <a:p>
            <a:pPr lvl="1">
              <a:tabLst>
                <a:tab pos="2692400" algn="l"/>
              </a:tabLst>
            </a:pPr>
            <a:r>
              <a:rPr lang="en-IN" b="1" dirty="0"/>
              <a:t>route</a:t>
            </a:r>
            <a:r>
              <a:rPr lang="en-IN" dirty="0"/>
              <a:t>	Server-side API endpoint</a:t>
            </a:r>
          </a:p>
          <a:p>
            <a:pPr lvl="1">
              <a:tabLst>
                <a:tab pos="2692400" algn="l"/>
              </a:tabLst>
            </a:pPr>
            <a:r>
              <a:rPr lang="en-IN" b="1" dirty="0"/>
              <a:t>template</a:t>
            </a:r>
            <a:r>
              <a:rPr lang="en-IN" dirty="0"/>
              <a:t>	Specialized re-rendered Layout UI</a:t>
            </a:r>
          </a:p>
          <a:p>
            <a:pPr lvl="1">
              <a:tabLst>
                <a:tab pos="2692400" algn="l"/>
              </a:tabLst>
            </a:pPr>
            <a:r>
              <a:rPr lang="en-IN" b="1" dirty="0"/>
              <a:t>default</a:t>
            </a:r>
            <a:r>
              <a:rPr lang="en-IN" dirty="0"/>
              <a:t>	Fallback UI for Parallel Routes</a:t>
            </a:r>
          </a:p>
        </p:txBody>
      </p:sp>
    </p:spTree>
    <p:extLst>
      <p:ext uri="{BB962C8B-B14F-4D97-AF65-F5344CB8AC3E}">
        <p14:creationId xmlns:p14="http://schemas.microsoft.com/office/powerpoint/2010/main" val="4055597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172E7-DFD4-6F77-A5CD-9E7FE2DE30ED}"/>
              </a:ext>
            </a:extLst>
          </p:cNvPr>
          <p:cNvSpPr>
            <a:spLocks noGrp="1"/>
          </p:cNvSpPr>
          <p:nvPr>
            <p:ph type="title"/>
          </p:nvPr>
        </p:nvSpPr>
        <p:spPr/>
        <p:txBody>
          <a:bodyPr/>
          <a:lstStyle/>
          <a:p>
            <a:r>
              <a:rPr lang="en-IN" dirty="0"/>
              <a:t>Component Hierarchy</a:t>
            </a:r>
          </a:p>
        </p:txBody>
      </p:sp>
      <p:sp>
        <p:nvSpPr>
          <p:cNvPr id="3" name="Content Placeholder 2">
            <a:extLst>
              <a:ext uri="{FF2B5EF4-FFF2-40B4-BE49-F238E27FC236}">
                <a16:creationId xmlns:a16="http://schemas.microsoft.com/office/drawing/2014/main" id="{C679F0E8-F322-0CCB-1879-A3D315034E6F}"/>
              </a:ext>
            </a:extLst>
          </p:cNvPr>
          <p:cNvSpPr>
            <a:spLocks noGrp="1"/>
          </p:cNvSpPr>
          <p:nvPr>
            <p:ph idx="1"/>
          </p:nvPr>
        </p:nvSpPr>
        <p:spPr/>
        <p:txBody>
          <a:bodyPr>
            <a:normAutofit/>
          </a:bodyPr>
          <a:lstStyle/>
          <a:p>
            <a:r>
              <a:rPr lang="en-IN" dirty="0"/>
              <a:t>The React components defined in special files of a route segment are rendered in a specific hierarchy:</a:t>
            </a:r>
          </a:p>
          <a:p>
            <a:pPr lvl="1"/>
            <a:r>
              <a:rPr lang="en-IN" dirty="0"/>
              <a:t>layout.js</a:t>
            </a:r>
          </a:p>
          <a:p>
            <a:pPr lvl="1"/>
            <a:r>
              <a:rPr lang="en-IN" dirty="0"/>
              <a:t>template.js</a:t>
            </a:r>
          </a:p>
          <a:p>
            <a:pPr lvl="1"/>
            <a:r>
              <a:rPr lang="en-IN" dirty="0"/>
              <a:t>error.js (React error boundary)</a:t>
            </a:r>
          </a:p>
          <a:p>
            <a:pPr lvl="1"/>
            <a:r>
              <a:rPr lang="en-IN" dirty="0"/>
              <a:t>loading.js (React suspense boundary)</a:t>
            </a:r>
          </a:p>
          <a:p>
            <a:pPr lvl="1"/>
            <a:r>
              <a:rPr lang="en-IN" dirty="0"/>
              <a:t>not-found.js (React error boundary)</a:t>
            </a:r>
          </a:p>
          <a:p>
            <a:pPr lvl="1"/>
            <a:r>
              <a:rPr lang="en-IN" dirty="0"/>
              <a:t>page.js or nested layout.js</a:t>
            </a:r>
          </a:p>
        </p:txBody>
      </p:sp>
    </p:spTree>
    <p:extLst>
      <p:ext uri="{BB962C8B-B14F-4D97-AF65-F5344CB8AC3E}">
        <p14:creationId xmlns:p14="http://schemas.microsoft.com/office/powerpoint/2010/main" val="219137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F48B9FB-BC40-FF13-3435-AB16802F95D2}"/>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cxnSp>
        <p:nvCxnSpPr>
          <p:cNvPr id="3" name="Connector: Elbow 2">
            <a:extLst>
              <a:ext uri="{FF2B5EF4-FFF2-40B4-BE49-F238E27FC236}">
                <a16:creationId xmlns:a16="http://schemas.microsoft.com/office/drawing/2014/main" id="{178D6C9C-52EE-7B37-3584-B1523636F7C6}"/>
              </a:ext>
            </a:extLst>
          </p:cNvPr>
          <p:cNvCxnSpPr>
            <a:cxnSpLocks/>
          </p:cNvCxnSpPr>
          <p:nvPr/>
        </p:nvCxnSpPr>
        <p:spPr>
          <a:xfrm rot="16200000" flipH="1">
            <a:off x="10389174" y="4485034"/>
            <a:ext cx="1126625" cy="751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Connector: Elbow 3">
            <a:extLst>
              <a:ext uri="{FF2B5EF4-FFF2-40B4-BE49-F238E27FC236}">
                <a16:creationId xmlns:a16="http://schemas.microsoft.com/office/drawing/2014/main" id="{E1E71CE4-3708-7B3A-701E-52A8EC49E852}"/>
              </a:ext>
            </a:extLst>
          </p:cNvPr>
          <p:cNvCxnSpPr/>
          <p:nvPr/>
        </p:nvCxnSpPr>
        <p:spPr>
          <a:xfrm rot="16200000" flipV="1">
            <a:off x="9842041" y="4163489"/>
            <a:ext cx="2402527" cy="9335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ECAD9A67-AA16-3B41-54F4-0AF84F5E0047}"/>
              </a:ext>
            </a:extLst>
          </p:cNvPr>
          <p:cNvGrpSpPr/>
          <p:nvPr/>
        </p:nvGrpSpPr>
        <p:grpSpPr>
          <a:xfrm>
            <a:off x="7810595" y="1677880"/>
            <a:ext cx="1262108" cy="898124"/>
            <a:chOff x="8762260" y="1677880"/>
            <a:chExt cx="1262108" cy="898124"/>
          </a:xfrm>
        </p:grpSpPr>
        <p:sp>
          <p:nvSpPr>
            <p:cNvPr id="6" name="Rectangle: Rounded Corners 5">
              <a:extLst>
                <a:ext uri="{FF2B5EF4-FFF2-40B4-BE49-F238E27FC236}">
                  <a16:creationId xmlns:a16="http://schemas.microsoft.com/office/drawing/2014/main" id="{08EA57D6-AC19-E10F-EFCA-EFB2B37BC866}"/>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982CC72C-7F32-A9F6-983F-174FCC29B5C2}"/>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Server PAGES</a:t>
              </a:r>
            </a:p>
          </p:txBody>
        </p:sp>
      </p:grpSp>
      <p:grpSp>
        <p:nvGrpSpPr>
          <p:cNvPr id="8" name="Group 7">
            <a:extLst>
              <a:ext uri="{FF2B5EF4-FFF2-40B4-BE49-F238E27FC236}">
                <a16:creationId xmlns:a16="http://schemas.microsoft.com/office/drawing/2014/main" id="{1CED8446-9362-79A7-0641-AF81F401AF97}"/>
              </a:ext>
            </a:extLst>
          </p:cNvPr>
          <p:cNvGrpSpPr/>
          <p:nvPr/>
        </p:nvGrpSpPr>
        <p:grpSpPr>
          <a:xfrm>
            <a:off x="9193562" y="1690743"/>
            <a:ext cx="1262108" cy="898124"/>
            <a:chOff x="8762260" y="1677880"/>
            <a:chExt cx="1262108" cy="898124"/>
          </a:xfrm>
        </p:grpSpPr>
        <p:sp>
          <p:nvSpPr>
            <p:cNvPr id="9" name="Rectangle: Rounded Corners 8">
              <a:extLst>
                <a:ext uri="{FF2B5EF4-FFF2-40B4-BE49-F238E27FC236}">
                  <a16:creationId xmlns:a16="http://schemas.microsoft.com/office/drawing/2014/main" id="{ED671F1B-9521-40AA-717E-E5AB2604538F}"/>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C8E649FD-44E2-035F-EE8F-A906BC048120}"/>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CSS</a:t>
              </a:r>
            </a:p>
          </p:txBody>
        </p:sp>
      </p:grpSp>
      <p:grpSp>
        <p:nvGrpSpPr>
          <p:cNvPr id="11" name="Group 10">
            <a:extLst>
              <a:ext uri="{FF2B5EF4-FFF2-40B4-BE49-F238E27FC236}">
                <a16:creationId xmlns:a16="http://schemas.microsoft.com/office/drawing/2014/main" id="{1BBA9862-A64D-8F24-5287-44D37579218F}"/>
              </a:ext>
            </a:extLst>
          </p:cNvPr>
          <p:cNvGrpSpPr/>
          <p:nvPr/>
        </p:nvGrpSpPr>
        <p:grpSpPr>
          <a:xfrm>
            <a:off x="8562508" y="2719934"/>
            <a:ext cx="1262108" cy="898124"/>
            <a:chOff x="8762260" y="1677880"/>
            <a:chExt cx="1262108" cy="898124"/>
          </a:xfrm>
        </p:grpSpPr>
        <p:sp>
          <p:nvSpPr>
            <p:cNvPr id="12" name="Rectangle: Rounded Corners 11">
              <a:extLst>
                <a:ext uri="{FF2B5EF4-FFF2-40B4-BE49-F238E27FC236}">
                  <a16:creationId xmlns:a16="http://schemas.microsoft.com/office/drawing/2014/main" id="{FF696980-4B6A-C643-3AE2-39E4EE17A0ED}"/>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D6174B7E-D4D3-CD76-834B-0DA7C75CB504}"/>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JS</a:t>
              </a:r>
            </a:p>
          </p:txBody>
        </p:sp>
      </p:grpSp>
      <p:sp>
        <p:nvSpPr>
          <p:cNvPr id="14" name="Flowchart: Magnetic Disk 13">
            <a:extLst>
              <a:ext uri="{FF2B5EF4-FFF2-40B4-BE49-F238E27FC236}">
                <a16:creationId xmlns:a16="http://schemas.microsoft.com/office/drawing/2014/main" id="{7A9F61AE-FE06-D678-82BE-88F61398A383}"/>
              </a:ext>
            </a:extLst>
          </p:cNvPr>
          <p:cNvSpPr/>
          <p:nvPr/>
        </p:nvSpPr>
        <p:spPr>
          <a:xfrm>
            <a:off x="10922061" y="542430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sp>
        <p:nvSpPr>
          <p:cNvPr id="15" name="TextBox 14">
            <a:extLst>
              <a:ext uri="{FF2B5EF4-FFF2-40B4-BE49-F238E27FC236}">
                <a16:creationId xmlns:a16="http://schemas.microsoft.com/office/drawing/2014/main" id="{6751DD2C-9962-015E-E4BD-A9580A435043}"/>
              </a:ext>
            </a:extLst>
          </p:cNvPr>
          <p:cNvSpPr txBox="1"/>
          <p:nvPr/>
        </p:nvSpPr>
        <p:spPr>
          <a:xfrm>
            <a:off x="7755764" y="3906836"/>
            <a:ext cx="1122615" cy="1754326"/>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PHP</a:t>
            </a:r>
          </a:p>
          <a:p>
            <a:r>
              <a:rPr lang="en-IN" dirty="0">
                <a:solidFill>
                  <a:schemeClr val="bg1"/>
                </a:solidFill>
              </a:rPr>
              <a:t>Ruby</a:t>
            </a:r>
          </a:p>
          <a:p>
            <a:r>
              <a:rPr lang="en-IN" dirty="0">
                <a:solidFill>
                  <a:schemeClr val="bg1"/>
                </a:solidFill>
              </a:rPr>
              <a:t>Express JS</a:t>
            </a:r>
          </a:p>
        </p:txBody>
      </p:sp>
      <p:cxnSp>
        <p:nvCxnSpPr>
          <p:cNvPr id="16" name="Straight Connector 15">
            <a:extLst>
              <a:ext uri="{FF2B5EF4-FFF2-40B4-BE49-F238E27FC236}">
                <a16:creationId xmlns:a16="http://schemas.microsoft.com/office/drawing/2014/main" id="{B54DB2CB-BD9A-821C-807D-D6D8ACA367BF}"/>
              </a:ext>
            </a:extLst>
          </p:cNvPr>
          <p:cNvCxnSpPr/>
          <p:nvPr/>
        </p:nvCxnSpPr>
        <p:spPr>
          <a:xfrm>
            <a:off x="7667073" y="3755254"/>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7" name="Rectangle 16">
            <a:extLst>
              <a:ext uri="{FF2B5EF4-FFF2-40B4-BE49-F238E27FC236}">
                <a16:creationId xmlns:a16="http://schemas.microsoft.com/office/drawing/2014/main" id="{F4EB724B-E6C3-E976-ACD4-9A65F8143A13}"/>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sp>
        <p:nvSpPr>
          <p:cNvPr id="18" name="TextBox 17">
            <a:extLst>
              <a:ext uri="{FF2B5EF4-FFF2-40B4-BE49-F238E27FC236}">
                <a16:creationId xmlns:a16="http://schemas.microsoft.com/office/drawing/2014/main" id="{CACBEE29-3778-A143-1F17-1267C2AA9611}"/>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cxnSp>
        <p:nvCxnSpPr>
          <p:cNvPr id="19" name="Straight Arrow Connector 18">
            <a:extLst>
              <a:ext uri="{FF2B5EF4-FFF2-40B4-BE49-F238E27FC236}">
                <a16:creationId xmlns:a16="http://schemas.microsoft.com/office/drawing/2014/main" id="{F9C524B3-1851-5BB8-B8CB-917E80869A03}"/>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609BDB64-EB15-195D-9B8E-FE941C61CF49}"/>
              </a:ext>
            </a:extLst>
          </p:cNvPr>
          <p:cNvSpPr/>
          <p:nvPr/>
        </p:nvSpPr>
        <p:spPr>
          <a:xfrm>
            <a:off x="4486704" y="2034350"/>
            <a:ext cx="1745991" cy="369332"/>
          </a:xfrm>
          <a:prstGeom prst="rect">
            <a:avLst/>
          </a:prstGeom>
        </p:spPr>
        <p:txBody>
          <a:bodyPr wrap="none">
            <a:spAutoFit/>
          </a:bodyPr>
          <a:lstStyle/>
          <a:p>
            <a:r>
              <a:rPr lang="en-IN" dirty="0"/>
              <a:t>HTML + CSS + JS </a:t>
            </a:r>
          </a:p>
        </p:txBody>
      </p:sp>
      <p:cxnSp>
        <p:nvCxnSpPr>
          <p:cNvPr id="21" name="Straight Arrow Connector 20">
            <a:extLst>
              <a:ext uri="{FF2B5EF4-FFF2-40B4-BE49-F238E27FC236}">
                <a16:creationId xmlns:a16="http://schemas.microsoft.com/office/drawing/2014/main" id="{72AB1D2A-490A-84F5-F1D1-1CC8BCDECE8B}"/>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C20F25CF-8263-6ED4-8744-4BB645DA2A14}"/>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3" name="Rectangle: Rounded Corners 22">
            <a:extLst>
              <a:ext uri="{FF2B5EF4-FFF2-40B4-BE49-F238E27FC236}">
                <a16:creationId xmlns:a16="http://schemas.microsoft.com/office/drawing/2014/main" id="{F4F02B1A-4D9F-0D87-8417-1F35007D5D84}"/>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4" name="Rectangle: Rounded Corners 23">
            <a:extLst>
              <a:ext uri="{FF2B5EF4-FFF2-40B4-BE49-F238E27FC236}">
                <a16:creationId xmlns:a16="http://schemas.microsoft.com/office/drawing/2014/main" id="{84BA2C1B-E1C7-D67E-8486-CCDCE182D110}"/>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Rectangle: Rounded Corners 24">
            <a:extLst>
              <a:ext uri="{FF2B5EF4-FFF2-40B4-BE49-F238E27FC236}">
                <a16:creationId xmlns:a16="http://schemas.microsoft.com/office/drawing/2014/main" id="{ECD7F397-4E24-B7E0-03F5-64FBF49B79CE}"/>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6" name="Rectangle: Rounded Corners 25">
            <a:extLst>
              <a:ext uri="{FF2B5EF4-FFF2-40B4-BE49-F238E27FC236}">
                <a16:creationId xmlns:a16="http://schemas.microsoft.com/office/drawing/2014/main" id="{871C629B-66E5-CE27-7361-742807D4D198}"/>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cxnSp>
        <p:nvCxnSpPr>
          <p:cNvPr id="27" name="Straight Arrow Connector 26">
            <a:extLst>
              <a:ext uri="{FF2B5EF4-FFF2-40B4-BE49-F238E27FC236}">
                <a16:creationId xmlns:a16="http://schemas.microsoft.com/office/drawing/2014/main" id="{E041F2AD-87EC-E6B8-4B9F-10F496F43617}"/>
              </a:ext>
            </a:extLst>
          </p:cNvPr>
          <p:cNvCxnSpPr>
            <a:cxnSpLocks/>
          </p:cNvCxnSpPr>
          <p:nvPr/>
        </p:nvCxnSpPr>
        <p:spPr>
          <a:xfrm>
            <a:off x="3376980" y="3048634"/>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B9B906B-CE07-E6C3-9E44-107082C73C04}"/>
              </a:ext>
            </a:extLst>
          </p:cNvPr>
          <p:cNvCxnSpPr/>
          <p:nvPr/>
        </p:nvCxnSpPr>
        <p:spPr>
          <a:xfrm flipH="1">
            <a:off x="3376980" y="3443690"/>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CFE69F4-347F-E2A0-5A75-3823994AF166}"/>
              </a:ext>
            </a:extLst>
          </p:cNvPr>
          <p:cNvSpPr txBox="1"/>
          <p:nvPr/>
        </p:nvSpPr>
        <p:spPr>
          <a:xfrm>
            <a:off x="4422748" y="2692165"/>
            <a:ext cx="1901611" cy="369332"/>
          </a:xfrm>
          <a:prstGeom prst="rect">
            <a:avLst/>
          </a:prstGeom>
          <a:noFill/>
        </p:spPr>
        <p:txBody>
          <a:bodyPr wrap="none" rtlCol="0">
            <a:spAutoFit/>
          </a:bodyPr>
          <a:lstStyle/>
          <a:p>
            <a:r>
              <a:rPr lang="en-IN" dirty="0"/>
              <a:t>AJAX - HTTP + URL</a:t>
            </a:r>
          </a:p>
        </p:txBody>
      </p:sp>
      <p:sp>
        <p:nvSpPr>
          <p:cNvPr id="30" name="TextBox 29">
            <a:extLst>
              <a:ext uri="{FF2B5EF4-FFF2-40B4-BE49-F238E27FC236}">
                <a16:creationId xmlns:a16="http://schemas.microsoft.com/office/drawing/2014/main" id="{99031A0B-B83F-C31B-1A51-65D68E2A059E}"/>
              </a:ext>
            </a:extLst>
          </p:cNvPr>
          <p:cNvSpPr txBox="1"/>
          <p:nvPr/>
        </p:nvSpPr>
        <p:spPr>
          <a:xfrm>
            <a:off x="4599944" y="3469413"/>
            <a:ext cx="1547218" cy="369332"/>
          </a:xfrm>
          <a:prstGeom prst="rect">
            <a:avLst/>
          </a:prstGeom>
          <a:noFill/>
        </p:spPr>
        <p:txBody>
          <a:bodyPr wrap="none" rtlCol="0">
            <a:spAutoFit/>
          </a:bodyPr>
          <a:lstStyle/>
          <a:p>
            <a:r>
              <a:rPr lang="en-IN" dirty="0"/>
              <a:t>PARTIAL HTML</a:t>
            </a:r>
          </a:p>
        </p:txBody>
      </p:sp>
      <p:grpSp>
        <p:nvGrpSpPr>
          <p:cNvPr id="31" name="Group 30">
            <a:extLst>
              <a:ext uri="{FF2B5EF4-FFF2-40B4-BE49-F238E27FC236}">
                <a16:creationId xmlns:a16="http://schemas.microsoft.com/office/drawing/2014/main" id="{553227B5-E425-26E5-3F22-47522FCC64FA}"/>
              </a:ext>
            </a:extLst>
          </p:cNvPr>
          <p:cNvGrpSpPr/>
          <p:nvPr/>
        </p:nvGrpSpPr>
        <p:grpSpPr>
          <a:xfrm>
            <a:off x="3485864" y="3510046"/>
            <a:ext cx="828000" cy="828000"/>
            <a:chOff x="4936328" y="4218830"/>
            <a:chExt cx="828000" cy="828000"/>
          </a:xfrm>
        </p:grpSpPr>
        <p:sp>
          <p:nvSpPr>
            <p:cNvPr id="32" name="Arc 31">
              <a:extLst>
                <a:ext uri="{FF2B5EF4-FFF2-40B4-BE49-F238E27FC236}">
                  <a16:creationId xmlns:a16="http://schemas.microsoft.com/office/drawing/2014/main" id="{A34A947D-3DAC-129D-4622-9983FA63701B}"/>
                </a:ext>
              </a:extLst>
            </p:cNvPr>
            <p:cNvSpPr/>
            <p:nvPr/>
          </p:nvSpPr>
          <p:spPr>
            <a:xfrm rot="16418204">
              <a:off x="4936328" y="4218830"/>
              <a:ext cx="828000" cy="828000"/>
            </a:xfrm>
            <a:prstGeom prst="arc">
              <a:avLst>
                <a:gd name="adj1" fmla="val 16200000"/>
                <a:gd name="adj2" fmla="val 14532720"/>
              </a:avLst>
            </a:prstGeom>
            <a:ln w="381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33" name="TextBox 32">
              <a:extLst>
                <a:ext uri="{FF2B5EF4-FFF2-40B4-BE49-F238E27FC236}">
                  <a16:creationId xmlns:a16="http://schemas.microsoft.com/office/drawing/2014/main" id="{53039553-6667-9754-BE35-61F296453B65}"/>
                </a:ext>
              </a:extLst>
            </p:cNvPr>
            <p:cNvSpPr txBox="1"/>
            <p:nvPr/>
          </p:nvSpPr>
          <p:spPr>
            <a:xfrm>
              <a:off x="5050531" y="4309664"/>
              <a:ext cx="676147" cy="646331"/>
            </a:xfrm>
            <a:prstGeom prst="rect">
              <a:avLst/>
            </a:prstGeom>
            <a:noFill/>
            <a:ln>
              <a:noFill/>
              <a:prstDash val="sysDash"/>
            </a:ln>
          </p:spPr>
          <p:txBody>
            <a:bodyPr wrap="none" rtlCol="0">
              <a:spAutoFit/>
            </a:bodyPr>
            <a:lstStyle/>
            <a:p>
              <a:r>
                <a:rPr lang="en-IN" sz="1200" b="1" dirty="0">
                  <a:solidFill>
                    <a:srgbClr val="FF0000"/>
                  </a:solidFill>
                </a:rPr>
                <a:t>Partial </a:t>
              </a:r>
            </a:p>
            <a:p>
              <a:r>
                <a:rPr lang="en-IN" sz="1200" b="1" dirty="0">
                  <a:solidFill>
                    <a:srgbClr val="FF0000"/>
                  </a:solidFill>
                </a:rPr>
                <a:t>Page</a:t>
              </a:r>
            </a:p>
            <a:p>
              <a:r>
                <a:rPr lang="en-IN" sz="1200" b="1" dirty="0">
                  <a:solidFill>
                    <a:srgbClr val="FF0000"/>
                  </a:solidFill>
                </a:rPr>
                <a:t>Reload!</a:t>
              </a:r>
            </a:p>
          </p:txBody>
        </p:sp>
      </p:grpSp>
      <p:sp>
        <p:nvSpPr>
          <p:cNvPr id="34" name="Rectangle 33">
            <a:extLst>
              <a:ext uri="{FF2B5EF4-FFF2-40B4-BE49-F238E27FC236}">
                <a16:creationId xmlns:a16="http://schemas.microsoft.com/office/drawing/2014/main" id="{DED5ED78-0188-6EBF-C6F2-FBF97954399A}"/>
              </a:ext>
            </a:extLst>
          </p:cNvPr>
          <p:cNvSpPr/>
          <p:nvPr/>
        </p:nvSpPr>
        <p:spPr>
          <a:xfrm>
            <a:off x="1025170" y="3968318"/>
            <a:ext cx="1501716" cy="1035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a:t>
            </a:r>
          </a:p>
          <a:p>
            <a:pPr algn="ctr"/>
            <a:endParaRPr lang="en-US" dirty="0"/>
          </a:p>
          <a:p>
            <a:pPr algn="ctr"/>
            <a:r>
              <a:rPr lang="en-US" dirty="0"/>
              <a:t>1</a:t>
            </a:r>
          </a:p>
        </p:txBody>
      </p:sp>
      <p:cxnSp>
        <p:nvCxnSpPr>
          <p:cNvPr id="35" name="Straight Connector 34">
            <a:extLst>
              <a:ext uri="{FF2B5EF4-FFF2-40B4-BE49-F238E27FC236}">
                <a16:creationId xmlns:a16="http://schemas.microsoft.com/office/drawing/2014/main" id="{25EE255D-6CBC-E6DB-E9D3-845026373F2E}"/>
              </a:ext>
            </a:extLst>
          </p:cNvPr>
          <p:cNvCxnSpPr/>
          <p:nvPr/>
        </p:nvCxnSpPr>
        <p:spPr>
          <a:xfrm>
            <a:off x="1025170" y="4486290"/>
            <a:ext cx="1501716" cy="0"/>
          </a:xfrm>
          <a:prstGeom prst="line">
            <a:avLst/>
          </a:prstGeom>
        </p:spPr>
        <p:style>
          <a:lnRef idx="1">
            <a:schemeClr val="dk1"/>
          </a:lnRef>
          <a:fillRef idx="0">
            <a:schemeClr val="dk1"/>
          </a:fillRef>
          <a:effectRef idx="0">
            <a:schemeClr val="dk1"/>
          </a:effectRef>
          <a:fontRef idx="minor">
            <a:schemeClr val="tx1"/>
          </a:fontRef>
        </p:style>
      </p:cxnSp>
      <p:sp>
        <p:nvSpPr>
          <p:cNvPr id="36" name="Rectangle 35">
            <a:extLst>
              <a:ext uri="{FF2B5EF4-FFF2-40B4-BE49-F238E27FC236}">
                <a16:creationId xmlns:a16="http://schemas.microsoft.com/office/drawing/2014/main" id="{5F9E5AAC-F825-5B0B-192C-BB5433CAD2FA}"/>
              </a:ext>
            </a:extLst>
          </p:cNvPr>
          <p:cNvSpPr/>
          <p:nvPr/>
        </p:nvSpPr>
        <p:spPr>
          <a:xfrm>
            <a:off x="4499302" y="3968318"/>
            <a:ext cx="2234221" cy="2677656"/>
          </a:xfrm>
          <a:prstGeom prst="rect">
            <a:avLst/>
          </a:prstGeom>
        </p:spPr>
        <p:txBody>
          <a:bodyPr wrap="square">
            <a:spAutoFit/>
          </a:bodyPr>
          <a:lstStyle/>
          <a:p>
            <a:r>
              <a:rPr lang="en-US" sz="1400" dirty="0"/>
              <a:t>&lt;table&gt;</a:t>
            </a:r>
          </a:p>
          <a:p>
            <a:r>
              <a:rPr lang="en-US" sz="1400" dirty="0"/>
              <a:t>    &lt;</a:t>
            </a:r>
            <a:r>
              <a:rPr lang="en-US" sz="1400" dirty="0" err="1"/>
              <a:t>thead</a:t>
            </a:r>
            <a:r>
              <a:rPr lang="en-US" sz="1400" dirty="0"/>
              <a:t>&gt;</a:t>
            </a:r>
          </a:p>
          <a:p>
            <a:r>
              <a:rPr lang="en-US" sz="1400" dirty="0"/>
              <a:t>        &lt;tr&gt;</a:t>
            </a:r>
          </a:p>
          <a:p>
            <a:r>
              <a:rPr lang="en-US" sz="1400" dirty="0"/>
              <a:t>            &lt;</a:t>
            </a:r>
            <a:r>
              <a:rPr lang="en-US" sz="1400" dirty="0" err="1"/>
              <a:t>th</a:t>
            </a:r>
            <a:r>
              <a:rPr lang="en-US" sz="1400" dirty="0"/>
              <a:t>&gt;ID&lt;/</a:t>
            </a:r>
            <a:r>
              <a:rPr lang="en-US" sz="1400" dirty="0" err="1"/>
              <a:t>th</a:t>
            </a:r>
            <a:r>
              <a:rPr lang="en-US" sz="1400" dirty="0"/>
              <a:t>&gt;</a:t>
            </a:r>
          </a:p>
          <a:p>
            <a:r>
              <a:rPr lang="en-US" sz="1400" dirty="0"/>
              <a:t>        &lt;/tr&gt;</a:t>
            </a:r>
          </a:p>
          <a:p>
            <a:r>
              <a:rPr lang="en-US" sz="1400" dirty="0"/>
              <a:t>    &lt;/</a:t>
            </a:r>
            <a:r>
              <a:rPr lang="en-US" sz="1400" dirty="0" err="1"/>
              <a:t>thead</a:t>
            </a:r>
            <a:r>
              <a:rPr lang="en-US" sz="1400" dirty="0"/>
              <a:t>&gt;</a:t>
            </a:r>
          </a:p>
          <a:p>
            <a:r>
              <a:rPr lang="en-US" sz="1400" dirty="0"/>
              <a:t>    &lt;</a:t>
            </a:r>
            <a:r>
              <a:rPr lang="en-US" sz="1400" dirty="0" err="1"/>
              <a:t>tbody</a:t>
            </a:r>
            <a:r>
              <a:rPr lang="en-US" sz="1400" dirty="0"/>
              <a:t>&gt;</a:t>
            </a:r>
          </a:p>
          <a:p>
            <a:r>
              <a:rPr lang="en-US" sz="1400" dirty="0"/>
              <a:t>        &lt;tr&gt;</a:t>
            </a:r>
          </a:p>
          <a:p>
            <a:r>
              <a:rPr lang="en-US" sz="1400" dirty="0"/>
              <a:t>            &lt;td&gt;1&lt;/td&gt;</a:t>
            </a:r>
          </a:p>
          <a:p>
            <a:r>
              <a:rPr lang="en-US" sz="1400" dirty="0"/>
              <a:t>        &lt;/tr&gt;</a:t>
            </a:r>
          </a:p>
          <a:p>
            <a:r>
              <a:rPr lang="en-US" sz="1400" dirty="0"/>
              <a:t>    &lt;/</a:t>
            </a:r>
            <a:r>
              <a:rPr lang="en-US" sz="1400" dirty="0" err="1"/>
              <a:t>tbody</a:t>
            </a:r>
            <a:r>
              <a:rPr lang="en-US" sz="1400" dirty="0"/>
              <a:t>&gt;</a:t>
            </a:r>
          </a:p>
          <a:p>
            <a:r>
              <a:rPr lang="en-US" sz="1400" dirty="0"/>
              <a:t>&lt;/table&gt;</a:t>
            </a:r>
            <a:endParaRPr lang="en-IN" sz="1400" dirty="0"/>
          </a:p>
        </p:txBody>
      </p:sp>
      <p:sp>
        <p:nvSpPr>
          <p:cNvPr id="37" name="TextBox 36">
            <a:extLst>
              <a:ext uri="{FF2B5EF4-FFF2-40B4-BE49-F238E27FC236}">
                <a16:creationId xmlns:a16="http://schemas.microsoft.com/office/drawing/2014/main" id="{22664A4D-CAF7-AFAC-27C1-1DF0832C4501}"/>
              </a:ext>
            </a:extLst>
          </p:cNvPr>
          <p:cNvSpPr txBox="1"/>
          <p:nvPr/>
        </p:nvSpPr>
        <p:spPr>
          <a:xfrm>
            <a:off x="8929181" y="3906233"/>
            <a:ext cx="1581715" cy="1477328"/>
          </a:xfrm>
          <a:prstGeom prst="rect">
            <a:avLst/>
          </a:prstGeom>
          <a:noFill/>
        </p:spPr>
        <p:txBody>
          <a:bodyPr wrap="square" rtlCol="0">
            <a:spAutoFit/>
          </a:bodyPr>
          <a:lstStyle/>
          <a:p>
            <a:r>
              <a:rPr lang="en-IN" dirty="0">
                <a:solidFill>
                  <a:schemeClr val="bg1"/>
                </a:solidFill>
              </a:rPr>
              <a:t>ASP .NET MVC</a:t>
            </a:r>
          </a:p>
          <a:p>
            <a:r>
              <a:rPr lang="en-IN" dirty="0">
                <a:solidFill>
                  <a:schemeClr val="bg1"/>
                </a:solidFill>
              </a:rPr>
              <a:t>Spring MVC</a:t>
            </a:r>
          </a:p>
          <a:p>
            <a:r>
              <a:rPr lang="en-IN" dirty="0">
                <a:solidFill>
                  <a:schemeClr val="bg1"/>
                </a:solidFill>
              </a:rPr>
              <a:t>Ruby On Rails</a:t>
            </a:r>
          </a:p>
          <a:p>
            <a:r>
              <a:rPr lang="en-IN" dirty="0">
                <a:solidFill>
                  <a:schemeClr val="bg1"/>
                </a:solidFill>
              </a:rPr>
              <a:t>Laravel</a:t>
            </a:r>
          </a:p>
          <a:p>
            <a:r>
              <a:rPr lang="en-IN" dirty="0">
                <a:solidFill>
                  <a:schemeClr val="bg1"/>
                </a:solidFill>
              </a:rPr>
              <a:t>Sails JS</a:t>
            </a:r>
          </a:p>
        </p:txBody>
      </p:sp>
    </p:spTree>
    <p:extLst>
      <p:ext uri="{BB962C8B-B14F-4D97-AF65-F5344CB8AC3E}">
        <p14:creationId xmlns:p14="http://schemas.microsoft.com/office/powerpoint/2010/main" val="40357019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E549B4-8394-C666-B3E5-0F39A630F5D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Component Hierarchy – Root Layout</a:t>
            </a:r>
          </a:p>
        </p:txBody>
      </p:sp>
      <p:pic>
        <p:nvPicPr>
          <p:cNvPr id="4" name="Content Placeholder 3">
            <a:extLst>
              <a:ext uri="{FF2B5EF4-FFF2-40B4-BE49-F238E27FC236}">
                <a16:creationId xmlns:a16="http://schemas.microsoft.com/office/drawing/2014/main" id="{D65E58A1-B65D-FDDD-F072-B8DCDFB3D60A}"/>
              </a:ext>
            </a:extLst>
          </p:cNvPr>
          <p:cNvPicPr>
            <a:picLocks noGrp="1" noChangeAspect="1"/>
          </p:cNvPicPr>
          <p:nvPr>
            <p:ph idx="1"/>
          </p:nvPr>
        </p:nvPicPr>
        <p:blipFill>
          <a:blip r:embed="rId2"/>
          <a:stretch>
            <a:fillRect/>
          </a:stretch>
        </p:blipFill>
        <p:spPr>
          <a:xfrm>
            <a:off x="801783" y="1675227"/>
            <a:ext cx="10588434" cy="4394199"/>
          </a:xfrm>
          <a:prstGeom prst="rect">
            <a:avLst/>
          </a:prstGeom>
        </p:spPr>
      </p:pic>
    </p:spTree>
    <p:extLst>
      <p:ext uri="{BB962C8B-B14F-4D97-AF65-F5344CB8AC3E}">
        <p14:creationId xmlns:p14="http://schemas.microsoft.com/office/powerpoint/2010/main" val="18176596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E549B4-8394-C666-B3E5-0F39A630F5D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Component Hierarchy – Nested Layout</a:t>
            </a:r>
          </a:p>
        </p:txBody>
      </p:sp>
      <p:pic>
        <p:nvPicPr>
          <p:cNvPr id="7" name="Content Placeholder 6">
            <a:extLst>
              <a:ext uri="{FF2B5EF4-FFF2-40B4-BE49-F238E27FC236}">
                <a16:creationId xmlns:a16="http://schemas.microsoft.com/office/drawing/2014/main" id="{9494F62C-F028-2E12-A26C-F78200306636}"/>
              </a:ext>
            </a:extLst>
          </p:cNvPr>
          <p:cNvPicPr>
            <a:picLocks noGrp="1" noChangeAspect="1"/>
          </p:cNvPicPr>
          <p:nvPr>
            <p:ph idx="1"/>
          </p:nvPr>
        </p:nvPicPr>
        <p:blipFill>
          <a:blip r:embed="rId2"/>
          <a:stretch>
            <a:fillRect/>
          </a:stretch>
        </p:blipFill>
        <p:spPr>
          <a:xfrm>
            <a:off x="2101273" y="1675227"/>
            <a:ext cx="7989453" cy="4394199"/>
          </a:xfrm>
          <a:prstGeom prst="rect">
            <a:avLst/>
          </a:prstGeom>
        </p:spPr>
      </p:pic>
    </p:spTree>
    <p:extLst>
      <p:ext uri="{BB962C8B-B14F-4D97-AF65-F5344CB8AC3E}">
        <p14:creationId xmlns:p14="http://schemas.microsoft.com/office/powerpoint/2010/main" val="3655192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E549B4-8394-C666-B3E5-0F39A630F5D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Component Hierarchy – Nested Layout</a:t>
            </a:r>
          </a:p>
        </p:txBody>
      </p:sp>
      <p:pic>
        <p:nvPicPr>
          <p:cNvPr id="6" name="Content Placeholder 5">
            <a:extLst>
              <a:ext uri="{FF2B5EF4-FFF2-40B4-BE49-F238E27FC236}">
                <a16:creationId xmlns:a16="http://schemas.microsoft.com/office/drawing/2014/main" id="{6D2D5F86-3A41-55AF-8D7A-E256F6DD61AD}"/>
              </a:ext>
            </a:extLst>
          </p:cNvPr>
          <p:cNvPicPr>
            <a:picLocks noGrp="1" noChangeAspect="1"/>
          </p:cNvPicPr>
          <p:nvPr>
            <p:ph idx="1"/>
          </p:nvPr>
        </p:nvPicPr>
        <p:blipFill>
          <a:blip r:embed="rId2"/>
          <a:stretch>
            <a:fillRect/>
          </a:stretch>
        </p:blipFill>
        <p:spPr>
          <a:xfrm>
            <a:off x="1396321" y="1675227"/>
            <a:ext cx="9399358" cy="4394199"/>
          </a:xfrm>
          <a:prstGeom prst="rect">
            <a:avLst/>
          </a:prstGeom>
        </p:spPr>
      </p:pic>
    </p:spTree>
    <p:extLst>
      <p:ext uri="{BB962C8B-B14F-4D97-AF65-F5344CB8AC3E}">
        <p14:creationId xmlns:p14="http://schemas.microsoft.com/office/powerpoint/2010/main" val="35445816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1">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AAC280-15D0-369D-5C1A-17ECB6FB9CC0}"/>
              </a:ext>
            </a:extLst>
          </p:cNvPr>
          <p:cNvSpPr>
            <a:spLocks noGrp="1"/>
          </p:cNvSpPr>
          <p:nvPr>
            <p:ph type="title"/>
          </p:nvPr>
        </p:nvSpPr>
        <p:spPr>
          <a:xfrm>
            <a:off x="793662" y="386930"/>
            <a:ext cx="10066122" cy="1298448"/>
          </a:xfrm>
        </p:spPr>
        <p:txBody>
          <a:bodyPr anchor="b">
            <a:normAutofit/>
          </a:bodyPr>
          <a:lstStyle/>
          <a:p>
            <a:r>
              <a:rPr lang="en-US" sz="4800" dirty="0"/>
              <a:t>File Colocation</a:t>
            </a:r>
            <a:endParaRPr lang="en-IN" sz="4800" dirty="0"/>
          </a:p>
        </p:txBody>
      </p:sp>
      <p:sp>
        <p:nvSpPr>
          <p:cNvPr id="26" name="Rectangle 1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E837175-D1B6-922F-9CDD-5D6E6FE0358C}"/>
              </a:ext>
            </a:extLst>
          </p:cNvPr>
          <p:cNvSpPr>
            <a:spLocks noGrp="1"/>
          </p:cNvSpPr>
          <p:nvPr>
            <p:ph idx="1"/>
          </p:nvPr>
        </p:nvSpPr>
        <p:spPr>
          <a:xfrm>
            <a:off x="793661" y="2599509"/>
            <a:ext cx="4530898" cy="3639450"/>
          </a:xfrm>
        </p:spPr>
        <p:txBody>
          <a:bodyPr anchor="ctr">
            <a:normAutofit/>
          </a:bodyPr>
          <a:lstStyle/>
          <a:p>
            <a:r>
              <a:rPr lang="en-US" sz="2000" dirty="0"/>
              <a:t>In the app directory, nested folder hierarchy defines route structure.</a:t>
            </a:r>
          </a:p>
          <a:p>
            <a:r>
              <a:rPr lang="en-US" sz="2000" dirty="0"/>
              <a:t>Each folder represents a route segment that is mapped to a corresponding segment in a URL path.</a:t>
            </a:r>
          </a:p>
          <a:p>
            <a:r>
              <a:rPr lang="en-US" sz="2000" dirty="0"/>
              <a:t>However, even though route structure is defined through folders, a route is </a:t>
            </a:r>
            <a:r>
              <a:rPr lang="en-US" sz="2000" b="1" dirty="0"/>
              <a:t>not publicly accessible </a:t>
            </a:r>
            <a:r>
              <a:rPr lang="en-US" sz="2000" dirty="0"/>
              <a:t>until a page.js or route.js file is added to a route segment.</a:t>
            </a:r>
            <a:endParaRPr lang="en-IN" sz="2000" dirty="0"/>
          </a:p>
        </p:txBody>
      </p:sp>
      <p:pic>
        <p:nvPicPr>
          <p:cNvPr id="7" name="Picture 6">
            <a:extLst>
              <a:ext uri="{FF2B5EF4-FFF2-40B4-BE49-F238E27FC236}">
                <a16:creationId xmlns:a16="http://schemas.microsoft.com/office/drawing/2014/main" id="{C7BD8333-F93A-C2EC-16D4-C8EE79FB24DC}"/>
              </a:ext>
            </a:extLst>
          </p:cNvPr>
          <p:cNvPicPr>
            <a:picLocks noChangeAspect="1"/>
          </p:cNvPicPr>
          <p:nvPr/>
        </p:nvPicPr>
        <p:blipFill>
          <a:blip r:embed="rId2"/>
          <a:stretch>
            <a:fillRect/>
          </a:stretch>
        </p:blipFill>
        <p:spPr>
          <a:xfrm>
            <a:off x="5911532" y="3588149"/>
            <a:ext cx="5150277" cy="1506455"/>
          </a:xfrm>
          <a:prstGeom prst="rect">
            <a:avLst/>
          </a:prstGeom>
        </p:spPr>
      </p:pic>
      <p:sp>
        <p:nvSpPr>
          <p:cNvPr id="28" name="Rectangle 1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54790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AAC280-15D0-369D-5C1A-17ECB6FB9CC0}"/>
              </a:ext>
            </a:extLst>
          </p:cNvPr>
          <p:cNvSpPr>
            <a:spLocks noGrp="1"/>
          </p:cNvSpPr>
          <p:nvPr>
            <p:ph type="title"/>
          </p:nvPr>
        </p:nvSpPr>
        <p:spPr>
          <a:xfrm>
            <a:off x="793662" y="386930"/>
            <a:ext cx="10066122" cy="1298448"/>
          </a:xfrm>
        </p:spPr>
        <p:txBody>
          <a:bodyPr anchor="b">
            <a:normAutofit/>
          </a:bodyPr>
          <a:lstStyle/>
          <a:p>
            <a:r>
              <a:rPr lang="en-US" sz="4800" dirty="0"/>
              <a:t>File Colocation</a:t>
            </a:r>
            <a:endParaRPr lang="en-IN" sz="4800" dirty="0"/>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E837175-D1B6-922F-9CDD-5D6E6FE0358C}"/>
              </a:ext>
            </a:extLst>
          </p:cNvPr>
          <p:cNvSpPr>
            <a:spLocks noGrp="1"/>
          </p:cNvSpPr>
          <p:nvPr>
            <p:ph idx="1"/>
          </p:nvPr>
        </p:nvSpPr>
        <p:spPr>
          <a:xfrm>
            <a:off x="793661" y="2599509"/>
            <a:ext cx="4530898" cy="3639450"/>
          </a:xfrm>
        </p:spPr>
        <p:txBody>
          <a:bodyPr anchor="ctr">
            <a:normAutofit/>
          </a:bodyPr>
          <a:lstStyle/>
          <a:p>
            <a:r>
              <a:rPr lang="en-US" sz="2000" dirty="0"/>
              <a:t>And, even when a route is made </a:t>
            </a:r>
            <a:r>
              <a:rPr lang="en-US" sz="2000" dirty="0" err="1"/>
              <a:t>publically</a:t>
            </a:r>
            <a:r>
              <a:rPr lang="en-US" sz="2000" dirty="0"/>
              <a:t> accessible, only the content returned by </a:t>
            </a:r>
            <a:r>
              <a:rPr lang="en-US" sz="2000" b="1" dirty="0"/>
              <a:t>page.js </a:t>
            </a:r>
            <a:r>
              <a:rPr lang="en-US" sz="2000" dirty="0"/>
              <a:t>or </a:t>
            </a:r>
            <a:r>
              <a:rPr lang="en-US" sz="2000" b="1" dirty="0"/>
              <a:t>route.js </a:t>
            </a:r>
            <a:r>
              <a:rPr lang="en-US" sz="2000" dirty="0"/>
              <a:t>is sent to the client.</a:t>
            </a:r>
            <a:endParaRPr lang="en-IN" sz="2000" dirty="0"/>
          </a:p>
        </p:txBody>
      </p:sp>
      <p:pic>
        <p:nvPicPr>
          <p:cNvPr id="6" name="Picture 5">
            <a:extLst>
              <a:ext uri="{FF2B5EF4-FFF2-40B4-BE49-F238E27FC236}">
                <a16:creationId xmlns:a16="http://schemas.microsoft.com/office/drawing/2014/main" id="{2964BA29-DD26-D1A4-4754-8D9EDDD74F86}"/>
              </a:ext>
            </a:extLst>
          </p:cNvPr>
          <p:cNvPicPr>
            <a:picLocks noChangeAspect="1"/>
          </p:cNvPicPr>
          <p:nvPr/>
        </p:nvPicPr>
        <p:blipFill>
          <a:blip r:embed="rId2"/>
          <a:stretch>
            <a:fillRect/>
          </a:stretch>
        </p:blipFill>
        <p:spPr>
          <a:xfrm>
            <a:off x="5911532" y="3201878"/>
            <a:ext cx="5150277" cy="2278997"/>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45349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FAAC280-15D0-369D-5C1A-17ECB6FB9CC0}"/>
              </a:ext>
            </a:extLst>
          </p:cNvPr>
          <p:cNvSpPr>
            <a:spLocks noGrp="1"/>
          </p:cNvSpPr>
          <p:nvPr>
            <p:ph type="title"/>
          </p:nvPr>
        </p:nvSpPr>
        <p:spPr>
          <a:xfrm>
            <a:off x="793662" y="386930"/>
            <a:ext cx="10066122" cy="1298448"/>
          </a:xfrm>
        </p:spPr>
        <p:txBody>
          <a:bodyPr anchor="b">
            <a:normAutofit/>
          </a:bodyPr>
          <a:lstStyle/>
          <a:p>
            <a:r>
              <a:rPr lang="en-US" sz="4800" dirty="0"/>
              <a:t>Safe Colocation</a:t>
            </a:r>
            <a:endParaRPr lang="en-IN" sz="4800" dirty="0"/>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E837175-D1B6-922F-9CDD-5D6E6FE0358C}"/>
              </a:ext>
            </a:extLst>
          </p:cNvPr>
          <p:cNvSpPr>
            <a:spLocks noGrp="1"/>
          </p:cNvSpPr>
          <p:nvPr>
            <p:ph idx="1"/>
          </p:nvPr>
        </p:nvSpPr>
        <p:spPr>
          <a:xfrm>
            <a:off x="793661" y="2599509"/>
            <a:ext cx="4530898" cy="3639450"/>
          </a:xfrm>
        </p:spPr>
        <p:txBody>
          <a:bodyPr anchor="ctr">
            <a:normAutofit/>
          </a:bodyPr>
          <a:lstStyle/>
          <a:p>
            <a:r>
              <a:rPr lang="en-US" sz="2000" b="1" dirty="0"/>
              <a:t>Project files</a:t>
            </a:r>
            <a:r>
              <a:rPr lang="en-US" sz="2000" dirty="0"/>
              <a:t> can be </a:t>
            </a:r>
            <a:r>
              <a:rPr lang="en-US" sz="2000" b="1" dirty="0"/>
              <a:t>safely collocated </a:t>
            </a:r>
            <a:r>
              <a:rPr lang="en-US" sz="2000" dirty="0"/>
              <a:t>inside route segments in the app directory without accidentally being routable.</a:t>
            </a:r>
          </a:p>
          <a:p>
            <a:r>
              <a:rPr lang="en-US" sz="2000" dirty="0"/>
              <a:t>While you </a:t>
            </a:r>
            <a:r>
              <a:rPr lang="en-US" sz="2000" b="1" dirty="0"/>
              <a:t>can collocate </a:t>
            </a:r>
            <a:r>
              <a:rPr lang="en-US" sz="2000" dirty="0"/>
              <a:t>your project files in app you </a:t>
            </a:r>
            <a:r>
              <a:rPr lang="en-US" sz="2000" b="1" dirty="0"/>
              <a:t>don't have </a:t>
            </a:r>
            <a:r>
              <a:rPr lang="en-US" sz="2000" dirty="0"/>
              <a:t>to. If you prefer, you can keep them </a:t>
            </a:r>
            <a:r>
              <a:rPr lang="en-US" sz="2000" b="1" dirty="0"/>
              <a:t>outside the app</a:t>
            </a:r>
            <a:r>
              <a:rPr lang="en-US" sz="2000" dirty="0"/>
              <a:t> directory.</a:t>
            </a:r>
            <a:endParaRPr lang="en-IN" sz="2000" dirty="0"/>
          </a:p>
        </p:txBody>
      </p:sp>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5DA0F938-9A7F-A2CC-5C1A-EE4058D5E097}"/>
              </a:ext>
            </a:extLst>
          </p:cNvPr>
          <p:cNvPicPr>
            <a:picLocks noChangeAspect="1"/>
          </p:cNvPicPr>
          <p:nvPr/>
        </p:nvPicPr>
        <p:blipFill>
          <a:blip r:embed="rId2"/>
          <a:stretch>
            <a:fillRect/>
          </a:stretch>
        </p:blipFill>
        <p:spPr>
          <a:xfrm>
            <a:off x="5412665" y="2561615"/>
            <a:ext cx="5666476" cy="3658397"/>
          </a:xfrm>
          <a:prstGeom prst="rect">
            <a:avLst/>
          </a:prstGeom>
        </p:spPr>
      </p:pic>
    </p:spTree>
    <p:extLst>
      <p:ext uri="{BB962C8B-B14F-4D97-AF65-F5344CB8AC3E}">
        <p14:creationId xmlns:p14="http://schemas.microsoft.com/office/powerpoint/2010/main" val="5248157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A5E3B9-EA48-6534-BFED-031E2195F76C}"/>
              </a:ext>
            </a:extLst>
          </p:cNvPr>
          <p:cNvSpPr>
            <a:spLocks noGrp="1"/>
          </p:cNvSpPr>
          <p:nvPr>
            <p:ph type="title"/>
          </p:nvPr>
        </p:nvSpPr>
        <p:spPr>
          <a:xfrm>
            <a:off x="793662" y="386930"/>
            <a:ext cx="10066122" cy="1298448"/>
          </a:xfrm>
        </p:spPr>
        <p:txBody>
          <a:bodyPr anchor="b">
            <a:normAutofit/>
          </a:bodyPr>
          <a:lstStyle/>
          <a:p>
            <a:r>
              <a:rPr lang="en-IN" sz="4800" dirty="0"/>
              <a:t>Project Organization – Private Folders</a:t>
            </a:r>
          </a:p>
        </p:txBody>
      </p:sp>
      <p:sp>
        <p:nvSpPr>
          <p:cNvPr id="47" name="Rectangle 46">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3A5C66D-F8CF-74E1-D966-7123C1DAD226}"/>
              </a:ext>
            </a:extLst>
          </p:cNvPr>
          <p:cNvSpPr>
            <a:spLocks noGrp="1"/>
          </p:cNvSpPr>
          <p:nvPr>
            <p:ph idx="1"/>
          </p:nvPr>
        </p:nvSpPr>
        <p:spPr>
          <a:xfrm>
            <a:off x="793661" y="2599509"/>
            <a:ext cx="4530898" cy="3639450"/>
          </a:xfrm>
        </p:spPr>
        <p:txBody>
          <a:bodyPr anchor="ctr">
            <a:normAutofit/>
          </a:bodyPr>
          <a:lstStyle/>
          <a:p>
            <a:r>
              <a:rPr lang="en-US" sz="2400" dirty="0"/>
              <a:t>Folders can be created by prefixing a folder with an underscore: _</a:t>
            </a:r>
            <a:r>
              <a:rPr lang="en-US" sz="2400" dirty="0" err="1"/>
              <a:t>folderName</a:t>
            </a:r>
            <a:endParaRPr lang="en-US" sz="2400" dirty="0"/>
          </a:p>
          <a:p>
            <a:r>
              <a:rPr lang="en-US" sz="2400" dirty="0"/>
              <a:t>This indicates the folder is a private implementation detail and should not be considered by the routing system</a:t>
            </a:r>
          </a:p>
          <a:p>
            <a:r>
              <a:rPr lang="en-US" sz="2400" b="0" i="0" dirty="0">
                <a:effectLst/>
                <a:latin typeface="Inter"/>
              </a:rPr>
              <a:t>We can also mark files outside private folders as "private" using the same underscore pattern.</a:t>
            </a:r>
            <a:endParaRPr lang="en-IN" sz="2400" dirty="0"/>
          </a:p>
        </p:txBody>
      </p:sp>
      <p:pic>
        <p:nvPicPr>
          <p:cNvPr id="5" name="Picture 4" descr="A screenshot of a computer&#10;&#10;Description automatically generated with medium confidence">
            <a:extLst>
              <a:ext uri="{FF2B5EF4-FFF2-40B4-BE49-F238E27FC236}">
                <a16:creationId xmlns:a16="http://schemas.microsoft.com/office/drawing/2014/main" id="{59DEE9F4-1793-E7EC-759B-6892C5F3C18D}"/>
              </a:ext>
            </a:extLst>
          </p:cNvPr>
          <p:cNvPicPr>
            <a:picLocks noChangeAspect="1"/>
          </p:cNvPicPr>
          <p:nvPr/>
        </p:nvPicPr>
        <p:blipFill>
          <a:blip r:embed="rId3"/>
          <a:stretch>
            <a:fillRect/>
          </a:stretch>
        </p:blipFill>
        <p:spPr>
          <a:xfrm>
            <a:off x="5911532" y="2950803"/>
            <a:ext cx="5150277" cy="2781148"/>
          </a:xfrm>
          <a:prstGeom prst="rect">
            <a:avLst/>
          </a:prstGeom>
        </p:spPr>
      </p:pic>
      <p:sp>
        <p:nvSpPr>
          <p:cNvPr id="51" name="Rectangle 50">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03966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FA5E3B9-EA48-6534-BFED-031E2195F76C}"/>
              </a:ext>
            </a:extLst>
          </p:cNvPr>
          <p:cNvSpPr>
            <a:spLocks noGrp="1"/>
          </p:cNvSpPr>
          <p:nvPr>
            <p:ph type="title"/>
          </p:nvPr>
        </p:nvSpPr>
        <p:spPr>
          <a:xfrm>
            <a:off x="793662" y="386930"/>
            <a:ext cx="10066122" cy="1298448"/>
          </a:xfrm>
        </p:spPr>
        <p:txBody>
          <a:bodyPr anchor="b">
            <a:normAutofit/>
          </a:bodyPr>
          <a:lstStyle/>
          <a:p>
            <a:r>
              <a:rPr lang="en-IN" sz="4800" dirty="0"/>
              <a:t>Project Organization – Route Groups</a:t>
            </a:r>
          </a:p>
        </p:txBody>
      </p:sp>
      <p:sp>
        <p:nvSpPr>
          <p:cNvPr id="47" name="Rectangle 46">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 name="Rectangle 4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3A5C66D-F8CF-74E1-D966-7123C1DAD226}"/>
              </a:ext>
            </a:extLst>
          </p:cNvPr>
          <p:cNvSpPr>
            <a:spLocks noGrp="1"/>
          </p:cNvSpPr>
          <p:nvPr>
            <p:ph idx="1"/>
          </p:nvPr>
        </p:nvSpPr>
        <p:spPr>
          <a:xfrm>
            <a:off x="793661" y="2599509"/>
            <a:ext cx="4530898" cy="3639450"/>
          </a:xfrm>
        </p:spPr>
        <p:txBody>
          <a:bodyPr anchor="ctr">
            <a:normAutofit/>
          </a:bodyPr>
          <a:lstStyle/>
          <a:p>
            <a:r>
              <a:rPr lang="en-US" sz="2400" dirty="0"/>
              <a:t>Route groups can be created by wrapping a folder in parenthesis: (</a:t>
            </a:r>
            <a:r>
              <a:rPr lang="en-US" sz="2400" dirty="0" err="1"/>
              <a:t>folderName</a:t>
            </a:r>
            <a:r>
              <a:rPr lang="en-US" sz="2400" dirty="0"/>
              <a:t>)</a:t>
            </a:r>
          </a:p>
          <a:p>
            <a:r>
              <a:rPr lang="en-US" sz="2400" dirty="0"/>
              <a:t>This indicates the folder is for organizational purposes and should not be included in the route's URL path.</a:t>
            </a:r>
            <a:endParaRPr lang="en-IN" sz="2400" dirty="0"/>
          </a:p>
        </p:txBody>
      </p:sp>
      <p:sp>
        <p:nvSpPr>
          <p:cNvPr id="51" name="Rectangle 50">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61D9D18C-C518-7DFE-C278-A04F68278D92}"/>
              </a:ext>
            </a:extLst>
          </p:cNvPr>
          <p:cNvPicPr>
            <a:picLocks noChangeAspect="1"/>
          </p:cNvPicPr>
          <p:nvPr/>
        </p:nvPicPr>
        <p:blipFill>
          <a:blip r:embed="rId3"/>
          <a:stretch>
            <a:fillRect/>
          </a:stretch>
        </p:blipFill>
        <p:spPr>
          <a:xfrm>
            <a:off x="5727295" y="2888679"/>
            <a:ext cx="5343329" cy="2896790"/>
          </a:xfrm>
          <a:prstGeom prst="rect">
            <a:avLst/>
          </a:prstGeom>
        </p:spPr>
      </p:pic>
    </p:spTree>
    <p:extLst>
      <p:ext uri="{BB962C8B-B14F-4D97-AF65-F5344CB8AC3E}">
        <p14:creationId xmlns:p14="http://schemas.microsoft.com/office/powerpoint/2010/main" val="5749232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FA5E3B9-EA48-6534-BFED-031E2195F76C}"/>
              </a:ext>
            </a:extLst>
          </p:cNvPr>
          <p:cNvSpPr>
            <a:spLocks noGrp="1"/>
          </p:cNvSpPr>
          <p:nvPr>
            <p:ph type="title"/>
          </p:nvPr>
        </p:nvSpPr>
        <p:spPr>
          <a:xfrm>
            <a:off x="793662" y="386930"/>
            <a:ext cx="10066122" cy="1298448"/>
          </a:xfrm>
        </p:spPr>
        <p:txBody>
          <a:bodyPr anchor="b">
            <a:normAutofit/>
          </a:bodyPr>
          <a:lstStyle/>
          <a:p>
            <a:r>
              <a:rPr lang="en-IN" sz="4800" dirty="0"/>
              <a:t>Project Organization – </a:t>
            </a:r>
            <a:r>
              <a:rPr lang="en-IN" sz="4800" dirty="0" err="1"/>
              <a:t>src</a:t>
            </a:r>
            <a:r>
              <a:rPr lang="en-IN" sz="4800" dirty="0"/>
              <a:t> Directory</a:t>
            </a:r>
          </a:p>
        </p:txBody>
      </p:sp>
      <p:sp>
        <p:nvSpPr>
          <p:cNvPr id="47" name="Rectangle 46">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 name="Rectangle 4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3A5C66D-F8CF-74E1-D966-7123C1DAD226}"/>
              </a:ext>
            </a:extLst>
          </p:cNvPr>
          <p:cNvSpPr>
            <a:spLocks noGrp="1"/>
          </p:cNvSpPr>
          <p:nvPr>
            <p:ph idx="1"/>
          </p:nvPr>
        </p:nvSpPr>
        <p:spPr>
          <a:xfrm>
            <a:off x="793661" y="2599509"/>
            <a:ext cx="4530898" cy="3639450"/>
          </a:xfrm>
        </p:spPr>
        <p:txBody>
          <a:bodyPr anchor="ctr">
            <a:normAutofit/>
          </a:bodyPr>
          <a:lstStyle/>
          <a:p>
            <a:r>
              <a:rPr lang="en-US" sz="2400" dirty="0"/>
              <a:t>Next.js supports storing application code (including app) inside an optional </a:t>
            </a:r>
            <a:r>
              <a:rPr lang="en-US" sz="2400" dirty="0" err="1"/>
              <a:t>src</a:t>
            </a:r>
            <a:r>
              <a:rPr lang="en-US" sz="2400" dirty="0"/>
              <a:t> directory.</a:t>
            </a:r>
          </a:p>
          <a:p>
            <a:r>
              <a:rPr lang="en-US" sz="2400" dirty="0"/>
              <a:t>This separates application code from project configuration files which mostly live in the root of a project.</a:t>
            </a:r>
          </a:p>
          <a:p>
            <a:endParaRPr lang="en-US" sz="2400" dirty="0"/>
          </a:p>
          <a:p>
            <a:endParaRPr lang="en-IN" sz="2400" dirty="0"/>
          </a:p>
        </p:txBody>
      </p:sp>
      <p:sp>
        <p:nvSpPr>
          <p:cNvPr id="51" name="Rectangle 50">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47884B2B-B383-8FDB-C649-86FC28B621C8}"/>
              </a:ext>
            </a:extLst>
          </p:cNvPr>
          <p:cNvPicPr>
            <a:picLocks noChangeAspect="1"/>
          </p:cNvPicPr>
          <p:nvPr/>
        </p:nvPicPr>
        <p:blipFill>
          <a:blip r:embed="rId3"/>
          <a:stretch>
            <a:fillRect/>
          </a:stretch>
        </p:blipFill>
        <p:spPr>
          <a:xfrm>
            <a:off x="5826723" y="3311482"/>
            <a:ext cx="5050729" cy="2215504"/>
          </a:xfrm>
          <a:prstGeom prst="rect">
            <a:avLst/>
          </a:prstGeom>
        </p:spPr>
      </p:pic>
    </p:spTree>
    <p:extLst>
      <p:ext uri="{BB962C8B-B14F-4D97-AF65-F5344CB8AC3E}">
        <p14:creationId xmlns:p14="http://schemas.microsoft.com/office/powerpoint/2010/main" val="42444255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ylinder 3">
            <a:extLst>
              <a:ext uri="{FF2B5EF4-FFF2-40B4-BE49-F238E27FC236}">
                <a16:creationId xmlns:a16="http://schemas.microsoft.com/office/drawing/2014/main" id="{AA3C4EE6-0B6C-7341-E1CD-ED8A0BB3B426}"/>
              </a:ext>
            </a:extLst>
          </p:cNvPr>
          <p:cNvSpPr/>
          <p:nvPr/>
        </p:nvSpPr>
        <p:spPr>
          <a:xfrm>
            <a:off x="10500189" y="2783012"/>
            <a:ext cx="1099335" cy="1291975"/>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29984C8A-0CE8-88AD-BA48-5B366FD638F0}"/>
              </a:ext>
            </a:extLst>
          </p:cNvPr>
          <p:cNvSpPr/>
          <p:nvPr/>
        </p:nvSpPr>
        <p:spPr>
          <a:xfrm>
            <a:off x="8311793" y="2675776"/>
            <a:ext cx="1520576" cy="15064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User</a:t>
            </a:r>
          </a:p>
          <a:p>
            <a:pPr algn="ctr"/>
            <a:r>
              <a:rPr lang="en-US" dirty="0"/>
              <a:t>Repository</a:t>
            </a:r>
            <a:endParaRPr lang="en-IN" dirty="0"/>
          </a:p>
        </p:txBody>
      </p:sp>
      <p:cxnSp>
        <p:nvCxnSpPr>
          <p:cNvPr id="7" name="Straight Arrow Connector 6">
            <a:extLst>
              <a:ext uri="{FF2B5EF4-FFF2-40B4-BE49-F238E27FC236}">
                <a16:creationId xmlns:a16="http://schemas.microsoft.com/office/drawing/2014/main" id="{9AF30296-A596-5D9A-59D5-3D78D75E86D9}"/>
              </a:ext>
            </a:extLst>
          </p:cNvPr>
          <p:cNvCxnSpPr/>
          <p:nvPr/>
        </p:nvCxnSpPr>
        <p:spPr>
          <a:xfrm>
            <a:off x="9832369" y="3143892"/>
            <a:ext cx="66782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50139BC-D0CB-6597-1795-F2495FEC51E0}"/>
              </a:ext>
            </a:extLst>
          </p:cNvPr>
          <p:cNvCxnSpPr/>
          <p:nvPr/>
        </p:nvCxnSpPr>
        <p:spPr>
          <a:xfrm flipH="1">
            <a:off x="9832369" y="3729519"/>
            <a:ext cx="66782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9D90B70E-3621-92BB-8CDF-98CC15CB0B7E}"/>
              </a:ext>
            </a:extLst>
          </p:cNvPr>
          <p:cNvSpPr/>
          <p:nvPr/>
        </p:nvSpPr>
        <p:spPr>
          <a:xfrm>
            <a:off x="5697019" y="1356189"/>
            <a:ext cx="1520576" cy="142682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Server Components</a:t>
            </a:r>
            <a:endParaRPr lang="en-IN" dirty="0"/>
          </a:p>
        </p:txBody>
      </p:sp>
      <p:sp>
        <p:nvSpPr>
          <p:cNvPr id="11" name="Rectangle 10">
            <a:extLst>
              <a:ext uri="{FF2B5EF4-FFF2-40B4-BE49-F238E27FC236}">
                <a16:creationId xmlns:a16="http://schemas.microsoft.com/office/drawing/2014/main" id="{C823B5D8-2E9A-14FC-F2CE-FDF5636214B3}"/>
              </a:ext>
            </a:extLst>
          </p:cNvPr>
          <p:cNvSpPr/>
          <p:nvPr/>
        </p:nvSpPr>
        <p:spPr>
          <a:xfrm>
            <a:off x="5697019" y="4074988"/>
            <a:ext cx="1520576" cy="142682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API Routes</a:t>
            </a:r>
            <a:endParaRPr lang="en-IN" dirty="0"/>
          </a:p>
        </p:txBody>
      </p:sp>
      <p:cxnSp>
        <p:nvCxnSpPr>
          <p:cNvPr id="13" name="Straight Arrow Connector 12">
            <a:extLst>
              <a:ext uri="{FF2B5EF4-FFF2-40B4-BE49-F238E27FC236}">
                <a16:creationId xmlns:a16="http://schemas.microsoft.com/office/drawing/2014/main" id="{F191CA91-E3D6-FEE8-3B2A-F2259FED77A1}"/>
              </a:ext>
            </a:extLst>
          </p:cNvPr>
          <p:cNvCxnSpPr>
            <a:stCxn id="11" idx="3"/>
            <a:endCxn id="5" idx="1"/>
          </p:cNvCxnSpPr>
          <p:nvPr/>
        </p:nvCxnSpPr>
        <p:spPr>
          <a:xfrm flipV="1">
            <a:off x="7217595" y="3429000"/>
            <a:ext cx="1094198" cy="1359400"/>
          </a:xfrm>
          <a:prstGeom prst="straightConnector1">
            <a:avLst/>
          </a:prstGeom>
          <a:ln w="38100">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7FBE0CB-11DC-B851-20FD-BE20E07BAF9C}"/>
              </a:ext>
            </a:extLst>
          </p:cNvPr>
          <p:cNvCxnSpPr/>
          <p:nvPr/>
        </p:nvCxnSpPr>
        <p:spPr>
          <a:xfrm>
            <a:off x="2434975" y="1664413"/>
            <a:ext cx="32620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5037DAE-54EF-867D-7DF6-66DDEE3984AF}"/>
              </a:ext>
            </a:extLst>
          </p:cNvPr>
          <p:cNvCxnSpPr/>
          <p:nvPr/>
        </p:nvCxnSpPr>
        <p:spPr>
          <a:xfrm flipH="1">
            <a:off x="2434975" y="2445249"/>
            <a:ext cx="32620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C1487A0-195F-A700-ED46-D6122AC53879}"/>
              </a:ext>
            </a:extLst>
          </p:cNvPr>
          <p:cNvSpPr txBox="1"/>
          <p:nvPr/>
        </p:nvSpPr>
        <p:spPr>
          <a:xfrm>
            <a:off x="3389513" y="2486296"/>
            <a:ext cx="1947969" cy="369332"/>
          </a:xfrm>
          <a:prstGeom prst="rect">
            <a:avLst/>
          </a:prstGeom>
          <a:noFill/>
        </p:spPr>
        <p:txBody>
          <a:bodyPr wrap="none" rtlCol="0">
            <a:spAutoFit/>
          </a:bodyPr>
          <a:lstStyle/>
          <a:p>
            <a:r>
              <a:rPr lang="en-US" dirty="0"/>
              <a:t>PARTIAL HTML + JS</a:t>
            </a:r>
            <a:endParaRPr lang="en-IN" dirty="0"/>
          </a:p>
        </p:txBody>
      </p:sp>
      <p:cxnSp>
        <p:nvCxnSpPr>
          <p:cNvPr id="21" name="Straight Arrow Connector 20">
            <a:extLst>
              <a:ext uri="{FF2B5EF4-FFF2-40B4-BE49-F238E27FC236}">
                <a16:creationId xmlns:a16="http://schemas.microsoft.com/office/drawing/2014/main" id="{904F6CF4-C5C0-F552-2CB0-A4172B7AF89A}"/>
              </a:ext>
            </a:extLst>
          </p:cNvPr>
          <p:cNvCxnSpPr/>
          <p:nvPr/>
        </p:nvCxnSpPr>
        <p:spPr>
          <a:xfrm>
            <a:off x="2434974" y="4416175"/>
            <a:ext cx="32620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E201351-4EC4-C6F3-2495-EEAEF82CF69D}"/>
              </a:ext>
            </a:extLst>
          </p:cNvPr>
          <p:cNvCxnSpPr/>
          <p:nvPr/>
        </p:nvCxnSpPr>
        <p:spPr>
          <a:xfrm flipH="1">
            <a:off x="2434974" y="5197011"/>
            <a:ext cx="32620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ECF33A5-4BAA-ADBD-32E8-B50061965AD6}"/>
              </a:ext>
            </a:extLst>
          </p:cNvPr>
          <p:cNvSpPr txBox="1"/>
          <p:nvPr/>
        </p:nvSpPr>
        <p:spPr>
          <a:xfrm>
            <a:off x="3733212" y="5242871"/>
            <a:ext cx="665567" cy="369332"/>
          </a:xfrm>
          <a:prstGeom prst="rect">
            <a:avLst/>
          </a:prstGeom>
          <a:noFill/>
        </p:spPr>
        <p:txBody>
          <a:bodyPr wrap="none" rtlCol="0">
            <a:spAutoFit/>
          </a:bodyPr>
          <a:lstStyle/>
          <a:p>
            <a:r>
              <a:rPr lang="en-US" dirty="0"/>
              <a:t>JSON</a:t>
            </a:r>
            <a:endParaRPr lang="en-IN" dirty="0"/>
          </a:p>
        </p:txBody>
      </p:sp>
      <p:sp>
        <p:nvSpPr>
          <p:cNvPr id="24" name="Rectangle 23">
            <a:extLst>
              <a:ext uri="{FF2B5EF4-FFF2-40B4-BE49-F238E27FC236}">
                <a16:creationId xmlns:a16="http://schemas.microsoft.com/office/drawing/2014/main" id="{606B18D5-E610-ED2F-1047-3068B3F69088}"/>
              </a:ext>
            </a:extLst>
          </p:cNvPr>
          <p:cNvSpPr/>
          <p:nvPr/>
        </p:nvSpPr>
        <p:spPr>
          <a:xfrm>
            <a:off x="215757" y="1263721"/>
            <a:ext cx="2219215" cy="46644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BROWSER</a:t>
            </a:r>
            <a:endParaRPr lang="en-IN" dirty="0"/>
          </a:p>
        </p:txBody>
      </p:sp>
      <p:sp>
        <p:nvSpPr>
          <p:cNvPr id="25" name="Rectangle: Rounded Corners 24">
            <a:extLst>
              <a:ext uri="{FF2B5EF4-FFF2-40B4-BE49-F238E27FC236}">
                <a16:creationId xmlns:a16="http://schemas.microsoft.com/office/drawing/2014/main" id="{3C42CFF8-D3BF-E2C4-B9B6-11B7A8B6E8F0}"/>
              </a:ext>
            </a:extLst>
          </p:cNvPr>
          <p:cNvSpPr/>
          <p:nvPr/>
        </p:nvSpPr>
        <p:spPr>
          <a:xfrm>
            <a:off x="477344" y="4259653"/>
            <a:ext cx="1811944" cy="1167884"/>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COMPONENT</a:t>
            </a:r>
            <a:endParaRPr lang="en-IN" dirty="0"/>
          </a:p>
        </p:txBody>
      </p:sp>
      <p:sp>
        <p:nvSpPr>
          <p:cNvPr id="26" name="TextBox 25">
            <a:extLst>
              <a:ext uri="{FF2B5EF4-FFF2-40B4-BE49-F238E27FC236}">
                <a16:creationId xmlns:a16="http://schemas.microsoft.com/office/drawing/2014/main" id="{767AF5DD-00AC-7A3F-B371-09B1006B5ED7}"/>
              </a:ext>
            </a:extLst>
          </p:cNvPr>
          <p:cNvSpPr txBox="1"/>
          <p:nvPr/>
        </p:nvSpPr>
        <p:spPr>
          <a:xfrm>
            <a:off x="2743200" y="1263721"/>
            <a:ext cx="1972784" cy="369332"/>
          </a:xfrm>
          <a:prstGeom prst="rect">
            <a:avLst/>
          </a:prstGeom>
          <a:noFill/>
        </p:spPr>
        <p:txBody>
          <a:bodyPr wrap="none" rtlCol="0">
            <a:spAutoFit/>
          </a:bodyPr>
          <a:lstStyle/>
          <a:p>
            <a:r>
              <a:rPr lang="en-IN" dirty="0"/>
              <a:t>1. GET USERS PAGE</a:t>
            </a:r>
          </a:p>
        </p:txBody>
      </p:sp>
      <p:sp>
        <p:nvSpPr>
          <p:cNvPr id="27" name="TextBox 26">
            <a:extLst>
              <a:ext uri="{FF2B5EF4-FFF2-40B4-BE49-F238E27FC236}">
                <a16:creationId xmlns:a16="http://schemas.microsoft.com/office/drawing/2014/main" id="{07AB23E0-F363-491C-06A4-2CD63078BAC0}"/>
              </a:ext>
            </a:extLst>
          </p:cNvPr>
          <p:cNvSpPr txBox="1"/>
          <p:nvPr/>
        </p:nvSpPr>
        <p:spPr>
          <a:xfrm>
            <a:off x="2743200" y="2465210"/>
            <a:ext cx="301686" cy="369332"/>
          </a:xfrm>
          <a:prstGeom prst="rect">
            <a:avLst/>
          </a:prstGeom>
          <a:noFill/>
        </p:spPr>
        <p:txBody>
          <a:bodyPr wrap="none" rtlCol="0">
            <a:spAutoFit/>
          </a:bodyPr>
          <a:lstStyle/>
          <a:p>
            <a:r>
              <a:rPr lang="en-IN" dirty="0"/>
              <a:t>2</a:t>
            </a:r>
          </a:p>
        </p:txBody>
      </p:sp>
      <p:sp>
        <p:nvSpPr>
          <p:cNvPr id="28" name="TextBox 27">
            <a:extLst>
              <a:ext uri="{FF2B5EF4-FFF2-40B4-BE49-F238E27FC236}">
                <a16:creationId xmlns:a16="http://schemas.microsoft.com/office/drawing/2014/main" id="{7580E061-E093-C9CA-3E94-8C1BEF146C88}"/>
              </a:ext>
            </a:extLst>
          </p:cNvPr>
          <p:cNvSpPr txBox="1"/>
          <p:nvPr/>
        </p:nvSpPr>
        <p:spPr>
          <a:xfrm>
            <a:off x="860310" y="4259653"/>
            <a:ext cx="1049775" cy="369332"/>
          </a:xfrm>
          <a:prstGeom prst="rect">
            <a:avLst/>
          </a:prstGeom>
          <a:noFill/>
        </p:spPr>
        <p:txBody>
          <a:bodyPr wrap="none" rtlCol="0">
            <a:spAutoFit/>
          </a:bodyPr>
          <a:lstStyle/>
          <a:p>
            <a:r>
              <a:rPr lang="en-IN" dirty="0"/>
              <a:t>3. Mount</a:t>
            </a:r>
          </a:p>
        </p:txBody>
      </p:sp>
      <p:sp>
        <p:nvSpPr>
          <p:cNvPr id="29" name="TextBox 28">
            <a:extLst>
              <a:ext uri="{FF2B5EF4-FFF2-40B4-BE49-F238E27FC236}">
                <a16:creationId xmlns:a16="http://schemas.microsoft.com/office/drawing/2014/main" id="{D963CFDE-E690-8456-3E07-6B37F1FAEC85}"/>
              </a:ext>
            </a:extLst>
          </p:cNvPr>
          <p:cNvSpPr txBox="1"/>
          <p:nvPr/>
        </p:nvSpPr>
        <p:spPr>
          <a:xfrm>
            <a:off x="2743200" y="4074987"/>
            <a:ext cx="1315360" cy="369332"/>
          </a:xfrm>
          <a:prstGeom prst="rect">
            <a:avLst/>
          </a:prstGeom>
          <a:noFill/>
        </p:spPr>
        <p:txBody>
          <a:bodyPr wrap="none" rtlCol="0">
            <a:spAutoFit/>
          </a:bodyPr>
          <a:lstStyle/>
          <a:p>
            <a:r>
              <a:rPr lang="en-IN" dirty="0"/>
              <a:t>4. Fetch Call</a:t>
            </a:r>
          </a:p>
        </p:txBody>
      </p:sp>
      <p:sp>
        <p:nvSpPr>
          <p:cNvPr id="30" name="TextBox 29">
            <a:extLst>
              <a:ext uri="{FF2B5EF4-FFF2-40B4-BE49-F238E27FC236}">
                <a16:creationId xmlns:a16="http://schemas.microsoft.com/office/drawing/2014/main" id="{7B6318F2-85F8-BFAB-6633-9811AB9E6B0C}"/>
              </a:ext>
            </a:extLst>
          </p:cNvPr>
          <p:cNvSpPr txBox="1"/>
          <p:nvPr/>
        </p:nvSpPr>
        <p:spPr>
          <a:xfrm>
            <a:off x="2739937" y="5193587"/>
            <a:ext cx="301686" cy="369332"/>
          </a:xfrm>
          <a:prstGeom prst="rect">
            <a:avLst/>
          </a:prstGeom>
          <a:noFill/>
        </p:spPr>
        <p:txBody>
          <a:bodyPr wrap="none" rtlCol="0">
            <a:spAutoFit/>
          </a:bodyPr>
          <a:lstStyle/>
          <a:p>
            <a:r>
              <a:rPr lang="en-IN" dirty="0"/>
              <a:t>5</a:t>
            </a:r>
          </a:p>
        </p:txBody>
      </p:sp>
      <p:sp>
        <p:nvSpPr>
          <p:cNvPr id="31" name="TextBox 30">
            <a:extLst>
              <a:ext uri="{FF2B5EF4-FFF2-40B4-BE49-F238E27FC236}">
                <a16:creationId xmlns:a16="http://schemas.microsoft.com/office/drawing/2014/main" id="{72D75DE4-4BC2-A828-DB47-9336BE28792B}"/>
              </a:ext>
            </a:extLst>
          </p:cNvPr>
          <p:cNvSpPr txBox="1"/>
          <p:nvPr/>
        </p:nvSpPr>
        <p:spPr>
          <a:xfrm>
            <a:off x="538140" y="5008921"/>
            <a:ext cx="1722716" cy="369332"/>
          </a:xfrm>
          <a:prstGeom prst="rect">
            <a:avLst/>
          </a:prstGeom>
          <a:noFill/>
        </p:spPr>
        <p:txBody>
          <a:bodyPr wrap="none" rtlCol="0">
            <a:spAutoFit/>
          </a:bodyPr>
          <a:lstStyle/>
          <a:p>
            <a:r>
              <a:rPr lang="en-IN" dirty="0"/>
              <a:t>6. State Updates</a:t>
            </a:r>
          </a:p>
        </p:txBody>
      </p:sp>
    </p:spTree>
    <p:extLst>
      <p:ext uri="{BB962C8B-B14F-4D97-AF65-F5344CB8AC3E}">
        <p14:creationId xmlns:p14="http://schemas.microsoft.com/office/powerpoint/2010/main" val="3430871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8A099B-71F9-3832-C885-204A4A0EE6A7}"/>
              </a:ext>
            </a:extLst>
          </p:cNvPr>
          <p:cNvSpPr txBox="1"/>
          <p:nvPr/>
        </p:nvSpPr>
        <p:spPr>
          <a:xfrm>
            <a:off x="603644" y="383892"/>
            <a:ext cx="4650056" cy="523220"/>
          </a:xfrm>
          <a:prstGeom prst="rect">
            <a:avLst/>
          </a:prstGeom>
          <a:noFill/>
        </p:spPr>
        <p:txBody>
          <a:bodyPr wrap="none" rtlCol="0">
            <a:spAutoFit/>
          </a:bodyPr>
          <a:lstStyle/>
          <a:p>
            <a:r>
              <a:rPr lang="en-IN" sz="2800" b="1" dirty="0"/>
              <a:t>Single Page Application (SPA)</a:t>
            </a:r>
          </a:p>
        </p:txBody>
      </p:sp>
      <p:sp>
        <p:nvSpPr>
          <p:cNvPr id="3" name="Rectangle 2">
            <a:extLst>
              <a:ext uri="{FF2B5EF4-FFF2-40B4-BE49-F238E27FC236}">
                <a16:creationId xmlns:a16="http://schemas.microsoft.com/office/drawing/2014/main" id="{79B3C7E1-7A59-4D16-63FB-8DFD5334D1E8}"/>
              </a:ext>
            </a:extLst>
          </p:cNvPr>
          <p:cNvSpPr/>
          <p:nvPr/>
        </p:nvSpPr>
        <p:spPr>
          <a:xfrm>
            <a:off x="7656017" y="154876"/>
            <a:ext cx="2909456" cy="3754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sp>
        <p:nvSpPr>
          <p:cNvPr id="4" name="TextBox 3">
            <a:extLst>
              <a:ext uri="{FF2B5EF4-FFF2-40B4-BE49-F238E27FC236}">
                <a16:creationId xmlns:a16="http://schemas.microsoft.com/office/drawing/2014/main" id="{D86920A3-7BA9-1C76-978F-64403571BFB0}"/>
              </a:ext>
            </a:extLst>
          </p:cNvPr>
          <p:cNvSpPr txBox="1"/>
          <p:nvPr/>
        </p:nvSpPr>
        <p:spPr>
          <a:xfrm>
            <a:off x="7746241" y="2432351"/>
            <a:ext cx="1103572" cy="1477328"/>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PHP</a:t>
            </a:r>
          </a:p>
          <a:p>
            <a:r>
              <a:rPr lang="en-IN" dirty="0">
                <a:solidFill>
                  <a:schemeClr val="bg1"/>
                </a:solidFill>
              </a:rPr>
              <a:t>Ruby</a:t>
            </a:r>
          </a:p>
        </p:txBody>
      </p:sp>
      <p:grpSp>
        <p:nvGrpSpPr>
          <p:cNvPr id="5" name="Group 4">
            <a:extLst>
              <a:ext uri="{FF2B5EF4-FFF2-40B4-BE49-F238E27FC236}">
                <a16:creationId xmlns:a16="http://schemas.microsoft.com/office/drawing/2014/main" id="{30810817-B5DE-8313-0B5A-73B634D79F91}"/>
              </a:ext>
            </a:extLst>
          </p:cNvPr>
          <p:cNvGrpSpPr/>
          <p:nvPr/>
        </p:nvGrpSpPr>
        <p:grpSpPr>
          <a:xfrm>
            <a:off x="7810595" y="663726"/>
            <a:ext cx="1130132" cy="749454"/>
            <a:chOff x="8762260" y="1677880"/>
            <a:chExt cx="1262108" cy="898124"/>
          </a:xfrm>
        </p:grpSpPr>
        <p:sp>
          <p:nvSpPr>
            <p:cNvPr id="6" name="Rectangle: Rounded Corners 5">
              <a:extLst>
                <a:ext uri="{FF2B5EF4-FFF2-40B4-BE49-F238E27FC236}">
                  <a16:creationId xmlns:a16="http://schemas.microsoft.com/office/drawing/2014/main" id="{1CFC0FC7-C59D-583E-2950-DACA5543A452}"/>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71221D1F-5F33-3B5C-7CC4-CF58AF66958E}"/>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SERVER PAGES</a:t>
              </a:r>
            </a:p>
          </p:txBody>
        </p:sp>
      </p:grpSp>
      <p:grpSp>
        <p:nvGrpSpPr>
          <p:cNvPr id="8" name="Group 7">
            <a:extLst>
              <a:ext uri="{FF2B5EF4-FFF2-40B4-BE49-F238E27FC236}">
                <a16:creationId xmlns:a16="http://schemas.microsoft.com/office/drawing/2014/main" id="{8224BDFA-5B4D-4DA6-3738-D36936935CAC}"/>
              </a:ext>
            </a:extLst>
          </p:cNvPr>
          <p:cNvGrpSpPr/>
          <p:nvPr/>
        </p:nvGrpSpPr>
        <p:grpSpPr>
          <a:xfrm>
            <a:off x="8564239" y="1525159"/>
            <a:ext cx="1130132" cy="749454"/>
            <a:chOff x="8762260" y="1677880"/>
            <a:chExt cx="1262108" cy="898124"/>
          </a:xfrm>
        </p:grpSpPr>
        <p:sp>
          <p:nvSpPr>
            <p:cNvPr id="9" name="Rectangle: Rounded Corners 8">
              <a:extLst>
                <a:ext uri="{FF2B5EF4-FFF2-40B4-BE49-F238E27FC236}">
                  <a16:creationId xmlns:a16="http://schemas.microsoft.com/office/drawing/2014/main" id="{937FF421-F1D9-2954-E9FA-792FE0058613}"/>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0" name="Rectangle: Rounded Corners 9">
              <a:extLst>
                <a:ext uri="{FF2B5EF4-FFF2-40B4-BE49-F238E27FC236}">
                  <a16:creationId xmlns:a16="http://schemas.microsoft.com/office/drawing/2014/main" id="{1E8A49E7-9EC7-3B60-93F4-F349DC0A4B56}"/>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JS</a:t>
              </a:r>
            </a:p>
          </p:txBody>
        </p:sp>
      </p:grpSp>
      <p:cxnSp>
        <p:nvCxnSpPr>
          <p:cNvPr id="11" name="Straight Arrow Connector 10">
            <a:extLst>
              <a:ext uri="{FF2B5EF4-FFF2-40B4-BE49-F238E27FC236}">
                <a16:creationId xmlns:a16="http://schemas.microsoft.com/office/drawing/2014/main" id="{F980E993-BCA3-1208-0AF6-FBD62D0250FD}"/>
              </a:ext>
            </a:extLst>
          </p:cNvPr>
          <p:cNvCxnSpPr/>
          <p:nvPr/>
        </p:nvCxnSpPr>
        <p:spPr>
          <a:xfrm flipH="1">
            <a:off x="3376980" y="2072936"/>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ECEEA8F-5C6C-6A97-16C7-881F433B7450}"/>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sp>
        <p:nvSpPr>
          <p:cNvPr id="13" name="TextBox 12">
            <a:extLst>
              <a:ext uri="{FF2B5EF4-FFF2-40B4-BE49-F238E27FC236}">
                <a16:creationId xmlns:a16="http://schemas.microsoft.com/office/drawing/2014/main" id="{1228D584-B936-8F39-677B-5F31E5FA3DF2}"/>
              </a:ext>
            </a:extLst>
          </p:cNvPr>
          <p:cNvSpPr txBox="1"/>
          <p:nvPr/>
        </p:nvSpPr>
        <p:spPr>
          <a:xfrm>
            <a:off x="4565159" y="2096945"/>
            <a:ext cx="1693092" cy="369332"/>
          </a:xfrm>
          <a:prstGeom prst="rect">
            <a:avLst/>
          </a:prstGeom>
          <a:noFill/>
        </p:spPr>
        <p:txBody>
          <a:bodyPr wrap="none" rtlCol="0">
            <a:spAutoFit/>
          </a:bodyPr>
          <a:lstStyle/>
          <a:p>
            <a:pPr algn="ctr"/>
            <a:r>
              <a:rPr lang="en-IN" dirty="0"/>
              <a:t>HTML + CSS + JS</a:t>
            </a:r>
          </a:p>
        </p:txBody>
      </p:sp>
      <p:sp>
        <p:nvSpPr>
          <p:cNvPr id="14" name="Rectangle 13">
            <a:extLst>
              <a:ext uri="{FF2B5EF4-FFF2-40B4-BE49-F238E27FC236}">
                <a16:creationId xmlns:a16="http://schemas.microsoft.com/office/drawing/2014/main" id="{ECFE184E-8EFB-1315-F813-7E1AFF6D9135}"/>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sp>
        <p:nvSpPr>
          <p:cNvPr id="15" name="TextBox 14">
            <a:extLst>
              <a:ext uri="{FF2B5EF4-FFF2-40B4-BE49-F238E27FC236}">
                <a16:creationId xmlns:a16="http://schemas.microsoft.com/office/drawing/2014/main" id="{A4581BDA-9514-4E85-689D-761525EA81F4}"/>
              </a:ext>
            </a:extLst>
          </p:cNvPr>
          <p:cNvSpPr txBox="1"/>
          <p:nvPr/>
        </p:nvSpPr>
        <p:spPr>
          <a:xfrm>
            <a:off x="4284259" y="2387231"/>
            <a:ext cx="2324961" cy="369332"/>
          </a:xfrm>
          <a:prstGeom prst="rect">
            <a:avLst/>
          </a:prstGeom>
          <a:noFill/>
        </p:spPr>
        <p:txBody>
          <a:bodyPr wrap="square">
            <a:spAutoFit/>
          </a:bodyPr>
          <a:lstStyle/>
          <a:p>
            <a:pPr algn="ctr"/>
            <a:r>
              <a:rPr lang="en-IN" dirty="0"/>
              <a:t>(Client Side JS App)</a:t>
            </a:r>
          </a:p>
        </p:txBody>
      </p:sp>
      <p:cxnSp>
        <p:nvCxnSpPr>
          <p:cNvPr id="16" name="Straight Arrow Connector 15">
            <a:extLst>
              <a:ext uri="{FF2B5EF4-FFF2-40B4-BE49-F238E27FC236}">
                <a16:creationId xmlns:a16="http://schemas.microsoft.com/office/drawing/2014/main" id="{5E8110B0-AC03-CFD1-8285-FA586BBA62A6}"/>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7B8D8F1-7812-3CE4-5276-BC6E8C91DDFE}"/>
              </a:ext>
            </a:extLst>
          </p:cNvPr>
          <p:cNvSpPr txBox="1"/>
          <p:nvPr/>
        </p:nvSpPr>
        <p:spPr>
          <a:xfrm>
            <a:off x="8931927" y="2456866"/>
            <a:ext cx="1629448" cy="1200329"/>
          </a:xfrm>
          <a:prstGeom prst="rect">
            <a:avLst/>
          </a:prstGeom>
          <a:noFill/>
        </p:spPr>
        <p:txBody>
          <a:bodyPr wrap="square" rtlCol="0">
            <a:spAutoFit/>
          </a:bodyPr>
          <a:lstStyle/>
          <a:p>
            <a:r>
              <a:rPr lang="en-IN" dirty="0">
                <a:solidFill>
                  <a:schemeClr val="bg1"/>
                </a:solidFill>
              </a:rPr>
              <a:t>ASP .NET MVC</a:t>
            </a:r>
          </a:p>
          <a:p>
            <a:r>
              <a:rPr lang="en-IN" dirty="0">
                <a:solidFill>
                  <a:schemeClr val="bg1"/>
                </a:solidFill>
              </a:rPr>
              <a:t>Spring MVC</a:t>
            </a:r>
          </a:p>
          <a:p>
            <a:r>
              <a:rPr lang="en-IN" dirty="0">
                <a:solidFill>
                  <a:schemeClr val="bg1"/>
                </a:solidFill>
              </a:rPr>
              <a:t>Ruby On Rails</a:t>
            </a:r>
          </a:p>
          <a:p>
            <a:r>
              <a:rPr lang="en-IN" dirty="0">
                <a:solidFill>
                  <a:schemeClr val="bg1"/>
                </a:solidFill>
              </a:rPr>
              <a:t>Laravel</a:t>
            </a:r>
          </a:p>
        </p:txBody>
      </p:sp>
      <p:cxnSp>
        <p:nvCxnSpPr>
          <p:cNvPr id="18" name="Straight Connector 17">
            <a:extLst>
              <a:ext uri="{FF2B5EF4-FFF2-40B4-BE49-F238E27FC236}">
                <a16:creationId xmlns:a16="http://schemas.microsoft.com/office/drawing/2014/main" id="{5662BC4B-CC0A-BC16-76DC-CE89BF7458E6}"/>
              </a:ext>
            </a:extLst>
          </p:cNvPr>
          <p:cNvCxnSpPr/>
          <p:nvPr/>
        </p:nvCxnSpPr>
        <p:spPr>
          <a:xfrm>
            <a:off x="7656017" y="2437699"/>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9" name="Rectangle 18">
            <a:extLst>
              <a:ext uri="{FF2B5EF4-FFF2-40B4-BE49-F238E27FC236}">
                <a16:creationId xmlns:a16="http://schemas.microsoft.com/office/drawing/2014/main" id="{F6B93689-D718-5D8A-F623-279B2A4ADD8C}"/>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0" name="Rectangle: Rounded Corners 19">
            <a:extLst>
              <a:ext uri="{FF2B5EF4-FFF2-40B4-BE49-F238E27FC236}">
                <a16:creationId xmlns:a16="http://schemas.microsoft.com/office/drawing/2014/main" id="{51C241E9-40E4-7B70-D049-8DE25BD7CEED}"/>
              </a:ext>
            </a:extLst>
          </p:cNvPr>
          <p:cNvSpPr/>
          <p:nvPr/>
        </p:nvSpPr>
        <p:spPr>
          <a:xfrm>
            <a:off x="333127"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1" name="Rectangle: Rounded Corners 20">
            <a:extLst>
              <a:ext uri="{FF2B5EF4-FFF2-40B4-BE49-F238E27FC236}">
                <a16:creationId xmlns:a16="http://schemas.microsoft.com/office/drawing/2014/main" id="{09491CAA-6387-46FD-B427-8C7B6B48925B}"/>
              </a:ext>
            </a:extLst>
          </p:cNvPr>
          <p:cNvSpPr/>
          <p:nvPr/>
        </p:nvSpPr>
        <p:spPr>
          <a:xfrm>
            <a:off x="1369863"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2" name="Rectangle: Rounded Corners 21">
            <a:extLst>
              <a:ext uri="{FF2B5EF4-FFF2-40B4-BE49-F238E27FC236}">
                <a16:creationId xmlns:a16="http://schemas.microsoft.com/office/drawing/2014/main" id="{ED57D615-68B5-5230-8521-41A44C6F1A00}"/>
              </a:ext>
            </a:extLst>
          </p:cNvPr>
          <p:cNvSpPr/>
          <p:nvPr/>
        </p:nvSpPr>
        <p:spPr>
          <a:xfrm>
            <a:off x="2391358"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Rectangle: Rounded Corners 22">
            <a:extLst>
              <a:ext uri="{FF2B5EF4-FFF2-40B4-BE49-F238E27FC236}">
                <a16:creationId xmlns:a16="http://schemas.microsoft.com/office/drawing/2014/main" id="{85B80D94-E8E9-9EBB-8C01-A0CE254729E7}"/>
              </a:ext>
            </a:extLst>
          </p:cNvPr>
          <p:cNvSpPr/>
          <p:nvPr/>
        </p:nvSpPr>
        <p:spPr>
          <a:xfrm>
            <a:off x="339304" y="3200748"/>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24" name="Flowchart: Magnetic Disk 23">
            <a:extLst>
              <a:ext uri="{FF2B5EF4-FFF2-40B4-BE49-F238E27FC236}">
                <a16:creationId xmlns:a16="http://schemas.microsoft.com/office/drawing/2014/main" id="{E765F989-4F83-B029-6AAB-BE9ECD4B25F6}"/>
              </a:ext>
            </a:extLst>
          </p:cNvPr>
          <p:cNvSpPr/>
          <p:nvPr/>
        </p:nvSpPr>
        <p:spPr>
          <a:xfrm>
            <a:off x="10843823" y="487556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sp>
        <p:nvSpPr>
          <p:cNvPr id="25" name="Rectangle 24">
            <a:extLst>
              <a:ext uri="{FF2B5EF4-FFF2-40B4-BE49-F238E27FC236}">
                <a16:creationId xmlns:a16="http://schemas.microsoft.com/office/drawing/2014/main" id="{9DD5424D-D88B-97DD-F696-ACB5E106757F}"/>
              </a:ext>
            </a:extLst>
          </p:cNvPr>
          <p:cNvSpPr/>
          <p:nvPr/>
        </p:nvSpPr>
        <p:spPr>
          <a:xfrm>
            <a:off x="7651577" y="4157549"/>
            <a:ext cx="2082351" cy="2494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cxnSp>
        <p:nvCxnSpPr>
          <p:cNvPr id="26" name="Straight Arrow Connector 25">
            <a:extLst>
              <a:ext uri="{FF2B5EF4-FFF2-40B4-BE49-F238E27FC236}">
                <a16:creationId xmlns:a16="http://schemas.microsoft.com/office/drawing/2014/main" id="{3DA3D2A2-4EB7-F11C-367E-3455222F8CE7}"/>
              </a:ext>
            </a:extLst>
          </p:cNvPr>
          <p:cNvCxnSpPr/>
          <p:nvPr/>
        </p:nvCxnSpPr>
        <p:spPr>
          <a:xfrm>
            <a:off x="9746651" y="5212080"/>
            <a:ext cx="11097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FFD70C3-134C-04D3-8E06-670E28680B69}"/>
              </a:ext>
            </a:extLst>
          </p:cNvPr>
          <p:cNvCxnSpPr/>
          <p:nvPr/>
        </p:nvCxnSpPr>
        <p:spPr>
          <a:xfrm flipH="1">
            <a:off x="9733928" y="5744094"/>
            <a:ext cx="11098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E1EE01F-34C4-92A9-446E-A72EBD5779A1}"/>
              </a:ext>
            </a:extLst>
          </p:cNvPr>
          <p:cNvSpPr txBox="1"/>
          <p:nvPr/>
        </p:nvSpPr>
        <p:spPr>
          <a:xfrm>
            <a:off x="7676028" y="4609235"/>
            <a:ext cx="1959779" cy="1754326"/>
          </a:xfrm>
          <a:prstGeom prst="rect">
            <a:avLst/>
          </a:prstGeom>
          <a:noFill/>
        </p:spPr>
        <p:txBody>
          <a:bodyPr wrap="square" rtlCol="0">
            <a:spAutoFit/>
          </a:bodyPr>
          <a:lstStyle/>
          <a:p>
            <a:r>
              <a:rPr lang="en-IN" dirty="0">
                <a:solidFill>
                  <a:schemeClr val="bg1"/>
                </a:solidFill>
              </a:rPr>
              <a:t>RESTful API</a:t>
            </a:r>
          </a:p>
          <a:p>
            <a:endParaRPr lang="en-IN" dirty="0">
              <a:solidFill>
                <a:schemeClr val="bg1"/>
              </a:solidFill>
            </a:endParaRPr>
          </a:p>
          <a:p>
            <a:r>
              <a:rPr lang="en-IN" dirty="0">
                <a:solidFill>
                  <a:schemeClr val="bg1"/>
                </a:solidFill>
              </a:rPr>
              <a:t>ASP .NET Web API</a:t>
            </a:r>
          </a:p>
          <a:p>
            <a:r>
              <a:rPr lang="en-IN" dirty="0">
                <a:solidFill>
                  <a:schemeClr val="bg1"/>
                </a:solidFill>
              </a:rPr>
              <a:t>JWS</a:t>
            </a:r>
          </a:p>
          <a:p>
            <a:r>
              <a:rPr lang="en-IN" dirty="0">
                <a:solidFill>
                  <a:schemeClr val="bg1"/>
                </a:solidFill>
              </a:rPr>
              <a:t>Express JS</a:t>
            </a:r>
          </a:p>
          <a:p>
            <a:r>
              <a:rPr lang="en-IN" dirty="0">
                <a:solidFill>
                  <a:schemeClr val="bg1"/>
                </a:solidFill>
              </a:rPr>
              <a:t>Python</a:t>
            </a:r>
          </a:p>
        </p:txBody>
      </p:sp>
      <p:cxnSp>
        <p:nvCxnSpPr>
          <p:cNvPr id="29" name="Straight Arrow Connector 28">
            <a:extLst>
              <a:ext uri="{FF2B5EF4-FFF2-40B4-BE49-F238E27FC236}">
                <a16:creationId xmlns:a16="http://schemas.microsoft.com/office/drawing/2014/main" id="{EF990155-A599-078F-1045-BB8D277D6475}"/>
              </a:ext>
            </a:extLst>
          </p:cNvPr>
          <p:cNvCxnSpPr>
            <a:cxnSpLocks/>
          </p:cNvCxnSpPr>
          <p:nvPr/>
        </p:nvCxnSpPr>
        <p:spPr>
          <a:xfrm>
            <a:off x="3376980" y="4761055"/>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32A8980-D8AE-41A4-6D34-211C052154C5}"/>
              </a:ext>
            </a:extLst>
          </p:cNvPr>
          <p:cNvSpPr txBox="1"/>
          <p:nvPr/>
        </p:nvSpPr>
        <p:spPr>
          <a:xfrm>
            <a:off x="4422748" y="4404586"/>
            <a:ext cx="1901611" cy="369332"/>
          </a:xfrm>
          <a:prstGeom prst="rect">
            <a:avLst/>
          </a:prstGeom>
          <a:noFill/>
        </p:spPr>
        <p:txBody>
          <a:bodyPr wrap="none" rtlCol="0">
            <a:spAutoFit/>
          </a:bodyPr>
          <a:lstStyle/>
          <a:p>
            <a:r>
              <a:rPr lang="en-IN" dirty="0"/>
              <a:t>AJAX - HTTP + URL</a:t>
            </a:r>
          </a:p>
        </p:txBody>
      </p:sp>
      <p:cxnSp>
        <p:nvCxnSpPr>
          <p:cNvPr id="31" name="Straight Arrow Connector 30">
            <a:extLst>
              <a:ext uri="{FF2B5EF4-FFF2-40B4-BE49-F238E27FC236}">
                <a16:creationId xmlns:a16="http://schemas.microsoft.com/office/drawing/2014/main" id="{28263249-1382-F993-0402-1715BB7F3171}"/>
              </a:ext>
            </a:extLst>
          </p:cNvPr>
          <p:cNvCxnSpPr/>
          <p:nvPr/>
        </p:nvCxnSpPr>
        <p:spPr>
          <a:xfrm flipH="1">
            <a:off x="3376980" y="5156111"/>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B901EB6E-3850-0AE0-6816-5EEE7E878207}"/>
              </a:ext>
            </a:extLst>
          </p:cNvPr>
          <p:cNvSpPr txBox="1"/>
          <p:nvPr/>
        </p:nvSpPr>
        <p:spPr>
          <a:xfrm>
            <a:off x="5026916" y="5215702"/>
            <a:ext cx="915956" cy="1477328"/>
          </a:xfrm>
          <a:prstGeom prst="rect">
            <a:avLst/>
          </a:prstGeom>
          <a:noFill/>
        </p:spPr>
        <p:txBody>
          <a:bodyPr wrap="none" rtlCol="0">
            <a:spAutoFit/>
          </a:bodyPr>
          <a:lstStyle/>
          <a:p>
            <a:r>
              <a:rPr lang="en-IN" dirty="0"/>
              <a:t>JSON</a:t>
            </a:r>
          </a:p>
          <a:p>
            <a:endParaRPr lang="en-IN" dirty="0"/>
          </a:p>
          <a:p>
            <a:r>
              <a:rPr lang="en-IN" dirty="0"/>
              <a:t>{</a:t>
            </a:r>
          </a:p>
          <a:p>
            <a:pPr>
              <a:tabLst>
                <a:tab pos="182563" algn="l"/>
              </a:tabLst>
            </a:pPr>
            <a:r>
              <a:rPr lang="en-IN" dirty="0"/>
              <a:t>	“id”:1</a:t>
            </a:r>
          </a:p>
          <a:p>
            <a:r>
              <a:rPr lang="en-IN" dirty="0"/>
              <a:t>}</a:t>
            </a:r>
          </a:p>
        </p:txBody>
      </p:sp>
      <p:sp>
        <p:nvSpPr>
          <p:cNvPr id="33" name="TextBox 32">
            <a:extLst>
              <a:ext uri="{FF2B5EF4-FFF2-40B4-BE49-F238E27FC236}">
                <a16:creationId xmlns:a16="http://schemas.microsoft.com/office/drawing/2014/main" id="{CE5AC69D-FF0E-F437-3A7D-7A9A2501298F}"/>
              </a:ext>
            </a:extLst>
          </p:cNvPr>
          <p:cNvSpPr txBox="1"/>
          <p:nvPr/>
        </p:nvSpPr>
        <p:spPr>
          <a:xfrm>
            <a:off x="339570" y="5291197"/>
            <a:ext cx="2858924" cy="369332"/>
          </a:xfrm>
          <a:prstGeom prst="rect">
            <a:avLst/>
          </a:prstGeom>
          <a:noFill/>
        </p:spPr>
        <p:txBody>
          <a:bodyPr wrap="none" rtlCol="0">
            <a:spAutoFit/>
          </a:bodyPr>
          <a:lstStyle/>
          <a:p>
            <a:r>
              <a:rPr lang="en-IN" dirty="0">
                <a:solidFill>
                  <a:schemeClr val="bg1"/>
                </a:solidFill>
              </a:rPr>
              <a:t>JSON to HTML on Client Side</a:t>
            </a:r>
          </a:p>
        </p:txBody>
      </p:sp>
      <p:grpSp>
        <p:nvGrpSpPr>
          <p:cNvPr id="34" name="Group 33">
            <a:extLst>
              <a:ext uri="{FF2B5EF4-FFF2-40B4-BE49-F238E27FC236}">
                <a16:creationId xmlns:a16="http://schemas.microsoft.com/office/drawing/2014/main" id="{1ABFD58C-E7BF-2D8E-1C05-C30A710DA34C}"/>
              </a:ext>
            </a:extLst>
          </p:cNvPr>
          <p:cNvGrpSpPr/>
          <p:nvPr/>
        </p:nvGrpSpPr>
        <p:grpSpPr>
          <a:xfrm>
            <a:off x="9193562" y="676589"/>
            <a:ext cx="1130132" cy="749454"/>
            <a:chOff x="8762260" y="1677880"/>
            <a:chExt cx="1262108" cy="898124"/>
          </a:xfrm>
        </p:grpSpPr>
        <p:sp>
          <p:nvSpPr>
            <p:cNvPr id="35" name="Rectangle: Rounded Corners 34">
              <a:extLst>
                <a:ext uri="{FF2B5EF4-FFF2-40B4-BE49-F238E27FC236}">
                  <a16:creationId xmlns:a16="http://schemas.microsoft.com/office/drawing/2014/main" id="{44EE0EEC-5A61-B02E-7128-BECF5ADF1652}"/>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36" name="Rectangle: Rounded Corners 35">
              <a:extLst>
                <a:ext uri="{FF2B5EF4-FFF2-40B4-BE49-F238E27FC236}">
                  <a16:creationId xmlns:a16="http://schemas.microsoft.com/office/drawing/2014/main" id="{951A6CF0-F5D4-BB72-2BE9-449EC888174D}"/>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CSS</a:t>
              </a:r>
            </a:p>
          </p:txBody>
        </p:sp>
      </p:grpSp>
      <p:sp>
        <p:nvSpPr>
          <p:cNvPr id="37" name="Rectangle 36">
            <a:extLst>
              <a:ext uri="{FF2B5EF4-FFF2-40B4-BE49-F238E27FC236}">
                <a16:creationId xmlns:a16="http://schemas.microsoft.com/office/drawing/2014/main" id="{D916BBAB-00A0-F0D7-DC7B-6993088938B2}"/>
              </a:ext>
            </a:extLst>
          </p:cNvPr>
          <p:cNvSpPr/>
          <p:nvPr/>
        </p:nvSpPr>
        <p:spPr>
          <a:xfrm>
            <a:off x="547856" y="3250715"/>
            <a:ext cx="2234221" cy="1938992"/>
          </a:xfrm>
          <a:prstGeom prst="rect">
            <a:avLst/>
          </a:prstGeom>
        </p:spPr>
        <p:txBody>
          <a:bodyPr wrap="square">
            <a:spAutoFit/>
          </a:bodyPr>
          <a:lstStyle/>
          <a:p>
            <a:r>
              <a:rPr lang="en-US" sz="1000" dirty="0"/>
              <a:t>&lt;table&gt;</a:t>
            </a:r>
          </a:p>
          <a:p>
            <a:r>
              <a:rPr lang="en-US" sz="1000" dirty="0"/>
              <a:t>    &lt;</a:t>
            </a:r>
            <a:r>
              <a:rPr lang="en-US" sz="1000" dirty="0" err="1"/>
              <a:t>thead</a:t>
            </a:r>
            <a:r>
              <a:rPr lang="en-US" sz="1000" dirty="0"/>
              <a:t>&gt;</a:t>
            </a:r>
          </a:p>
          <a:p>
            <a:r>
              <a:rPr lang="en-US" sz="1000" dirty="0"/>
              <a:t>        &lt;tr&gt;</a:t>
            </a:r>
          </a:p>
          <a:p>
            <a:r>
              <a:rPr lang="en-US" sz="1000" dirty="0"/>
              <a:t>            &lt;</a:t>
            </a:r>
            <a:r>
              <a:rPr lang="en-US" sz="1000" dirty="0" err="1"/>
              <a:t>th</a:t>
            </a:r>
            <a:r>
              <a:rPr lang="en-US" sz="1000" dirty="0"/>
              <a:t>&gt;ID&lt;/</a:t>
            </a:r>
            <a:r>
              <a:rPr lang="en-US" sz="1000" dirty="0" err="1"/>
              <a:t>th</a:t>
            </a:r>
            <a:r>
              <a:rPr lang="en-US" sz="1000" dirty="0"/>
              <a:t>&gt;</a:t>
            </a:r>
          </a:p>
          <a:p>
            <a:r>
              <a:rPr lang="en-US" sz="1000" dirty="0"/>
              <a:t>        &lt;/tr&gt;</a:t>
            </a:r>
          </a:p>
          <a:p>
            <a:r>
              <a:rPr lang="en-US" sz="1000" dirty="0"/>
              <a:t>    &lt;/</a:t>
            </a:r>
            <a:r>
              <a:rPr lang="en-US" sz="1000" dirty="0" err="1"/>
              <a:t>thead</a:t>
            </a:r>
            <a:r>
              <a:rPr lang="en-US" sz="1000" dirty="0"/>
              <a:t>&gt;</a:t>
            </a:r>
          </a:p>
          <a:p>
            <a:r>
              <a:rPr lang="en-US" sz="1000" dirty="0"/>
              <a:t>    &lt;</a:t>
            </a:r>
            <a:r>
              <a:rPr lang="en-US" sz="1000" dirty="0" err="1"/>
              <a:t>tbody</a:t>
            </a:r>
            <a:r>
              <a:rPr lang="en-US" sz="1000" dirty="0"/>
              <a:t>&gt;</a:t>
            </a:r>
          </a:p>
          <a:p>
            <a:r>
              <a:rPr lang="en-US" sz="1000" dirty="0"/>
              <a:t>        &lt;tr&gt;</a:t>
            </a:r>
          </a:p>
          <a:p>
            <a:r>
              <a:rPr lang="en-US" sz="1000" dirty="0"/>
              <a:t>            &lt;td&gt;1&lt;/td&gt;</a:t>
            </a:r>
          </a:p>
          <a:p>
            <a:r>
              <a:rPr lang="en-US" sz="1000" dirty="0"/>
              <a:t>        &lt;/tr&gt;</a:t>
            </a:r>
          </a:p>
          <a:p>
            <a:r>
              <a:rPr lang="en-US" sz="1000" dirty="0"/>
              <a:t>    &lt;/</a:t>
            </a:r>
            <a:r>
              <a:rPr lang="en-US" sz="1000" dirty="0" err="1"/>
              <a:t>tbody</a:t>
            </a:r>
            <a:r>
              <a:rPr lang="en-US" sz="1000" dirty="0"/>
              <a:t>&gt;</a:t>
            </a:r>
          </a:p>
          <a:p>
            <a:r>
              <a:rPr lang="en-US" sz="1000" dirty="0"/>
              <a:t>&lt;/table&gt;</a:t>
            </a:r>
            <a:endParaRPr lang="en-IN" sz="1000" dirty="0"/>
          </a:p>
        </p:txBody>
      </p:sp>
      <p:sp>
        <p:nvSpPr>
          <p:cNvPr id="38" name="TextBox 37">
            <a:extLst>
              <a:ext uri="{FF2B5EF4-FFF2-40B4-BE49-F238E27FC236}">
                <a16:creationId xmlns:a16="http://schemas.microsoft.com/office/drawing/2014/main" id="{88B0DDBC-AE48-9C25-1367-F46B755619C7}"/>
              </a:ext>
            </a:extLst>
          </p:cNvPr>
          <p:cNvSpPr txBox="1"/>
          <p:nvPr/>
        </p:nvSpPr>
        <p:spPr>
          <a:xfrm>
            <a:off x="196394" y="5821559"/>
            <a:ext cx="3121817" cy="646331"/>
          </a:xfrm>
          <a:prstGeom prst="rect">
            <a:avLst/>
          </a:prstGeom>
          <a:noFill/>
        </p:spPr>
        <p:txBody>
          <a:bodyPr wrap="none" rtlCol="0">
            <a:spAutoFit/>
          </a:bodyPr>
          <a:lstStyle/>
          <a:p>
            <a:r>
              <a:rPr lang="en-US" dirty="0"/>
              <a:t>Vanilla JS, jQuery, KO, BB, NG 1,</a:t>
            </a:r>
          </a:p>
          <a:p>
            <a:r>
              <a:rPr lang="en-US" dirty="0"/>
              <a:t>NG 2 &amp; Above, Vue JS, React JS</a:t>
            </a:r>
          </a:p>
        </p:txBody>
      </p:sp>
    </p:spTree>
    <p:extLst>
      <p:ext uri="{BB962C8B-B14F-4D97-AF65-F5344CB8AC3E}">
        <p14:creationId xmlns:p14="http://schemas.microsoft.com/office/powerpoint/2010/main" val="2238290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ylinder 3">
            <a:extLst>
              <a:ext uri="{FF2B5EF4-FFF2-40B4-BE49-F238E27FC236}">
                <a16:creationId xmlns:a16="http://schemas.microsoft.com/office/drawing/2014/main" id="{AA3C4EE6-0B6C-7341-E1CD-ED8A0BB3B426}"/>
              </a:ext>
            </a:extLst>
          </p:cNvPr>
          <p:cNvSpPr/>
          <p:nvPr/>
        </p:nvSpPr>
        <p:spPr>
          <a:xfrm>
            <a:off x="10615321" y="5193587"/>
            <a:ext cx="1099335" cy="1291975"/>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29984C8A-0CE8-88AD-BA48-5B366FD638F0}"/>
              </a:ext>
            </a:extLst>
          </p:cNvPr>
          <p:cNvSpPr/>
          <p:nvPr/>
        </p:nvSpPr>
        <p:spPr>
          <a:xfrm>
            <a:off x="8311793" y="2675776"/>
            <a:ext cx="1520576" cy="15064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User</a:t>
            </a:r>
          </a:p>
          <a:p>
            <a:pPr algn="ctr"/>
            <a:r>
              <a:rPr lang="en-US" dirty="0"/>
              <a:t>Repository</a:t>
            </a:r>
            <a:endParaRPr lang="en-IN" dirty="0"/>
          </a:p>
        </p:txBody>
      </p:sp>
      <p:sp>
        <p:nvSpPr>
          <p:cNvPr id="10" name="Rectangle 9">
            <a:extLst>
              <a:ext uri="{FF2B5EF4-FFF2-40B4-BE49-F238E27FC236}">
                <a16:creationId xmlns:a16="http://schemas.microsoft.com/office/drawing/2014/main" id="{9D90B70E-3621-92BB-8CDF-98CC15CB0B7E}"/>
              </a:ext>
            </a:extLst>
          </p:cNvPr>
          <p:cNvSpPr/>
          <p:nvPr/>
        </p:nvSpPr>
        <p:spPr>
          <a:xfrm>
            <a:off x="5697019" y="1356189"/>
            <a:ext cx="1520576" cy="142682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Server Components</a:t>
            </a:r>
            <a:endParaRPr lang="en-IN" dirty="0"/>
          </a:p>
        </p:txBody>
      </p:sp>
      <p:sp>
        <p:nvSpPr>
          <p:cNvPr id="11" name="Rectangle 10">
            <a:extLst>
              <a:ext uri="{FF2B5EF4-FFF2-40B4-BE49-F238E27FC236}">
                <a16:creationId xmlns:a16="http://schemas.microsoft.com/office/drawing/2014/main" id="{C823B5D8-2E9A-14FC-F2CE-FDF5636214B3}"/>
              </a:ext>
            </a:extLst>
          </p:cNvPr>
          <p:cNvSpPr/>
          <p:nvPr/>
        </p:nvSpPr>
        <p:spPr>
          <a:xfrm>
            <a:off x="5697019" y="4074988"/>
            <a:ext cx="1520576" cy="142682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API Routes</a:t>
            </a:r>
            <a:endParaRPr lang="en-IN" dirty="0"/>
          </a:p>
        </p:txBody>
      </p:sp>
      <p:cxnSp>
        <p:nvCxnSpPr>
          <p:cNvPr id="13" name="Straight Arrow Connector 12">
            <a:extLst>
              <a:ext uri="{FF2B5EF4-FFF2-40B4-BE49-F238E27FC236}">
                <a16:creationId xmlns:a16="http://schemas.microsoft.com/office/drawing/2014/main" id="{F191CA91-E3D6-FEE8-3B2A-F2259FED77A1}"/>
              </a:ext>
            </a:extLst>
          </p:cNvPr>
          <p:cNvCxnSpPr>
            <a:stCxn id="11" idx="3"/>
            <a:endCxn id="5" idx="1"/>
          </p:cNvCxnSpPr>
          <p:nvPr/>
        </p:nvCxnSpPr>
        <p:spPr>
          <a:xfrm flipV="1">
            <a:off x="7217595" y="3429000"/>
            <a:ext cx="1094198" cy="1359400"/>
          </a:xfrm>
          <a:prstGeom prst="straightConnector1">
            <a:avLst/>
          </a:prstGeom>
          <a:ln w="38100">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7FBE0CB-11DC-B851-20FD-BE20E07BAF9C}"/>
              </a:ext>
            </a:extLst>
          </p:cNvPr>
          <p:cNvCxnSpPr/>
          <p:nvPr/>
        </p:nvCxnSpPr>
        <p:spPr>
          <a:xfrm>
            <a:off x="2434975" y="1664413"/>
            <a:ext cx="32620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5037DAE-54EF-867D-7DF6-66DDEE3984AF}"/>
              </a:ext>
            </a:extLst>
          </p:cNvPr>
          <p:cNvCxnSpPr/>
          <p:nvPr/>
        </p:nvCxnSpPr>
        <p:spPr>
          <a:xfrm flipH="1">
            <a:off x="2434975" y="2445249"/>
            <a:ext cx="32620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C1487A0-195F-A700-ED46-D6122AC53879}"/>
              </a:ext>
            </a:extLst>
          </p:cNvPr>
          <p:cNvSpPr txBox="1"/>
          <p:nvPr/>
        </p:nvSpPr>
        <p:spPr>
          <a:xfrm>
            <a:off x="2955067" y="2462641"/>
            <a:ext cx="2424062" cy="923330"/>
          </a:xfrm>
          <a:prstGeom prst="rect">
            <a:avLst/>
          </a:prstGeom>
          <a:noFill/>
        </p:spPr>
        <p:txBody>
          <a:bodyPr wrap="none" rtlCol="0">
            <a:spAutoFit/>
          </a:bodyPr>
          <a:lstStyle/>
          <a:p>
            <a:pPr algn="ctr"/>
            <a:r>
              <a:rPr lang="en-US" dirty="0"/>
              <a:t>PARTIAL HTML WITH </a:t>
            </a:r>
          </a:p>
          <a:p>
            <a:pPr algn="ctr"/>
            <a:r>
              <a:rPr lang="en-US" dirty="0"/>
              <a:t>DATA RENDERED FROM </a:t>
            </a:r>
          </a:p>
          <a:p>
            <a:pPr algn="ctr"/>
            <a:r>
              <a:rPr lang="en-US" dirty="0"/>
              <a:t>SERVER + JS</a:t>
            </a:r>
            <a:endParaRPr lang="en-IN" dirty="0"/>
          </a:p>
        </p:txBody>
      </p:sp>
      <p:cxnSp>
        <p:nvCxnSpPr>
          <p:cNvPr id="21" name="Straight Arrow Connector 20">
            <a:extLst>
              <a:ext uri="{FF2B5EF4-FFF2-40B4-BE49-F238E27FC236}">
                <a16:creationId xmlns:a16="http://schemas.microsoft.com/office/drawing/2014/main" id="{904F6CF4-C5C0-F552-2CB0-A4172B7AF89A}"/>
              </a:ext>
            </a:extLst>
          </p:cNvPr>
          <p:cNvCxnSpPr/>
          <p:nvPr/>
        </p:nvCxnSpPr>
        <p:spPr>
          <a:xfrm>
            <a:off x="2434974" y="4416175"/>
            <a:ext cx="32620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E201351-4EC4-C6F3-2495-EEAEF82CF69D}"/>
              </a:ext>
            </a:extLst>
          </p:cNvPr>
          <p:cNvCxnSpPr/>
          <p:nvPr/>
        </p:nvCxnSpPr>
        <p:spPr>
          <a:xfrm flipH="1">
            <a:off x="2434974" y="5197011"/>
            <a:ext cx="32620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ECF33A5-4BAA-ADBD-32E8-B50061965AD6}"/>
              </a:ext>
            </a:extLst>
          </p:cNvPr>
          <p:cNvSpPr txBox="1"/>
          <p:nvPr/>
        </p:nvSpPr>
        <p:spPr>
          <a:xfrm>
            <a:off x="3733212" y="5242871"/>
            <a:ext cx="665567" cy="369332"/>
          </a:xfrm>
          <a:prstGeom prst="rect">
            <a:avLst/>
          </a:prstGeom>
          <a:noFill/>
        </p:spPr>
        <p:txBody>
          <a:bodyPr wrap="none" rtlCol="0">
            <a:spAutoFit/>
          </a:bodyPr>
          <a:lstStyle/>
          <a:p>
            <a:r>
              <a:rPr lang="en-US" dirty="0"/>
              <a:t>JSON</a:t>
            </a:r>
            <a:endParaRPr lang="en-IN" dirty="0"/>
          </a:p>
        </p:txBody>
      </p:sp>
      <p:sp>
        <p:nvSpPr>
          <p:cNvPr id="24" name="Rectangle 23">
            <a:extLst>
              <a:ext uri="{FF2B5EF4-FFF2-40B4-BE49-F238E27FC236}">
                <a16:creationId xmlns:a16="http://schemas.microsoft.com/office/drawing/2014/main" id="{606B18D5-E610-ED2F-1047-3068B3F69088}"/>
              </a:ext>
            </a:extLst>
          </p:cNvPr>
          <p:cNvSpPr/>
          <p:nvPr/>
        </p:nvSpPr>
        <p:spPr>
          <a:xfrm>
            <a:off x="215757" y="1263721"/>
            <a:ext cx="2219215" cy="46644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BROWSER</a:t>
            </a:r>
            <a:endParaRPr lang="en-IN" dirty="0"/>
          </a:p>
        </p:txBody>
      </p:sp>
      <p:sp>
        <p:nvSpPr>
          <p:cNvPr id="25" name="Rectangle: Rounded Corners 24">
            <a:extLst>
              <a:ext uri="{FF2B5EF4-FFF2-40B4-BE49-F238E27FC236}">
                <a16:creationId xmlns:a16="http://schemas.microsoft.com/office/drawing/2014/main" id="{3C42CFF8-D3BF-E2C4-B9B6-11B7A8B6E8F0}"/>
              </a:ext>
            </a:extLst>
          </p:cNvPr>
          <p:cNvSpPr/>
          <p:nvPr/>
        </p:nvSpPr>
        <p:spPr>
          <a:xfrm>
            <a:off x="477344" y="4259653"/>
            <a:ext cx="1811944" cy="1167884"/>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COMPONENT</a:t>
            </a:r>
            <a:endParaRPr lang="en-IN" dirty="0"/>
          </a:p>
        </p:txBody>
      </p:sp>
      <p:sp>
        <p:nvSpPr>
          <p:cNvPr id="26" name="TextBox 25">
            <a:extLst>
              <a:ext uri="{FF2B5EF4-FFF2-40B4-BE49-F238E27FC236}">
                <a16:creationId xmlns:a16="http://schemas.microsoft.com/office/drawing/2014/main" id="{767AF5DD-00AC-7A3F-B371-09B1006B5ED7}"/>
              </a:ext>
            </a:extLst>
          </p:cNvPr>
          <p:cNvSpPr txBox="1"/>
          <p:nvPr/>
        </p:nvSpPr>
        <p:spPr>
          <a:xfrm>
            <a:off x="3030487" y="1273653"/>
            <a:ext cx="2071016" cy="369332"/>
          </a:xfrm>
          <a:prstGeom prst="rect">
            <a:avLst/>
          </a:prstGeom>
          <a:noFill/>
        </p:spPr>
        <p:txBody>
          <a:bodyPr wrap="none" rtlCol="0">
            <a:spAutoFit/>
          </a:bodyPr>
          <a:lstStyle/>
          <a:p>
            <a:r>
              <a:rPr lang="en-IN" dirty="0"/>
              <a:t>1. Edit User Request</a:t>
            </a:r>
          </a:p>
        </p:txBody>
      </p:sp>
      <p:sp>
        <p:nvSpPr>
          <p:cNvPr id="27" name="TextBox 26">
            <a:extLst>
              <a:ext uri="{FF2B5EF4-FFF2-40B4-BE49-F238E27FC236}">
                <a16:creationId xmlns:a16="http://schemas.microsoft.com/office/drawing/2014/main" id="{07AB23E0-F363-491C-06A4-2CD63078BAC0}"/>
              </a:ext>
            </a:extLst>
          </p:cNvPr>
          <p:cNvSpPr txBox="1"/>
          <p:nvPr/>
        </p:nvSpPr>
        <p:spPr>
          <a:xfrm>
            <a:off x="2743200" y="2465210"/>
            <a:ext cx="301686" cy="369332"/>
          </a:xfrm>
          <a:prstGeom prst="rect">
            <a:avLst/>
          </a:prstGeom>
          <a:noFill/>
        </p:spPr>
        <p:txBody>
          <a:bodyPr wrap="none" rtlCol="0">
            <a:spAutoFit/>
          </a:bodyPr>
          <a:lstStyle/>
          <a:p>
            <a:r>
              <a:rPr lang="en-IN" dirty="0"/>
              <a:t>2</a:t>
            </a:r>
          </a:p>
        </p:txBody>
      </p:sp>
      <p:sp>
        <p:nvSpPr>
          <p:cNvPr id="28" name="TextBox 27">
            <a:extLst>
              <a:ext uri="{FF2B5EF4-FFF2-40B4-BE49-F238E27FC236}">
                <a16:creationId xmlns:a16="http://schemas.microsoft.com/office/drawing/2014/main" id="{7580E061-E093-C9CA-3E94-8C1BEF146C88}"/>
              </a:ext>
            </a:extLst>
          </p:cNvPr>
          <p:cNvSpPr txBox="1"/>
          <p:nvPr/>
        </p:nvSpPr>
        <p:spPr>
          <a:xfrm>
            <a:off x="860310" y="4259653"/>
            <a:ext cx="1049775" cy="369332"/>
          </a:xfrm>
          <a:prstGeom prst="rect">
            <a:avLst/>
          </a:prstGeom>
          <a:noFill/>
        </p:spPr>
        <p:txBody>
          <a:bodyPr wrap="none" rtlCol="0">
            <a:spAutoFit/>
          </a:bodyPr>
          <a:lstStyle/>
          <a:p>
            <a:r>
              <a:rPr lang="en-IN" dirty="0"/>
              <a:t>3. Mount</a:t>
            </a:r>
          </a:p>
        </p:txBody>
      </p:sp>
      <p:sp>
        <p:nvSpPr>
          <p:cNvPr id="29" name="TextBox 28">
            <a:extLst>
              <a:ext uri="{FF2B5EF4-FFF2-40B4-BE49-F238E27FC236}">
                <a16:creationId xmlns:a16="http://schemas.microsoft.com/office/drawing/2014/main" id="{D963CFDE-E690-8456-3E07-6B37F1FAEC85}"/>
              </a:ext>
            </a:extLst>
          </p:cNvPr>
          <p:cNvSpPr txBox="1"/>
          <p:nvPr/>
        </p:nvSpPr>
        <p:spPr>
          <a:xfrm>
            <a:off x="2743200" y="4074987"/>
            <a:ext cx="1315360" cy="369332"/>
          </a:xfrm>
          <a:prstGeom prst="rect">
            <a:avLst/>
          </a:prstGeom>
          <a:noFill/>
        </p:spPr>
        <p:txBody>
          <a:bodyPr wrap="none" rtlCol="0">
            <a:spAutoFit/>
          </a:bodyPr>
          <a:lstStyle/>
          <a:p>
            <a:r>
              <a:rPr lang="en-IN" dirty="0"/>
              <a:t>4. Fetch Call</a:t>
            </a:r>
          </a:p>
        </p:txBody>
      </p:sp>
      <p:sp>
        <p:nvSpPr>
          <p:cNvPr id="30" name="TextBox 29">
            <a:extLst>
              <a:ext uri="{FF2B5EF4-FFF2-40B4-BE49-F238E27FC236}">
                <a16:creationId xmlns:a16="http://schemas.microsoft.com/office/drawing/2014/main" id="{7B6318F2-85F8-BFAB-6633-9811AB9E6B0C}"/>
              </a:ext>
            </a:extLst>
          </p:cNvPr>
          <p:cNvSpPr txBox="1"/>
          <p:nvPr/>
        </p:nvSpPr>
        <p:spPr>
          <a:xfrm>
            <a:off x="2739937" y="5193587"/>
            <a:ext cx="301686" cy="369332"/>
          </a:xfrm>
          <a:prstGeom prst="rect">
            <a:avLst/>
          </a:prstGeom>
          <a:noFill/>
        </p:spPr>
        <p:txBody>
          <a:bodyPr wrap="none" rtlCol="0">
            <a:spAutoFit/>
          </a:bodyPr>
          <a:lstStyle/>
          <a:p>
            <a:r>
              <a:rPr lang="en-IN" dirty="0"/>
              <a:t>5</a:t>
            </a:r>
          </a:p>
        </p:txBody>
      </p:sp>
      <p:sp>
        <p:nvSpPr>
          <p:cNvPr id="31" name="TextBox 30">
            <a:extLst>
              <a:ext uri="{FF2B5EF4-FFF2-40B4-BE49-F238E27FC236}">
                <a16:creationId xmlns:a16="http://schemas.microsoft.com/office/drawing/2014/main" id="{72D75DE4-4BC2-A828-DB47-9336BE28792B}"/>
              </a:ext>
            </a:extLst>
          </p:cNvPr>
          <p:cNvSpPr txBox="1"/>
          <p:nvPr/>
        </p:nvSpPr>
        <p:spPr>
          <a:xfrm>
            <a:off x="538140" y="5008921"/>
            <a:ext cx="1722716" cy="369332"/>
          </a:xfrm>
          <a:prstGeom prst="rect">
            <a:avLst/>
          </a:prstGeom>
          <a:noFill/>
        </p:spPr>
        <p:txBody>
          <a:bodyPr wrap="none" rtlCol="0">
            <a:spAutoFit/>
          </a:bodyPr>
          <a:lstStyle/>
          <a:p>
            <a:r>
              <a:rPr lang="en-IN" dirty="0"/>
              <a:t>6. State Updates</a:t>
            </a:r>
          </a:p>
        </p:txBody>
      </p:sp>
      <p:cxnSp>
        <p:nvCxnSpPr>
          <p:cNvPr id="3" name="Straight Arrow Connector 2">
            <a:extLst>
              <a:ext uri="{FF2B5EF4-FFF2-40B4-BE49-F238E27FC236}">
                <a16:creationId xmlns:a16="http://schemas.microsoft.com/office/drawing/2014/main" id="{B5BD021E-3B9B-EC87-111F-53D4F7D0C5CE}"/>
              </a:ext>
            </a:extLst>
          </p:cNvPr>
          <p:cNvCxnSpPr>
            <a:stCxn id="10" idx="3"/>
            <a:endCxn id="5" idx="1"/>
          </p:cNvCxnSpPr>
          <p:nvPr/>
        </p:nvCxnSpPr>
        <p:spPr>
          <a:xfrm>
            <a:off x="7217595" y="2069601"/>
            <a:ext cx="1094198" cy="1359399"/>
          </a:xfrm>
          <a:prstGeom prst="straightConnector1">
            <a:avLst/>
          </a:prstGeom>
          <a:ln w="38100">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E0610A9C-4973-6555-283B-A0CECE170128}"/>
              </a:ext>
            </a:extLst>
          </p:cNvPr>
          <p:cNvSpPr/>
          <p:nvPr/>
        </p:nvSpPr>
        <p:spPr>
          <a:xfrm>
            <a:off x="10445797" y="2667856"/>
            <a:ext cx="1438382" cy="1506448"/>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t>REDIS</a:t>
            </a:r>
          </a:p>
        </p:txBody>
      </p:sp>
      <p:cxnSp>
        <p:nvCxnSpPr>
          <p:cNvPr id="12" name="Straight Arrow Connector 11">
            <a:extLst>
              <a:ext uri="{FF2B5EF4-FFF2-40B4-BE49-F238E27FC236}">
                <a16:creationId xmlns:a16="http://schemas.microsoft.com/office/drawing/2014/main" id="{FC01D94C-41F4-6F77-FD09-0FABF2BD3CCF}"/>
              </a:ext>
            </a:extLst>
          </p:cNvPr>
          <p:cNvCxnSpPr>
            <a:cxnSpLocks/>
          </p:cNvCxnSpPr>
          <p:nvPr/>
        </p:nvCxnSpPr>
        <p:spPr>
          <a:xfrm flipV="1">
            <a:off x="9832369" y="3138755"/>
            <a:ext cx="613428" cy="4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A391831-7802-AEDD-1B72-87B07ECDE688}"/>
              </a:ext>
            </a:extLst>
          </p:cNvPr>
          <p:cNvCxnSpPr/>
          <p:nvPr/>
        </p:nvCxnSpPr>
        <p:spPr>
          <a:xfrm>
            <a:off x="10972800" y="4177410"/>
            <a:ext cx="0" cy="1016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7C32BC2-9EB0-D743-BB43-8F1E05B367A4}"/>
              </a:ext>
            </a:extLst>
          </p:cNvPr>
          <p:cNvCxnSpPr/>
          <p:nvPr/>
        </p:nvCxnSpPr>
        <p:spPr>
          <a:xfrm flipV="1">
            <a:off x="11414589" y="4177410"/>
            <a:ext cx="0" cy="1016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DC47D84-4371-B541-3AAE-1AFEC833A000}"/>
              </a:ext>
            </a:extLst>
          </p:cNvPr>
          <p:cNvCxnSpPr/>
          <p:nvPr/>
        </p:nvCxnSpPr>
        <p:spPr>
          <a:xfrm flipH="1">
            <a:off x="9832369" y="3719245"/>
            <a:ext cx="6134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9887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0D74E-6B22-1D05-D874-18C4CF12D938}"/>
              </a:ext>
            </a:extLst>
          </p:cNvPr>
          <p:cNvSpPr>
            <a:spLocks noGrp="1"/>
          </p:cNvSpPr>
          <p:nvPr>
            <p:ph type="title"/>
          </p:nvPr>
        </p:nvSpPr>
        <p:spPr/>
        <p:txBody>
          <a:bodyPr/>
          <a:lstStyle/>
          <a:p>
            <a:r>
              <a:rPr lang="en-IN" dirty="0"/>
              <a:t>Dynamic Routes</a:t>
            </a:r>
          </a:p>
        </p:txBody>
      </p:sp>
      <p:sp>
        <p:nvSpPr>
          <p:cNvPr id="3" name="Content Placeholder 2">
            <a:extLst>
              <a:ext uri="{FF2B5EF4-FFF2-40B4-BE49-F238E27FC236}">
                <a16:creationId xmlns:a16="http://schemas.microsoft.com/office/drawing/2014/main" id="{EE31C02D-2B57-2205-DFFA-36B37F5E2DA4}"/>
              </a:ext>
            </a:extLst>
          </p:cNvPr>
          <p:cNvSpPr>
            <a:spLocks noGrp="1"/>
          </p:cNvSpPr>
          <p:nvPr>
            <p:ph idx="1"/>
          </p:nvPr>
        </p:nvSpPr>
        <p:spPr/>
        <p:txBody>
          <a:bodyPr/>
          <a:lstStyle/>
          <a:p>
            <a:r>
              <a:rPr lang="en-US" b="0" i="0" dirty="0">
                <a:solidFill>
                  <a:srgbClr val="171717"/>
                </a:solidFill>
                <a:effectLst/>
                <a:latin typeface="Inter"/>
              </a:rPr>
              <a:t>When you don't know the exact segment names ahead of time and want to create routes from dynamic data, you can use Dynamic Segments that are filled in at request time </a:t>
            </a:r>
          </a:p>
          <a:p>
            <a:r>
              <a:rPr lang="en-US" dirty="0"/>
              <a:t>In Next.js you can add brackets to a page / folder [params] to create a dynamic route.</a:t>
            </a:r>
          </a:p>
          <a:p>
            <a:r>
              <a:rPr lang="en-US" dirty="0"/>
              <a:t>Dynamic routes can be extended to catch all paths by adding three dots (...) inside the brackets. Ex. […params]</a:t>
            </a:r>
          </a:p>
          <a:p>
            <a:r>
              <a:rPr lang="en-US" dirty="0"/>
              <a:t>Note: </a:t>
            </a:r>
          </a:p>
          <a:p>
            <a:pPr lvl="1"/>
            <a:r>
              <a:rPr lang="en-US" dirty="0"/>
              <a:t>Predefined routes take precedence over dynamic routes </a:t>
            </a:r>
          </a:p>
          <a:p>
            <a:pPr lvl="1"/>
            <a:r>
              <a:rPr lang="en-US" dirty="0"/>
              <a:t>And dynamic routes over catch all routes.</a:t>
            </a:r>
            <a:endParaRPr lang="en-IN" dirty="0"/>
          </a:p>
        </p:txBody>
      </p:sp>
    </p:spTree>
    <p:extLst>
      <p:ext uri="{BB962C8B-B14F-4D97-AF65-F5344CB8AC3E}">
        <p14:creationId xmlns:p14="http://schemas.microsoft.com/office/powerpoint/2010/main" val="21112250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4EF04-2E55-A7A9-2ACF-5FE5CCCDB1BC}"/>
              </a:ext>
            </a:extLst>
          </p:cNvPr>
          <p:cNvSpPr>
            <a:spLocks noGrp="1"/>
          </p:cNvSpPr>
          <p:nvPr>
            <p:ph type="title"/>
          </p:nvPr>
        </p:nvSpPr>
        <p:spPr/>
        <p:txBody>
          <a:bodyPr/>
          <a:lstStyle/>
          <a:p>
            <a:r>
              <a:rPr lang="en-IN" dirty="0"/>
              <a:t>Error Handling</a:t>
            </a:r>
          </a:p>
        </p:txBody>
      </p:sp>
      <p:sp>
        <p:nvSpPr>
          <p:cNvPr id="3" name="Content Placeholder 2">
            <a:extLst>
              <a:ext uri="{FF2B5EF4-FFF2-40B4-BE49-F238E27FC236}">
                <a16:creationId xmlns:a16="http://schemas.microsoft.com/office/drawing/2014/main" id="{FA47AF61-F080-ECED-CAED-80F87EE864E2}"/>
              </a:ext>
            </a:extLst>
          </p:cNvPr>
          <p:cNvSpPr>
            <a:spLocks noGrp="1"/>
          </p:cNvSpPr>
          <p:nvPr>
            <p:ph idx="1"/>
          </p:nvPr>
        </p:nvSpPr>
        <p:spPr/>
        <p:txBody>
          <a:bodyPr>
            <a:normAutofit/>
          </a:bodyPr>
          <a:lstStyle/>
          <a:p>
            <a:r>
              <a:rPr lang="en-US" dirty="0"/>
              <a:t>The </a:t>
            </a:r>
            <a:r>
              <a:rPr lang="en-US" b="1" dirty="0"/>
              <a:t>error.js </a:t>
            </a:r>
            <a:r>
              <a:rPr lang="en-US" dirty="0"/>
              <a:t>file convention allows you to gracefully handle runtime errors in nested routes.</a:t>
            </a:r>
          </a:p>
          <a:p>
            <a:pPr lvl="1"/>
            <a:r>
              <a:rPr lang="en-US" dirty="0"/>
              <a:t>Automatically wrap a route segment and its nested children in a </a:t>
            </a:r>
            <a:r>
              <a:rPr lang="en-US" b="1" dirty="0"/>
              <a:t>React Error Boundary.</a:t>
            </a:r>
          </a:p>
          <a:p>
            <a:pPr lvl="1"/>
            <a:r>
              <a:rPr lang="en-US" dirty="0"/>
              <a:t>Create error UI tailored to specific segments using the file-system hierarchy to adjust granularity.</a:t>
            </a:r>
          </a:p>
          <a:p>
            <a:pPr lvl="1"/>
            <a:r>
              <a:rPr lang="en-US" dirty="0"/>
              <a:t>Isolate errors to affected segments while keeping the rest of the app functional.</a:t>
            </a:r>
          </a:p>
          <a:p>
            <a:pPr lvl="1"/>
            <a:r>
              <a:rPr lang="en-US" dirty="0"/>
              <a:t>Add functionality to attempt to recover from an error without a full page reload.</a:t>
            </a:r>
            <a:endParaRPr lang="en-IN" dirty="0"/>
          </a:p>
        </p:txBody>
      </p:sp>
    </p:spTree>
    <p:extLst>
      <p:ext uri="{BB962C8B-B14F-4D97-AF65-F5344CB8AC3E}">
        <p14:creationId xmlns:p14="http://schemas.microsoft.com/office/powerpoint/2010/main" val="33583920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2C84A-556C-8B82-F222-88D979BC4B9C}"/>
              </a:ext>
            </a:extLst>
          </p:cNvPr>
          <p:cNvSpPr>
            <a:spLocks noGrp="1"/>
          </p:cNvSpPr>
          <p:nvPr>
            <p:ph type="title"/>
          </p:nvPr>
        </p:nvSpPr>
        <p:spPr/>
        <p:txBody>
          <a:bodyPr/>
          <a:lstStyle/>
          <a:p>
            <a:r>
              <a:rPr lang="en-IN" dirty="0"/>
              <a:t>Handling Errors in Layouts</a:t>
            </a:r>
          </a:p>
        </p:txBody>
      </p:sp>
      <p:sp>
        <p:nvSpPr>
          <p:cNvPr id="3" name="Content Placeholder 2">
            <a:extLst>
              <a:ext uri="{FF2B5EF4-FFF2-40B4-BE49-F238E27FC236}">
                <a16:creationId xmlns:a16="http://schemas.microsoft.com/office/drawing/2014/main" id="{88080E52-0A52-93A4-88B8-32405925A899}"/>
              </a:ext>
            </a:extLst>
          </p:cNvPr>
          <p:cNvSpPr>
            <a:spLocks noGrp="1"/>
          </p:cNvSpPr>
          <p:nvPr>
            <p:ph idx="1"/>
          </p:nvPr>
        </p:nvSpPr>
        <p:spPr/>
        <p:txBody>
          <a:bodyPr/>
          <a:lstStyle/>
          <a:p>
            <a:r>
              <a:rPr lang="en-US" b="1" dirty="0"/>
              <a:t>error.js </a:t>
            </a:r>
            <a:r>
              <a:rPr lang="en-US" dirty="0"/>
              <a:t>boundaries do not catch errors thrown in layout.js or template.js components of the same segment.</a:t>
            </a:r>
          </a:p>
          <a:p>
            <a:r>
              <a:rPr lang="en-US" dirty="0"/>
              <a:t>To handle errors within a specific layout or template, place an error.js file in the layouts parent segment.</a:t>
            </a:r>
          </a:p>
          <a:p>
            <a:r>
              <a:rPr lang="en-US" dirty="0"/>
              <a:t>Handling Errors in Root Layouts</a:t>
            </a:r>
          </a:p>
          <a:p>
            <a:pPr lvl="1"/>
            <a:r>
              <a:rPr lang="en-US" dirty="0"/>
              <a:t>The root </a:t>
            </a:r>
            <a:r>
              <a:rPr lang="en-US" b="1" dirty="0"/>
              <a:t>app/error.js </a:t>
            </a:r>
            <a:r>
              <a:rPr lang="en-US" dirty="0"/>
              <a:t>boundary </a:t>
            </a:r>
            <a:r>
              <a:rPr lang="en-US" b="1" dirty="0"/>
              <a:t>does not catch errors </a:t>
            </a:r>
            <a:r>
              <a:rPr lang="en-US" dirty="0"/>
              <a:t>thrown in the root </a:t>
            </a:r>
            <a:r>
              <a:rPr lang="en-US" b="1" dirty="0"/>
              <a:t>app/layout.js </a:t>
            </a:r>
            <a:r>
              <a:rPr lang="en-US" dirty="0"/>
              <a:t>or </a:t>
            </a:r>
            <a:r>
              <a:rPr lang="en-US" b="1" dirty="0"/>
              <a:t>app/template.js </a:t>
            </a:r>
            <a:r>
              <a:rPr lang="en-US" dirty="0"/>
              <a:t>component.</a:t>
            </a:r>
          </a:p>
          <a:p>
            <a:pPr lvl="1"/>
            <a:r>
              <a:rPr lang="en-US" dirty="0"/>
              <a:t>To handle errors within the root layout or template, use a variation of error.js called </a:t>
            </a:r>
            <a:r>
              <a:rPr lang="en-US" b="1" dirty="0"/>
              <a:t>global-error.js</a:t>
            </a:r>
            <a:r>
              <a:rPr lang="en-US" dirty="0"/>
              <a:t>.</a:t>
            </a:r>
            <a:endParaRPr lang="en-IN" dirty="0"/>
          </a:p>
        </p:txBody>
      </p:sp>
    </p:spTree>
    <p:extLst>
      <p:ext uri="{BB962C8B-B14F-4D97-AF65-F5344CB8AC3E}">
        <p14:creationId xmlns:p14="http://schemas.microsoft.com/office/powerpoint/2010/main" val="33394664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139FD-5D59-249F-CBBD-8967F5AFF1E0}"/>
              </a:ext>
            </a:extLst>
          </p:cNvPr>
          <p:cNvSpPr>
            <a:spLocks noGrp="1"/>
          </p:cNvSpPr>
          <p:nvPr>
            <p:ph type="title"/>
          </p:nvPr>
        </p:nvSpPr>
        <p:spPr/>
        <p:txBody>
          <a:bodyPr/>
          <a:lstStyle/>
          <a:p>
            <a:r>
              <a:rPr lang="en-IN" dirty="0"/>
              <a:t>How to Secure your application?</a:t>
            </a:r>
          </a:p>
        </p:txBody>
      </p:sp>
      <p:sp>
        <p:nvSpPr>
          <p:cNvPr id="3" name="Content Placeholder 2">
            <a:extLst>
              <a:ext uri="{FF2B5EF4-FFF2-40B4-BE49-F238E27FC236}">
                <a16:creationId xmlns:a16="http://schemas.microsoft.com/office/drawing/2014/main" id="{7B5B76A0-5FB9-4B10-46DE-05800CB6F4CC}"/>
              </a:ext>
            </a:extLst>
          </p:cNvPr>
          <p:cNvSpPr>
            <a:spLocks noGrp="1"/>
          </p:cNvSpPr>
          <p:nvPr>
            <p:ph idx="1"/>
          </p:nvPr>
        </p:nvSpPr>
        <p:spPr/>
        <p:txBody>
          <a:bodyPr>
            <a:normAutofit fontScale="77500" lnSpcReduction="20000"/>
          </a:bodyPr>
          <a:lstStyle/>
          <a:p>
            <a:r>
              <a:rPr lang="en-US" dirty="0"/>
              <a:t>Secure Dependencies</a:t>
            </a:r>
          </a:p>
          <a:p>
            <a:r>
              <a:rPr lang="en-US" dirty="0"/>
              <a:t>Input Validation</a:t>
            </a:r>
          </a:p>
          <a:p>
            <a:r>
              <a:rPr lang="en-US" dirty="0"/>
              <a:t>Authentication and Authorization</a:t>
            </a:r>
          </a:p>
          <a:p>
            <a:r>
              <a:rPr lang="en-US" dirty="0"/>
              <a:t>Secure Communication</a:t>
            </a:r>
          </a:p>
          <a:p>
            <a:r>
              <a:rPr lang="en-US" dirty="0"/>
              <a:t>Protect Secrets</a:t>
            </a:r>
          </a:p>
          <a:p>
            <a:r>
              <a:rPr lang="en-US" dirty="0"/>
              <a:t>CORS Protection</a:t>
            </a:r>
          </a:p>
          <a:p>
            <a:r>
              <a:rPr lang="en-US" dirty="0"/>
              <a:t>Rate Limiting</a:t>
            </a:r>
          </a:p>
          <a:p>
            <a:r>
              <a:rPr lang="en-US" dirty="0"/>
              <a:t>Content Security Policy (CSP)</a:t>
            </a:r>
          </a:p>
          <a:p>
            <a:r>
              <a:rPr lang="en-US" dirty="0"/>
              <a:t>Secure Session Management</a:t>
            </a:r>
          </a:p>
          <a:p>
            <a:r>
              <a:rPr lang="en-US" dirty="0"/>
              <a:t>Security Headers</a:t>
            </a:r>
          </a:p>
          <a:p>
            <a:r>
              <a:rPr lang="en-US" dirty="0"/>
              <a:t>Logging and Monitoring</a:t>
            </a:r>
          </a:p>
          <a:p>
            <a:r>
              <a:rPr lang="en-US" dirty="0"/>
              <a:t>Security Testing</a:t>
            </a:r>
            <a:endParaRPr lang="en-IN" dirty="0"/>
          </a:p>
        </p:txBody>
      </p:sp>
    </p:spTree>
    <p:extLst>
      <p:ext uri="{BB962C8B-B14F-4D97-AF65-F5344CB8AC3E}">
        <p14:creationId xmlns:p14="http://schemas.microsoft.com/office/powerpoint/2010/main" val="31525415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F248C-3515-5974-17A4-3FB496C14191}"/>
              </a:ext>
            </a:extLst>
          </p:cNvPr>
          <p:cNvSpPr>
            <a:spLocks noGrp="1"/>
          </p:cNvSpPr>
          <p:nvPr>
            <p:ph type="title"/>
          </p:nvPr>
        </p:nvSpPr>
        <p:spPr/>
        <p:txBody>
          <a:bodyPr/>
          <a:lstStyle/>
          <a:p>
            <a:r>
              <a:rPr lang="en-IN" dirty="0"/>
              <a:t>Authentication</a:t>
            </a:r>
          </a:p>
        </p:txBody>
      </p:sp>
      <p:sp>
        <p:nvSpPr>
          <p:cNvPr id="3" name="Content Placeholder 2">
            <a:extLst>
              <a:ext uri="{FF2B5EF4-FFF2-40B4-BE49-F238E27FC236}">
                <a16:creationId xmlns:a16="http://schemas.microsoft.com/office/drawing/2014/main" id="{9ED8C26C-4D95-965C-A323-AD5223373866}"/>
              </a:ext>
            </a:extLst>
          </p:cNvPr>
          <p:cNvSpPr>
            <a:spLocks noGrp="1"/>
          </p:cNvSpPr>
          <p:nvPr>
            <p:ph idx="1"/>
          </p:nvPr>
        </p:nvSpPr>
        <p:spPr/>
        <p:txBody>
          <a:bodyPr>
            <a:normAutofit/>
          </a:bodyPr>
          <a:lstStyle/>
          <a:p>
            <a:r>
              <a:rPr lang="en-US" dirty="0"/>
              <a:t>Authentication is the process of verifying the identity of a user or system entity. </a:t>
            </a:r>
          </a:p>
          <a:p>
            <a:r>
              <a:rPr lang="en-US" dirty="0"/>
              <a:t>It involves validating the claimed identity to ensure that it is legitimate and corresponds to the individual or entity attempting to access a resource or perform an action. </a:t>
            </a:r>
          </a:p>
          <a:p>
            <a:r>
              <a:rPr lang="en-US" dirty="0"/>
              <a:t>Authentication is commonly performed using credentials such as usernames and passwords, biometric data, security tokens, or other authentication factors. Successful authentication grants access to specific resources or functionalities.</a:t>
            </a:r>
          </a:p>
        </p:txBody>
      </p:sp>
    </p:spTree>
    <p:extLst>
      <p:ext uri="{BB962C8B-B14F-4D97-AF65-F5344CB8AC3E}">
        <p14:creationId xmlns:p14="http://schemas.microsoft.com/office/powerpoint/2010/main" val="15769662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F248C-3515-5974-17A4-3FB496C14191}"/>
              </a:ext>
            </a:extLst>
          </p:cNvPr>
          <p:cNvSpPr>
            <a:spLocks noGrp="1"/>
          </p:cNvSpPr>
          <p:nvPr>
            <p:ph type="title"/>
          </p:nvPr>
        </p:nvSpPr>
        <p:spPr/>
        <p:txBody>
          <a:bodyPr/>
          <a:lstStyle/>
          <a:p>
            <a:r>
              <a:rPr lang="en-IN" dirty="0"/>
              <a:t>Authorization</a:t>
            </a:r>
          </a:p>
        </p:txBody>
      </p:sp>
      <p:sp>
        <p:nvSpPr>
          <p:cNvPr id="3" name="Content Placeholder 2">
            <a:extLst>
              <a:ext uri="{FF2B5EF4-FFF2-40B4-BE49-F238E27FC236}">
                <a16:creationId xmlns:a16="http://schemas.microsoft.com/office/drawing/2014/main" id="{9ED8C26C-4D95-965C-A323-AD5223373866}"/>
              </a:ext>
            </a:extLst>
          </p:cNvPr>
          <p:cNvSpPr>
            <a:spLocks noGrp="1"/>
          </p:cNvSpPr>
          <p:nvPr>
            <p:ph idx="1"/>
          </p:nvPr>
        </p:nvSpPr>
        <p:spPr/>
        <p:txBody>
          <a:bodyPr>
            <a:normAutofit/>
          </a:bodyPr>
          <a:lstStyle/>
          <a:p>
            <a:r>
              <a:rPr lang="en-US" dirty="0"/>
              <a:t>Authorization is the process of determining whether an authenticated user or system entity has the necessary permissions and privileges to access a specific resource or perform a particular action. </a:t>
            </a:r>
          </a:p>
          <a:p>
            <a:r>
              <a:rPr lang="en-US" dirty="0"/>
              <a:t>It involves checking the user's privileges, roles, or permissions against a set of defined rules or policies. </a:t>
            </a:r>
          </a:p>
          <a:p>
            <a:r>
              <a:rPr lang="en-US" dirty="0"/>
              <a:t>Authorization ensures that only authorized users can perform certain operations or access sensitive information within an application or system.</a:t>
            </a:r>
            <a:endParaRPr lang="en-IN" dirty="0"/>
          </a:p>
        </p:txBody>
      </p:sp>
    </p:spTree>
    <p:extLst>
      <p:ext uri="{BB962C8B-B14F-4D97-AF65-F5344CB8AC3E}">
        <p14:creationId xmlns:p14="http://schemas.microsoft.com/office/powerpoint/2010/main" val="17395331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2C7E6-47FA-9D58-3824-D54328C37B11}"/>
              </a:ext>
            </a:extLst>
          </p:cNvPr>
          <p:cNvSpPr>
            <a:spLocks noGrp="1"/>
          </p:cNvSpPr>
          <p:nvPr>
            <p:ph type="title"/>
          </p:nvPr>
        </p:nvSpPr>
        <p:spPr/>
        <p:txBody>
          <a:bodyPr/>
          <a:lstStyle/>
          <a:p>
            <a:r>
              <a:rPr lang="en-IN" dirty="0" err="1"/>
              <a:t>NextAuth</a:t>
            </a:r>
            <a:endParaRPr lang="en-IN" dirty="0"/>
          </a:p>
        </p:txBody>
      </p:sp>
      <p:sp>
        <p:nvSpPr>
          <p:cNvPr id="3" name="Content Placeholder 2">
            <a:extLst>
              <a:ext uri="{FF2B5EF4-FFF2-40B4-BE49-F238E27FC236}">
                <a16:creationId xmlns:a16="http://schemas.microsoft.com/office/drawing/2014/main" id="{287E62A1-36D2-0B63-25E9-AABADCFAFB61}"/>
              </a:ext>
            </a:extLst>
          </p:cNvPr>
          <p:cNvSpPr>
            <a:spLocks noGrp="1"/>
          </p:cNvSpPr>
          <p:nvPr>
            <p:ph idx="1"/>
          </p:nvPr>
        </p:nvSpPr>
        <p:spPr/>
        <p:txBody>
          <a:bodyPr/>
          <a:lstStyle/>
          <a:p>
            <a:r>
              <a:rPr lang="en-US" dirty="0"/>
              <a:t>NextAuth.js can be considered as an identity integrator. </a:t>
            </a:r>
          </a:p>
          <a:p>
            <a:r>
              <a:rPr lang="en-US" dirty="0"/>
              <a:t>It provides a convenient way to integrate various authentication providers and identity systems into your Next.js application. </a:t>
            </a:r>
          </a:p>
          <a:p>
            <a:r>
              <a:rPr lang="en-US" dirty="0"/>
              <a:t>It acts as a middleware between your application and the identity providers, abstracting away the complexities of authentication integration.</a:t>
            </a:r>
            <a:endParaRPr lang="en-IN" dirty="0"/>
          </a:p>
        </p:txBody>
      </p:sp>
    </p:spTree>
    <p:extLst>
      <p:ext uri="{BB962C8B-B14F-4D97-AF65-F5344CB8AC3E}">
        <p14:creationId xmlns:p14="http://schemas.microsoft.com/office/powerpoint/2010/main" val="17269721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DC545-30D0-94C2-5649-F420BCCBE92E}"/>
              </a:ext>
            </a:extLst>
          </p:cNvPr>
          <p:cNvSpPr>
            <a:spLocks noGrp="1"/>
          </p:cNvSpPr>
          <p:nvPr>
            <p:ph type="title"/>
          </p:nvPr>
        </p:nvSpPr>
        <p:spPr/>
        <p:txBody>
          <a:bodyPr/>
          <a:lstStyle/>
          <a:p>
            <a:r>
              <a:rPr lang="en-IN" dirty="0"/>
              <a:t>NextAuth.js</a:t>
            </a:r>
          </a:p>
        </p:txBody>
      </p:sp>
      <p:sp>
        <p:nvSpPr>
          <p:cNvPr id="3" name="Content Placeholder 2">
            <a:extLst>
              <a:ext uri="{FF2B5EF4-FFF2-40B4-BE49-F238E27FC236}">
                <a16:creationId xmlns:a16="http://schemas.microsoft.com/office/drawing/2014/main" id="{CAAAD03F-8812-C798-A112-E25D0A088A29}"/>
              </a:ext>
            </a:extLst>
          </p:cNvPr>
          <p:cNvSpPr>
            <a:spLocks noGrp="1"/>
          </p:cNvSpPr>
          <p:nvPr>
            <p:ph idx="1"/>
          </p:nvPr>
        </p:nvSpPr>
        <p:spPr/>
        <p:txBody>
          <a:bodyPr/>
          <a:lstStyle/>
          <a:p>
            <a:r>
              <a:rPr lang="en-US" dirty="0"/>
              <a:t>NextAuth.js is an open-source authentication library for Next.js.</a:t>
            </a:r>
          </a:p>
          <a:p>
            <a:r>
              <a:rPr lang="en-US" dirty="0"/>
              <a:t>NextAuth.js provides a simple and customizable solution for adding authentication, authorization, and identity management to Next.js projects.</a:t>
            </a:r>
          </a:p>
          <a:p>
            <a:r>
              <a:rPr lang="en-US" dirty="0"/>
              <a:t>NextAuth.js simplifies the process of implementing authentication in Next.js applications by abstracting away the complexities and providing a unified interface to work with different authentication providers. </a:t>
            </a:r>
            <a:endParaRPr lang="en-IN" dirty="0"/>
          </a:p>
        </p:txBody>
      </p:sp>
    </p:spTree>
    <p:extLst>
      <p:ext uri="{BB962C8B-B14F-4D97-AF65-F5344CB8AC3E}">
        <p14:creationId xmlns:p14="http://schemas.microsoft.com/office/powerpoint/2010/main" val="800239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4403A-063B-0AEF-2BB2-B32407F09FCB}"/>
              </a:ext>
            </a:extLst>
          </p:cNvPr>
          <p:cNvSpPr>
            <a:spLocks noGrp="1"/>
          </p:cNvSpPr>
          <p:nvPr>
            <p:ph type="title"/>
          </p:nvPr>
        </p:nvSpPr>
        <p:spPr/>
        <p:txBody>
          <a:bodyPr/>
          <a:lstStyle/>
          <a:p>
            <a:r>
              <a:rPr lang="en-IN" dirty="0"/>
              <a:t>Key Features</a:t>
            </a:r>
          </a:p>
        </p:txBody>
      </p:sp>
      <p:sp>
        <p:nvSpPr>
          <p:cNvPr id="3" name="Content Placeholder 2">
            <a:extLst>
              <a:ext uri="{FF2B5EF4-FFF2-40B4-BE49-F238E27FC236}">
                <a16:creationId xmlns:a16="http://schemas.microsoft.com/office/drawing/2014/main" id="{8F657507-37B8-12A8-8593-AD1B84703C6D}"/>
              </a:ext>
            </a:extLst>
          </p:cNvPr>
          <p:cNvSpPr>
            <a:spLocks noGrp="1"/>
          </p:cNvSpPr>
          <p:nvPr>
            <p:ph idx="1"/>
          </p:nvPr>
        </p:nvSpPr>
        <p:spPr/>
        <p:txBody>
          <a:bodyPr>
            <a:normAutofit fontScale="77500" lnSpcReduction="20000"/>
          </a:bodyPr>
          <a:lstStyle/>
          <a:p>
            <a:r>
              <a:rPr lang="en-US" dirty="0"/>
              <a:t>Authentication Providers: </a:t>
            </a:r>
          </a:p>
          <a:p>
            <a:pPr lvl="1"/>
            <a:r>
              <a:rPr lang="en-US" dirty="0"/>
              <a:t>NextAuth.js supports various authentication providers out of the box, such as OAuth, JWT, email/password, and more.</a:t>
            </a:r>
          </a:p>
          <a:p>
            <a:r>
              <a:rPr lang="en-US" dirty="0"/>
              <a:t>Session Management: </a:t>
            </a:r>
          </a:p>
          <a:p>
            <a:pPr lvl="1"/>
            <a:r>
              <a:rPr lang="en-US" dirty="0"/>
              <a:t>NextAuth.js manages user sessions and provides a session object that can be accessed server-side and client-side.</a:t>
            </a:r>
          </a:p>
          <a:p>
            <a:r>
              <a:rPr lang="en-US" dirty="0"/>
              <a:t>Token-Based Authentication: </a:t>
            </a:r>
          </a:p>
          <a:p>
            <a:pPr lvl="1"/>
            <a:r>
              <a:rPr lang="en-US" dirty="0"/>
              <a:t>NextAuth.js supports token-based authentication, allowing you to issue and validate tokens for authentication purposes.</a:t>
            </a:r>
          </a:p>
          <a:p>
            <a:r>
              <a:rPr lang="en-US" dirty="0"/>
              <a:t>Customization and Extensibility: </a:t>
            </a:r>
          </a:p>
          <a:p>
            <a:pPr lvl="1"/>
            <a:r>
              <a:rPr lang="en-US" dirty="0"/>
              <a:t>NextAuth.js offers a flexible and extensible architecture, allowing you to customize and extend its functionality to meet your application's specific requirements.</a:t>
            </a:r>
          </a:p>
          <a:p>
            <a:r>
              <a:rPr lang="en-US" dirty="0"/>
              <a:t>SSR and API Routes Integration: </a:t>
            </a:r>
          </a:p>
          <a:p>
            <a:pPr lvl="1"/>
            <a:r>
              <a:rPr lang="en-US" dirty="0"/>
              <a:t>NextAuth.js seamlessly integrates with Next.js server-side rendering (SSR) and API routes, providing an API route for handling authentication-related requests and supporting server-rendered pages that require authentication.</a:t>
            </a:r>
            <a:endParaRPr lang="en-IN" dirty="0"/>
          </a:p>
        </p:txBody>
      </p:sp>
    </p:spTree>
    <p:extLst>
      <p:ext uri="{BB962C8B-B14F-4D97-AF65-F5344CB8AC3E}">
        <p14:creationId xmlns:p14="http://schemas.microsoft.com/office/powerpoint/2010/main" val="3726324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88440-572D-A0D4-8ECC-B230149EC444}"/>
              </a:ext>
            </a:extLst>
          </p:cNvPr>
          <p:cNvSpPr>
            <a:spLocks noGrp="1"/>
          </p:cNvSpPr>
          <p:nvPr>
            <p:ph type="title"/>
          </p:nvPr>
        </p:nvSpPr>
        <p:spPr/>
        <p:txBody>
          <a:bodyPr/>
          <a:lstStyle/>
          <a:p>
            <a:r>
              <a:rPr lang="en-IN" dirty="0"/>
              <a:t>Client-Side Rendering</a:t>
            </a:r>
          </a:p>
        </p:txBody>
      </p:sp>
      <p:sp>
        <p:nvSpPr>
          <p:cNvPr id="3" name="Content Placeholder 2">
            <a:extLst>
              <a:ext uri="{FF2B5EF4-FFF2-40B4-BE49-F238E27FC236}">
                <a16:creationId xmlns:a16="http://schemas.microsoft.com/office/drawing/2014/main" id="{3D5794AD-F290-6F7F-EA42-C805102EBBF7}"/>
              </a:ext>
            </a:extLst>
          </p:cNvPr>
          <p:cNvSpPr>
            <a:spLocks noGrp="1"/>
          </p:cNvSpPr>
          <p:nvPr>
            <p:ph idx="1"/>
          </p:nvPr>
        </p:nvSpPr>
        <p:spPr/>
        <p:txBody>
          <a:bodyPr/>
          <a:lstStyle/>
          <a:p>
            <a:r>
              <a:rPr lang="en-IN" dirty="0"/>
              <a:t>Client Browser send request to the server using URL</a:t>
            </a:r>
          </a:p>
          <a:p>
            <a:r>
              <a:rPr lang="en-IN" dirty="0"/>
              <a:t>Server responds back based on the URL requested with an HTML</a:t>
            </a:r>
          </a:p>
          <a:p>
            <a:r>
              <a:rPr lang="en-IN" dirty="0"/>
              <a:t>Browser download the JS files referred on the page.</a:t>
            </a:r>
          </a:p>
          <a:p>
            <a:r>
              <a:rPr lang="en-IN" dirty="0"/>
              <a:t>Once the JS files are downloaded, Browser executes React App.</a:t>
            </a:r>
          </a:p>
          <a:p>
            <a:r>
              <a:rPr lang="en-IN" dirty="0"/>
              <a:t>Page now is Viewable and is enabled with interactions.</a:t>
            </a:r>
          </a:p>
        </p:txBody>
      </p:sp>
    </p:spTree>
    <p:extLst>
      <p:ext uri="{BB962C8B-B14F-4D97-AF65-F5344CB8AC3E}">
        <p14:creationId xmlns:p14="http://schemas.microsoft.com/office/powerpoint/2010/main" val="15835872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C4181-34D0-D67D-D68C-97C1E39CA702}"/>
              </a:ext>
            </a:extLst>
          </p:cNvPr>
          <p:cNvSpPr>
            <a:spLocks noGrp="1"/>
          </p:cNvSpPr>
          <p:nvPr>
            <p:ph type="title"/>
          </p:nvPr>
        </p:nvSpPr>
        <p:spPr/>
        <p:txBody>
          <a:bodyPr/>
          <a:lstStyle/>
          <a:p>
            <a:r>
              <a:rPr lang="en-IN" dirty="0"/>
              <a:t>Next Auth Session Management</a:t>
            </a:r>
          </a:p>
        </p:txBody>
      </p:sp>
      <p:sp>
        <p:nvSpPr>
          <p:cNvPr id="3" name="Content Placeholder 2">
            <a:extLst>
              <a:ext uri="{FF2B5EF4-FFF2-40B4-BE49-F238E27FC236}">
                <a16:creationId xmlns:a16="http://schemas.microsoft.com/office/drawing/2014/main" id="{384ADA59-98BC-D770-625F-8FBBA901A9D6}"/>
              </a:ext>
            </a:extLst>
          </p:cNvPr>
          <p:cNvSpPr>
            <a:spLocks noGrp="1"/>
          </p:cNvSpPr>
          <p:nvPr>
            <p:ph idx="1"/>
          </p:nvPr>
        </p:nvSpPr>
        <p:spPr/>
        <p:txBody>
          <a:bodyPr/>
          <a:lstStyle/>
          <a:p>
            <a:r>
              <a:rPr lang="en-US" dirty="0"/>
              <a:t>NextAuth.js provides session management capabilities, allowing you to manage user sessions in your Next.js application.</a:t>
            </a:r>
          </a:p>
          <a:p>
            <a:pPr lvl="1"/>
            <a:r>
              <a:rPr lang="en-US" dirty="0"/>
              <a:t>Server-side Session Management</a:t>
            </a:r>
          </a:p>
          <a:p>
            <a:pPr lvl="1"/>
            <a:r>
              <a:rPr lang="en-IN" dirty="0"/>
              <a:t>Client-side Session Management</a:t>
            </a:r>
          </a:p>
        </p:txBody>
      </p:sp>
    </p:spTree>
    <p:extLst>
      <p:ext uri="{BB962C8B-B14F-4D97-AF65-F5344CB8AC3E}">
        <p14:creationId xmlns:p14="http://schemas.microsoft.com/office/powerpoint/2010/main" val="37211214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475EC-1CC6-3EE8-9914-FC517DE51EC9}"/>
              </a:ext>
            </a:extLst>
          </p:cNvPr>
          <p:cNvSpPr>
            <a:spLocks noGrp="1"/>
          </p:cNvSpPr>
          <p:nvPr>
            <p:ph type="title"/>
          </p:nvPr>
        </p:nvSpPr>
        <p:spPr/>
        <p:txBody>
          <a:bodyPr/>
          <a:lstStyle/>
          <a:p>
            <a:r>
              <a:rPr lang="en-IN" dirty="0"/>
              <a:t>Server-side session management</a:t>
            </a:r>
          </a:p>
        </p:txBody>
      </p:sp>
      <p:sp>
        <p:nvSpPr>
          <p:cNvPr id="3" name="Content Placeholder 2">
            <a:extLst>
              <a:ext uri="{FF2B5EF4-FFF2-40B4-BE49-F238E27FC236}">
                <a16:creationId xmlns:a16="http://schemas.microsoft.com/office/drawing/2014/main" id="{2BB10158-EFAB-99BB-1153-E8D39C23C72D}"/>
              </a:ext>
            </a:extLst>
          </p:cNvPr>
          <p:cNvSpPr>
            <a:spLocks noGrp="1"/>
          </p:cNvSpPr>
          <p:nvPr>
            <p:ph idx="1"/>
          </p:nvPr>
        </p:nvSpPr>
        <p:spPr/>
        <p:txBody>
          <a:bodyPr/>
          <a:lstStyle/>
          <a:p>
            <a:r>
              <a:rPr lang="en-US" dirty="0"/>
              <a:t>NextAuth.js manages the session state on the server-side, including session creation, storage, and validation.</a:t>
            </a:r>
          </a:p>
          <a:p>
            <a:r>
              <a:rPr lang="en-US" dirty="0"/>
              <a:t>When a user authenticates, NextAuth.js generates a session object that contains relevant information about the user's session, such as user ID, session ID, and expiration time.</a:t>
            </a:r>
          </a:p>
          <a:p>
            <a:r>
              <a:rPr lang="en-US" dirty="0"/>
              <a:t>The session object is stored and managed by NextAuth.js, typically using session storage mechanisms like cookies or database storage.</a:t>
            </a:r>
          </a:p>
          <a:p>
            <a:r>
              <a:rPr lang="en-US" dirty="0"/>
              <a:t>NextAuth.js handles session validation on subsequent requests to verify the authenticity and validity of the session.</a:t>
            </a:r>
            <a:endParaRPr lang="en-IN" dirty="0"/>
          </a:p>
        </p:txBody>
      </p:sp>
    </p:spTree>
    <p:extLst>
      <p:ext uri="{BB962C8B-B14F-4D97-AF65-F5344CB8AC3E}">
        <p14:creationId xmlns:p14="http://schemas.microsoft.com/office/powerpoint/2010/main" val="21579790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22E18-F0AA-D987-BEAF-F7A2D95CB7DD}"/>
              </a:ext>
            </a:extLst>
          </p:cNvPr>
          <p:cNvSpPr>
            <a:spLocks noGrp="1"/>
          </p:cNvSpPr>
          <p:nvPr>
            <p:ph type="title"/>
          </p:nvPr>
        </p:nvSpPr>
        <p:spPr/>
        <p:txBody>
          <a:bodyPr/>
          <a:lstStyle/>
          <a:p>
            <a:r>
              <a:rPr lang="en-IN" dirty="0"/>
              <a:t>Client-side session management</a:t>
            </a:r>
          </a:p>
        </p:txBody>
      </p:sp>
      <p:sp>
        <p:nvSpPr>
          <p:cNvPr id="3" name="Content Placeholder 2">
            <a:extLst>
              <a:ext uri="{FF2B5EF4-FFF2-40B4-BE49-F238E27FC236}">
                <a16:creationId xmlns:a16="http://schemas.microsoft.com/office/drawing/2014/main" id="{B7DF09E7-0F0A-7066-88FB-7BB7C1102CBC}"/>
              </a:ext>
            </a:extLst>
          </p:cNvPr>
          <p:cNvSpPr>
            <a:spLocks noGrp="1"/>
          </p:cNvSpPr>
          <p:nvPr>
            <p:ph idx="1"/>
          </p:nvPr>
        </p:nvSpPr>
        <p:spPr/>
        <p:txBody>
          <a:bodyPr/>
          <a:lstStyle/>
          <a:p>
            <a:r>
              <a:rPr lang="en-US" dirty="0"/>
              <a:t>NextAuth.js provides client-side utilities to access and interact with the session object on the client-side of your application.</a:t>
            </a:r>
          </a:p>
          <a:p>
            <a:r>
              <a:rPr lang="en-US" dirty="0"/>
              <a:t>The session object can be accessed on the client-side using NextAuth.js hooks or utility functions, allowing you to retrieve session information, check the session status, and perform actions based on the session state.</a:t>
            </a:r>
          </a:p>
          <a:p>
            <a:r>
              <a:rPr lang="en-US" dirty="0"/>
              <a:t>This enables you to conditionally render different parts of your application based on the user's session status, such as showing authenticated content only to logged-in users.</a:t>
            </a:r>
            <a:endParaRPr lang="en-IN" dirty="0"/>
          </a:p>
        </p:txBody>
      </p:sp>
    </p:spTree>
    <p:extLst>
      <p:ext uri="{BB962C8B-B14F-4D97-AF65-F5344CB8AC3E}">
        <p14:creationId xmlns:p14="http://schemas.microsoft.com/office/powerpoint/2010/main" val="13188837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47">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BE5BA3-3D14-4CFA-9DDB-9248482CBE53}"/>
              </a:ext>
            </a:extLst>
          </p:cNvPr>
          <p:cNvSpPr>
            <a:spLocks noGrp="1"/>
          </p:cNvSpPr>
          <p:nvPr>
            <p:ph type="title"/>
          </p:nvPr>
        </p:nvSpPr>
        <p:spPr>
          <a:xfrm>
            <a:off x="7239014" y="525982"/>
            <a:ext cx="4282983" cy="1200361"/>
          </a:xfrm>
        </p:spPr>
        <p:txBody>
          <a:bodyPr anchor="b">
            <a:normAutofit/>
          </a:bodyPr>
          <a:lstStyle/>
          <a:p>
            <a:r>
              <a:rPr lang="en-US" sz="3600"/>
              <a:t>Contact Me	</a:t>
            </a:r>
            <a:endParaRPr lang="en-IN" sz="3600"/>
          </a:p>
        </p:txBody>
      </p:sp>
      <p:sp>
        <p:nvSpPr>
          <p:cNvPr id="66" name="Rectangle 4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Rectangle 5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descr="Logo&#10;&#10;Description automatically generated">
            <a:extLst>
              <a:ext uri="{FF2B5EF4-FFF2-40B4-BE49-F238E27FC236}">
                <a16:creationId xmlns:a16="http://schemas.microsoft.com/office/drawing/2014/main" id="{1368364E-E78C-4AD6-AD3D-B975FF656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244" y="1195023"/>
            <a:ext cx="5628018" cy="4235083"/>
          </a:xfrm>
          <a:prstGeom prst="rect">
            <a:avLst/>
          </a:prstGeom>
        </p:spPr>
      </p:pic>
      <p:sp>
        <p:nvSpPr>
          <p:cNvPr id="68" name="Rectangle 5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9" name="Rectangle 5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8" name="Content Placeholder 2">
            <a:extLst>
              <a:ext uri="{FF2B5EF4-FFF2-40B4-BE49-F238E27FC236}">
                <a16:creationId xmlns:a16="http://schemas.microsoft.com/office/drawing/2014/main" id="{FC65EEBD-5589-48DB-A356-9E3C0495B2F7}"/>
              </a:ext>
            </a:extLst>
          </p:cNvPr>
          <p:cNvGraphicFramePr>
            <a:graphicFrameLocks noGrp="1"/>
          </p:cNvGraphicFramePr>
          <p:nvPr>
            <p:ph idx="1"/>
          </p:nvPr>
        </p:nvGraphicFramePr>
        <p:xfrm>
          <a:off x="7239012" y="2031101"/>
          <a:ext cx="4282984" cy="35119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1516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act server-side rendering integration">
            <a:extLst>
              <a:ext uri="{FF2B5EF4-FFF2-40B4-BE49-F238E27FC236}">
                <a16:creationId xmlns:a16="http://schemas.microsoft.com/office/drawing/2014/main" id="{517107C1-1A66-842A-CC26-C0699A5431D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028"/>
          <a:stretch/>
        </p:blipFill>
        <p:spPr bwMode="auto">
          <a:xfrm>
            <a:off x="457200" y="457200"/>
            <a:ext cx="11277600"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8852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FCCBE-77A5-382B-9B4E-6B15F0676318}"/>
              </a:ext>
            </a:extLst>
          </p:cNvPr>
          <p:cNvSpPr>
            <a:spLocks noGrp="1"/>
          </p:cNvSpPr>
          <p:nvPr>
            <p:ph type="title"/>
          </p:nvPr>
        </p:nvSpPr>
        <p:spPr/>
        <p:txBody>
          <a:bodyPr/>
          <a:lstStyle/>
          <a:p>
            <a:r>
              <a:rPr lang="en-IN" dirty="0"/>
              <a:t>Pros and Cons of Client-Side</a:t>
            </a:r>
          </a:p>
        </p:txBody>
      </p:sp>
      <p:sp>
        <p:nvSpPr>
          <p:cNvPr id="3" name="Content Placeholder 2">
            <a:extLst>
              <a:ext uri="{FF2B5EF4-FFF2-40B4-BE49-F238E27FC236}">
                <a16:creationId xmlns:a16="http://schemas.microsoft.com/office/drawing/2014/main" id="{FD88B09A-C971-C3EF-5AE5-1662FDC389E0}"/>
              </a:ext>
            </a:extLst>
          </p:cNvPr>
          <p:cNvSpPr>
            <a:spLocks noGrp="1"/>
          </p:cNvSpPr>
          <p:nvPr>
            <p:ph idx="1"/>
          </p:nvPr>
        </p:nvSpPr>
        <p:spPr/>
        <p:txBody>
          <a:bodyPr>
            <a:normAutofit/>
          </a:bodyPr>
          <a:lstStyle/>
          <a:p>
            <a:r>
              <a:rPr lang="en-US" dirty="0"/>
              <a:t>Pros of Client-Side Rendering:</a:t>
            </a:r>
          </a:p>
          <a:p>
            <a:pPr lvl="1"/>
            <a:r>
              <a:rPr lang="en-US" dirty="0"/>
              <a:t>Rich site interactions</a:t>
            </a:r>
          </a:p>
          <a:p>
            <a:pPr lvl="1"/>
            <a:r>
              <a:rPr lang="en-US" dirty="0"/>
              <a:t>Fast website rendering after the initial load.</a:t>
            </a:r>
          </a:p>
          <a:p>
            <a:pPr lvl="1"/>
            <a:r>
              <a:rPr lang="en-US" dirty="0"/>
              <a:t>Great for web applications.</a:t>
            </a:r>
          </a:p>
          <a:p>
            <a:pPr lvl="1"/>
            <a:r>
              <a:rPr lang="en-US" dirty="0"/>
              <a:t>Robust selection of JavaScript libraries.</a:t>
            </a:r>
          </a:p>
          <a:p>
            <a:r>
              <a:rPr lang="en-US" dirty="0"/>
              <a:t>Cons of Client-Side Rendering:</a:t>
            </a:r>
          </a:p>
          <a:p>
            <a:pPr lvl="1"/>
            <a:r>
              <a:rPr lang="en-US" dirty="0"/>
              <a:t>Low SEO if not implemented correctly.</a:t>
            </a:r>
          </a:p>
          <a:p>
            <a:pPr lvl="1"/>
            <a:r>
              <a:rPr lang="en-US" dirty="0"/>
              <a:t>Initial load might require more time.</a:t>
            </a:r>
          </a:p>
          <a:p>
            <a:pPr lvl="1"/>
            <a:r>
              <a:rPr lang="en-US" dirty="0"/>
              <a:t>In most cases, requires an external library.</a:t>
            </a:r>
            <a:endParaRPr lang="en-IN" dirty="0"/>
          </a:p>
        </p:txBody>
      </p:sp>
    </p:spTree>
    <p:extLst>
      <p:ext uri="{BB962C8B-B14F-4D97-AF65-F5344CB8AC3E}">
        <p14:creationId xmlns:p14="http://schemas.microsoft.com/office/powerpoint/2010/main" val="2518212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88440-572D-A0D4-8ECC-B230149EC444}"/>
              </a:ext>
            </a:extLst>
          </p:cNvPr>
          <p:cNvSpPr>
            <a:spLocks noGrp="1"/>
          </p:cNvSpPr>
          <p:nvPr>
            <p:ph type="title"/>
          </p:nvPr>
        </p:nvSpPr>
        <p:spPr/>
        <p:txBody>
          <a:bodyPr/>
          <a:lstStyle/>
          <a:p>
            <a:r>
              <a:rPr lang="en-IN"/>
              <a:t>Server-Side </a:t>
            </a:r>
            <a:r>
              <a:rPr lang="en-IN" dirty="0"/>
              <a:t>Rendering</a:t>
            </a:r>
          </a:p>
        </p:txBody>
      </p:sp>
      <p:sp>
        <p:nvSpPr>
          <p:cNvPr id="3" name="Content Placeholder 2">
            <a:extLst>
              <a:ext uri="{FF2B5EF4-FFF2-40B4-BE49-F238E27FC236}">
                <a16:creationId xmlns:a16="http://schemas.microsoft.com/office/drawing/2014/main" id="{3D5794AD-F290-6F7F-EA42-C805102EBBF7}"/>
              </a:ext>
            </a:extLst>
          </p:cNvPr>
          <p:cNvSpPr>
            <a:spLocks noGrp="1"/>
          </p:cNvSpPr>
          <p:nvPr>
            <p:ph idx="1"/>
          </p:nvPr>
        </p:nvSpPr>
        <p:spPr/>
        <p:txBody>
          <a:bodyPr/>
          <a:lstStyle/>
          <a:p>
            <a:r>
              <a:rPr lang="en-IN" dirty="0"/>
              <a:t>Client Browser send request to the server using URL</a:t>
            </a:r>
          </a:p>
          <a:p>
            <a:r>
              <a:rPr lang="en-IN" dirty="0"/>
              <a:t>Server responds back based on the URL requested, with an rendered HTML.</a:t>
            </a:r>
          </a:p>
          <a:p>
            <a:r>
              <a:rPr lang="en-IN" dirty="0"/>
              <a:t>Browser renders the page which viewable and download the JS files referred on the page.</a:t>
            </a:r>
          </a:p>
          <a:p>
            <a:r>
              <a:rPr lang="en-IN" dirty="0"/>
              <a:t>Once the JS files are downloaded, Browser executes React Code.</a:t>
            </a:r>
          </a:p>
          <a:p>
            <a:r>
              <a:rPr lang="en-IN" dirty="0"/>
              <a:t>Page now is enabled with interactions.</a:t>
            </a:r>
          </a:p>
        </p:txBody>
      </p:sp>
    </p:spTree>
    <p:extLst>
      <p:ext uri="{BB962C8B-B14F-4D97-AF65-F5344CB8AC3E}">
        <p14:creationId xmlns:p14="http://schemas.microsoft.com/office/powerpoint/2010/main" val="30684522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3395</TotalTime>
  <Words>4479</Words>
  <Application>Microsoft Office PowerPoint</Application>
  <PresentationFormat>Widescreen</PresentationFormat>
  <Paragraphs>533</Paragraphs>
  <Slides>63</Slides>
  <Notes>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63</vt:i4>
      </vt:variant>
    </vt:vector>
  </HeadingPairs>
  <TitlesOfParts>
    <vt:vector size="71" baseType="lpstr">
      <vt:lpstr>Arial</vt:lpstr>
      <vt:lpstr>Calibri</vt:lpstr>
      <vt:lpstr>Calibri Light</vt:lpstr>
      <vt:lpstr>Inter</vt:lpstr>
      <vt:lpstr>Segoe UI</vt:lpstr>
      <vt:lpstr>Söhne</vt:lpstr>
      <vt:lpstr>Office Theme</vt:lpstr>
      <vt:lpstr>1_Office Theme</vt:lpstr>
      <vt:lpstr>PowerPoint Presentation</vt:lpstr>
      <vt:lpstr>PowerPoint Presentation</vt:lpstr>
      <vt:lpstr>PowerPoint Presentation</vt:lpstr>
      <vt:lpstr>PowerPoint Presentation</vt:lpstr>
      <vt:lpstr>PowerPoint Presentation</vt:lpstr>
      <vt:lpstr>Client-Side Rendering</vt:lpstr>
      <vt:lpstr>PowerPoint Presentation</vt:lpstr>
      <vt:lpstr>Pros and Cons of Client-Side</vt:lpstr>
      <vt:lpstr>Server-Side Rendering</vt:lpstr>
      <vt:lpstr>PowerPoint Presentation</vt:lpstr>
      <vt:lpstr>Pros and Cons of Server-Side</vt:lpstr>
      <vt:lpstr>Building Blocks of a Web Application</vt:lpstr>
      <vt:lpstr>PowerPoint Presentation</vt:lpstr>
      <vt:lpstr>What is Next.js?</vt:lpstr>
      <vt:lpstr>PowerPoint Presentation</vt:lpstr>
      <vt:lpstr>Using Next CLI (Page Router)</vt:lpstr>
      <vt:lpstr>Adding Bootstrap</vt:lpstr>
      <vt:lpstr>Routing</vt:lpstr>
      <vt:lpstr>Custom App (pages/_app.js)</vt:lpstr>
      <vt:lpstr>Custom Document</vt:lpstr>
      <vt:lpstr>Pillars of Optimization</vt:lpstr>
      <vt:lpstr>Crawling and Indexing</vt:lpstr>
      <vt:lpstr>Web Performance &amp; Core Web Vitals</vt:lpstr>
      <vt:lpstr>Core Web Vitals</vt:lpstr>
      <vt:lpstr>First Contentful Paint</vt:lpstr>
      <vt:lpstr>Largest Contentful Paint (LCP)</vt:lpstr>
      <vt:lpstr>FCP vs LCP</vt:lpstr>
      <vt:lpstr>First Input Delay (FID)</vt:lpstr>
      <vt:lpstr>Total Blocking Time (TBT) </vt:lpstr>
      <vt:lpstr>Cumulative Layout Shift (CLS)</vt:lpstr>
      <vt:lpstr>next/image</vt:lpstr>
      <vt:lpstr>Next/image Layouts</vt:lpstr>
      <vt:lpstr>Font Optimization</vt:lpstr>
      <vt:lpstr>Data Fetching</vt:lpstr>
      <vt:lpstr>Next.js 13 App Router</vt:lpstr>
      <vt:lpstr>App Router</vt:lpstr>
      <vt:lpstr>Using Next CLI (App Router)</vt:lpstr>
      <vt:lpstr>File Conventions used by AppRouter</vt:lpstr>
      <vt:lpstr>Component Hierarchy</vt:lpstr>
      <vt:lpstr>Component Hierarchy – Root Layout</vt:lpstr>
      <vt:lpstr>Component Hierarchy – Nested Layout</vt:lpstr>
      <vt:lpstr>Component Hierarchy – Nested Layout</vt:lpstr>
      <vt:lpstr>File Colocation</vt:lpstr>
      <vt:lpstr>File Colocation</vt:lpstr>
      <vt:lpstr>Safe Colocation</vt:lpstr>
      <vt:lpstr>Project Organization – Private Folders</vt:lpstr>
      <vt:lpstr>Project Organization – Route Groups</vt:lpstr>
      <vt:lpstr>Project Organization – src Directory</vt:lpstr>
      <vt:lpstr>PowerPoint Presentation</vt:lpstr>
      <vt:lpstr>PowerPoint Presentation</vt:lpstr>
      <vt:lpstr>Dynamic Routes</vt:lpstr>
      <vt:lpstr>Error Handling</vt:lpstr>
      <vt:lpstr>Handling Errors in Layouts</vt:lpstr>
      <vt:lpstr>How to Secure your application?</vt:lpstr>
      <vt:lpstr>Authentication</vt:lpstr>
      <vt:lpstr>Authorization</vt:lpstr>
      <vt:lpstr>NextAuth</vt:lpstr>
      <vt:lpstr>NextAuth.js</vt:lpstr>
      <vt:lpstr>Key Features</vt:lpstr>
      <vt:lpstr>Next Auth Session Management</vt:lpstr>
      <vt:lpstr>Server-side session management</vt:lpstr>
      <vt:lpstr>Client-side session management</vt:lpstr>
      <vt:lpstr>Contact Me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Sharma</dc:creator>
  <cp:lastModifiedBy>Manish Sharma</cp:lastModifiedBy>
  <cp:revision>1</cp:revision>
  <dcterms:created xsi:type="dcterms:W3CDTF">2023-06-19T03:49:46Z</dcterms:created>
  <dcterms:modified xsi:type="dcterms:W3CDTF">2023-06-23T05:18:33Z</dcterms:modified>
</cp:coreProperties>
</file>