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7" r:id="rId2"/>
    <p:sldId id="302" r:id="rId3"/>
    <p:sldId id="303" r:id="rId4"/>
    <p:sldId id="304" r:id="rId5"/>
    <p:sldId id="305" r:id="rId6"/>
    <p:sldId id="451" r:id="rId7"/>
    <p:sldId id="453" r:id="rId8"/>
    <p:sldId id="456" r:id="rId9"/>
    <p:sldId id="454" r:id="rId10"/>
    <p:sldId id="264" r:id="rId11"/>
    <p:sldId id="457" r:id="rId12"/>
    <p:sldId id="458" r:id="rId13"/>
    <p:sldId id="308" r:id="rId14"/>
    <p:sldId id="459" r:id="rId15"/>
    <p:sldId id="364" r:id="rId16"/>
    <p:sldId id="374" r:id="rId17"/>
    <p:sldId id="379" r:id="rId18"/>
    <p:sldId id="376" r:id="rId19"/>
    <p:sldId id="378" r:id="rId20"/>
    <p:sldId id="282" r:id="rId21"/>
    <p:sldId id="380" r:id="rId22"/>
    <p:sldId id="460" r:id="rId23"/>
    <p:sldId id="382" r:id="rId24"/>
    <p:sldId id="287" r:id="rId25"/>
    <p:sldId id="461" r:id="rId26"/>
    <p:sldId id="381" r:id="rId27"/>
    <p:sldId id="392" r:id="rId28"/>
    <p:sldId id="393" r:id="rId29"/>
    <p:sldId id="462" r:id="rId30"/>
    <p:sldId id="394" r:id="rId31"/>
    <p:sldId id="388" r:id="rId32"/>
    <p:sldId id="395" r:id="rId33"/>
    <p:sldId id="389" r:id="rId34"/>
    <p:sldId id="396" r:id="rId35"/>
    <p:sldId id="397" r:id="rId36"/>
    <p:sldId id="398" r:id="rId37"/>
    <p:sldId id="399" r:id="rId38"/>
    <p:sldId id="292" r:id="rId39"/>
    <p:sldId id="467" r:id="rId40"/>
    <p:sldId id="385" r:id="rId41"/>
    <p:sldId id="386" r:id="rId42"/>
    <p:sldId id="463" r:id="rId43"/>
    <p:sldId id="294" r:id="rId44"/>
    <p:sldId id="402" r:id="rId45"/>
    <p:sldId id="468" r:id="rId46"/>
    <p:sldId id="271" r:id="rId47"/>
    <p:sldId id="401" r:id="rId48"/>
    <p:sldId id="295" r:id="rId49"/>
    <p:sldId id="464" r:id="rId50"/>
    <p:sldId id="465" r:id="rId51"/>
    <p:sldId id="297" r:id="rId52"/>
    <p:sldId id="404" r:id="rId53"/>
    <p:sldId id="405" r:id="rId54"/>
    <p:sldId id="406" r:id="rId55"/>
    <p:sldId id="407" r:id="rId56"/>
    <p:sldId id="408" r:id="rId57"/>
    <p:sldId id="298" r:id="rId58"/>
    <p:sldId id="439" r:id="rId59"/>
    <p:sldId id="440" r:id="rId60"/>
    <p:sldId id="442" r:id="rId61"/>
    <p:sldId id="441" r:id="rId62"/>
    <p:sldId id="443" r:id="rId63"/>
    <p:sldId id="299" r:id="rId64"/>
    <p:sldId id="444" r:id="rId65"/>
    <p:sldId id="445" r:id="rId66"/>
    <p:sldId id="446" r:id="rId67"/>
    <p:sldId id="447" r:id="rId68"/>
    <p:sldId id="448" r:id="rId69"/>
    <p:sldId id="449" r:id="rId70"/>
    <p:sldId id="410" r:id="rId71"/>
    <p:sldId id="411" r:id="rId72"/>
    <p:sldId id="412" r:id="rId73"/>
    <p:sldId id="413" r:id="rId74"/>
    <p:sldId id="450" r:id="rId75"/>
    <p:sldId id="300" r:id="rId76"/>
    <p:sldId id="414" r:id="rId77"/>
    <p:sldId id="415" r:id="rId78"/>
    <p:sldId id="416" r:id="rId79"/>
    <p:sldId id="417" r:id="rId80"/>
    <p:sldId id="418" r:id="rId81"/>
    <p:sldId id="419" r:id="rId82"/>
    <p:sldId id="420" r:id="rId83"/>
    <p:sldId id="421" r:id="rId84"/>
    <p:sldId id="422" r:id="rId85"/>
    <p:sldId id="423" r:id="rId86"/>
    <p:sldId id="424" r:id="rId87"/>
    <p:sldId id="409" r:id="rId88"/>
    <p:sldId id="340" r:id="rId89"/>
    <p:sldId id="425" r:id="rId90"/>
    <p:sldId id="470" r:id="rId91"/>
    <p:sldId id="347" r:id="rId92"/>
    <p:sldId id="471" r:id="rId93"/>
    <p:sldId id="524" r:id="rId94"/>
    <p:sldId id="525" r:id="rId95"/>
    <p:sldId id="526" r:id="rId96"/>
    <p:sldId id="527" r:id="rId97"/>
    <p:sldId id="528" r:id="rId98"/>
    <p:sldId id="529" r:id="rId99"/>
    <p:sldId id="432" r:id="rId100"/>
    <p:sldId id="466" r:id="rId101"/>
    <p:sldId id="433" r:id="rId102"/>
    <p:sldId id="434" r:id="rId103"/>
    <p:sldId id="435" r:id="rId104"/>
    <p:sldId id="436" r:id="rId105"/>
    <p:sldId id="437" r:id="rId106"/>
    <p:sldId id="301"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E3A36-D6F1-4290-B9DA-F5AA5B8B24ED}" v="19" dt="2023-06-14T18:17:42.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EEFAAE56-0119-48FE-A0D8-19D30C7618FF}"/>
    <pc:docChg chg="undo custSel addSld delSld modSld">
      <pc:chgData name="Manish Sharma" userId="b799adb9ba789c8f" providerId="LiveId" clId="{EEFAAE56-0119-48FE-A0D8-19D30C7618FF}" dt="2022-11-12T10:01:56.850" v="62" actId="20577"/>
      <pc:docMkLst>
        <pc:docMk/>
      </pc:docMkLst>
      <pc:sldChg chg="addSp modSp">
        <pc:chgData name="Manish Sharma" userId="b799adb9ba789c8f" providerId="LiveId" clId="{EEFAAE56-0119-48FE-A0D8-19D30C7618FF}" dt="2022-11-12T03:56:41.541" v="0" actId="164"/>
        <pc:sldMkLst>
          <pc:docMk/>
          <pc:sldMk cId="4142261549" sldId="304"/>
        </pc:sldMkLst>
        <pc:spChg chg="mod">
          <ac:chgData name="Manish Sharma" userId="b799adb9ba789c8f" providerId="LiveId" clId="{EEFAAE56-0119-48FE-A0D8-19D30C7618FF}" dt="2022-11-12T03:56:41.541" v="0" actId="164"/>
          <ac:spMkLst>
            <pc:docMk/>
            <pc:sldMk cId="4142261549" sldId="304"/>
            <ac:spMk id="26" creationId="{F0EBE0DD-0859-88D5-82D1-0C484B1D0785}"/>
          </ac:spMkLst>
        </pc:spChg>
        <pc:spChg chg="mod">
          <ac:chgData name="Manish Sharma" userId="b799adb9ba789c8f" providerId="LiveId" clId="{EEFAAE56-0119-48FE-A0D8-19D30C7618FF}" dt="2022-11-12T03:56:41.541" v="0" actId="164"/>
          <ac:spMkLst>
            <pc:docMk/>
            <pc:sldMk cId="4142261549" sldId="304"/>
            <ac:spMk id="27" creationId="{6815E762-AC5C-490D-E9BB-6F13CAA7F42D}"/>
          </ac:spMkLst>
        </pc:spChg>
        <pc:grpChg chg="add mod">
          <ac:chgData name="Manish Sharma" userId="b799adb9ba789c8f" providerId="LiveId" clId="{EEFAAE56-0119-48FE-A0D8-19D30C7618FF}" dt="2022-11-12T03:56:41.541" v="0" actId="164"/>
          <ac:grpSpMkLst>
            <pc:docMk/>
            <pc:sldMk cId="4142261549" sldId="304"/>
            <ac:grpSpMk id="25" creationId="{FC514C07-74A4-94C5-429F-6BB9369B3B81}"/>
          </ac:grpSpMkLst>
        </pc:grpChg>
      </pc:sldChg>
      <pc:sldChg chg="modSp mod">
        <pc:chgData name="Manish Sharma" userId="b799adb9ba789c8f" providerId="LiveId" clId="{EEFAAE56-0119-48FE-A0D8-19D30C7618FF}" dt="2022-11-12T04:39:11.335" v="5" actId="20577"/>
        <pc:sldMkLst>
          <pc:docMk/>
          <pc:sldMk cId="3302700364" sldId="308"/>
        </pc:sldMkLst>
        <pc:spChg chg="mod">
          <ac:chgData name="Manish Sharma" userId="b799adb9ba789c8f" providerId="LiveId" clId="{EEFAAE56-0119-48FE-A0D8-19D30C7618FF}" dt="2022-11-12T04:39:11.335" v="5" actId="20577"/>
          <ac:spMkLst>
            <pc:docMk/>
            <pc:sldMk cId="3302700364" sldId="308"/>
            <ac:spMk id="3" creationId="{88403AD5-25D2-42DC-B34F-269E4104BA9F}"/>
          </ac:spMkLst>
        </pc:spChg>
      </pc:sldChg>
      <pc:sldChg chg="modSp mod">
        <pc:chgData name="Manish Sharma" userId="b799adb9ba789c8f" providerId="LiveId" clId="{EEFAAE56-0119-48FE-A0D8-19D30C7618FF}" dt="2022-11-12T04:56:09.004" v="16" actId="20577"/>
        <pc:sldMkLst>
          <pc:docMk/>
          <pc:sldMk cId="493138841" sldId="364"/>
        </pc:sldMkLst>
        <pc:spChg chg="mod">
          <ac:chgData name="Manish Sharma" userId="b799adb9ba789c8f" providerId="LiveId" clId="{EEFAAE56-0119-48FE-A0D8-19D30C7618FF}" dt="2022-11-12T04:56:09.004" v="16" actId="20577"/>
          <ac:spMkLst>
            <pc:docMk/>
            <pc:sldMk cId="493138841" sldId="364"/>
            <ac:spMk id="3" creationId="{00D03CB7-7F7A-4376-9693-4163852D9499}"/>
          </ac:spMkLst>
        </pc:spChg>
      </pc:sldChg>
      <pc:sldChg chg="modSp mod">
        <pc:chgData name="Manish Sharma" userId="b799adb9ba789c8f" providerId="LiveId" clId="{EEFAAE56-0119-48FE-A0D8-19D30C7618FF}" dt="2022-11-12T06:30:23.843" v="18" actId="20577"/>
        <pc:sldMkLst>
          <pc:docMk/>
          <pc:sldMk cId="240020791" sldId="383"/>
        </pc:sldMkLst>
        <pc:spChg chg="mod">
          <ac:chgData name="Manish Sharma" userId="b799adb9ba789c8f" providerId="LiveId" clId="{EEFAAE56-0119-48FE-A0D8-19D30C7618FF}" dt="2022-11-12T06:30:23.843" v="18" actId="20577"/>
          <ac:spMkLst>
            <pc:docMk/>
            <pc:sldMk cId="240020791" sldId="383"/>
            <ac:spMk id="5" creationId="{93772D5C-A23D-AA27-56E2-A89AA2DC632B}"/>
          </ac:spMkLst>
        </pc:spChg>
      </pc:sldChg>
      <pc:sldChg chg="modSp mod">
        <pc:chgData name="Manish Sharma" userId="b799adb9ba789c8f" providerId="LiveId" clId="{EEFAAE56-0119-48FE-A0D8-19D30C7618FF}" dt="2022-11-12T10:01:56.850" v="62" actId="20577"/>
        <pc:sldMkLst>
          <pc:docMk/>
          <pc:sldMk cId="3094113067" sldId="397"/>
        </pc:sldMkLst>
        <pc:spChg chg="mod">
          <ac:chgData name="Manish Sharma" userId="b799adb9ba789c8f" providerId="LiveId" clId="{EEFAAE56-0119-48FE-A0D8-19D30C7618FF}" dt="2022-11-12T10:01:56.850" v="62" actId="20577"/>
          <ac:spMkLst>
            <pc:docMk/>
            <pc:sldMk cId="3094113067" sldId="397"/>
            <ac:spMk id="3" creationId="{D39C7051-71B4-021D-F3E7-5DC2F513075A}"/>
          </ac:spMkLst>
        </pc:spChg>
      </pc:sldChg>
      <pc:sldChg chg="modSp mod">
        <pc:chgData name="Manish Sharma" userId="b799adb9ba789c8f" providerId="LiveId" clId="{EEFAAE56-0119-48FE-A0D8-19D30C7618FF}" dt="2022-11-12T10:01:56.177" v="61" actId="20577"/>
        <pc:sldMkLst>
          <pc:docMk/>
          <pc:sldMk cId="3064370140" sldId="398"/>
        </pc:sldMkLst>
        <pc:spChg chg="mod">
          <ac:chgData name="Manish Sharma" userId="b799adb9ba789c8f" providerId="LiveId" clId="{EEFAAE56-0119-48FE-A0D8-19D30C7618FF}" dt="2022-11-12T10:01:56.177" v="61" actId="20577"/>
          <ac:spMkLst>
            <pc:docMk/>
            <pc:sldMk cId="3064370140" sldId="398"/>
            <ac:spMk id="3" creationId="{86612EDE-F75A-91F9-4A1A-4F5DF8832EAE}"/>
          </ac:spMkLst>
        </pc:spChg>
      </pc:sldChg>
      <pc:sldChg chg="add del">
        <pc:chgData name="Manish Sharma" userId="b799adb9ba789c8f" providerId="LiveId" clId="{EEFAAE56-0119-48FE-A0D8-19D30C7618FF}" dt="2022-11-12T04:54:39.521" v="7"/>
        <pc:sldMkLst>
          <pc:docMk/>
          <pc:sldMk cId="3471218498" sldId="452"/>
        </pc:sldMkLst>
      </pc:sldChg>
    </pc:docChg>
  </pc:docChgLst>
  <pc:docChgLst>
    <pc:chgData name="Manish Sharma" userId="b799adb9ba789c8f" providerId="LiveId" clId="{D01A2B7F-BD4A-471C-84FC-CD26F8AF7E14}"/>
    <pc:docChg chg="undo redo custSel addSld delSld modSld sldOrd">
      <pc:chgData name="Manish Sharma" userId="b799adb9ba789c8f" providerId="LiveId" clId="{D01A2B7F-BD4A-471C-84FC-CD26F8AF7E14}" dt="2023-03-26T10:34:43.020" v="596"/>
      <pc:docMkLst>
        <pc:docMk/>
      </pc:docMkLst>
      <pc:sldChg chg="add del">
        <pc:chgData name="Manish Sharma" userId="b799adb9ba789c8f" providerId="LiveId" clId="{D01A2B7F-BD4A-471C-84FC-CD26F8AF7E14}" dt="2023-03-18T04:34:35.859" v="65"/>
        <pc:sldMkLst>
          <pc:docMk/>
          <pc:sldMk cId="2807569457" sldId="264"/>
        </pc:sldMkLst>
      </pc:sldChg>
      <pc:sldChg chg="addSp delSp modSp add del mod setBg delDesignElem">
        <pc:chgData name="Manish Sharma" userId="b799adb9ba789c8f" providerId="LiveId" clId="{D01A2B7F-BD4A-471C-84FC-CD26F8AF7E14}" dt="2023-03-19T10:28:03.164" v="517" actId="26606"/>
        <pc:sldMkLst>
          <pc:docMk/>
          <pc:sldMk cId="255127609" sldId="271"/>
        </pc:sldMkLst>
        <pc:spChg chg="mod">
          <ac:chgData name="Manish Sharma" userId="b799adb9ba789c8f" providerId="LiveId" clId="{D01A2B7F-BD4A-471C-84FC-CD26F8AF7E14}" dt="2023-03-19T10:28:03.164" v="517" actId="26606"/>
          <ac:spMkLst>
            <pc:docMk/>
            <pc:sldMk cId="255127609" sldId="271"/>
            <ac:spMk id="2" creationId="{6372D7F5-A484-4014-8819-BA4481E6DD76}"/>
          </ac:spMkLst>
        </pc:spChg>
        <pc:spChg chg="del">
          <ac:chgData name="Manish Sharma" userId="b799adb9ba789c8f" providerId="LiveId" clId="{D01A2B7F-BD4A-471C-84FC-CD26F8AF7E14}" dt="2023-03-19T10:27:54.330" v="514"/>
          <ac:spMkLst>
            <pc:docMk/>
            <pc:sldMk cId="255127609" sldId="271"/>
            <ac:spMk id="1029" creationId="{A8384FB5-9ADC-4DDC-881B-597D56F5B15D}"/>
          </ac:spMkLst>
        </pc:spChg>
        <pc:spChg chg="del">
          <ac:chgData name="Manish Sharma" userId="b799adb9ba789c8f" providerId="LiveId" clId="{D01A2B7F-BD4A-471C-84FC-CD26F8AF7E14}" dt="2023-03-19T10:27:54.330" v="514"/>
          <ac:spMkLst>
            <pc:docMk/>
            <pc:sldMk cId="255127609" sldId="271"/>
            <ac:spMk id="1030" creationId="{91E5A9A7-95C6-4F4F-B00E-C82E07FE62EF}"/>
          </ac:spMkLst>
        </pc:spChg>
        <pc:spChg chg="del">
          <ac:chgData name="Manish Sharma" userId="b799adb9ba789c8f" providerId="LiveId" clId="{D01A2B7F-BD4A-471C-84FC-CD26F8AF7E14}" dt="2023-03-19T10:27:54.330" v="514"/>
          <ac:spMkLst>
            <pc:docMk/>
            <pc:sldMk cId="255127609" sldId="271"/>
            <ac:spMk id="1032" creationId="{D07DD2DE-F619-49DD-B5E7-03A290FF4ED1}"/>
          </ac:spMkLst>
        </pc:spChg>
        <pc:spChg chg="del">
          <ac:chgData name="Manish Sharma" userId="b799adb9ba789c8f" providerId="LiveId" clId="{D01A2B7F-BD4A-471C-84FC-CD26F8AF7E14}" dt="2023-03-19T10:27:54.330" v="514"/>
          <ac:spMkLst>
            <pc:docMk/>
            <pc:sldMk cId="255127609" sldId="271"/>
            <ac:spMk id="1034" creationId="{85149191-5F60-4A28-AAFF-039F96B0F3EC}"/>
          </ac:spMkLst>
        </pc:spChg>
        <pc:spChg chg="del">
          <ac:chgData name="Manish Sharma" userId="b799adb9ba789c8f" providerId="LiveId" clId="{D01A2B7F-BD4A-471C-84FC-CD26F8AF7E14}" dt="2023-03-19T10:27:54.330" v="514"/>
          <ac:spMkLst>
            <pc:docMk/>
            <pc:sldMk cId="255127609" sldId="271"/>
            <ac:spMk id="1036" creationId="{F8260ED5-17F7-4158-B241-D51DD4CF1B7E}"/>
          </ac:spMkLst>
        </pc:spChg>
        <pc:spChg chg="add del">
          <ac:chgData name="Manish Sharma" userId="b799adb9ba789c8f" providerId="LiveId" clId="{D01A2B7F-BD4A-471C-84FC-CD26F8AF7E14}" dt="2023-03-19T10:28:03.160" v="516" actId="26606"/>
          <ac:spMkLst>
            <pc:docMk/>
            <pc:sldMk cId="255127609" sldId="271"/>
            <ac:spMk id="1038" creationId="{A4E37431-20F0-4DD6-84A9-ED2B644943A2}"/>
          </ac:spMkLst>
        </pc:spChg>
        <pc:spChg chg="add del">
          <ac:chgData name="Manish Sharma" userId="b799adb9ba789c8f" providerId="LiveId" clId="{D01A2B7F-BD4A-471C-84FC-CD26F8AF7E14}" dt="2023-03-19T10:28:03.160" v="516" actId="26606"/>
          <ac:spMkLst>
            <pc:docMk/>
            <pc:sldMk cId="255127609" sldId="271"/>
            <ac:spMk id="1040" creationId="{0AE98B72-66C6-4AB4-AF0D-BA830DE86393}"/>
          </ac:spMkLst>
        </pc:spChg>
        <pc:spChg chg="add del">
          <ac:chgData name="Manish Sharma" userId="b799adb9ba789c8f" providerId="LiveId" clId="{D01A2B7F-BD4A-471C-84FC-CD26F8AF7E14}" dt="2023-03-19T10:28:03.160" v="516" actId="26606"/>
          <ac:spMkLst>
            <pc:docMk/>
            <pc:sldMk cId="255127609" sldId="271"/>
            <ac:spMk id="1041" creationId="{767334AB-16BD-4EC7-8C6B-4B5171600933}"/>
          </ac:spMkLst>
        </pc:spChg>
        <pc:spChg chg="add del">
          <ac:chgData name="Manish Sharma" userId="b799adb9ba789c8f" providerId="LiveId" clId="{D01A2B7F-BD4A-471C-84FC-CD26F8AF7E14}" dt="2023-03-19T10:28:03.160" v="516" actId="26606"/>
          <ac:spMkLst>
            <pc:docMk/>
            <pc:sldMk cId="255127609" sldId="271"/>
            <ac:spMk id="1042" creationId="{407EAFC6-733F-403D-BB4D-05A3A28742F1}"/>
          </ac:spMkLst>
        </pc:spChg>
        <pc:spChg chg="add del">
          <ac:chgData name="Manish Sharma" userId="b799adb9ba789c8f" providerId="LiveId" clId="{D01A2B7F-BD4A-471C-84FC-CD26F8AF7E14}" dt="2023-03-19T10:28:03.160" v="516" actId="26606"/>
          <ac:spMkLst>
            <pc:docMk/>
            <pc:sldMk cId="255127609" sldId="271"/>
            <ac:spMk id="1043" creationId="{17A36730-4CB0-4F61-AD11-A44C9765833F}"/>
          </ac:spMkLst>
        </pc:spChg>
        <pc:spChg chg="add del">
          <ac:chgData name="Manish Sharma" userId="b799adb9ba789c8f" providerId="LiveId" clId="{D01A2B7F-BD4A-471C-84FC-CD26F8AF7E14}" dt="2023-03-19T10:28:03.160" v="516" actId="26606"/>
          <ac:spMkLst>
            <pc:docMk/>
            <pc:sldMk cId="255127609" sldId="271"/>
            <ac:spMk id="1044" creationId="{C69C79E1-F916-4929-A4F3-DE763D4BFA57}"/>
          </ac:spMkLst>
        </pc:spChg>
        <pc:spChg chg="add">
          <ac:chgData name="Manish Sharma" userId="b799adb9ba789c8f" providerId="LiveId" clId="{D01A2B7F-BD4A-471C-84FC-CD26F8AF7E14}" dt="2023-03-19T10:28:03.164" v="517" actId="26606"/>
          <ac:spMkLst>
            <pc:docMk/>
            <pc:sldMk cId="255127609" sldId="271"/>
            <ac:spMk id="1046" creationId="{D4771268-CB57-404A-9271-370EB28F6090}"/>
          </ac:spMkLst>
        </pc:spChg>
        <pc:picChg chg="mod">
          <ac:chgData name="Manish Sharma" userId="b799adb9ba789c8f" providerId="LiveId" clId="{D01A2B7F-BD4A-471C-84FC-CD26F8AF7E14}" dt="2023-03-19T10:28:03.164" v="517" actId="26606"/>
          <ac:picMkLst>
            <pc:docMk/>
            <pc:sldMk cId="255127609" sldId="271"/>
            <ac:picMk id="1026" creationId="{89EBD3EA-A90F-46D1-A541-97E336D9C186}"/>
          </ac:picMkLst>
        </pc:picChg>
      </pc:sldChg>
      <pc:sldChg chg="add del">
        <pc:chgData name="Manish Sharma" userId="b799adb9ba789c8f" providerId="LiveId" clId="{D01A2B7F-BD4A-471C-84FC-CD26F8AF7E14}" dt="2023-03-18T06:03:48.367" v="234"/>
        <pc:sldMkLst>
          <pc:docMk/>
          <pc:sldMk cId="2868707546" sldId="282"/>
        </pc:sldMkLst>
      </pc:sldChg>
      <pc:sldChg chg="add del">
        <pc:chgData name="Manish Sharma" userId="b799adb9ba789c8f" providerId="LiveId" clId="{D01A2B7F-BD4A-471C-84FC-CD26F8AF7E14}" dt="2023-03-18T06:44:03.704" v="244"/>
        <pc:sldMkLst>
          <pc:docMk/>
          <pc:sldMk cId="3166340807" sldId="287"/>
        </pc:sldMkLst>
      </pc:sldChg>
      <pc:sldChg chg="add del">
        <pc:chgData name="Manish Sharma" userId="b799adb9ba789c8f" providerId="LiveId" clId="{D01A2B7F-BD4A-471C-84FC-CD26F8AF7E14}" dt="2023-03-19T03:26:18.814" v="434"/>
        <pc:sldMkLst>
          <pc:docMk/>
          <pc:sldMk cId="4049329401" sldId="292"/>
        </pc:sldMkLst>
      </pc:sldChg>
      <pc:sldChg chg="add del">
        <pc:chgData name="Manish Sharma" userId="b799adb9ba789c8f" providerId="LiveId" clId="{D01A2B7F-BD4A-471C-84FC-CD26F8AF7E14}" dt="2023-03-19T10:27:54.330" v="514"/>
        <pc:sldMkLst>
          <pc:docMk/>
          <pc:sldMk cId="1018331093" sldId="294"/>
        </pc:sldMkLst>
      </pc:sldChg>
      <pc:sldChg chg="add del">
        <pc:chgData name="Manish Sharma" userId="b799adb9ba789c8f" providerId="LiveId" clId="{D01A2B7F-BD4A-471C-84FC-CD26F8AF7E14}" dt="2023-03-19T10:27:54.330" v="514"/>
        <pc:sldMkLst>
          <pc:docMk/>
          <pc:sldMk cId="2791508209" sldId="295"/>
        </pc:sldMkLst>
      </pc:sldChg>
      <pc:sldChg chg="add del">
        <pc:chgData name="Manish Sharma" userId="b799adb9ba789c8f" providerId="LiveId" clId="{D01A2B7F-BD4A-471C-84FC-CD26F8AF7E14}" dt="2023-03-25T04:35:26.221" v="567"/>
        <pc:sldMkLst>
          <pc:docMk/>
          <pc:sldMk cId="3655672511" sldId="297"/>
        </pc:sldMkLst>
      </pc:sldChg>
      <pc:sldChg chg="add del">
        <pc:chgData name="Manish Sharma" userId="b799adb9ba789c8f" providerId="LiveId" clId="{D01A2B7F-BD4A-471C-84FC-CD26F8AF7E14}" dt="2023-03-25T04:36:03.807" v="568"/>
        <pc:sldMkLst>
          <pc:docMk/>
          <pc:sldMk cId="2048991383" sldId="298"/>
        </pc:sldMkLst>
      </pc:sldChg>
      <pc:sldChg chg="add del">
        <pc:chgData name="Manish Sharma" userId="b799adb9ba789c8f" providerId="LiveId" clId="{D01A2B7F-BD4A-471C-84FC-CD26F8AF7E14}" dt="2023-03-25T07:12:58.196" v="574"/>
        <pc:sldMkLst>
          <pc:docMk/>
          <pc:sldMk cId="2680455687" sldId="299"/>
        </pc:sldMkLst>
      </pc:sldChg>
      <pc:sldChg chg="add del">
        <pc:chgData name="Manish Sharma" userId="b799adb9ba789c8f" providerId="LiveId" clId="{D01A2B7F-BD4A-471C-84FC-CD26F8AF7E14}" dt="2023-03-25T09:57:50.272" v="576"/>
        <pc:sldMkLst>
          <pc:docMk/>
          <pc:sldMk cId="551039886" sldId="300"/>
        </pc:sldMkLst>
      </pc:sldChg>
      <pc:sldChg chg="del">
        <pc:chgData name="Manish Sharma" userId="b799adb9ba789c8f" providerId="LiveId" clId="{D01A2B7F-BD4A-471C-84FC-CD26F8AF7E14}" dt="2023-03-18T03:28:09.800" v="0" actId="47"/>
        <pc:sldMkLst>
          <pc:docMk/>
          <pc:sldMk cId="1506044839" sldId="302"/>
        </pc:sldMkLst>
      </pc:sldChg>
      <pc:sldChg chg="addSp modSp new">
        <pc:chgData name="Manish Sharma" userId="b799adb9ba789c8f" providerId="LiveId" clId="{D01A2B7F-BD4A-471C-84FC-CD26F8AF7E14}" dt="2023-03-18T03:53:42.495" v="7"/>
        <pc:sldMkLst>
          <pc:docMk/>
          <pc:sldMk cId="4047311229" sldId="302"/>
        </pc:sldMkLst>
        <pc:spChg chg="add mod">
          <ac:chgData name="Manish Sharma" userId="b799adb9ba789c8f" providerId="LiveId" clId="{D01A2B7F-BD4A-471C-84FC-CD26F8AF7E14}" dt="2023-03-18T03:52:30.350" v="2"/>
          <ac:spMkLst>
            <pc:docMk/>
            <pc:sldMk cId="4047311229" sldId="302"/>
            <ac:spMk id="2" creationId="{7E9AA2A9-FDF6-7D68-4A8F-EF8844DB9807}"/>
          </ac:spMkLst>
        </pc:spChg>
        <pc:spChg chg="add mod">
          <ac:chgData name="Manish Sharma" userId="b799adb9ba789c8f" providerId="LiveId" clId="{D01A2B7F-BD4A-471C-84FC-CD26F8AF7E14}" dt="2023-03-18T03:52:30.350" v="2"/>
          <ac:spMkLst>
            <pc:docMk/>
            <pc:sldMk cId="4047311229" sldId="302"/>
            <ac:spMk id="3" creationId="{68E5643B-666E-2771-2877-C822E7034B84}"/>
          </ac:spMkLst>
        </pc:spChg>
        <pc:spChg chg="mod">
          <ac:chgData name="Manish Sharma" userId="b799adb9ba789c8f" providerId="LiveId" clId="{D01A2B7F-BD4A-471C-84FC-CD26F8AF7E14}" dt="2023-03-18T03:52:39.898" v="3"/>
          <ac:spMkLst>
            <pc:docMk/>
            <pc:sldMk cId="4047311229" sldId="302"/>
            <ac:spMk id="5" creationId="{E7B57925-C750-03F5-ABD2-DAA89D39DB8A}"/>
          </ac:spMkLst>
        </pc:spChg>
        <pc:spChg chg="mod">
          <ac:chgData name="Manish Sharma" userId="b799adb9ba789c8f" providerId="LiveId" clId="{D01A2B7F-BD4A-471C-84FC-CD26F8AF7E14}" dt="2023-03-18T03:52:39.898" v="3"/>
          <ac:spMkLst>
            <pc:docMk/>
            <pc:sldMk cId="4047311229" sldId="302"/>
            <ac:spMk id="6" creationId="{CA225D92-8698-AA39-6ECA-B44DBC621E52}"/>
          </ac:spMkLst>
        </pc:spChg>
        <pc:spChg chg="mod">
          <ac:chgData name="Manish Sharma" userId="b799adb9ba789c8f" providerId="LiveId" clId="{D01A2B7F-BD4A-471C-84FC-CD26F8AF7E14}" dt="2023-03-18T03:52:39.898" v="3"/>
          <ac:spMkLst>
            <pc:docMk/>
            <pc:sldMk cId="4047311229" sldId="302"/>
            <ac:spMk id="8" creationId="{79B1B77A-F478-3E8E-56DE-E8BF99F6A9B9}"/>
          </ac:spMkLst>
        </pc:spChg>
        <pc:spChg chg="mod">
          <ac:chgData name="Manish Sharma" userId="b799adb9ba789c8f" providerId="LiveId" clId="{D01A2B7F-BD4A-471C-84FC-CD26F8AF7E14}" dt="2023-03-18T03:52:39.898" v="3"/>
          <ac:spMkLst>
            <pc:docMk/>
            <pc:sldMk cId="4047311229" sldId="302"/>
            <ac:spMk id="9" creationId="{63DD8E98-6634-A255-78D0-68A78645628C}"/>
          </ac:spMkLst>
        </pc:spChg>
        <pc:spChg chg="add mod">
          <ac:chgData name="Manish Sharma" userId="b799adb9ba789c8f" providerId="LiveId" clId="{D01A2B7F-BD4A-471C-84FC-CD26F8AF7E14}" dt="2023-03-18T03:52:47.684" v="4"/>
          <ac:spMkLst>
            <pc:docMk/>
            <pc:sldMk cId="4047311229" sldId="302"/>
            <ac:spMk id="11" creationId="{0C3D84FC-152A-D974-37CE-140F9FF95022}"/>
          </ac:spMkLst>
        </pc:spChg>
        <pc:spChg chg="add mod">
          <ac:chgData name="Manish Sharma" userId="b799adb9ba789c8f" providerId="LiveId" clId="{D01A2B7F-BD4A-471C-84FC-CD26F8AF7E14}" dt="2023-03-18T03:52:47.684" v="4"/>
          <ac:spMkLst>
            <pc:docMk/>
            <pc:sldMk cId="4047311229" sldId="302"/>
            <ac:spMk id="13" creationId="{F01CE23B-3AD6-B3F5-AB5C-58CCD8C5D728}"/>
          </ac:spMkLst>
        </pc:spChg>
        <pc:spChg chg="add mod">
          <ac:chgData name="Manish Sharma" userId="b799adb9ba789c8f" providerId="LiveId" clId="{D01A2B7F-BD4A-471C-84FC-CD26F8AF7E14}" dt="2023-03-18T03:53:02.850" v="5"/>
          <ac:spMkLst>
            <pc:docMk/>
            <pc:sldMk cId="4047311229" sldId="302"/>
            <ac:spMk id="14" creationId="{B3C240ED-4697-800B-414F-E5A3FA4DB668}"/>
          </ac:spMkLst>
        </pc:spChg>
        <pc:spChg chg="add mod">
          <ac:chgData name="Manish Sharma" userId="b799adb9ba789c8f" providerId="LiveId" clId="{D01A2B7F-BD4A-471C-84FC-CD26F8AF7E14}" dt="2023-03-18T03:53:02.850" v="5"/>
          <ac:spMkLst>
            <pc:docMk/>
            <pc:sldMk cId="4047311229" sldId="302"/>
            <ac:spMk id="15" creationId="{8376728F-596F-A4E4-7BFF-27C90E839CF4}"/>
          </ac:spMkLst>
        </pc:spChg>
        <pc:spChg chg="add mod">
          <ac:chgData name="Manish Sharma" userId="b799adb9ba789c8f" providerId="LiveId" clId="{D01A2B7F-BD4A-471C-84FC-CD26F8AF7E14}" dt="2023-03-18T03:53:02.850" v="5"/>
          <ac:spMkLst>
            <pc:docMk/>
            <pc:sldMk cId="4047311229" sldId="302"/>
            <ac:spMk id="16" creationId="{7147DDEC-6921-35EF-4D2D-FC5186AF22CD}"/>
          </ac:spMkLst>
        </pc:spChg>
        <pc:spChg chg="add mod">
          <ac:chgData name="Manish Sharma" userId="b799adb9ba789c8f" providerId="LiveId" clId="{D01A2B7F-BD4A-471C-84FC-CD26F8AF7E14}" dt="2023-03-18T03:53:02.850" v="5"/>
          <ac:spMkLst>
            <pc:docMk/>
            <pc:sldMk cId="4047311229" sldId="302"/>
            <ac:spMk id="17" creationId="{7DE92039-F4DB-E39C-C8E3-40FDEEAE4080}"/>
          </ac:spMkLst>
        </pc:spChg>
        <pc:spChg chg="add mod">
          <ac:chgData name="Manish Sharma" userId="b799adb9ba789c8f" providerId="LiveId" clId="{D01A2B7F-BD4A-471C-84FC-CD26F8AF7E14}" dt="2023-03-18T03:53:02.850" v="5"/>
          <ac:spMkLst>
            <pc:docMk/>
            <pc:sldMk cId="4047311229" sldId="302"/>
            <ac:spMk id="18" creationId="{D7185835-8D67-3325-1B61-30891B42F51D}"/>
          </ac:spMkLst>
        </pc:spChg>
        <pc:spChg chg="add mod">
          <ac:chgData name="Manish Sharma" userId="b799adb9ba789c8f" providerId="LiveId" clId="{D01A2B7F-BD4A-471C-84FC-CD26F8AF7E14}" dt="2023-03-18T03:53:36.936" v="6"/>
          <ac:spMkLst>
            <pc:docMk/>
            <pc:sldMk cId="4047311229" sldId="302"/>
            <ac:spMk id="21" creationId="{D5D1E55C-1F6F-F7A1-BAAF-BA685BC049A9}"/>
          </ac:spMkLst>
        </pc:spChg>
        <pc:spChg chg="add mod">
          <ac:chgData name="Manish Sharma" userId="b799adb9ba789c8f" providerId="LiveId" clId="{D01A2B7F-BD4A-471C-84FC-CD26F8AF7E14}" dt="2023-03-18T03:53:36.936" v="6"/>
          <ac:spMkLst>
            <pc:docMk/>
            <pc:sldMk cId="4047311229" sldId="302"/>
            <ac:spMk id="22" creationId="{F6C5DCA4-C2FC-FE14-D6B5-D8A31B98A6E8}"/>
          </ac:spMkLst>
        </pc:spChg>
        <pc:spChg chg="mod">
          <ac:chgData name="Manish Sharma" userId="b799adb9ba789c8f" providerId="LiveId" clId="{D01A2B7F-BD4A-471C-84FC-CD26F8AF7E14}" dt="2023-03-18T03:53:42.495" v="7"/>
          <ac:spMkLst>
            <pc:docMk/>
            <pc:sldMk cId="4047311229" sldId="302"/>
            <ac:spMk id="24" creationId="{389E0382-1245-E5AB-ABE9-814F627111FC}"/>
          </ac:spMkLst>
        </pc:spChg>
        <pc:spChg chg="mod">
          <ac:chgData name="Manish Sharma" userId="b799adb9ba789c8f" providerId="LiveId" clId="{D01A2B7F-BD4A-471C-84FC-CD26F8AF7E14}" dt="2023-03-18T03:53:42.495" v="7"/>
          <ac:spMkLst>
            <pc:docMk/>
            <pc:sldMk cId="4047311229" sldId="302"/>
            <ac:spMk id="25" creationId="{23355D73-BD60-8221-52C4-B8E8E900DFB9}"/>
          </ac:spMkLst>
        </pc:spChg>
        <pc:grpChg chg="add mod">
          <ac:chgData name="Manish Sharma" userId="b799adb9ba789c8f" providerId="LiveId" clId="{D01A2B7F-BD4A-471C-84FC-CD26F8AF7E14}" dt="2023-03-18T03:52:39.898" v="3"/>
          <ac:grpSpMkLst>
            <pc:docMk/>
            <pc:sldMk cId="4047311229" sldId="302"/>
            <ac:grpSpMk id="4" creationId="{C35B19EC-D5C8-A44E-FDB8-BBAA419629B2}"/>
          </ac:grpSpMkLst>
        </pc:grpChg>
        <pc:grpChg chg="add mod">
          <ac:chgData name="Manish Sharma" userId="b799adb9ba789c8f" providerId="LiveId" clId="{D01A2B7F-BD4A-471C-84FC-CD26F8AF7E14}" dt="2023-03-18T03:52:39.898" v="3"/>
          <ac:grpSpMkLst>
            <pc:docMk/>
            <pc:sldMk cId="4047311229" sldId="302"/>
            <ac:grpSpMk id="7" creationId="{44920914-8491-BE46-6D71-F54634E41499}"/>
          </ac:grpSpMkLst>
        </pc:grpChg>
        <pc:grpChg chg="add mod">
          <ac:chgData name="Manish Sharma" userId="b799adb9ba789c8f" providerId="LiveId" clId="{D01A2B7F-BD4A-471C-84FC-CD26F8AF7E14}" dt="2023-03-18T03:53:42.495" v="7"/>
          <ac:grpSpMkLst>
            <pc:docMk/>
            <pc:sldMk cId="4047311229" sldId="302"/>
            <ac:grpSpMk id="23" creationId="{832F7E7F-E8CD-A315-2DB7-AE61224D2E0B}"/>
          </ac:grpSpMkLst>
        </pc:grpChg>
        <pc:cxnChg chg="add mod">
          <ac:chgData name="Manish Sharma" userId="b799adb9ba789c8f" providerId="LiveId" clId="{D01A2B7F-BD4A-471C-84FC-CD26F8AF7E14}" dt="2023-03-18T03:52:47.684" v="4"/>
          <ac:cxnSpMkLst>
            <pc:docMk/>
            <pc:sldMk cId="4047311229" sldId="302"/>
            <ac:cxnSpMk id="10" creationId="{32734C2C-B535-474F-1721-0B1D8D9A103B}"/>
          </ac:cxnSpMkLst>
        </pc:cxnChg>
        <pc:cxnChg chg="add mod">
          <ac:chgData name="Manish Sharma" userId="b799adb9ba789c8f" providerId="LiveId" clId="{D01A2B7F-BD4A-471C-84FC-CD26F8AF7E14}" dt="2023-03-18T03:52:47.684" v="4"/>
          <ac:cxnSpMkLst>
            <pc:docMk/>
            <pc:sldMk cId="4047311229" sldId="302"/>
            <ac:cxnSpMk id="12" creationId="{751ABE24-6D4D-2374-AB57-1E7C290DEEB7}"/>
          </ac:cxnSpMkLst>
        </pc:cxnChg>
        <pc:cxnChg chg="add mod">
          <ac:chgData name="Manish Sharma" userId="b799adb9ba789c8f" providerId="LiveId" clId="{D01A2B7F-BD4A-471C-84FC-CD26F8AF7E14}" dt="2023-03-18T03:53:36.936" v="6"/>
          <ac:cxnSpMkLst>
            <pc:docMk/>
            <pc:sldMk cId="4047311229" sldId="302"/>
            <ac:cxnSpMk id="19" creationId="{4BBC40DA-2324-3E47-82AA-683093ED7917}"/>
          </ac:cxnSpMkLst>
        </pc:cxnChg>
        <pc:cxnChg chg="add mod">
          <ac:chgData name="Manish Sharma" userId="b799adb9ba789c8f" providerId="LiveId" clId="{D01A2B7F-BD4A-471C-84FC-CD26F8AF7E14}" dt="2023-03-18T03:53:36.936" v="6"/>
          <ac:cxnSpMkLst>
            <pc:docMk/>
            <pc:sldMk cId="4047311229" sldId="302"/>
            <ac:cxnSpMk id="20" creationId="{9C3102CE-CEAA-68B4-42B3-E3364BE33CB6}"/>
          </ac:cxnSpMkLst>
        </pc:cxnChg>
      </pc:sldChg>
      <pc:sldChg chg="addSp modSp new">
        <pc:chgData name="Manish Sharma" userId="b799adb9ba789c8f" providerId="LiveId" clId="{D01A2B7F-BD4A-471C-84FC-CD26F8AF7E14}" dt="2023-03-18T03:56:09.779" v="13"/>
        <pc:sldMkLst>
          <pc:docMk/>
          <pc:sldMk cId="2501048459" sldId="303"/>
        </pc:sldMkLst>
        <pc:spChg chg="add mod">
          <ac:chgData name="Manish Sharma" userId="b799adb9ba789c8f" providerId="LiveId" clId="{D01A2B7F-BD4A-471C-84FC-CD26F8AF7E14}" dt="2023-03-18T03:54:37.048" v="9"/>
          <ac:spMkLst>
            <pc:docMk/>
            <pc:sldMk cId="2501048459" sldId="303"/>
            <ac:spMk id="2" creationId="{8994A1B5-13D8-4B5E-1499-4BC99AB3984F}"/>
          </ac:spMkLst>
        </pc:spChg>
        <pc:spChg chg="add mod">
          <ac:chgData name="Manish Sharma" userId="b799adb9ba789c8f" providerId="LiveId" clId="{D01A2B7F-BD4A-471C-84FC-CD26F8AF7E14}" dt="2023-03-18T03:54:37.048" v="9"/>
          <ac:spMkLst>
            <pc:docMk/>
            <pc:sldMk cId="2501048459" sldId="303"/>
            <ac:spMk id="5" creationId="{83CE0406-1977-ACD3-E96C-6931852264C6}"/>
          </ac:spMkLst>
        </pc:spChg>
        <pc:spChg chg="mod">
          <ac:chgData name="Manish Sharma" userId="b799adb9ba789c8f" providerId="LiveId" clId="{D01A2B7F-BD4A-471C-84FC-CD26F8AF7E14}" dt="2023-03-18T03:55:02.717" v="10"/>
          <ac:spMkLst>
            <pc:docMk/>
            <pc:sldMk cId="2501048459" sldId="303"/>
            <ac:spMk id="7" creationId="{0C16BF61-B835-0435-04FC-07452B031527}"/>
          </ac:spMkLst>
        </pc:spChg>
        <pc:spChg chg="mod">
          <ac:chgData name="Manish Sharma" userId="b799adb9ba789c8f" providerId="LiveId" clId="{D01A2B7F-BD4A-471C-84FC-CD26F8AF7E14}" dt="2023-03-18T03:55:02.717" v="10"/>
          <ac:spMkLst>
            <pc:docMk/>
            <pc:sldMk cId="2501048459" sldId="303"/>
            <ac:spMk id="8" creationId="{23F07FBA-1DA5-38DD-2860-109D63C6FEA0}"/>
          </ac:spMkLst>
        </pc:spChg>
        <pc:spChg chg="mod">
          <ac:chgData name="Manish Sharma" userId="b799adb9ba789c8f" providerId="LiveId" clId="{D01A2B7F-BD4A-471C-84FC-CD26F8AF7E14}" dt="2023-03-18T03:55:02.717" v="10"/>
          <ac:spMkLst>
            <pc:docMk/>
            <pc:sldMk cId="2501048459" sldId="303"/>
            <ac:spMk id="10" creationId="{2260F307-4966-0554-A3A3-EC54628E80B8}"/>
          </ac:spMkLst>
        </pc:spChg>
        <pc:spChg chg="mod">
          <ac:chgData name="Manish Sharma" userId="b799adb9ba789c8f" providerId="LiveId" clId="{D01A2B7F-BD4A-471C-84FC-CD26F8AF7E14}" dt="2023-03-18T03:55:02.717" v="10"/>
          <ac:spMkLst>
            <pc:docMk/>
            <pc:sldMk cId="2501048459" sldId="303"/>
            <ac:spMk id="11" creationId="{1EEF2F4E-7072-FDE1-A0C2-58CC12C62A0A}"/>
          </ac:spMkLst>
        </pc:spChg>
        <pc:spChg chg="add mod">
          <ac:chgData name="Manish Sharma" userId="b799adb9ba789c8f" providerId="LiveId" clId="{D01A2B7F-BD4A-471C-84FC-CD26F8AF7E14}" dt="2023-03-18T03:55:02.717" v="10"/>
          <ac:spMkLst>
            <pc:docMk/>
            <pc:sldMk cId="2501048459" sldId="303"/>
            <ac:spMk id="13" creationId="{E7438824-E9B4-AEA7-9CEC-39C4183FAAAF}"/>
          </ac:spMkLst>
        </pc:spChg>
        <pc:spChg chg="add mod">
          <ac:chgData name="Manish Sharma" userId="b799adb9ba789c8f" providerId="LiveId" clId="{D01A2B7F-BD4A-471C-84FC-CD26F8AF7E14}" dt="2023-03-18T03:55:25.123" v="11"/>
          <ac:spMkLst>
            <pc:docMk/>
            <pc:sldMk cId="2501048459" sldId="303"/>
            <ac:spMk id="14" creationId="{AD066BC7-13AA-6D9F-5B68-F927C08C2D21}"/>
          </ac:spMkLst>
        </pc:spChg>
        <pc:spChg chg="add mod">
          <ac:chgData name="Manish Sharma" userId="b799adb9ba789c8f" providerId="LiveId" clId="{D01A2B7F-BD4A-471C-84FC-CD26F8AF7E14}" dt="2023-03-18T03:55:25.123" v="11"/>
          <ac:spMkLst>
            <pc:docMk/>
            <pc:sldMk cId="2501048459" sldId="303"/>
            <ac:spMk id="16" creationId="{FFBAD72E-6218-BDB7-B061-6EA2EDED62AE}"/>
          </ac:spMkLst>
        </pc:spChg>
        <pc:spChg chg="add mod">
          <ac:chgData name="Manish Sharma" userId="b799adb9ba789c8f" providerId="LiveId" clId="{D01A2B7F-BD4A-471C-84FC-CD26F8AF7E14}" dt="2023-03-18T03:55:25.123" v="11"/>
          <ac:spMkLst>
            <pc:docMk/>
            <pc:sldMk cId="2501048459" sldId="303"/>
            <ac:spMk id="18" creationId="{1169F2F3-F1FF-F945-6C92-87A5EAE937EF}"/>
          </ac:spMkLst>
        </pc:spChg>
        <pc:spChg chg="add mod">
          <ac:chgData name="Manish Sharma" userId="b799adb9ba789c8f" providerId="LiveId" clId="{D01A2B7F-BD4A-471C-84FC-CD26F8AF7E14}" dt="2023-03-18T03:55:52.402" v="12"/>
          <ac:spMkLst>
            <pc:docMk/>
            <pc:sldMk cId="2501048459" sldId="303"/>
            <ac:spMk id="19" creationId="{4B17DCE0-51F6-2B57-3470-3559061454BB}"/>
          </ac:spMkLst>
        </pc:spChg>
        <pc:spChg chg="add mod">
          <ac:chgData name="Manish Sharma" userId="b799adb9ba789c8f" providerId="LiveId" clId="{D01A2B7F-BD4A-471C-84FC-CD26F8AF7E14}" dt="2023-03-18T03:55:52.402" v="12"/>
          <ac:spMkLst>
            <pc:docMk/>
            <pc:sldMk cId="2501048459" sldId="303"/>
            <ac:spMk id="20" creationId="{56D52F40-3FA9-7B0C-B4C1-D674D8B03207}"/>
          </ac:spMkLst>
        </pc:spChg>
        <pc:spChg chg="add mod">
          <ac:chgData name="Manish Sharma" userId="b799adb9ba789c8f" providerId="LiveId" clId="{D01A2B7F-BD4A-471C-84FC-CD26F8AF7E14}" dt="2023-03-18T03:55:52.402" v="12"/>
          <ac:spMkLst>
            <pc:docMk/>
            <pc:sldMk cId="2501048459" sldId="303"/>
            <ac:spMk id="21" creationId="{D4C6C288-0E9F-4CBE-8C3D-B5AD3CCCC60F}"/>
          </ac:spMkLst>
        </pc:spChg>
        <pc:spChg chg="add mod">
          <ac:chgData name="Manish Sharma" userId="b799adb9ba789c8f" providerId="LiveId" clId="{D01A2B7F-BD4A-471C-84FC-CD26F8AF7E14}" dt="2023-03-18T03:55:52.402" v="12"/>
          <ac:spMkLst>
            <pc:docMk/>
            <pc:sldMk cId="2501048459" sldId="303"/>
            <ac:spMk id="22" creationId="{AF159E17-9C3A-01C1-899F-2C57DFC2D955}"/>
          </ac:spMkLst>
        </pc:spChg>
        <pc:spChg chg="add mod">
          <ac:chgData name="Manish Sharma" userId="b799adb9ba789c8f" providerId="LiveId" clId="{D01A2B7F-BD4A-471C-84FC-CD26F8AF7E14}" dt="2023-03-18T03:55:52.402" v="12"/>
          <ac:spMkLst>
            <pc:docMk/>
            <pc:sldMk cId="2501048459" sldId="303"/>
            <ac:spMk id="23" creationId="{083BFA66-5E48-4E1F-114E-467E4877A5CF}"/>
          </ac:spMkLst>
        </pc:spChg>
        <pc:spChg chg="add mod">
          <ac:chgData name="Manish Sharma" userId="b799adb9ba789c8f" providerId="LiveId" clId="{D01A2B7F-BD4A-471C-84FC-CD26F8AF7E14}" dt="2023-03-18T03:56:09.779" v="13"/>
          <ac:spMkLst>
            <pc:docMk/>
            <pc:sldMk cId="2501048459" sldId="303"/>
            <ac:spMk id="25" creationId="{4478CFAD-8BF0-89A9-C636-0031DFF39CBD}"/>
          </ac:spMkLst>
        </pc:spChg>
        <pc:spChg chg="add mod">
          <ac:chgData name="Manish Sharma" userId="b799adb9ba789c8f" providerId="LiveId" clId="{D01A2B7F-BD4A-471C-84FC-CD26F8AF7E14}" dt="2023-03-18T03:56:09.779" v="13"/>
          <ac:spMkLst>
            <pc:docMk/>
            <pc:sldMk cId="2501048459" sldId="303"/>
            <ac:spMk id="26" creationId="{08B01D8A-D052-B614-33D5-F94CBA92CBAF}"/>
          </ac:spMkLst>
        </pc:spChg>
        <pc:spChg chg="mod">
          <ac:chgData name="Manish Sharma" userId="b799adb9ba789c8f" providerId="LiveId" clId="{D01A2B7F-BD4A-471C-84FC-CD26F8AF7E14}" dt="2023-03-18T03:56:09.779" v="13"/>
          <ac:spMkLst>
            <pc:docMk/>
            <pc:sldMk cId="2501048459" sldId="303"/>
            <ac:spMk id="28" creationId="{D462291E-F51C-3859-666F-6AE93655E2DD}"/>
          </ac:spMkLst>
        </pc:spChg>
        <pc:spChg chg="mod">
          <ac:chgData name="Manish Sharma" userId="b799adb9ba789c8f" providerId="LiveId" clId="{D01A2B7F-BD4A-471C-84FC-CD26F8AF7E14}" dt="2023-03-18T03:56:09.779" v="13"/>
          <ac:spMkLst>
            <pc:docMk/>
            <pc:sldMk cId="2501048459" sldId="303"/>
            <ac:spMk id="29" creationId="{9BA34E1C-C7B8-380C-6C24-B5ABABB9770E}"/>
          </ac:spMkLst>
        </pc:spChg>
        <pc:grpChg chg="add mod">
          <ac:chgData name="Manish Sharma" userId="b799adb9ba789c8f" providerId="LiveId" clId="{D01A2B7F-BD4A-471C-84FC-CD26F8AF7E14}" dt="2023-03-18T03:55:02.717" v="10"/>
          <ac:grpSpMkLst>
            <pc:docMk/>
            <pc:sldMk cId="2501048459" sldId="303"/>
            <ac:grpSpMk id="6" creationId="{9B652917-E07D-0BD9-1B87-C979A623F6B1}"/>
          </ac:grpSpMkLst>
        </pc:grpChg>
        <pc:grpChg chg="add mod">
          <ac:chgData name="Manish Sharma" userId="b799adb9ba789c8f" providerId="LiveId" clId="{D01A2B7F-BD4A-471C-84FC-CD26F8AF7E14}" dt="2023-03-18T03:55:02.717" v="10"/>
          <ac:grpSpMkLst>
            <pc:docMk/>
            <pc:sldMk cId="2501048459" sldId="303"/>
            <ac:grpSpMk id="9" creationId="{3CD51877-AE8A-81BC-EFDF-A14712C0D981}"/>
          </ac:grpSpMkLst>
        </pc:grpChg>
        <pc:grpChg chg="add mod">
          <ac:chgData name="Manish Sharma" userId="b799adb9ba789c8f" providerId="LiveId" clId="{D01A2B7F-BD4A-471C-84FC-CD26F8AF7E14}" dt="2023-03-18T03:56:09.779" v="13"/>
          <ac:grpSpMkLst>
            <pc:docMk/>
            <pc:sldMk cId="2501048459" sldId="303"/>
            <ac:grpSpMk id="27" creationId="{925E5245-A813-773B-C231-830B5770BC71}"/>
          </ac:grpSpMkLst>
        </pc:grpChg>
        <pc:cxnChg chg="add mod">
          <ac:chgData name="Manish Sharma" userId="b799adb9ba789c8f" providerId="LiveId" clId="{D01A2B7F-BD4A-471C-84FC-CD26F8AF7E14}" dt="2023-03-18T03:54:37.048" v="9"/>
          <ac:cxnSpMkLst>
            <pc:docMk/>
            <pc:sldMk cId="2501048459" sldId="303"/>
            <ac:cxnSpMk id="3" creationId="{1F5C0379-8B4F-3643-CC3D-B573C0978956}"/>
          </ac:cxnSpMkLst>
        </pc:cxnChg>
        <pc:cxnChg chg="add mod">
          <ac:chgData name="Manish Sharma" userId="b799adb9ba789c8f" providerId="LiveId" clId="{D01A2B7F-BD4A-471C-84FC-CD26F8AF7E14}" dt="2023-03-18T03:54:37.048" v="9"/>
          <ac:cxnSpMkLst>
            <pc:docMk/>
            <pc:sldMk cId="2501048459" sldId="303"/>
            <ac:cxnSpMk id="4" creationId="{46FBFF05-798D-81A4-5C92-E8FB66DFB1EE}"/>
          </ac:cxnSpMkLst>
        </pc:cxnChg>
        <pc:cxnChg chg="add mod">
          <ac:chgData name="Manish Sharma" userId="b799adb9ba789c8f" providerId="LiveId" clId="{D01A2B7F-BD4A-471C-84FC-CD26F8AF7E14}" dt="2023-03-18T03:55:02.717" v="10"/>
          <ac:cxnSpMkLst>
            <pc:docMk/>
            <pc:sldMk cId="2501048459" sldId="303"/>
            <ac:cxnSpMk id="12" creationId="{339940D3-419E-E98B-71B4-E7B910CBB518}"/>
          </ac:cxnSpMkLst>
        </pc:cxnChg>
        <pc:cxnChg chg="add mod">
          <ac:chgData name="Manish Sharma" userId="b799adb9ba789c8f" providerId="LiveId" clId="{D01A2B7F-BD4A-471C-84FC-CD26F8AF7E14}" dt="2023-03-18T03:55:25.123" v="11"/>
          <ac:cxnSpMkLst>
            <pc:docMk/>
            <pc:sldMk cId="2501048459" sldId="303"/>
            <ac:cxnSpMk id="15" creationId="{5A2720BE-6419-A022-6066-478137941694}"/>
          </ac:cxnSpMkLst>
        </pc:cxnChg>
        <pc:cxnChg chg="add mod">
          <ac:chgData name="Manish Sharma" userId="b799adb9ba789c8f" providerId="LiveId" clId="{D01A2B7F-BD4A-471C-84FC-CD26F8AF7E14}" dt="2023-03-18T03:55:25.123" v="11"/>
          <ac:cxnSpMkLst>
            <pc:docMk/>
            <pc:sldMk cId="2501048459" sldId="303"/>
            <ac:cxnSpMk id="17" creationId="{5B9A1A08-0E8D-EDCF-5C40-628096BB9CC6}"/>
          </ac:cxnSpMkLst>
        </pc:cxnChg>
        <pc:cxnChg chg="add mod">
          <ac:chgData name="Manish Sharma" userId="b799adb9ba789c8f" providerId="LiveId" clId="{D01A2B7F-BD4A-471C-84FC-CD26F8AF7E14}" dt="2023-03-18T03:56:09.779" v="13"/>
          <ac:cxnSpMkLst>
            <pc:docMk/>
            <pc:sldMk cId="2501048459" sldId="303"/>
            <ac:cxnSpMk id="24" creationId="{A96FAA77-5547-14F3-F9D4-4032430CD61A}"/>
          </ac:cxnSpMkLst>
        </pc:cxnChg>
        <pc:cxnChg chg="add mod">
          <ac:chgData name="Manish Sharma" userId="b799adb9ba789c8f" providerId="LiveId" clId="{D01A2B7F-BD4A-471C-84FC-CD26F8AF7E14}" dt="2023-03-18T03:56:09.779" v="13"/>
          <ac:cxnSpMkLst>
            <pc:docMk/>
            <pc:sldMk cId="2501048459" sldId="303"/>
            <ac:cxnSpMk id="30" creationId="{2C69BD89-C82E-5BCE-DA6B-0CAAD72730CB}"/>
          </ac:cxnSpMkLst>
        </pc:cxnChg>
      </pc:sldChg>
      <pc:sldChg chg="del">
        <pc:chgData name="Manish Sharma" userId="b799adb9ba789c8f" providerId="LiveId" clId="{D01A2B7F-BD4A-471C-84FC-CD26F8AF7E14}" dt="2023-03-18T03:28:09.800" v="0" actId="47"/>
        <pc:sldMkLst>
          <pc:docMk/>
          <pc:sldMk cId="3569700014" sldId="303"/>
        </pc:sldMkLst>
      </pc:sldChg>
      <pc:sldChg chg="addSp modSp new mod">
        <pc:chgData name="Manish Sharma" userId="b799adb9ba789c8f" providerId="LiveId" clId="{D01A2B7F-BD4A-471C-84FC-CD26F8AF7E14}" dt="2023-03-18T03:59:14.014" v="45"/>
        <pc:sldMkLst>
          <pc:docMk/>
          <pc:sldMk cId="3620799127" sldId="304"/>
        </pc:sldMkLst>
        <pc:spChg chg="add mod">
          <ac:chgData name="Manish Sharma" userId="b799adb9ba789c8f" providerId="LiveId" clId="{D01A2B7F-BD4A-471C-84FC-CD26F8AF7E14}" dt="2023-03-18T03:57:05.208" v="15"/>
          <ac:spMkLst>
            <pc:docMk/>
            <pc:sldMk cId="3620799127" sldId="304"/>
            <ac:spMk id="2" creationId="{7597B463-2902-EB46-01E9-CDA8F0290F74}"/>
          </ac:spMkLst>
        </pc:spChg>
        <pc:spChg chg="add mod">
          <ac:chgData name="Manish Sharma" userId="b799adb9ba789c8f" providerId="LiveId" clId="{D01A2B7F-BD4A-471C-84FC-CD26F8AF7E14}" dt="2023-03-18T03:57:05.208" v="15"/>
          <ac:spMkLst>
            <pc:docMk/>
            <pc:sldMk cId="3620799127" sldId="304"/>
            <ac:spMk id="5" creationId="{65958931-CBC9-4488-8D95-2FE854925DDB}"/>
          </ac:spMkLst>
        </pc:spChg>
        <pc:spChg chg="add mod">
          <ac:chgData name="Manish Sharma" userId="b799adb9ba789c8f" providerId="LiveId" clId="{D01A2B7F-BD4A-471C-84FC-CD26F8AF7E14}" dt="2023-03-18T03:57:05.208" v="15"/>
          <ac:spMkLst>
            <pc:docMk/>
            <pc:sldMk cId="3620799127" sldId="304"/>
            <ac:spMk id="7" creationId="{7E80E2C2-2021-E4A4-C822-24C0CBB3FD37}"/>
          </ac:spMkLst>
        </pc:spChg>
        <pc:spChg chg="add mod">
          <ac:chgData name="Manish Sharma" userId="b799adb9ba789c8f" providerId="LiveId" clId="{D01A2B7F-BD4A-471C-84FC-CD26F8AF7E14}" dt="2023-03-18T03:57:05.208" v="15"/>
          <ac:spMkLst>
            <pc:docMk/>
            <pc:sldMk cId="3620799127" sldId="304"/>
            <ac:spMk id="9" creationId="{1EE0D6AD-35FA-AF14-9E62-D327EF89A332}"/>
          </ac:spMkLst>
        </pc:spChg>
        <pc:spChg chg="mod">
          <ac:chgData name="Manish Sharma" userId="b799adb9ba789c8f" providerId="LiveId" clId="{D01A2B7F-BD4A-471C-84FC-CD26F8AF7E14}" dt="2023-03-18T03:57:16.707" v="16"/>
          <ac:spMkLst>
            <pc:docMk/>
            <pc:sldMk cId="3620799127" sldId="304"/>
            <ac:spMk id="11" creationId="{1E753580-6D02-D8DF-94A6-D137B6D0F11A}"/>
          </ac:spMkLst>
        </pc:spChg>
        <pc:spChg chg="mod">
          <ac:chgData name="Manish Sharma" userId="b799adb9ba789c8f" providerId="LiveId" clId="{D01A2B7F-BD4A-471C-84FC-CD26F8AF7E14}" dt="2023-03-18T03:57:16.707" v="16"/>
          <ac:spMkLst>
            <pc:docMk/>
            <pc:sldMk cId="3620799127" sldId="304"/>
            <ac:spMk id="12" creationId="{0D9B53CA-3782-EAF2-E00C-86C14242693A}"/>
          </ac:spMkLst>
        </pc:spChg>
        <pc:spChg chg="mod">
          <ac:chgData name="Manish Sharma" userId="b799adb9ba789c8f" providerId="LiveId" clId="{D01A2B7F-BD4A-471C-84FC-CD26F8AF7E14}" dt="2023-03-18T03:57:16.707" v="16"/>
          <ac:spMkLst>
            <pc:docMk/>
            <pc:sldMk cId="3620799127" sldId="304"/>
            <ac:spMk id="14" creationId="{4E9A10C2-0D50-F9E5-1C5D-C6B9E2F1E50D}"/>
          </ac:spMkLst>
        </pc:spChg>
        <pc:spChg chg="mod">
          <ac:chgData name="Manish Sharma" userId="b799adb9ba789c8f" providerId="LiveId" clId="{D01A2B7F-BD4A-471C-84FC-CD26F8AF7E14}" dt="2023-03-18T03:57:16.707" v="16"/>
          <ac:spMkLst>
            <pc:docMk/>
            <pc:sldMk cId="3620799127" sldId="304"/>
            <ac:spMk id="15" creationId="{87BE0CD4-8FCD-1BEF-FEFA-1506D04BBC4C}"/>
          </ac:spMkLst>
        </pc:spChg>
        <pc:spChg chg="mod">
          <ac:chgData name="Manish Sharma" userId="b799adb9ba789c8f" providerId="LiveId" clId="{D01A2B7F-BD4A-471C-84FC-CD26F8AF7E14}" dt="2023-03-18T03:57:16.707" v="16"/>
          <ac:spMkLst>
            <pc:docMk/>
            <pc:sldMk cId="3620799127" sldId="304"/>
            <ac:spMk id="17" creationId="{90C4CE94-B319-54DC-8A45-7F1289F14192}"/>
          </ac:spMkLst>
        </pc:spChg>
        <pc:spChg chg="mod">
          <ac:chgData name="Manish Sharma" userId="b799adb9ba789c8f" providerId="LiveId" clId="{D01A2B7F-BD4A-471C-84FC-CD26F8AF7E14}" dt="2023-03-18T03:57:16.707" v="16"/>
          <ac:spMkLst>
            <pc:docMk/>
            <pc:sldMk cId="3620799127" sldId="304"/>
            <ac:spMk id="18" creationId="{BF32011B-56F8-C854-C6B2-73FDE9BAD35B}"/>
          </ac:spMkLst>
        </pc:spChg>
        <pc:spChg chg="add mod">
          <ac:chgData name="Manish Sharma" userId="b799adb9ba789c8f" providerId="LiveId" clId="{D01A2B7F-BD4A-471C-84FC-CD26F8AF7E14}" dt="2023-03-18T03:57:30.494" v="17"/>
          <ac:spMkLst>
            <pc:docMk/>
            <pc:sldMk cId="3620799127" sldId="304"/>
            <ac:spMk id="19" creationId="{F5837CD2-8891-1FF6-36D5-0B6A0D397B5C}"/>
          </ac:spMkLst>
        </pc:spChg>
        <pc:spChg chg="add mod">
          <ac:chgData name="Manish Sharma" userId="b799adb9ba789c8f" providerId="LiveId" clId="{D01A2B7F-BD4A-471C-84FC-CD26F8AF7E14}" dt="2023-03-18T03:57:41.297" v="18"/>
          <ac:spMkLst>
            <pc:docMk/>
            <pc:sldMk cId="3620799127" sldId="304"/>
            <ac:spMk id="20" creationId="{5BF86908-388E-3C56-AED2-C40B73B33231}"/>
          </ac:spMkLst>
        </pc:spChg>
        <pc:spChg chg="add mod">
          <ac:chgData name="Manish Sharma" userId="b799adb9ba789c8f" providerId="LiveId" clId="{D01A2B7F-BD4A-471C-84FC-CD26F8AF7E14}" dt="2023-03-18T03:57:41.297" v="18"/>
          <ac:spMkLst>
            <pc:docMk/>
            <pc:sldMk cId="3620799127" sldId="304"/>
            <ac:spMk id="21" creationId="{22D89D47-61AA-6885-195A-7D7A8D6DAB0E}"/>
          </ac:spMkLst>
        </pc:spChg>
        <pc:spChg chg="add mod">
          <ac:chgData name="Manish Sharma" userId="b799adb9ba789c8f" providerId="LiveId" clId="{D01A2B7F-BD4A-471C-84FC-CD26F8AF7E14}" dt="2023-03-18T03:57:41.297" v="18"/>
          <ac:spMkLst>
            <pc:docMk/>
            <pc:sldMk cId="3620799127" sldId="304"/>
            <ac:spMk id="22" creationId="{4C23CEB5-D021-11A7-EF4B-77BB82B5C2A9}"/>
          </ac:spMkLst>
        </pc:spChg>
        <pc:spChg chg="add mod">
          <ac:chgData name="Manish Sharma" userId="b799adb9ba789c8f" providerId="LiveId" clId="{D01A2B7F-BD4A-471C-84FC-CD26F8AF7E14}" dt="2023-03-18T03:57:41.297" v="18"/>
          <ac:spMkLst>
            <pc:docMk/>
            <pc:sldMk cId="3620799127" sldId="304"/>
            <ac:spMk id="23" creationId="{0EAB9F15-2363-DD02-9D99-4DB5C5E6B50C}"/>
          </ac:spMkLst>
        </pc:spChg>
        <pc:spChg chg="add mod">
          <ac:chgData name="Manish Sharma" userId="b799adb9ba789c8f" providerId="LiveId" clId="{D01A2B7F-BD4A-471C-84FC-CD26F8AF7E14}" dt="2023-03-18T03:57:41.297" v="18"/>
          <ac:spMkLst>
            <pc:docMk/>
            <pc:sldMk cId="3620799127" sldId="304"/>
            <ac:spMk id="24" creationId="{368956CA-08DC-1DC7-B68B-869ACF0CDE4B}"/>
          </ac:spMkLst>
        </pc:spChg>
        <pc:spChg chg="add mod">
          <ac:chgData name="Manish Sharma" userId="b799adb9ba789c8f" providerId="LiveId" clId="{D01A2B7F-BD4A-471C-84FC-CD26F8AF7E14}" dt="2023-03-18T03:58:05.079" v="31" actId="1076"/>
          <ac:spMkLst>
            <pc:docMk/>
            <pc:sldMk cId="3620799127" sldId="304"/>
            <ac:spMk id="26" creationId="{99FD6E7F-79DA-055B-4E28-56D2078BB84D}"/>
          </ac:spMkLst>
        </pc:spChg>
        <pc:spChg chg="add mod">
          <ac:chgData name="Manish Sharma" userId="b799adb9ba789c8f" providerId="LiveId" clId="{D01A2B7F-BD4A-471C-84FC-CD26F8AF7E14}" dt="2023-03-18T03:58:29.780" v="42" actId="20577"/>
          <ac:spMkLst>
            <pc:docMk/>
            <pc:sldMk cId="3620799127" sldId="304"/>
            <ac:spMk id="27" creationId="{F40B5490-27FA-8B40-94E7-7334ACCFCF0F}"/>
          </ac:spMkLst>
        </pc:spChg>
        <pc:spChg chg="add mod">
          <ac:chgData name="Manish Sharma" userId="b799adb9ba789c8f" providerId="LiveId" clId="{D01A2B7F-BD4A-471C-84FC-CD26F8AF7E14}" dt="2023-03-18T03:58:46.898" v="43"/>
          <ac:spMkLst>
            <pc:docMk/>
            <pc:sldMk cId="3620799127" sldId="304"/>
            <ac:spMk id="30" creationId="{091D2024-EA5C-D2F8-4B02-30187D618BC1}"/>
          </ac:spMkLst>
        </pc:spChg>
        <pc:spChg chg="add mod">
          <ac:chgData name="Manish Sharma" userId="b799adb9ba789c8f" providerId="LiveId" clId="{D01A2B7F-BD4A-471C-84FC-CD26F8AF7E14}" dt="2023-03-18T03:58:46.898" v="43"/>
          <ac:spMkLst>
            <pc:docMk/>
            <pc:sldMk cId="3620799127" sldId="304"/>
            <ac:spMk id="31" creationId="{391A0AFD-50E4-2A10-8F17-6AD733168D01}"/>
          </ac:spMkLst>
        </pc:spChg>
        <pc:spChg chg="add mod">
          <ac:chgData name="Manish Sharma" userId="b799adb9ba789c8f" providerId="LiveId" clId="{D01A2B7F-BD4A-471C-84FC-CD26F8AF7E14}" dt="2023-03-18T03:59:03.155" v="44"/>
          <ac:spMkLst>
            <pc:docMk/>
            <pc:sldMk cId="3620799127" sldId="304"/>
            <ac:spMk id="32" creationId="{7BBC0EEB-50BE-4501-E4F3-68A133C78A13}"/>
          </ac:spMkLst>
        </pc:spChg>
        <pc:spChg chg="mod">
          <ac:chgData name="Manish Sharma" userId="b799adb9ba789c8f" providerId="LiveId" clId="{D01A2B7F-BD4A-471C-84FC-CD26F8AF7E14}" dt="2023-03-18T03:59:03.155" v="44"/>
          <ac:spMkLst>
            <pc:docMk/>
            <pc:sldMk cId="3620799127" sldId="304"/>
            <ac:spMk id="34" creationId="{52B3CFF7-5722-7CBA-D548-37EFBA01F93B}"/>
          </ac:spMkLst>
        </pc:spChg>
        <pc:spChg chg="mod">
          <ac:chgData name="Manish Sharma" userId="b799adb9ba789c8f" providerId="LiveId" clId="{D01A2B7F-BD4A-471C-84FC-CD26F8AF7E14}" dt="2023-03-18T03:59:03.155" v="44"/>
          <ac:spMkLst>
            <pc:docMk/>
            <pc:sldMk cId="3620799127" sldId="304"/>
            <ac:spMk id="35" creationId="{40B2D00B-4103-E73E-2B85-4BE74E37FD39}"/>
          </ac:spMkLst>
        </pc:spChg>
        <pc:spChg chg="mod">
          <ac:chgData name="Manish Sharma" userId="b799adb9ba789c8f" providerId="LiveId" clId="{D01A2B7F-BD4A-471C-84FC-CD26F8AF7E14}" dt="2023-03-18T03:59:14.014" v="45"/>
          <ac:spMkLst>
            <pc:docMk/>
            <pc:sldMk cId="3620799127" sldId="304"/>
            <ac:spMk id="37" creationId="{94C9E88B-081B-0AD1-364C-4116A33BB831}"/>
          </ac:spMkLst>
        </pc:spChg>
        <pc:spChg chg="mod">
          <ac:chgData name="Manish Sharma" userId="b799adb9ba789c8f" providerId="LiveId" clId="{D01A2B7F-BD4A-471C-84FC-CD26F8AF7E14}" dt="2023-03-18T03:59:14.014" v="45"/>
          <ac:spMkLst>
            <pc:docMk/>
            <pc:sldMk cId="3620799127" sldId="304"/>
            <ac:spMk id="38" creationId="{DA68E48F-D23C-77A0-7B4B-D959287486C3}"/>
          </ac:spMkLst>
        </pc:spChg>
        <pc:grpChg chg="add mod">
          <ac:chgData name="Manish Sharma" userId="b799adb9ba789c8f" providerId="LiveId" clId="{D01A2B7F-BD4A-471C-84FC-CD26F8AF7E14}" dt="2023-03-18T03:57:16.707" v="16"/>
          <ac:grpSpMkLst>
            <pc:docMk/>
            <pc:sldMk cId="3620799127" sldId="304"/>
            <ac:grpSpMk id="10" creationId="{F3B63407-C2C6-B2DF-B1C7-FC4690D18B69}"/>
          </ac:grpSpMkLst>
        </pc:grpChg>
        <pc:grpChg chg="add mod">
          <ac:chgData name="Manish Sharma" userId="b799adb9ba789c8f" providerId="LiveId" clId="{D01A2B7F-BD4A-471C-84FC-CD26F8AF7E14}" dt="2023-03-18T03:57:16.707" v="16"/>
          <ac:grpSpMkLst>
            <pc:docMk/>
            <pc:sldMk cId="3620799127" sldId="304"/>
            <ac:grpSpMk id="13" creationId="{2DFC8B70-D81C-2BD7-D335-F1B502BE7B45}"/>
          </ac:grpSpMkLst>
        </pc:grpChg>
        <pc:grpChg chg="add mod">
          <ac:chgData name="Manish Sharma" userId="b799adb9ba789c8f" providerId="LiveId" clId="{D01A2B7F-BD4A-471C-84FC-CD26F8AF7E14}" dt="2023-03-18T03:57:16.707" v="16"/>
          <ac:grpSpMkLst>
            <pc:docMk/>
            <pc:sldMk cId="3620799127" sldId="304"/>
            <ac:grpSpMk id="16" creationId="{74EF117C-DF35-9C6D-7F30-01679B5AA408}"/>
          </ac:grpSpMkLst>
        </pc:grpChg>
        <pc:grpChg chg="add mod">
          <ac:chgData name="Manish Sharma" userId="b799adb9ba789c8f" providerId="LiveId" clId="{D01A2B7F-BD4A-471C-84FC-CD26F8AF7E14}" dt="2023-03-18T03:59:03.155" v="44"/>
          <ac:grpSpMkLst>
            <pc:docMk/>
            <pc:sldMk cId="3620799127" sldId="304"/>
            <ac:grpSpMk id="33" creationId="{D338819D-82D3-49B5-F3DF-A7AD1F54D5D3}"/>
          </ac:grpSpMkLst>
        </pc:grpChg>
        <pc:grpChg chg="add mod">
          <ac:chgData name="Manish Sharma" userId="b799adb9ba789c8f" providerId="LiveId" clId="{D01A2B7F-BD4A-471C-84FC-CD26F8AF7E14}" dt="2023-03-18T03:59:14.014" v="45"/>
          <ac:grpSpMkLst>
            <pc:docMk/>
            <pc:sldMk cId="3620799127" sldId="304"/>
            <ac:grpSpMk id="36" creationId="{BB7ED867-5DBD-2F20-8F8D-AB6B6268B126}"/>
          </ac:grpSpMkLst>
        </pc:grpChg>
        <pc:cxnChg chg="add mod">
          <ac:chgData name="Manish Sharma" userId="b799adb9ba789c8f" providerId="LiveId" clId="{D01A2B7F-BD4A-471C-84FC-CD26F8AF7E14}" dt="2023-03-18T03:57:05.208" v="15"/>
          <ac:cxnSpMkLst>
            <pc:docMk/>
            <pc:sldMk cId="3620799127" sldId="304"/>
            <ac:cxnSpMk id="3" creationId="{F41170CD-DAC0-D116-9E2D-E0A2BDA2A8E9}"/>
          </ac:cxnSpMkLst>
        </pc:cxnChg>
        <pc:cxnChg chg="add mod">
          <ac:chgData name="Manish Sharma" userId="b799adb9ba789c8f" providerId="LiveId" clId="{D01A2B7F-BD4A-471C-84FC-CD26F8AF7E14}" dt="2023-03-18T03:57:05.208" v="15"/>
          <ac:cxnSpMkLst>
            <pc:docMk/>
            <pc:sldMk cId="3620799127" sldId="304"/>
            <ac:cxnSpMk id="4" creationId="{1187D356-6827-04C6-FCDA-C01ADF221690}"/>
          </ac:cxnSpMkLst>
        </pc:cxnChg>
        <pc:cxnChg chg="add mod">
          <ac:chgData name="Manish Sharma" userId="b799adb9ba789c8f" providerId="LiveId" clId="{D01A2B7F-BD4A-471C-84FC-CD26F8AF7E14}" dt="2023-03-18T03:57:05.208" v="15"/>
          <ac:cxnSpMkLst>
            <pc:docMk/>
            <pc:sldMk cId="3620799127" sldId="304"/>
            <ac:cxnSpMk id="6" creationId="{0799803D-5920-1B82-B378-37AE8C90EDDC}"/>
          </ac:cxnSpMkLst>
        </pc:cxnChg>
        <pc:cxnChg chg="add mod">
          <ac:chgData name="Manish Sharma" userId="b799adb9ba789c8f" providerId="LiveId" clId="{D01A2B7F-BD4A-471C-84FC-CD26F8AF7E14}" dt="2023-03-18T03:57:05.208" v="15"/>
          <ac:cxnSpMkLst>
            <pc:docMk/>
            <pc:sldMk cId="3620799127" sldId="304"/>
            <ac:cxnSpMk id="8" creationId="{1E806EC3-9EDA-67D5-25E5-51A37F9C356B}"/>
          </ac:cxnSpMkLst>
        </pc:cxnChg>
        <pc:cxnChg chg="add mod">
          <ac:chgData name="Manish Sharma" userId="b799adb9ba789c8f" providerId="LiveId" clId="{D01A2B7F-BD4A-471C-84FC-CD26F8AF7E14}" dt="2023-03-18T03:57:49.669" v="19"/>
          <ac:cxnSpMkLst>
            <pc:docMk/>
            <pc:sldMk cId="3620799127" sldId="304"/>
            <ac:cxnSpMk id="25" creationId="{96E7D6F6-6F78-C360-58C0-1A469F893DE2}"/>
          </ac:cxnSpMkLst>
        </pc:cxnChg>
        <pc:cxnChg chg="add mod">
          <ac:chgData name="Manish Sharma" userId="b799adb9ba789c8f" providerId="LiveId" clId="{D01A2B7F-BD4A-471C-84FC-CD26F8AF7E14}" dt="2023-03-18T03:58:46.898" v="43"/>
          <ac:cxnSpMkLst>
            <pc:docMk/>
            <pc:sldMk cId="3620799127" sldId="304"/>
            <ac:cxnSpMk id="28" creationId="{7FC7AD43-A67D-F809-9710-5C7CB283F07D}"/>
          </ac:cxnSpMkLst>
        </pc:cxnChg>
        <pc:cxnChg chg="add mod">
          <ac:chgData name="Manish Sharma" userId="b799adb9ba789c8f" providerId="LiveId" clId="{D01A2B7F-BD4A-471C-84FC-CD26F8AF7E14}" dt="2023-03-18T03:58:46.898" v="43"/>
          <ac:cxnSpMkLst>
            <pc:docMk/>
            <pc:sldMk cId="3620799127" sldId="304"/>
            <ac:cxnSpMk id="29" creationId="{3BB9F2DE-F6A1-7EC4-8207-3C475C5A01C7}"/>
          </ac:cxnSpMkLst>
        </pc:cxnChg>
      </pc:sldChg>
      <pc:sldChg chg="del">
        <pc:chgData name="Manish Sharma" userId="b799adb9ba789c8f" providerId="LiveId" clId="{D01A2B7F-BD4A-471C-84FC-CD26F8AF7E14}" dt="2023-03-18T03:28:09.800" v="0" actId="47"/>
        <pc:sldMkLst>
          <pc:docMk/>
          <pc:sldMk cId="4142261549" sldId="304"/>
        </pc:sldMkLst>
      </pc:sldChg>
      <pc:sldChg chg="addSp modSp new mod">
        <pc:chgData name="Manish Sharma" userId="b799adb9ba789c8f" providerId="LiveId" clId="{D01A2B7F-BD4A-471C-84FC-CD26F8AF7E14}" dt="2023-03-18T04:13:05.351" v="59"/>
        <pc:sldMkLst>
          <pc:docMk/>
          <pc:sldMk cId="1922626131" sldId="305"/>
        </pc:sldMkLst>
        <pc:spChg chg="add mod">
          <ac:chgData name="Manish Sharma" userId="b799adb9ba789c8f" providerId="LiveId" clId="{D01A2B7F-BD4A-471C-84FC-CD26F8AF7E14}" dt="2023-03-18T04:07:51.830" v="47"/>
          <ac:spMkLst>
            <pc:docMk/>
            <pc:sldMk cId="1922626131" sldId="305"/>
            <ac:spMk id="2" creationId="{D0E01306-E730-3C52-D74F-D427B8B7AEBD}"/>
          </ac:spMkLst>
        </pc:spChg>
        <pc:spChg chg="add mod">
          <ac:chgData name="Manish Sharma" userId="b799adb9ba789c8f" providerId="LiveId" clId="{D01A2B7F-BD4A-471C-84FC-CD26F8AF7E14}" dt="2023-03-18T04:07:51.830" v="47"/>
          <ac:spMkLst>
            <pc:docMk/>
            <pc:sldMk cId="1922626131" sldId="305"/>
            <ac:spMk id="3" creationId="{AAC2F0E6-0AF8-32E4-4D77-EC4763F94CDC}"/>
          </ac:spMkLst>
        </pc:spChg>
        <pc:spChg chg="add mod">
          <ac:chgData name="Manish Sharma" userId="b799adb9ba789c8f" providerId="LiveId" clId="{D01A2B7F-BD4A-471C-84FC-CD26F8AF7E14}" dt="2023-03-18T04:07:51.830" v="47"/>
          <ac:spMkLst>
            <pc:docMk/>
            <pc:sldMk cId="1922626131" sldId="305"/>
            <ac:spMk id="4" creationId="{86FEB2FE-316A-2B6E-D9DA-92290E41D37F}"/>
          </ac:spMkLst>
        </pc:spChg>
        <pc:spChg chg="mod">
          <ac:chgData name="Manish Sharma" userId="b799adb9ba789c8f" providerId="LiveId" clId="{D01A2B7F-BD4A-471C-84FC-CD26F8AF7E14}" dt="2023-03-18T04:07:51.830" v="47"/>
          <ac:spMkLst>
            <pc:docMk/>
            <pc:sldMk cId="1922626131" sldId="305"/>
            <ac:spMk id="7" creationId="{9A23087C-546A-18BF-2FF8-442853A461B1}"/>
          </ac:spMkLst>
        </pc:spChg>
        <pc:spChg chg="mod">
          <ac:chgData name="Manish Sharma" userId="b799adb9ba789c8f" providerId="LiveId" clId="{D01A2B7F-BD4A-471C-84FC-CD26F8AF7E14}" dt="2023-03-18T04:07:51.830" v="47"/>
          <ac:spMkLst>
            <pc:docMk/>
            <pc:sldMk cId="1922626131" sldId="305"/>
            <ac:spMk id="8" creationId="{75252802-22D6-57B9-4F63-CC947B62E18D}"/>
          </ac:spMkLst>
        </pc:spChg>
        <pc:spChg chg="mod">
          <ac:chgData name="Manish Sharma" userId="b799adb9ba789c8f" providerId="LiveId" clId="{D01A2B7F-BD4A-471C-84FC-CD26F8AF7E14}" dt="2023-03-18T04:07:51.830" v="47"/>
          <ac:spMkLst>
            <pc:docMk/>
            <pc:sldMk cId="1922626131" sldId="305"/>
            <ac:spMk id="10" creationId="{0FC1A567-94EB-BE3E-B5E4-ACB4B2ADBBB1}"/>
          </ac:spMkLst>
        </pc:spChg>
        <pc:spChg chg="mod">
          <ac:chgData name="Manish Sharma" userId="b799adb9ba789c8f" providerId="LiveId" clId="{D01A2B7F-BD4A-471C-84FC-CD26F8AF7E14}" dt="2023-03-18T04:07:51.830" v="47"/>
          <ac:spMkLst>
            <pc:docMk/>
            <pc:sldMk cId="1922626131" sldId="305"/>
            <ac:spMk id="11" creationId="{19FC0AA7-4C1A-BDA3-59F9-52B79DD98673}"/>
          </ac:spMkLst>
        </pc:spChg>
        <pc:spChg chg="add mod">
          <ac:chgData name="Manish Sharma" userId="b799adb9ba789c8f" providerId="LiveId" clId="{D01A2B7F-BD4A-471C-84FC-CD26F8AF7E14}" dt="2023-03-18T04:07:51.830" v="47"/>
          <ac:spMkLst>
            <pc:docMk/>
            <pc:sldMk cId="1922626131" sldId="305"/>
            <ac:spMk id="12" creationId="{C3D080E0-1198-0457-E96B-C61A2CB18480}"/>
          </ac:spMkLst>
        </pc:spChg>
        <pc:spChg chg="add mod">
          <ac:chgData name="Manish Sharma" userId="b799adb9ba789c8f" providerId="LiveId" clId="{D01A2B7F-BD4A-471C-84FC-CD26F8AF7E14}" dt="2023-03-18T04:08:09.307" v="48"/>
          <ac:spMkLst>
            <pc:docMk/>
            <pc:sldMk cId="1922626131" sldId="305"/>
            <ac:spMk id="13" creationId="{D7F493B3-9D6F-AE2C-CE2A-B79DD4FEFBA7}"/>
          </ac:spMkLst>
        </pc:spChg>
        <pc:spChg chg="add mod">
          <ac:chgData name="Manish Sharma" userId="b799adb9ba789c8f" providerId="LiveId" clId="{D01A2B7F-BD4A-471C-84FC-CD26F8AF7E14}" dt="2023-03-18T04:08:09.307" v="48"/>
          <ac:spMkLst>
            <pc:docMk/>
            <pc:sldMk cId="1922626131" sldId="305"/>
            <ac:spMk id="15" creationId="{464432F0-DDA2-CF82-8C45-EAE30618CA2C}"/>
          </ac:spMkLst>
        </pc:spChg>
        <pc:spChg chg="add mod">
          <ac:chgData name="Manish Sharma" userId="b799adb9ba789c8f" providerId="LiveId" clId="{D01A2B7F-BD4A-471C-84FC-CD26F8AF7E14}" dt="2023-03-18T04:08:09.307" v="48"/>
          <ac:spMkLst>
            <pc:docMk/>
            <pc:sldMk cId="1922626131" sldId="305"/>
            <ac:spMk id="16" creationId="{4EE7AAE0-C046-8037-2476-C767ADE240FE}"/>
          </ac:spMkLst>
        </pc:spChg>
        <pc:spChg chg="add mod">
          <ac:chgData name="Manish Sharma" userId="b799adb9ba789c8f" providerId="LiveId" clId="{D01A2B7F-BD4A-471C-84FC-CD26F8AF7E14}" dt="2023-03-18T04:08:09.307" v="48"/>
          <ac:spMkLst>
            <pc:docMk/>
            <pc:sldMk cId="1922626131" sldId="305"/>
            <ac:spMk id="18" creationId="{FF0A962E-0320-BC7D-41B1-39A074101E7C}"/>
          </ac:spMkLst>
        </pc:spChg>
        <pc:spChg chg="add mod">
          <ac:chgData name="Manish Sharma" userId="b799adb9ba789c8f" providerId="LiveId" clId="{D01A2B7F-BD4A-471C-84FC-CD26F8AF7E14}" dt="2023-03-18T04:08:09.307" v="48"/>
          <ac:spMkLst>
            <pc:docMk/>
            <pc:sldMk cId="1922626131" sldId="305"/>
            <ac:spMk id="19" creationId="{BA274E1B-1B06-4206-CBEC-B55BEAC2DF6A}"/>
          </ac:spMkLst>
        </pc:spChg>
        <pc:spChg chg="add mod">
          <ac:chgData name="Manish Sharma" userId="b799adb9ba789c8f" providerId="LiveId" clId="{D01A2B7F-BD4A-471C-84FC-CD26F8AF7E14}" dt="2023-03-18T04:08:09.307" v="48"/>
          <ac:spMkLst>
            <pc:docMk/>
            <pc:sldMk cId="1922626131" sldId="305"/>
            <ac:spMk id="20" creationId="{A24F370B-4548-C2B7-E07F-8AB213167AE6}"/>
          </ac:spMkLst>
        </pc:spChg>
        <pc:spChg chg="add mod">
          <ac:chgData name="Manish Sharma" userId="b799adb9ba789c8f" providerId="LiveId" clId="{D01A2B7F-BD4A-471C-84FC-CD26F8AF7E14}" dt="2023-03-18T04:08:09.307" v="48"/>
          <ac:spMkLst>
            <pc:docMk/>
            <pc:sldMk cId="1922626131" sldId="305"/>
            <ac:spMk id="21" creationId="{01700B30-04E6-D1C2-7845-F061403598A6}"/>
          </ac:spMkLst>
        </pc:spChg>
        <pc:spChg chg="add mod">
          <ac:chgData name="Manish Sharma" userId="b799adb9ba789c8f" providerId="LiveId" clId="{D01A2B7F-BD4A-471C-84FC-CD26F8AF7E14}" dt="2023-03-18T04:08:09.307" v="48"/>
          <ac:spMkLst>
            <pc:docMk/>
            <pc:sldMk cId="1922626131" sldId="305"/>
            <ac:spMk id="22" creationId="{82FD3B3C-A005-2A60-7671-C489614D3E34}"/>
          </ac:spMkLst>
        </pc:spChg>
        <pc:spChg chg="add mod">
          <ac:chgData name="Manish Sharma" userId="b799adb9ba789c8f" providerId="LiveId" clId="{D01A2B7F-BD4A-471C-84FC-CD26F8AF7E14}" dt="2023-03-18T04:08:29.290" v="49"/>
          <ac:spMkLst>
            <pc:docMk/>
            <pc:sldMk cId="1922626131" sldId="305"/>
            <ac:spMk id="23" creationId="{DE03B07B-3FA1-7F9F-FE58-9863EB6BBA19}"/>
          </ac:spMkLst>
        </pc:spChg>
        <pc:spChg chg="add mod">
          <ac:chgData name="Manish Sharma" userId="b799adb9ba789c8f" providerId="LiveId" clId="{D01A2B7F-BD4A-471C-84FC-CD26F8AF7E14}" dt="2023-03-18T04:08:29.290" v="49"/>
          <ac:spMkLst>
            <pc:docMk/>
            <pc:sldMk cId="1922626131" sldId="305"/>
            <ac:spMk id="26" creationId="{94517566-DDEF-E3DE-DB0F-E7ED862E4172}"/>
          </ac:spMkLst>
        </pc:spChg>
        <pc:spChg chg="add mod">
          <ac:chgData name="Manish Sharma" userId="b799adb9ba789c8f" providerId="LiveId" clId="{D01A2B7F-BD4A-471C-84FC-CD26F8AF7E14}" dt="2023-03-18T04:08:29.290" v="49"/>
          <ac:spMkLst>
            <pc:docMk/>
            <pc:sldMk cId="1922626131" sldId="305"/>
            <ac:spMk id="27" creationId="{850C20E1-97E2-1023-C8BD-70118A12E9D6}"/>
          </ac:spMkLst>
        </pc:spChg>
        <pc:spChg chg="add mod">
          <ac:chgData name="Manish Sharma" userId="b799adb9ba789c8f" providerId="LiveId" clId="{D01A2B7F-BD4A-471C-84FC-CD26F8AF7E14}" dt="2023-03-18T04:08:39.762" v="50"/>
          <ac:spMkLst>
            <pc:docMk/>
            <pc:sldMk cId="1922626131" sldId="305"/>
            <ac:spMk id="28" creationId="{D71A479D-A990-4FA9-6C31-5D6E7E7AEB09}"/>
          </ac:spMkLst>
        </pc:spChg>
        <pc:spChg chg="add mod">
          <ac:chgData name="Manish Sharma" userId="b799adb9ba789c8f" providerId="LiveId" clId="{D01A2B7F-BD4A-471C-84FC-CD26F8AF7E14}" dt="2023-03-18T04:08:51.044" v="51" actId="1076"/>
          <ac:spMkLst>
            <pc:docMk/>
            <pc:sldMk cId="1922626131" sldId="305"/>
            <ac:spMk id="31" creationId="{3087D62B-318F-CBB2-A31A-79F18FE3141E}"/>
          </ac:spMkLst>
        </pc:spChg>
        <pc:spChg chg="add mod">
          <ac:chgData name="Manish Sharma" userId="b799adb9ba789c8f" providerId="LiveId" clId="{D01A2B7F-BD4A-471C-84FC-CD26F8AF7E14}" dt="2023-03-18T04:09:50.097" v="52"/>
          <ac:spMkLst>
            <pc:docMk/>
            <pc:sldMk cId="1922626131" sldId="305"/>
            <ac:spMk id="32" creationId="{F1BDB47E-9CD4-F8F4-7267-0DF5E7C9559B}"/>
          </ac:spMkLst>
        </pc:spChg>
        <pc:spChg chg="add mod">
          <ac:chgData name="Manish Sharma" userId="b799adb9ba789c8f" providerId="LiveId" clId="{D01A2B7F-BD4A-471C-84FC-CD26F8AF7E14}" dt="2023-03-18T04:10:02.987" v="53"/>
          <ac:spMkLst>
            <pc:docMk/>
            <pc:sldMk cId="1922626131" sldId="305"/>
            <ac:spMk id="33" creationId="{65F1BDE0-D784-F1D7-9944-4241DC9DCD3C}"/>
          </ac:spMkLst>
        </pc:spChg>
        <pc:spChg chg="mod">
          <ac:chgData name="Manish Sharma" userId="b799adb9ba789c8f" providerId="LiveId" clId="{D01A2B7F-BD4A-471C-84FC-CD26F8AF7E14}" dt="2023-03-18T04:10:10.411" v="54"/>
          <ac:spMkLst>
            <pc:docMk/>
            <pc:sldMk cId="1922626131" sldId="305"/>
            <ac:spMk id="35" creationId="{3A9BDAB2-6999-7B8E-3A5E-A169492248EA}"/>
          </ac:spMkLst>
        </pc:spChg>
        <pc:spChg chg="mod">
          <ac:chgData name="Manish Sharma" userId="b799adb9ba789c8f" providerId="LiveId" clId="{D01A2B7F-BD4A-471C-84FC-CD26F8AF7E14}" dt="2023-03-18T04:10:10.411" v="54"/>
          <ac:spMkLst>
            <pc:docMk/>
            <pc:sldMk cId="1922626131" sldId="305"/>
            <ac:spMk id="36" creationId="{668C1033-E86D-E3C8-4F49-5BE2C2162742}"/>
          </ac:spMkLst>
        </pc:spChg>
        <pc:spChg chg="add mod">
          <ac:chgData name="Manish Sharma" userId="b799adb9ba789c8f" providerId="LiveId" clId="{D01A2B7F-BD4A-471C-84FC-CD26F8AF7E14}" dt="2023-03-18T04:10:28.932" v="57"/>
          <ac:spMkLst>
            <pc:docMk/>
            <pc:sldMk cId="1922626131" sldId="305"/>
            <ac:spMk id="37" creationId="{D0BCF873-FC33-71FA-5AB5-64C895CC7FE8}"/>
          </ac:spMkLst>
        </pc:spChg>
        <pc:spChg chg="add mod">
          <ac:chgData name="Manish Sharma" userId="b799adb9ba789c8f" providerId="LiveId" clId="{D01A2B7F-BD4A-471C-84FC-CD26F8AF7E14}" dt="2023-03-18T04:12:52.976" v="58"/>
          <ac:spMkLst>
            <pc:docMk/>
            <pc:sldMk cId="1922626131" sldId="305"/>
            <ac:spMk id="38" creationId="{AB075099-E1F5-2E6D-3CD6-F90E55001222}"/>
          </ac:spMkLst>
        </pc:spChg>
        <pc:spChg chg="add mod">
          <ac:chgData name="Manish Sharma" userId="b799adb9ba789c8f" providerId="LiveId" clId="{D01A2B7F-BD4A-471C-84FC-CD26F8AF7E14}" dt="2023-03-18T04:13:05.351" v="59"/>
          <ac:spMkLst>
            <pc:docMk/>
            <pc:sldMk cId="1922626131" sldId="305"/>
            <ac:spMk id="39" creationId="{50F68389-D798-479D-70B7-A92B6392EE71}"/>
          </ac:spMkLst>
        </pc:spChg>
        <pc:grpChg chg="add mod">
          <ac:chgData name="Manish Sharma" userId="b799adb9ba789c8f" providerId="LiveId" clId="{D01A2B7F-BD4A-471C-84FC-CD26F8AF7E14}" dt="2023-03-18T04:07:51.830" v="47"/>
          <ac:grpSpMkLst>
            <pc:docMk/>
            <pc:sldMk cId="1922626131" sldId="305"/>
            <ac:grpSpMk id="6" creationId="{16C6BCFE-8593-FF4B-41CF-2B8D5F56295C}"/>
          </ac:grpSpMkLst>
        </pc:grpChg>
        <pc:grpChg chg="add mod">
          <ac:chgData name="Manish Sharma" userId="b799adb9ba789c8f" providerId="LiveId" clId="{D01A2B7F-BD4A-471C-84FC-CD26F8AF7E14}" dt="2023-03-18T04:07:51.830" v="47"/>
          <ac:grpSpMkLst>
            <pc:docMk/>
            <pc:sldMk cId="1922626131" sldId="305"/>
            <ac:grpSpMk id="9" creationId="{3D0EA744-0A48-EE6F-DF36-B7466BE05D6D}"/>
          </ac:grpSpMkLst>
        </pc:grpChg>
        <pc:grpChg chg="add mod">
          <ac:chgData name="Manish Sharma" userId="b799adb9ba789c8f" providerId="LiveId" clId="{D01A2B7F-BD4A-471C-84FC-CD26F8AF7E14}" dt="2023-03-18T04:10:16.731" v="56" actId="1076"/>
          <ac:grpSpMkLst>
            <pc:docMk/>
            <pc:sldMk cId="1922626131" sldId="305"/>
            <ac:grpSpMk id="34" creationId="{3A136660-6192-51AC-5DD5-0F7B38D4ADB8}"/>
          </ac:grpSpMkLst>
        </pc:grpChg>
        <pc:cxnChg chg="add mod">
          <ac:chgData name="Manish Sharma" userId="b799adb9ba789c8f" providerId="LiveId" clId="{D01A2B7F-BD4A-471C-84FC-CD26F8AF7E14}" dt="2023-03-18T04:07:51.830" v="47"/>
          <ac:cxnSpMkLst>
            <pc:docMk/>
            <pc:sldMk cId="1922626131" sldId="305"/>
            <ac:cxnSpMk id="5" creationId="{54B4EFF0-96D6-EBFF-D3DE-03A19BE95366}"/>
          </ac:cxnSpMkLst>
        </pc:cxnChg>
        <pc:cxnChg chg="add mod">
          <ac:chgData name="Manish Sharma" userId="b799adb9ba789c8f" providerId="LiveId" clId="{D01A2B7F-BD4A-471C-84FC-CD26F8AF7E14}" dt="2023-03-18T04:08:09.307" v="48"/>
          <ac:cxnSpMkLst>
            <pc:docMk/>
            <pc:sldMk cId="1922626131" sldId="305"/>
            <ac:cxnSpMk id="14" creationId="{FE890719-A61F-B05D-6DE8-08F8F82D0AAD}"/>
          </ac:cxnSpMkLst>
        </pc:cxnChg>
        <pc:cxnChg chg="add mod">
          <ac:chgData name="Manish Sharma" userId="b799adb9ba789c8f" providerId="LiveId" clId="{D01A2B7F-BD4A-471C-84FC-CD26F8AF7E14}" dt="2023-03-18T04:08:09.307" v="48"/>
          <ac:cxnSpMkLst>
            <pc:docMk/>
            <pc:sldMk cId="1922626131" sldId="305"/>
            <ac:cxnSpMk id="17" creationId="{1D6C4A7D-B7C4-BBFB-2941-A08F69A3EA69}"/>
          </ac:cxnSpMkLst>
        </pc:cxnChg>
        <pc:cxnChg chg="add mod">
          <ac:chgData name="Manish Sharma" userId="b799adb9ba789c8f" providerId="LiveId" clId="{D01A2B7F-BD4A-471C-84FC-CD26F8AF7E14}" dt="2023-03-18T04:08:29.290" v="49"/>
          <ac:cxnSpMkLst>
            <pc:docMk/>
            <pc:sldMk cId="1922626131" sldId="305"/>
            <ac:cxnSpMk id="24" creationId="{C6E96DA1-59D5-D8D0-910B-1CF3E892CD1D}"/>
          </ac:cxnSpMkLst>
        </pc:cxnChg>
        <pc:cxnChg chg="add mod">
          <ac:chgData name="Manish Sharma" userId="b799adb9ba789c8f" providerId="LiveId" clId="{D01A2B7F-BD4A-471C-84FC-CD26F8AF7E14}" dt="2023-03-18T04:08:29.290" v="49"/>
          <ac:cxnSpMkLst>
            <pc:docMk/>
            <pc:sldMk cId="1922626131" sldId="305"/>
            <ac:cxnSpMk id="25" creationId="{80ECD16C-A83B-A6B2-49D6-1F31C96002DD}"/>
          </ac:cxnSpMkLst>
        </pc:cxnChg>
        <pc:cxnChg chg="add mod">
          <ac:chgData name="Manish Sharma" userId="b799adb9ba789c8f" providerId="LiveId" clId="{D01A2B7F-BD4A-471C-84FC-CD26F8AF7E14}" dt="2023-03-18T04:08:39.762" v="50"/>
          <ac:cxnSpMkLst>
            <pc:docMk/>
            <pc:sldMk cId="1922626131" sldId="305"/>
            <ac:cxnSpMk id="29" creationId="{61F785DE-ADC9-DB00-B6B1-F8A5A8DD14A4}"/>
          </ac:cxnSpMkLst>
        </pc:cxnChg>
        <pc:cxnChg chg="add mod">
          <ac:chgData name="Manish Sharma" userId="b799adb9ba789c8f" providerId="LiveId" clId="{D01A2B7F-BD4A-471C-84FC-CD26F8AF7E14}" dt="2023-03-18T04:08:39.762" v="50"/>
          <ac:cxnSpMkLst>
            <pc:docMk/>
            <pc:sldMk cId="1922626131" sldId="305"/>
            <ac:cxnSpMk id="30" creationId="{EBDE6D1D-F201-63D7-5F17-CE36E81AC667}"/>
          </ac:cxnSpMkLst>
        </pc:cxnChg>
      </pc:sldChg>
      <pc:sldChg chg="del">
        <pc:chgData name="Manish Sharma" userId="b799adb9ba789c8f" providerId="LiveId" clId="{D01A2B7F-BD4A-471C-84FC-CD26F8AF7E14}" dt="2023-03-18T03:28:09.800" v="0" actId="47"/>
        <pc:sldMkLst>
          <pc:docMk/>
          <pc:sldMk cId="3105450706" sldId="305"/>
        </pc:sldMkLst>
      </pc:sldChg>
      <pc:sldChg chg="del">
        <pc:chgData name="Manish Sharma" userId="b799adb9ba789c8f" providerId="LiveId" clId="{D01A2B7F-BD4A-471C-84FC-CD26F8AF7E14}" dt="2023-03-18T03:28:09.800" v="0" actId="47"/>
        <pc:sldMkLst>
          <pc:docMk/>
          <pc:sldMk cId="740726726" sldId="306"/>
        </pc:sldMkLst>
      </pc:sldChg>
      <pc:sldChg chg="add del">
        <pc:chgData name="Manish Sharma" userId="b799adb9ba789c8f" providerId="LiveId" clId="{D01A2B7F-BD4A-471C-84FC-CD26F8AF7E14}" dt="2023-03-18T04:44:19.754" v="182"/>
        <pc:sldMkLst>
          <pc:docMk/>
          <pc:sldMk cId="3302700364" sldId="308"/>
        </pc:sldMkLst>
      </pc:sldChg>
      <pc:sldChg chg="del">
        <pc:chgData name="Manish Sharma" userId="b799adb9ba789c8f" providerId="LiveId" clId="{D01A2B7F-BD4A-471C-84FC-CD26F8AF7E14}" dt="2023-03-18T03:28:09.800" v="0" actId="47"/>
        <pc:sldMkLst>
          <pc:docMk/>
          <pc:sldMk cId="308422758" sldId="309"/>
        </pc:sldMkLst>
      </pc:sldChg>
      <pc:sldChg chg="add">
        <pc:chgData name="Manish Sharma" userId="b799adb9ba789c8f" providerId="LiveId" clId="{D01A2B7F-BD4A-471C-84FC-CD26F8AF7E14}" dt="2023-03-25T11:07:34.342" v="587"/>
        <pc:sldMkLst>
          <pc:docMk/>
          <pc:sldMk cId="2737212266" sldId="340"/>
        </pc:sldMkLst>
      </pc:sldChg>
      <pc:sldChg chg="add del">
        <pc:chgData name="Manish Sharma" userId="b799adb9ba789c8f" providerId="LiveId" clId="{D01A2B7F-BD4A-471C-84FC-CD26F8AF7E14}" dt="2023-03-26T07:57:07.960" v="589"/>
        <pc:sldMkLst>
          <pc:docMk/>
          <pc:sldMk cId="2986602669" sldId="347"/>
        </pc:sldMkLst>
      </pc:sldChg>
      <pc:sldChg chg="add del">
        <pc:chgData name="Manish Sharma" userId="b799adb9ba789c8f" providerId="LiveId" clId="{D01A2B7F-BD4A-471C-84FC-CD26F8AF7E14}" dt="2023-03-18T05:11:43.288" v="194"/>
        <pc:sldMkLst>
          <pc:docMk/>
          <pc:sldMk cId="493138841" sldId="364"/>
        </pc:sldMkLst>
      </pc:sldChg>
      <pc:sldChg chg="add del">
        <pc:chgData name="Manish Sharma" userId="b799adb9ba789c8f" providerId="LiveId" clId="{D01A2B7F-BD4A-471C-84FC-CD26F8AF7E14}" dt="2023-03-18T05:11:43.288" v="194"/>
        <pc:sldMkLst>
          <pc:docMk/>
          <pc:sldMk cId="1828995850" sldId="374"/>
        </pc:sldMkLst>
      </pc:sldChg>
      <pc:sldChg chg="del">
        <pc:chgData name="Manish Sharma" userId="b799adb9ba789c8f" providerId="LiveId" clId="{D01A2B7F-BD4A-471C-84FC-CD26F8AF7E14}" dt="2023-03-18T03:28:09.800" v="0" actId="47"/>
        <pc:sldMkLst>
          <pc:docMk/>
          <pc:sldMk cId="716680754" sldId="375"/>
        </pc:sldMkLst>
      </pc:sldChg>
      <pc:sldChg chg="add del">
        <pc:chgData name="Manish Sharma" userId="b799adb9ba789c8f" providerId="LiveId" clId="{D01A2B7F-BD4A-471C-84FC-CD26F8AF7E14}" dt="2023-03-18T05:37:49.610" v="232"/>
        <pc:sldMkLst>
          <pc:docMk/>
          <pc:sldMk cId="1122893291" sldId="376"/>
        </pc:sldMkLst>
      </pc:sldChg>
      <pc:sldChg chg="del">
        <pc:chgData name="Manish Sharma" userId="b799adb9ba789c8f" providerId="LiveId" clId="{D01A2B7F-BD4A-471C-84FC-CD26F8AF7E14}" dt="2023-03-18T03:28:09.800" v="0" actId="47"/>
        <pc:sldMkLst>
          <pc:docMk/>
          <pc:sldMk cId="3138982183" sldId="377"/>
        </pc:sldMkLst>
      </pc:sldChg>
      <pc:sldChg chg="add del">
        <pc:chgData name="Manish Sharma" userId="b799adb9ba789c8f" providerId="LiveId" clId="{D01A2B7F-BD4A-471C-84FC-CD26F8AF7E14}" dt="2023-03-18T06:00:20.348" v="233"/>
        <pc:sldMkLst>
          <pc:docMk/>
          <pc:sldMk cId="1490411443" sldId="378"/>
        </pc:sldMkLst>
      </pc:sldChg>
      <pc:sldChg chg="add del">
        <pc:chgData name="Manish Sharma" userId="b799adb9ba789c8f" providerId="LiveId" clId="{D01A2B7F-BD4A-471C-84FC-CD26F8AF7E14}" dt="2023-03-18T05:18:57.443" v="195"/>
        <pc:sldMkLst>
          <pc:docMk/>
          <pc:sldMk cId="3298109447" sldId="379"/>
        </pc:sldMkLst>
      </pc:sldChg>
      <pc:sldChg chg="add del">
        <pc:chgData name="Manish Sharma" userId="b799adb9ba789c8f" providerId="LiveId" clId="{D01A2B7F-BD4A-471C-84FC-CD26F8AF7E14}" dt="2023-03-18T06:40:51.822" v="235"/>
        <pc:sldMkLst>
          <pc:docMk/>
          <pc:sldMk cId="2235251600" sldId="380"/>
        </pc:sldMkLst>
      </pc:sldChg>
      <pc:sldChg chg="add del">
        <pc:chgData name="Manish Sharma" userId="b799adb9ba789c8f" providerId="LiveId" clId="{D01A2B7F-BD4A-471C-84FC-CD26F8AF7E14}" dt="2023-03-18T07:09:24.168" v="402"/>
        <pc:sldMkLst>
          <pc:docMk/>
          <pc:sldMk cId="4072476581" sldId="381"/>
        </pc:sldMkLst>
      </pc:sldChg>
      <pc:sldChg chg="add del">
        <pc:chgData name="Manish Sharma" userId="b799adb9ba789c8f" providerId="LiveId" clId="{D01A2B7F-BD4A-471C-84FC-CD26F8AF7E14}" dt="2023-03-18T06:44:03.704" v="244"/>
        <pc:sldMkLst>
          <pc:docMk/>
          <pc:sldMk cId="3222575608" sldId="382"/>
        </pc:sldMkLst>
      </pc:sldChg>
      <pc:sldChg chg="del">
        <pc:chgData name="Manish Sharma" userId="b799adb9ba789c8f" providerId="LiveId" clId="{D01A2B7F-BD4A-471C-84FC-CD26F8AF7E14}" dt="2023-03-18T03:28:09.800" v="0" actId="47"/>
        <pc:sldMkLst>
          <pc:docMk/>
          <pc:sldMk cId="240020791" sldId="383"/>
        </pc:sldMkLst>
      </pc:sldChg>
      <pc:sldChg chg="del">
        <pc:chgData name="Manish Sharma" userId="b799adb9ba789c8f" providerId="LiveId" clId="{D01A2B7F-BD4A-471C-84FC-CD26F8AF7E14}" dt="2023-03-18T03:28:09.800" v="0" actId="47"/>
        <pc:sldMkLst>
          <pc:docMk/>
          <pc:sldMk cId="3516998776" sldId="384"/>
        </pc:sldMkLst>
      </pc:sldChg>
      <pc:sldChg chg="add del">
        <pc:chgData name="Manish Sharma" userId="b799adb9ba789c8f" providerId="LiveId" clId="{D01A2B7F-BD4A-471C-84FC-CD26F8AF7E14}" dt="2023-03-19T04:01:40.951" v="435"/>
        <pc:sldMkLst>
          <pc:docMk/>
          <pc:sldMk cId="3344806649" sldId="385"/>
        </pc:sldMkLst>
      </pc:sldChg>
      <pc:sldChg chg="add del">
        <pc:chgData name="Manish Sharma" userId="b799adb9ba789c8f" providerId="LiveId" clId="{D01A2B7F-BD4A-471C-84FC-CD26F8AF7E14}" dt="2023-03-19T04:01:40.951" v="435"/>
        <pc:sldMkLst>
          <pc:docMk/>
          <pc:sldMk cId="3925259308" sldId="386"/>
        </pc:sldMkLst>
      </pc:sldChg>
      <pc:sldChg chg="add del">
        <pc:chgData name="Manish Sharma" userId="b799adb9ba789c8f" providerId="LiveId" clId="{D01A2B7F-BD4A-471C-84FC-CD26F8AF7E14}" dt="2023-03-18T09:19:00.217" v="411"/>
        <pc:sldMkLst>
          <pc:docMk/>
          <pc:sldMk cId="4262467837" sldId="388"/>
        </pc:sldMkLst>
      </pc:sldChg>
      <pc:sldChg chg="add del">
        <pc:chgData name="Manish Sharma" userId="b799adb9ba789c8f" providerId="LiveId" clId="{D01A2B7F-BD4A-471C-84FC-CD26F8AF7E14}" dt="2023-03-18T09:19:00.217" v="411"/>
        <pc:sldMkLst>
          <pc:docMk/>
          <pc:sldMk cId="2791342229" sldId="389"/>
        </pc:sldMkLst>
      </pc:sldChg>
      <pc:sldChg chg="add del">
        <pc:chgData name="Manish Sharma" userId="b799adb9ba789c8f" providerId="LiveId" clId="{D01A2B7F-BD4A-471C-84FC-CD26F8AF7E14}" dt="2023-03-18T07:39:19.359" v="403"/>
        <pc:sldMkLst>
          <pc:docMk/>
          <pc:sldMk cId="3346829864" sldId="392"/>
        </pc:sldMkLst>
      </pc:sldChg>
      <pc:sldChg chg="add del">
        <pc:chgData name="Manish Sharma" userId="b799adb9ba789c8f" providerId="LiveId" clId="{D01A2B7F-BD4A-471C-84FC-CD26F8AF7E14}" dt="2023-03-18T07:39:19.359" v="403"/>
        <pc:sldMkLst>
          <pc:docMk/>
          <pc:sldMk cId="768182514" sldId="393"/>
        </pc:sldMkLst>
      </pc:sldChg>
      <pc:sldChg chg="add del">
        <pc:chgData name="Manish Sharma" userId="b799adb9ba789c8f" providerId="LiveId" clId="{D01A2B7F-BD4A-471C-84FC-CD26F8AF7E14}" dt="2023-03-18T09:19:00.217" v="411"/>
        <pc:sldMkLst>
          <pc:docMk/>
          <pc:sldMk cId="2390603842" sldId="394"/>
        </pc:sldMkLst>
      </pc:sldChg>
      <pc:sldChg chg="add del">
        <pc:chgData name="Manish Sharma" userId="b799adb9ba789c8f" providerId="LiveId" clId="{D01A2B7F-BD4A-471C-84FC-CD26F8AF7E14}" dt="2023-03-18T09:19:00.217" v="411"/>
        <pc:sldMkLst>
          <pc:docMk/>
          <pc:sldMk cId="3841044751" sldId="395"/>
        </pc:sldMkLst>
      </pc:sldChg>
      <pc:sldChg chg="add del">
        <pc:chgData name="Manish Sharma" userId="b799adb9ba789c8f" providerId="LiveId" clId="{D01A2B7F-BD4A-471C-84FC-CD26F8AF7E14}" dt="2023-03-18T09:51:23.795" v="412"/>
        <pc:sldMkLst>
          <pc:docMk/>
          <pc:sldMk cId="882040305" sldId="396"/>
        </pc:sldMkLst>
      </pc:sldChg>
      <pc:sldChg chg="modSp add del mod">
        <pc:chgData name="Manish Sharma" userId="b799adb9ba789c8f" providerId="LiveId" clId="{D01A2B7F-BD4A-471C-84FC-CD26F8AF7E14}" dt="2023-03-18T09:51:40.344" v="418"/>
        <pc:sldMkLst>
          <pc:docMk/>
          <pc:sldMk cId="3094113067" sldId="397"/>
        </pc:sldMkLst>
        <pc:spChg chg="mod">
          <ac:chgData name="Manish Sharma" userId="b799adb9ba789c8f" providerId="LiveId" clId="{D01A2B7F-BD4A-471C-84FC-CD26F8AF7E14}" dt="2023-03-18T09:51:40.344" v="418"/>
          <ac:spMkLst>
            <pc:docMk/>
            <pc:sldMk cId="3094113067" sldId="397"/>
            <ac:spMk id="3" creationId="{D39C7051-71B4-021D-F3E7-5DC2F513075A}"/>
          </ac:spMkLst>
        </pc:spChg>
      </pc:sldChg>
      <pc:sldChg chg="modSp add del mod">
        <pc:chgData name="Manish Sharma" userId="b799adb9ba789c8f" providerId="LiveId" clId="{D01A2B7F-BD4A-471C-84FC-CD26F8AF7E14}" dt="2023-03-18T09:52:53.243" v="433"/>
        <pc:sldMkLst>
          <pc:docMk/>
          <pc:sldMk cId="3064370140" sldId="398"/>
        </pc:sldMkLst>
        <pc:spChg chg="mod">
          <ac:chgData name="Manish Sharma" userId="b799adb9ba789c8f" providerId="LiveId" clId="{D01A2B7F-BD4A-471C-84FC-CD26F8AF7E14}" dt="2023-03-18T09:52:53.243" v="433"/>
          <ac:spMkLst>
            <pc:docMk/>
            <pc:sldMk cId="3064370140" sldId="398"/>
            <ac:spMk id="3" creationId="{86612EDE-F75A-91F9-4A1A-4F5DF8832EAE}"/>
          </ac:spMkLst>
        </pc:spChg>
      </pc:sldChg>
      <pc:sldChg chg="add del">
        <pc:chgData name="Manish Sharma" userId="b799adb9ba789c8f" providerId="LiveId" clId="{D01A2B7F-BD4A-471C-84FC-CD26F8AF7E14}" dt="2023-03-19T03:26:18.814" v="434"/>
        <pc:sldMkLst>
          <pc:docMk/>
          <pc:sldMk cId="1302610745" sldId="399"/>
        </pc:sldMkLst>
      </pc:sldChg>
      <pc:sldChg chg="del">
        <pc:chgData name="Manish Sharma" userId="b799adb9ba789c8f" providerId="LiveId" clId="{D01A2B7F-BD4A-471C-84FC-CD26F8AF7E14}" dt="2023-03-18T03:28:09.800" v="0" actId="47"/>
        <pc:sldMkLst>
          <pc:docMk/>
          <pc:sldMk cId="2810858033" sldId="400"/>
        </pc:sldMkLst>
      </pc:sldChg>
      <pc:sldChg chg="add del">
        <pc:chgData name="Manish Sharma" userId="b799adb9ba789c8f" providerId="LiveId" clId="{D01A2B7F-BD4A-471C-84FC-CD26F8AF7E14}" dt="2023-03-19T10:27:54.330" v="514"/>
        <pc:sldMkLst>
          <pc:docMk/>
          <pc:sldMk cId="1176937191" sldId="401"/>
        </pc:sldMkLst>
      </pc:sldChg>
      <pc:sldChg chg="add del">
        <pc:chgData name="Manish Sharma" userId="b799adb9ba789c8f" providerId="LiveId" clId="{D01A2B7F-BD4A-471C-84FC-CD26F8AF7E14}" dt="2023-03-19T10:27:54.330" v="514"/>
        <pc:sldMkLst>
          <pc:docMk/>
          <pc:sldMk cId="3982515735" sldId="402"/>
        </pc:sldMkLst>
      </pc:sldChg>
      <pc:sldChg chg="del">
        <pc:chgData name="Manish Sharma" userId="b799adb9ba789c8f" providerId="LiveId" clId="{D01A2B7F-BD4A-471C-84FC-CD26F8AF7E14}" dt="2023-03-18T03:28:09.800" v="0" actId="47"/>
        <pc:sldMkLst>
          <pc:docMk/>
          <pc:sldMk cId="3500408034" sldId="403"/>
        </pc:sldMkLst>
      </pc:sldChg>
      <pc:sldChg chg="add del">
        <pc:chgData name="Manish Sharma" userId="b799adb9ba789c8f" providerId="LiveId" clId="{D01A2B7F-BD4A-471C-84FC-CD26F8AF7E14}" dt="2023-03-25T04:35:26.221" v="567"/>
        <pc:sldMkLst>
          <pc:docMk/>
          <pc:sldMk cId="1951104242" sldId="404"/>
        </pc:sldMkLst>
      </pc:sldChg>
      <pc:sldChg chg="add del">
        <pc:chgData name="Manish Sharma" userId="b799adb9ba789c8f" providerId="LiveId" clId="{D01A2B7F-BD4A-471C-84FC-CD26F8AF7E14}" dt="2023-03-25T04:35:26.221" v="567"/>
        <pc:sldMkLst>
          <pc:docMk/>
          <pc:sldMk cId="4077754674" sldId="405"/>
        </pc:sldMkLst>
      </pc:sldChg>
      <pc:sldChg chg="add del">
        <pc:chgData name="Manish Sharma" userId="b799adb9ba789c8f" providerId="LiveId" clId="{D01A2B7F-BD4A-471C-84FC-CD26F8AF7E14}" dt="2023-03-25T04:36:03.807" v="568"/>
        <pc:sldMkLst>
          <pc:docMk/>
          <pc:sldMk cId="2384314681" sldId="406"/>
        </pc:sldMkLst>
      </pc:sldChg>
      <pc:sldChg chg="add del">
        <pc:chgData name="Manish Sharma" userId="b799adb9ba789c8f" providerId="LiveId" clId="{D01A2B7F-BD4A-471C-84FC-CD26F8AF7E14}" dt="2023-03-25T04:36:03.807" v="568"/>
        <pc:sldMkLst>
          <pc:docMk/>
          <pc:sldMk cId="3578060852" sldId="407"/>
        </pc:sldMkLst>
      </pc:sldChg>
      <pc:sldChg chg="add del">
        <pc:chgData name="Manish Sharma" userId="b799adb9ba789c8f" providerId="LiveId" clId="{D01A2B7F-BD4A-471C-84FC-CD26F8AF7E14}" dt="2023-03-25T04:36:03.807" v="568"/>
        <pc:sldMkLst>
          <pc:docMk/>
          <pc:sldMk cId="2021387729" sldId="408"/>
        </pc:sldMkLst>
      </pc:sldChg>
      <pc:sldChg chg="modSp add del mod">
        <pc:chgData name="Manish Sharma" userId="b799adb9ba789c8f" providerId="LiveId" clId="{D01A2B7F-BD4A-471C-84FC-CD26F8AF7E14}" dt="2023-03-25T11:07:23.096" v="586" actId="207"/>
        <pc:sldMkLst>
          <pc:docMk/>
          <pc:sldMk cId="3075251065" sldId="409"/>
        </pc:sldMkLst>
        <pc:spChg chg="mod">
          <ac:chgData name="Manish Sharma" userId="b799adb9ba789c8f" providerId="LiveId" clId="{D01A2B7F-BD4A-471C-84FC-CD26F8AF7E14}" dt="2023-03-25T11:07:23.096" v="586" actId="207"/>
          <ac:spMkLst>
            <pc:docMk/>
            <pc:sldMk cId="3075251065" sldId="409"/>
            <ac:spMk id="3" creationId="{34443B4A-3A34-D82D-FD9B-5309D5CAB961}"/>
          </ac:spMkLst>
        </pc:spChg>
      </pc:sldChg>
      <pc:sldChg chg="add del">
        <pc:chgData name="Manish Sharma" userId="b799adb9ba789c8f" providerId="LiveId" clId="{D01A2B7F-BD4A-471C-84FC-CD26F8AF7E14}" dt="2023-03-25T07:34:18.066" v="575"/>
        <pc:sldMkLst>
          <pc:docMk/>
          <pc:sldMk cId="4247937068" sldId="410"/>
        </pc:sldMkLst>
      </pc:sldChg>
      <pc:sldChg chg="add del">
        <pc:chgData name="Manish Sharma" userId="b799adb9ba789c8f" providerId="LiveId" clId="{D01A2B7F-BD4A-471C-84FC-CD26F8AF7E14}" dt="2023-03-25T07:34:18.066" v="575"/>
        <pc:sldMkLst>
          <pc:docMk/>
          <pc:sldMk cId="745396596" sldId="411"/>
        </pc:sldMkLst>
      </pc:sldChg>
      <pc:sldChg chg="add del">
        <pc:chgData name="Manish Sharma" userId="b799adb9ba789c8f" providerId="LiveId" clId="{D01A2B7F-BD4A-471C-84FC-CD26F8AF7E14}" dt="2023-03-25T07:34:18.066" v="575"/>
        <pc:sldMkLst>
          <pc:docMk/>
          <pc:sldMk cId="503224813" sldId="412"/>
        </pc:sldMkLst>
      </pc:sldChg>
      <pc:sldChg chg="add del">
        <pc:chgData name="Manish Sharma" userId="b799adb9ba789c8f" providerId="LiveId" clId="{D01A2B7F-BD4A-471C-84FC-CD26F8AF7E14}" dt="2023-03-25T07:34:18.066" v="575"/>
        <pc:sldMkLst>
          <pc:docMk/>
          <pc:sldMk cId="2716841137" sldId="413"/>
        </pc:sldMkLst>
      </pc:sldChg>
      <pc:sldChg chg="add del">
        <pc:chgData name="Manish Sharma" userId="b799adb9ba789c8f" providerId="LiveId" clId="{D01A2B7F-BD4A-471C-84FC-CD26F8AF7E14}" dt="2023-03-25T09:57:50.272" v="576"/>
        <pc:sldMkLst>
          <pc:docMk/>
          <pc:sldMk cId="2503257329" sldId="414"/>
        </pc:sldMkLst>
      </pc:sldChg>
      <pc:sldChg chg="add del">
        <pc:chgData name="Manish Sharma" userId="b799adb9ba789c8f" providerId="LiveId" clId="{D01A2B7F-BD4A-471C-84FC-CD26F8AF7E14}" dt="2023-03-25T09:57:50.272" v="576"/>
        <pc:sldMkLst>
          <pc:docMk/>
          <pc:sldMk cId="3625819302" sldId="415"/>
        </pc:sldMkLst>
      </pc:sldChg>
      <pc:sldChg chg="add del">
        <pc:chgData name="Manish Sharma" userId="b799adb9ba789c8f" providerId="LiveId" clId="{D01A2B7F-BD4A-471C-84FC-CD26F8AF7E14}" dt="2023-03-25T09:57:50.272" v="576"/>
        <pc:sldMkLst>
          <pc:docMk/>
          <pc:sldMk cId="593562158" sldId="416"/>
        </pc:sldMkLst>
      </pc:sldChg>
      <pc:sldChg chg="add del">
        <pc:chgData name="Manish Sharma" userId="b799adb9ba789c8f" providerId="LiveId" clId="{D01A2B7F-BD4A-471C-84FC-CD26F8AF7E14}" dt="2023-03-25T09:59:26.520" v="577"/>
        <pc:sldMkLst>
          <pc:docMk/>
          <pc:sldMk cId="3287422598" sldId="417"/>
        </pc:sldMkLst>
      </pc:sldChg>
      <pc:sldChg chg="add del">
        <pc:chgData name="Manish Sharma" userId="b799adb9ba789c8f" providerId="LiveId" clId="{D01A2B7F-BD4A-471C-84FC-CD26F8AF7E14}" dt="2023-03-25T09:59:26.520" v="577"/>
        <pc:sldMkLst>
          <pc:docMk/>
          <pc:sldMk cId="2825204980" sldId="418"/>
        </pc:sldMkLst>
      </pc:sldChg>
      <pc:sldChg chg="add del">
        <pc:chgData name="Manish Sharma" userId="b799adb9ba789c8f" providerId="LiveId" clId="{D01A2B7F-BD4A-471C-84FC-CD26F8AF7E14}" dt="2023-03-25T09:59:26.520" v="577"/>
        <pc:sldMkLst>
          <pc:docMk/>
          <pc:sldMk cId="2489027455" sldId="419"/>
        </pc:sldMkLst>
      </pc:sldChg>
      <pc:sldChg chg="add del">
        <pc:chgData name="Manish Sharma" userId="b799adb9ba789c8f" providerId="LiveId" clId="{D01A2B7F-BD4A-471C-84FC-CD26F8AF7E14}" dt="2023-03-25T09:59:26.520" v="577"/>
        <pc:sldMkLst>
          <pc:docMk/>
          <pc:sldMk cId="634653430" sldId="420"/>
        </pc:sldMkLst>
      </pc:sldChg>
      <pc:sldChg chg="add del">
        <pc:chgData name="Manish Sharma" userId="b799adb9ba789c8f" providerId="LiveId" clId="{D01A2B7F-BD4A-471C-84FC-CD26F8AF7E14}" dt="2023-03-25T09:59:26.520" v="577"/>
        <pc:sldMkLst>
          <pc:docMk/>
          <pc:sldMk cId="2024206920" sldId="421"/>
        </pc:sldMkLst>
      </pc:sldChg>
      <pc:sldChg chg="add del">
        <pc:chgData name="Manish Sharma" userId="b799adb9ba789c8f" providerId="LiveId" clId="{D01A2B7F-BD4A-471C-84FC-CD26F8AF7E14}" dt="2023-03-25T09:59:26.520" v="577"/>
        <pc:sldMkLst>
          <pc:docMk/>
          <pc:sldMk cId="363106514" sldId="422"/>
        </pc:sldMkLst>
      </pc:sldChg>
      <pc:sldChg chg="add del">
        <pc:chgData name="Manish Sharma" userId="b799adb9ba789c8f" providerId="LiveId" clId="{D01A2B7F-BD4A-471C-84FC-CD26F8AF7E14}" dt="2023-03-25T09:59:26.520" v="577"/>
        <pc:sldMkLst>
          <pc:docMk/>
          <pc:sldMk cId="2853759004" sldId="423"/>
        </pc:sldMkLst>
      </pc:sldChg>
      <pc:sldChg chg="add del">
        <pc:chgData name="Manish Sharma" userId="b799adb9ba789c8f" providerId="LiveId" clId="{D01A2B7F-BD4A-471C-84FC-CD26F8AF7E14}" dt="2023-03-25T09:59:26.520" v="577"/>
        <pc:sldMkLst>
          <pc:docMk/>
          <pc:sldMk cId="757705804" sldId="424"/>
        </pc:sldMkLst>
      </pc:sldChg>
      <pc:sldChg chg="add del">
        <pc:chgData name="Manish Sharma" userId="b799adb9ba789c8f" providerId="LiveId" clId="{D01A2B7F-BD4A-471C-84FC-CD26F8AF7E14}" dt="2023-03-26T03:43:23.243" v="588"/>
        <pc:sldMkLst>
          <pc:docMk/>
          <pc:sldMk cId="959263370" sldId="425"/>
        </pc:sldMkLst>
      </pc:sldChg>
      <pc:sldChg chg="del">
        <pc:chgData name="Manish Sharma" userId="b799adb9ba789c8f" providerId="LiveId" clId="{D01A2B7F-BD4A-471C-84FC-CD26F8AF7E14}" dt="2023-03-18T03:28:09.800" v="0" actId="47"/>
        <pc:sldMkLst>
          <pc:docMk/>
          <pc:sldMk cId="1148178458" sldId="426"/>
        </pc:sldMkLst>
      </pc:sldChg>
      <pc:sldChg chg="del">
        <pc:chgData name="Manish Sharma" userId="b799adb9ba789c8f" providerId="LiveId" clId="{D01A2B7F-BD4A-471C-84FC-CD26F8AF7E14}" dt="2023-03-18T03:28:09.800" v="0" actId="47"/>
        <pc:sldMkLst>
          <pc:docMk/>
          <pc:sldMk cId="313141964" sldId="427"/>
        </pc:sldMkLst>
      </pc:sldChg>
      <pc:sldChg chg="del">
        <pc:chgData name="Manish Sharma" userId="b799adb9ba789c8f" providerId="LiveId" clId="{D01A2B7F-BD4A-471C-84FC-CD26F8AF7E14}" dt="2023-03-18T03:28:09.800" v="0" actId="47"/>
        <pc:sldMkLst>
          <pc:docMk/>
          <pc:sldMk cId="498877505" sldId="428"/>
        </pc:sldMkLst>
      </pc:sldChg>
      <pc:sldChg chg="del">
        <pc:chgData name="Manish Sharma" userId="b799adb9ba789c8f" providerId="LiveId" clId="{D01A2B7F-BD4A-471C-84FC-CD26F8AF7E14}" dt="2023-03-18T03:28:09.800" v="0" actId="47"/>
        <pc:sldMkLst>
          <pc:docMk/>
          <pc:sldMk cId="3581351146" sldId="429"/>
        </pc:sldMkLst>
      </pc:sldChg>
      <pc:sldChg chg="del">
        <pc:chgData name="Manish Sharma" userId="b799adb9ba789c8f" providerId="LiveId" clId="{D01A2B7F-BD4A-471C-84FC-CD26F8AF7E14}" dt="2023-03-18T03:28:09.800" v="0" actId="47"/>
        <pc:sldMkLst>
          <pc:docMk/>
          <pc:sldMk cId="41877520" sldId="430"/>
        </pc:sldMkLst>
      </pc:sldChg>
      <pc:sldChg chg="add del">
        <pc:chgData name="Manish Sharma" userId="b799adb9ba789c8f" providerId="LiveId" clId="{D01A2B7F-BD4A-471C-84FC-CD26F8AF7E14}" dt="2023-03-26T09:39:26.442" v="590"/>
        <pc:sldMkLst>
          <pc:docMk/>
          <pc:sldMk cId="2817809417" sldId="432"/>
        </pc:sldMkLst>
      </pc:sldChg>
      <pc:sldChg chg="addSp delSp add del setBg delDesignElem">
        <pc:chgData name="Manish Sharma" userId="b799adb9ba789c8f" providerId="LiveId" clId="{D01A2B7F-BD4A-471C-84FC-CD26F8AF7E14}" dt="2023-03-26T09:39:41.410" v="594"/>
        <pc:sldMkLst>
          <pc:docMk/>
          <pc:sldMk cId="1565417734" sldId="433"/>
        </pc:sldMkLst>
        <pc:spChg chg="add del">
          <ac:chgData name="Manish Sharma" userId="b799adb9ba789c8f" providerId="LiveId" clId="{D01A2B7F-BD4A-471C-84FC-CD26F8AF7E14}" dt="2023-03-26T09:39:41.331" v="593"/>
          <ac:spMkLst>
            <pc:docMk/>
            <pc:sldMk cId="1565417734" sldId="433"/>
            <ac:spMk id="26" creationId="{09588DA8-065E-4F6F-8EFD-43104AB2E0CF}"/>
          </ac:spMkLst>
        </pc:spChg>
        <pc:spChg chg="add del">
          <ac:chgData name="Manish Sharma" userId="b799adb9ba789c8f" providerId="LiveId" clId="{D01A2B7F-BD4A-471C-84FC-CD26F8AF7E14}" dt="2023-03-26T09:39:41.331" v="593"/>
          <ac:spMkLst>
            <pc:docMk/>
            <pc:sldMk cId="1565417734" sldId="433"/>
            <ac:spMk id="27" creationId="{C4285719-470E-454C-AF62-8323075F1F5B}"/>
          </ac:spMkLst>
        </pc:spChg>
        <pc:spChg chg="add del">
          <ac:chgData name="Manish Sharma" userId="b799adb9ba789c8f" providerId="LiveId" clId="{D01A2B7F-BD4A-471C-84FC-CD26F8AF7E14}" dt="2023-03-26T09:39:41.331" v="593"/>
          <ac:spMkLst>
            <pc:docMk/>
            <pc:sldMk cId="1565417734" sldId="433"/>
            <ac:spMk id="28" creationId="{CD9FE4EF-C4D8-49A0-B2FF-81D8DB7D8A24}"/>
          </ac:spMkLst>
        </pc:spChg>
        <pc:spChg chg="add del">
          <ac:chgData name="Manish Sharma" userId="b799adb9ba789c8f" providerId="LiveId" clId="{D01A2B7F-BD4A-471C-84FC-CD26F8AF7E14}" dt="2023-03-26T09:39:41.331" v="593"/>
          <ac:spMkLst>
            <pc:docMk/>
            <pc:sldMk cId="1565417734" sldId="433"/>
            <ac:spMk id="29" creationId="{4300840D-0A0B-4512-BACA-B439D5B9C57C}"/>
          </ac:spMkLst>
        </pc:spChg>
        <pc:spChg chg="add del">
          <ac:chgData name="Manish Sharma" userId="b799adb9ba789c8f" providerId="LiveId" clId="{D01A2B7F-BD4A-471C-84FC-CD26F8AF7E14}" dt="2023-03-26T09:39:41.331" v="593"/>
          <ac:spMkLst>
            <pc:docMk/>
            <pc:sldMk cId="1565417734" sldId="433"/>
            <ac:spMk id="30" creationId="{D2B78728-A580-49A7-84F9-6EF6F583ADE0}"/>
          </ac:spMkLst>
        </pc:spChg>
        <pc:spChg chg="add del">
          <ac:chgData name="Manish Sharma" userId="b799adb9ba789c8f" providerId="LiveId" clId="{D01A2B7F-BD4A-471C-84FC-CD26F8AF7E14}" dt="2023-03-26T09:39:41.331" v="593"/>
          <ac:spMkLst>
            <pc:docMk/>
            <pc:sldMk cId="1565417734" sldId="433"/>
            <ac:spMk id="31" creationId="{38FAA1A1-D861-433F-88FA-1E9D6FD31D11}"/>
          </ac:spMkLst>
        </pc:spChg>
        <pc:spChg chg="add del">
          <ac:chgData name="Manish Sharma" userId="b799adb9ba789c8f" providerId="LiveId" clId="{D01A2B7F-BD4A-471C-84FC-CD26F8AF7E14}" dt="2023-03-26T09:39:41.331" v="593"/>
          <ac:spMkLst>
            <pc:docMk/>
            <pc:sldMk cId="1565417734" sldId="433"/>
            <ac:spMk id="32" creationId="{8D71EDA1-87BF-4D5D-AB79-F346FD19278A}"/>
          </ac:spMkLst>
        </pc:spChg>
      </pc:sldChg>
      <pc:sldChg chg="add del">
        <pc:chgData name="Manish Sharma" userId="b799adb9ba789c8f" providerId="LiveId" clId="{D01A2B7F-BD4A-471C-84FC-CD26F8AF7E14}" dt="2023-03-26T09:49:27.996" v="595"/>
        <pc:sldMkLst>
          <pc:docMk/>
          <pc:sldMk cId="1795810273" sldId="434"/>
        </pc:sldMkLst>
      </pc:sldChg>
      <pc:sldChg chg="add del">
        <pc:chgData name="Manish Sharma" userId="b799adb9ba789c8f" providerId="LiveId" clId="{D01A2B7F-BD4A-471C-84FC-CD26F8AF7E14}" dt="2023-03-26T09:49:27.996" v="595"/>
        <pc:sldMkLst>
          <pc:docMk/>
          <pc:sldMk cId="3656162023" sldId="435"/>
        </pc:sldMkLst>
      </pc:sldChg>
      <pc:sldChg chg="add del">
        <pc:chgData name="Manish Sharma" userId="b799adb9ba789c8f" providerId="LiveId" clId="{D01A2B7F-BD4A-471C-84FC-CD26F8AF7E14}" dt="2023-03-26T09:49:27.996" v="595"/>
        <pc:sldMkLst>
          <pc:docMk/>
          <pc:sldMk cId="2381066136" sldId="436"/>
        </pc:sldMkLst>
      </pc:sldChg>
      <pc:sldChg chg="add del">
        <pc:chgData name="Manish Sharma" userId="b799adb9ba789c8f" providerId="LiveId" clId="{D01A2B7F-BD4A-471C-84FC-CD26F8AF7E14}" dt="2023-03-26T10:34:43.020" v="596"/>
        <pc:sldMkLst>
          <pc:docMk/>
          <pc:sldMk cId="2495799992" sldId="437"/>
        </pc:sldMkLst>
      </pc:sldChg>
      <pc:sldChg chg="del">
        <pc:chgData name="Manish Sharma" userId="b799adb9ba789c8f" providerId="LiveId" clId="{D01A2B7F-BD4A-471C-84FC-CD26F8AF7E14}" dt="2023-03-18T03:28:09.800" v="0" actId="47"/>
        <pc:sldMkLst>
          <pc:docMk/>
          <pc:sldMk cId="220428449" sldId="438"/>
        </pc:sldMkLst>
      </pc:sldChg>
      <pc:sldChg chg="add del">
        <pc:chgData name="Manish Sharma" userId="b799adb9ba789c8f" providerId="LiveId" clId="{D01A2B7F-BD4A-471C-84FC-CD26F8AF7E14}" dt="2023-03-25T06:44:25.874" v="569"/>
        <pc:sldMkLst>
          <pc:docMk/>
          <pc:sldMk cId="2339964951" sldId="439"/>
        </pc:sldMkLst>
      </pc:sldChg>
      <pc:sldChg chg="add del">
        <pc:chgData name="Manish Sharma" userId="b799adb9ba789c8f" providerId="LiveId" clId="{D01A2B7F-BD4A-471C-84FC-CD26F8AF7E14}" dt="2023-03-25T06:44:25.874" v="569"/>
        <pc:sldMkLst>
          <pc:docMk/>
          <pc:sldMk cId="3293002024" sldId="440"/>
        </pc:sldMkLst>
      </pc:sldChg>
      <pc:sldChg chg="add del ord">
        <pc:chgData name="Manish Sharma" userId="b799adb9ba789c8f" providerId="LiveId" clId="{D01A2B7F-BD4A-471C-84FC-CD26F8AF7E14}" dt="2023-03-25T06:45:39.500" v="571"/>
        <pc:sldMkLst>
          <pc:docMk/>
          <pc:sldMk cId="201721731" sldId="441"/>
        </pc:sldMkLst>
      </pc:sldChg>
      <pc:sldChg chg="modSp add del mod">
        <pc:chgData name="Manish Sharma" userId="b799adb9ba789c8f" providerId="LiveId" clId="{D01A2B7F-BD4A-471C-84FC-CD26F8AF7E14}" dt="2023-03-25T06:50:26.796" v="573" actId="14734"/>
        <pc:sldMkLst>
          <pc:docMk/>
          <pc:sldMk cId="1558293216" sldId="442"/>
        </pc:sldMkLst>
        <pc:graphicFrameChg chg="modGraphic">
          <ac:chgData name="Manish Sharma" userId="b799adb9ba789c8f" providerId="LiveId" clId="{D01A2B7F-BD4A-471C-84FC-CD26F8AF7E14}" dt="2023-03-25T06:50:26.796" v="573" actId="14734"/>
          <ac:graphicFrameMkLst>
            <pc:docMk/>
            <pc:sldMk cId="1558293216" sldId="442"/>
            <ac:graphicFrameMk id="4" creationId="{9332A238-4F48-4FCB-86A9-B57A5B23FBEF}"/>
          </ac:graphicFrameMkLst>
        </pc:graphicFrameChg>
      </pc:sldChg>
      <pc:sldChg chg="add del">
        <pc:chgData name="Manish Sharma" userId="b799adb9ba789c8f" providerId="LiveId" clId="{D01A2B7F-BD4A-471C-84FC-CD26F8AF7E14}" dt="2023-03-25T07:12:58.196" v="574"/>
        <pc:sldMkLst>
          <pc:docMk/>
          <pc:sldMk cId="2894626958" sldId="443"/>
        </pc:sldMkLst>
      </pc:sldChg>
      <pc:sldChg chg="add del">
        <pc:chgData name="Manish Sharma" userId="b799adb9ba789c8f" providerId="LiveId" clId="{D01A2B7F-BD4A-471C-84FC-CD26F8AF7E14}" dt="2023-03-25T07:34:18.066" v="575"/>
        <pc:sldMkLst>
          <pc:docMk/>
          <pc:sldMk cId="3501379099" sldId="444"/>
        </pc:sldMkLst>
      </pc:sldChg>
      <pc:sldChg chg="add del">
        <pc:chgData name="Manish Sharma" userId="b799adb9ba789c8f" providerId="LiveId" clId="{D01A2B7F-BD4A-471C-84FC-CD26F8AF7E14}" dt="2023-03-25T07:34:18.066" v="575"/>
        <pc:sldMkLst>
          <pc:docMk/>
          <pc:sldMk cId="4010599673" sldId="445"/>
        </pc:sldMkLst>
      </pc:sldChg>
      <pc:sldChg chg="add del">
        <pc:chgData name="Manish Sharma" userId="b799adb9ba789c8f" providerId="LiveId" clId="{D01A2B7F-BD4A-471C-84FC-CD26F8AF7E14}" dt="2023-03-25T07:34:18.066" v="575"/>
        <pc:sldMkLst>
          <pc:docMk/>
          <pc:sldMk cId="33911187" sldId="446"/>
        </pc:sldMkLst>
      </pc:sldChg>
      <pc:sldChg chg="add del">
        <pc:chgData name="Manish Sharma" userId="b799adb9ba789c8f" providerId="LiveId" clId="{D01A2B7F-BD4A-471C-84FC-CD26F8AF7E14}" dt="2023-03-25T07:34:18.066" v="575"/>
        <pc:sldMkLst>
          <pc:docMk/>
          <pc:sldMk cId="957610491" sldId="447"/>
        </pc:sldMkLst>
      </pc:sldChg>
      <pc:sldChg chg="add del">
        <pc:chgData name="Manish Sharma" userId="b799adb9ba789c8f" providerId="LiveId" clId="{D01A2B7F-BD4A-471C-84FC-CD26F8AF7E14}" dt="2023-03-25T07:34:18.066" v="575"/>
        <pc:sldMkLst>
          <pc:docMk/>
          <pc:sldMk cId="2340989941" sldId="448"/>
        </pc:sldMkLst>
      </pc:sldChg>
      <pc:sldChg chg="add del">
        <pc:chgData name="Manish Sharma" userId="b799adb9ba789c8f" providerId="LiveId" clId="{D01A2B7F-BD4A-471C-84FC-CD26F8AF7E14}" dt="2023-03-25T07:34:18.066" v="575"/>
        <pc:sldMkLst>
          <pc:docMk/>
          <pc:sldMk cId="1308915854" sldId="449"/>
        </pc:sldMkLst>
      </pc:sldChg>
      <pc:sldChg chg="add del">
        <pc:chgData name="Manish Sharma" userId="b799adb9ba789c8f" providerId="LiveId" clId="{D01A2B7F-BD4A-471C-84FC-CD26F8AF7E14}" dt="2023-03-25T07:34:18.066" v="575"/>
        <pc:sldMkLst>
          <pc:docMk/>
          <pc:sldMk cId="1018253915" sldId="450"/>
        </pc:sldMkLst>
      </pc:sldChg>
      <pc:sldChg chg="add">
        <pc:chgData name="Manish Sharma" userId="b799adb9ba789c8f" providerId="LiveId" clId="{D01A2B7F-BD4A-471C-84FC-CD26F8AF7E14}" dt="2023-03-18T04:13:32.497" v="60"/>
        <pc:sldMkLst>
          <pc:docMk/>
          <pc:sldMk cId="2232520977" sldId="451"/>
        </pc:sldMkLst>
      </pc:sldChg>
      <pc:sldChg chg="del">
        <pc:chgData name="Manish Sharma" userId="b799adb9ba789c8f" providerId="LiveId" clId="{D01A2B7F-BD4A-471C-84FC-CD26F8AF7E14}" dt="2023-03-18T03:28:09.800" v="0" actId="47"/>
        <pc:sldMkLst>
          <pc:docMk/>
          <pc:sldMk cId="2572419874" sldId="451"/>
        </pc:sldMkLst>
      </pc:sldChg>
      <pc:sldChg chg="add">
        <pc:chgData name="Manish Sharma" userId="b799adb9ba789c8f" providerId="LiveId" clId="{D01A2B7F-BD4A-471C-84FC-CD26F8AF7E14}" dt="2023-03-18T04:14:17.993" v="61"/>
        <pc:sldMkLst>
          <pc:docMk/>
          <pc:sldMk cId="721619654" sldId="453"/>
        </pc:sldMkLst>
      </pc:sldChg>
      <pc:sldChg chg="add">
        <pc:chgData name="Manish Sharma" userId="b799adb9ba789c8f" providerId="LiveId" clId="{D01A2B7F-BD4A-471C-84FC-CD26F8AF7E14}" dt="2023-03-18T04:14:57.243" v="63"/>
        <pc:sldMkLst>
          <pc:docMk/>
          <pc:sldMk cId="778852520" sldId="454"/>
        </pc:sldMkLst>
      </pc:sldChg>
      <pc:sldChg chg="addSp delSp add mod setBg delDesignElem">
        <pc:chgData name="Manish Sharma" userId="b799adb9ba789c8f" providerId="LiveId" clId="{D01A2B7F-BD4A-471C-84FC-CD26F8AF7E14}" dt="2023-03-18T04:15:07.775" v="64" actId="26606"/>
        <pc:sldMkLst>
          <pc:docMk/>
          <pc:sldMk cId="2662589359" sldId="456"/>
        </pc:sldMkLst>
        <pc:spChg chg="del">
          <ac:chgData name="Manish Sharma" userId="b799adb9ba789c8f" providerId="LiveId" clId="{D01A2B7F-BD4A-471C-84FC-CD26F8AF7E14}" dt="2023-03-18T04:14:57.243" v="63"/>
          <ac:spMkLst>
            <pc:docMk/>
            <pc:sldMk cId="2662589359" sldId="456"/>
            <ac:spMk id="26" creationId="{907EF6B7-1338-4443-8C46-6A318D952DFD}"/>
          </ac:spMkLst>
        </pc:spChg>
        <pc:spChg chg="del">
          <ac:chgData name="Manish Sharma" userId="b799adb9ba789c8f" providerId="LiveId" clId="{D01A2B7F-BD4A-471C-84FC-CD26F8AF7E14}" dt="2023-03-18T04:14:57.243" v="63"/>
          <ac:spMkLst>
            <pc:docMk/>
            <pc:sldMk cId="2662589359" sldId="456"/>
            <ac:spMk id="27" creationId="{DAAE4CDD-124C-4DCF-9584-B6033B545DD5}"/>
          </ac:spMkLst>
        </pc:spChg>
        <pc:spChg chg="del">
          <ac:chgData name="Manish Sharma" userId="b799adb9ba789c8f" providerId="LiveId" clId="{D01A2B7F-BD4A-471C-84FC-CD26F8AF7E14}" dt="2023-03-18T04:14:57.243" v="63"/>
          <ac:spMkLst>
            <pc:docMk/>
            <pc:sldMk cId="2662589359" sldId="456"/>
            <ac:spMk id="28" creationId="{081E4A58-353D-44AE-B2FC-2A74E2E400F7}"/>
          </ac:spMkLst>
        </pc:spChg>
        <pc:spChg chg="add">
          <ac:chgData name="Manish Sharma" userId="b799adb9ba789c8f" providerId="LiveId" clId="{D01A2B7F-BD4A-471C-84FC-CD26F8AF7E14}" dt="2023-03-18T04:15:07.775" v="64" actId="26606"/>
          <ac:spMkLst>
            <pc:docMk/>
            <pc:sldMk cId="2662589359" sldId="456"/>
            <ac:spMk id="34" creationId="{907EF6B7-1338-4443-8C46-6A318D952DFD}"/>
          </ac:spMkLst>
        </pc:spChg>
        <pc:spChg chg="add">
          <ac:chgData name="Manish Sharma" userId="b799adb9ba789c8f" providerId="LiveId" clId="{D01A2B7F-BD4A-471C-84FC-CD26F8AF7E14}" dt="2023-03-18T04:15:07.775" v="64" actId="26606"/>
          <ac:spMkLst>
            <pc:docMk/>
            <pc:sldMk cId="2662589359" sldId="456"/>
            <ac:spMk id="36" creationId="{DAAE4CDD-124C-4DCF-9584-B6033B545DD5}"/>
          </ac:spMkLst>
        </pc:spChg>
        <pc:spChg chg="add">
          <ac:chgData name="Manish Sharma" userId="b799adb9ba789c8f" providerId="LiveId" clId="{D01A2B7F-BD4A-471C-84FC-CD26F8AF7E14}" dt="2023-03-18T04:15:07.775" v="64" actId="26606"/>
          <ac:spMkLst>
            <pc:docMk/>
            <pc:sldMk cId="2662589359" sldId="456"/>
            <ac:spMk id="38" creationId="{081E4A58-353D-44AE-B2FC-2A74E2E400F7}"/>
          </ac:spMkLst>
        </pc:spChg>
      </pc:sldChg>
      <pc:sldChg chg="addSp delSp modSp new mod">
        <pc:chgData name="Manish Sharma" userId="b799adb9ba789c8f" providerId="LiveId" clId="{D01A2B7F-BD4A-471C-84FC-CD26F8AF7E14}" dt="2023-03-18T04:35:22.467" v="74" actId="1076"/>
        <pc:sldMkLst>
          <pc:docMk/>
          <pc:sldMk cId="2599224975" sldId="457"/>
        </pc:sldMkLst>
        <pc:spChg chg="del mod">
          <ac:chgData name="Manish Sharma" userId="b799adb9ba789c8f" providerId="LiveId" clId="{D01A2B7F-BD4A-471C-84FC-CD26F8AF7E14}" dt="2023-03-18T04:35:10.009" v="70" actId="478"/>
          <ac:spMkLst>
            <pc:docMk/>
            <pc:sldMk cId="2599224975" sldId="457"/>
            <ac:spMk id="2" creationId="{D36959D7-654F-CCC5-43F2-2AAEB4B65A7A}"/>
          </ac:spMkLst>
        </pc:spChg>
        <pc:spChg chg="del">
          <ac:chgData name="Manish Sharma" userId="b799adb9ba789c8f" providerId="LiveId" clId="{D01A2B7F-BD4A-471C-84FC-CD26F8AF7E14}" dt="2023-03-18T04:35:07.258" v="67"/>
          <ac:spMkLst>
            <pc:docMk/>
            <pc:sldMk cId="2599224975" sldId="457"/>
            <ac:spMk id="3" creationId="{EB1EB7A5-F02C-0CC2-0909-BB0014EF98D0}"/>
          </ac:spMkLst>
        </pc:spChg>
        <pc:picChg chg="add mod">
          <ac:chgData name="Manish Sharma" userId="b799adb9ba789c8f" providerId="LiveId" clId="{D01A2B7F-BD4A-471C-84FC-CD26F8AF7E14}" dt="2023-03-18T04:35:22.467" v="74" actId="1076"/>
          <ac:picMkLst>
            <pc:docMk/>
            <pc:sldMk cId="2599224975" sldId="457"/>
            <ac:picMk id="5" creationId="{71CE3214-A9AB-36CD-F68F-A7F9DAA1C423}"/>
          </ac:picMkLst>
        </pc:picChg>
      </pc:sldChg>
      <pc:sldChg chg="addSp delSp modSp new mod">
        <pc:chgData name="Manish Sharma" userId="b799adb9ba789c8f" providerId="LiveId" clId="{D01A2B7F-BD4A-471C-84FC-CD26F8AF7E14}" dt="2023-03-18T04:43:33.063" v="181"/>
        <pc:sldMkLst>
          <pc:docMk/>
          <pc:sldMk cId="3433256417" sldId="458"/>
        </pc:sldMkLst>
        <pc:spChg chg="del">
          <ac:chgData name="Manish Sharma" userId="b799adb9ba789c8f" providerId="LiveId" clId="{D01A2B7F-BD4A-471C-84FC-CD26F8AF7E14}" dt="2023-03-18T04:35:57.078" v="76" actId="478"/>
          <ac:spMkLst>
            <pc:docMk/>
            <pc:sldMk cId="3433256417" sldId="458"/>
            <ac:spMk id="2" creationId="{3E48F5C3-FDA0-D41C-49EE-A1FA98D9EF39}"/>
          </ac:spMkLst>
        </pc:spChg>
        <pc:spChg chg="del">
          <ac:chgData name="Manish Sharma" userId="b799adb9ba789c8f" providerId="LiveId" clId="{D01A2B7F-BD4A-471C-84FC-CD26F8AF7E14}" dt="2023-03-18T04:35:57.078" v="76" actId="478"/>
          <ac:spMkLst>
            <pc:docMk/>
            <pc:sldMk cId="3433256417" sldId="458"/>
            <ac:spMk id="3" creationId="{10924DA2-26CF-0533-3E55-77820E785DBD}"/>
          </ac:spMkLst>
        </pc:spChg>
        <pc:spChg chg="add del mod">
          <ac:chgData name="Manish Sharma" userId="b799adb9ba789c8f" providerId="LiveId" clId="{D01A2B7F-BD4A-471C-84FC-CD26F8AF7E14}" dt="2023-03-18T04:39:44.483" v="171" actId="478"/>
          <ac:spMkLst>
            <pc:docMk/>
            <pc:sldMk cId="3433256417" sldId="458"/>
            <ac:spMk id="4" creationId="{A9BCA691-C2E6-6B34-91E7-F119C2B8C39A}"/>
          </ac:spMkLst>
        </pc:spChg>
        <pc:spChg chg="add del mod">
          <ac:chgData name="Manish Sharma" userId="b799adb9ba789c8f" providerId="LiveId" clId="{D01A2B7F-BD4A-471C-84FC-CD26F8AF7E14}" dt="2023-03-18T04:39:44.483" v="171" actId="478"/>
          <ac:spMkLst>
            <pc:docMk/>
            <pc:sldMk cId="3433256417" sldId="458"/>
            <ac:spMk id="5" creationId="{4B065AE5-B37A-91BA-B067-35BD0CAB2A38}"/>
          </ac:spMkLst>
        </pc:spChg>
        <pc:spChg chg="add mod">
          <ac:chgData name="Manish Sharma" userId="b799adb9ba789c8f" providerId="LiveId" clId="{D01A2B7F-BD4A-471C-84FC-CD26F8AF7E14}" dt="2023-03-18T04:39:50.689" v="172"/>
          <ac:spMkLst>
            <pc:docMk/>
            <pc:sldMk cId="3433256417" sldId="458"/>
            <ac:spMk id="6" creationId="{AC9D1270-112E-07D1-56B7-E5A0DFD80C71}"/>
          </ac:spMkLst>
        </pc:spChg>
        <pc:spChg chg="add mod">
          <ac:chgData name="Manish Sharma" userId="b799adb9ba789c8f" providerId="LiveId" clId="{D01A2B7F-BD4A-471C-84FC-CD26F8AF7E14}" dt="2023-03-18T04:39:57.012" v="173"/>
          <ac:spMkLst>
            <pc:docMk/>
            <pc:sldMk cId="3433256417" sldId="458"/>
            <ac:spMk id="7" creationId="{1AC760A4-FA25-A9FA-BA37-8BBF13A470A5}"/>
          </ac:spMkLst>
        </pc:spChg>
        <pc:spChg chg="add mod">
          <ac:chgData name="Manish Sharma" userId="b799adb9ba789c8f" providerId="LiveId" clId="{D01A2B7F-BD4A-471C-84FC-CD26F8AF7E14}" dt="2023-03-18T04:39:57.012" v="173"/>
          <ac:spMkLst>
            <pc:docMk/>
            <pc:sldMk cId="3433256417" sldId="458"/>
            <ac:spMk id="8" creationId="{54C371E3-7F04-1022-628B-40CF0BC03B45}"/>
          </ac:spMkLst>
        </pc:spChg>
        <pc:spChg chg="add mod">
          <ac:chgData name="Manish Sharma" userId="b799adb9ba789c8f" providerId="LiveId" clId="{D01A2B7F-BD4A-471C-84FC-CD26F8AF7E14}" dt="2023-03-18T04:39:57.012" v="173"/>
          <ac:spMkLst>
            <pc:docMk/>
            <pc:sldMk cId="3433256417" sldId="458"/>
            <ac:spMk id="9" creationId="{D6ADBA1A-C83D-2F86-720C-34D1EB5E1AAA}"/>
          </ac:spMkLst>
        </pc:spChg>
        <pc:spChg chg="add mod">
          <ac:chgData name="Manish Sharma" userId="b799adb9ba789c8f" providerId="LiveId" clId="{D01A2B7F-BD4A-471C-84FC-CD26F8AF7E14}" dt="2023-03-18T04:39:57.012" v="173"/>
          <ac:spMkLst>
            <pc:docMk/>
            <pc:sldMk cId="3433256417" sldId="458"/>
            <ac:spMk id="10" creationId="{28638B35-8C55-E49F-6E9D-76D4892B1A6F}"/>
          </ac:spMkLst>
        </pc:spChg>
        <pc:spChg chg="add mod">
          <ac:chgData name="Manish Sharma" userId="b799adb9ba789c8f" providerId="LiveId" clId="{D01A2B7F-BD4A-471C-84FC-CD26F8AF7E14}" dt="2023-03-18T04:40:18.414" v="174"/>
          <ac:spMkLst>
            <pc:docMk/>
            <pc:sldMk cId="3433256417" sldId="458"/>
            <ac:spMk id="11" creationId="{281FF345-F4F2-6951-5B62-64BDAE8F3F9C}"/>
          </ac:spMkLst>
        </pc:spChg>
        <pc:spChg chg="add mod">
          <ac:chgData name="Manish Sharma" userId="b799adb9ba789c8f" providerId="LiveId" clId="{D01A2B7F-BD4A-471C-84FC-CD26F8AF7E14}" dt="2023-03-18T04:40:53.404" v="175"/>
          <ac:spMkLst>
            <pc:docMk/>
            <pc:sldMk cId="3433256417" sldId="458"/>
            <ac:spMk id="13" creationId="{E653B2A8-32FE-AF15-F584-38097803082F}"/>
          </ac:spMkLst>
        </pc:spChg>
        <pc:spChg chg="add mod">
          <ac:chgData name="Manish Sharma" userId="b799adb9ba789c8f" providerId="LiveId" clId="{D01A2B7F-BD4A-471C-84FC-CD26F8AF7E14}" dt="2023-03-18T04:41:30.711" v="177" actId="1076"/>
          <ac:spMkLst>
            <pc:docMk/>
            <pc:sldMk cId="3433256417" sldId="458"/>
            <ac:spMk id="15" creationId="{79723E48-F8EA-613C-B6C4-61765022FCC6}"/>
          </ac:spMkLst>
        </pc:spChg>
        <pc:spChg chg="add mod">
          <ac:chgData name="Manish Sharma" userId="b799adb9ba789c8f" providerId="LiveId" clId="{D01A2B7F-BD4A-471C-84FC-CD26F8AF7E14}" dt="2023-03-18T04:41:30.711" v="177" actId="1076"/>
          <ac:spMkLst>
            <pc:docMk/>
            <pc:sldMk cId="3433256417" sldId="458"/>
            <ac:spMk id="16" creationId="{FE419A16-D962-6821-9EC4-99942EF52F19}"/>
          </ac:spMkLst>
        </pc:spChg>
        <pc:spChg chg="add mod">
          <ac:chgData name="Manish Sharma" userId="b799adb9ba789c8f" providerId="LiveId" clId="{D01A2B7F-BD4A-471C-84FC-CD26F8AF7E14}" dt="2023-03-18T04:41:30.711" v="177" actId="1076"/>
          <ac:spMkLst>
            <pc:docMk/>
            <pc:sldMk cId="3433256417" sldId="458"/>
            <ac:spMk id="17" creationId="{B2B2703C-9BF0-B6CB-E6D9-9C15F47D670B}"/>
          </ac:spMkLst>
        </pc:spChg>
        <pc:spChg chg="add mod">
          <ac:chgData name="Manish Sharma" userId="b799adb9ba789c8f" providerId="LiveId" clId="{D01A2B7F-BD4A-471C-84FC-CD26F8AF7E14}" dt="2023-03-18T04:41:30.711" v="177" actId="1076"/>
          <ac:spMkLst>
            <pc:docMk/>
            <pc:sldMk cId="3433256417" sldId="458"/>
            <ac:spMk id="18" creationId="{3EB7EC37-CDDF-D9CF-7E59-0A2E9FF4668A}"/>
          </ac:spMkLst>
        </pc:spChg>
        <pc:spChg chg="add mod">
          <ac:chgData name="Manish Sharma" userId="b799adb9ba789c8f" providerId="LiveId" clId="{D01A2B7F-BD4A-471C-84FC-CD26F8AF7E14}" dt="2023-03-18T04:41:30.711" v="177" actId="1076"/>
          <ac:spMkLst>
            <pc:docMk/>
            <pc:sldMk cId="3433256417" sldId="458"/>
            <ac:spMk id="19" creationId="{3586BFC8-23F7-E60D-0085-62DFAFD4874F}"/>
          </ac:spMkLst>
        </pc:spChg>
        <pc:spChg chg="add mod">
          <ac:chgData name="Manish Sharma" userId="b799adb9ba789c8f" providerId="LiveId" clId="{D01A2B7F-BD4A-471C-84FC-CD26F8AF7E14}" dt="2023-03-18T04:41:40.124" v="179" actId="20577"/>
          <ac:spMkLst>
            <pc:docMk/>
            <pc:sldMk cId="3433256417" sldId="458"/>
            <ac:spMk id="20" creationId="{882ED772-B5F2-5063-C5E6-5865CD8670AB}"/>
          </ac:spMkLst>
        </pc:spChg>
        <pc:spChg chg="add mod">
          <ac:chgData name="Manish Sharma" userId="b799adb9ba789c8f" providerId="LiveId" clId="{D01A2B7F-BD4A-471C-84FC-CD26F8AF7E14}" dt="2023-03-18T04:41:30.711" v="177" actId="1076"/>
          <ac:spMkLst>
            <pc:docMk/>
            <pc:sldMk cId="3433256417" sldId="458"/>
            <ac:spMk id="22" creationId="{DB916586-E1BC-A9EB-B521-C24EB93B11AF}"/>
          </ac:spMkLst>
        </pc:spChg>
        <pc:spChg chg="add mod">
          <ac:chgData name="Manish Sharma" userId="b799adb9ba789c8f" providerId="LiveId" clId="{D01A2B7F-BD4A-471C-84FC-CD26F8AF7E14}" dt="2023-03-18T04:42:22.609" v="180"/>
          <ac:spMkLst>
            <pc:docMk/>
            <pc:sldMk cId="3433256417" sldId="458"/>
            <ac:spMk id="25" creationId="{D0C31457-EC58-E2EF-3DD3-E6A2CA847BC3}"/>
          </ac:spMkLst>
        </pc:spChg>
        <pc:spChg chg="add mod">
          <ac:chgData name="Manish Sharma" userId="b799adb9ba789c8f" providerId="LiveId" clId="{D01A2B7F-BD4A-471C-84FC-CD26F8AF7E14}" dt="2023-03-18T04:42:22.609" v="180"/>
          <ac:spMkLst>
            <pc:docMk/>
            <pc:sldMk cId="3433256417" sldId="458"/>
            <ac:spMk id="26" creationId="{B840F4DE-966C-9014-4BDA-D5F734D111AF}"/>
          </ac:spMkLst>
        </pc:spChg>
        <pc:spChg chg="add mod">
          <ac:chgData name="Manish Sharma" userId="b799adb9ba789c8f" providerId="LiveId" clId="{D01A2B7F-BD4A-471C-84FC-CD26F8AF7E14}" dt="2023-03-18T04:43:33.063" v="181"/>
          <ac:spMkLst>
            <pc:docMk/>
            <pc:sldMk cId="3433256417" sldId="458"/>
            <ac:spMk id="27" creationId="{443FA7A4-F0E5-0EFE-CE37-F59B3996E32A}"/>
          </ac:spMkLst>
        </pc:spChg>
        <pc:cxnChg chg="add mod">
          <ac:chgData name="Manish Sharma" userId="b799adb9ba789c8f" providerId="LiveId" clId="{D01A2B7F-BD4A-471C-84FC-CD26F8AF7E14}" dt="2023-03-18T04:40:53.404" v="175"/>
          <ac:cxnSpMkLst>
            <pc:docMk/>
            <pc:sldMk cId="3433256417" sldId="458"/>
            <ac:cxnSpMk id="12" creationId="{E1B83DC4-EDC7-78D3-329B-30B49419EEC7}"/>
          </ac:cxnSpMkLst>
        </pc:cxnChg>
        <pc:cxnChg chg="add mod">
          <ac:chgData name="Manish Sharma" userId="b799adb9ba789c8f" providerId="LiveId" clId="{D01A2B7F-BD4A-471C-84FC-CD26F8AF7E14}" dt="2023-03-18T04:40:53.404" v="175"/>
          <ac:cxnSpMkLst>
            <pc:docMk/>
            <pc:sldMk cId="3433256417" sldId="458"/>
            <ac:cxnSpMk id="14" creationId="{F86E2750-7BBB-46D4-8A7A-A6FFB3F9FA1D}"/>
          </ac:cxnSpMkLst>
        </pc:cxnChg>
        <pc:cxnChg chg="add mod">
          <ac:chgData name="Manish Sharma" userId="b799adb9ba789c8f" providerId="LiveId" clId="{D01A2B7F-BD4A-471C-84FC-CD26F8AF7E14}" dt="2023-03-18T04:41:30.711" v="177" actId="1076"/>
          <ac:cxnSpMkLst>
            <pc:docMk/>
            <pc:sldMk cId="3433256417" sldId="458"/>
            <ac:cxnSpMk id="21" creationId="{64B8D8D9-764F-C4F9-0D83-7497591DE849}"/>
          </ac:cxnSpMkLst>
        </pc:cxnChg>
        <pc:cxnChg chg="add mod">
          <ac:chgData name="Manish Sharma" userId="b799adb9ba789c8f" providerId="LiveId" clId="{D01A2B7F-BD4A-471C-84FC-CD26F8AF7E14}" dt="2023-03-18T04:41:30.711" v="177" actId="1076"/>
          <ac:cxnSpMkLst>
            <pc:docMk/>
            <pc:sldMk cId="3433256417" sldId="458"/>
            <ac:cxnSpMk id="23" creationId="{3455ACD3-751B-81E9-BAD9-1AF1DC19E8CE}"/>
          </ac:cxnSpMkLst>
        </pc:cxnChg>
        <pc:cxnChg chg="add mod">
          <ac:chgData name="Manish Sharma" userId="b799adb9ba789c8f" providerId="LiveId" clId="{D01A2B7F-BD4A-471C-84FC-CD26F8AF7E14}" dt="2023-03-18T04:42:22.609" v="180"/>
          <ac:cxnSpMkLst>
            <pc:docMk/>
            <pc:sldMk cId="3433256417" sldId="458"/>
            <ac:cxnSpMk id="24" creationId="{69B60612-7759-A23B-7F23-C0BCD946BEAB}"/>
          </ac:cxnSpMkLst>
        </pc:cxnChg>
      </pc:sldChg>
      <pc:sldChg chg="addSp delSp modSp new mod">
        <pc:chgData name="Manish Sharma" userId="b799adb9ba789c8f" providerId="LiveId" clId="{D01A2B7F-BD4A-471C-84FC-CD26F8AF7E14}" dt="2023-03-18T05:34:46.626" v="231" actId="1076"/>
        <pc:sldMkLst>
          <pc:docMk/>
          <pc:sldMk cId="3706667690" sldId="459"/>
        </pc:sldMkLst>
        <pc:spChg chg="del">
          <ac:chgData name="Manish Sharma" userId="b799adb9ba789c8f" providerId="LiveId" clId="{D01A2B7F-BD4A-471C-84FC-CD26F8AF7E14}" dt="2023-03-18T05:05:25.773" v="184" actId="478"/>
          <ac:spMkLst>
            <pc:docMk/>
            <pc:sldMk cId="3706667690" sldId="459"/>
            <ac:spMk id="2" creationId="{16BC212F-519F-FFF7-D739-B23EB08123B7}"/>
          </ac:spMkLst>
        </pc:spChg>
        <pc:spChg chg="del">
          <ac:chgData name="Manish Sharma" userId="b799adb9ba789c8f" providerId="LiveId" clId="{D01A2B7F-BD4A-471C-84FC-CD26F8AF7E14}" dt="2023-03-18T05:05:25.773" v="184" actId="478"/>
          <ac:spMkLst>
            <pc:docMk/>
            <pc:sldMk cId="3706667690" sldId="459"/>
            <ac:spMk id="3" creationId="{7CB69D96-C589-F1D4-0522-366626879089}"/>
          </ac:spMkLst>
        </pc:spChg>
        <pc:spChg chg="add mod">
          <ac:chgData name="Manish Sharma" userId="b799adb9ba789c8f" providerId="LiveId" clId="{D01A2B7F-BD4A-471C-84FC-CD26F8AF7E14}" dt="2023-03-18T05:05:33.993" v="185"/>
          <ac:spMkLst>
            <pc:docMk/>
            <pc:sldMk cId="3706667690" sldId="459"/>
            <ac:spMk id="4" creationId="{B493DCFE-70E1-FB38-D566-9E2152407DF2}"/>
          </ac:spMkLst>
        </pc:spChg>
        <pc:spChg chg="add mod">
          <ac:chgData name="Manish Sharma" userId="b799adb9ba789c8f" providerId="LiveId" clId="{D01A2B7F-BD4A-471C-84FC-CD26F8AF7E14}" dt="2023-03-18T05:05:33.993" v="185"/>
          <ac:spMkLst>
            <pc:docMk/>
            <pc:sldMk cId="3706667690" sldId="459"/>
            <ac:spMk id="6" creationId="{B61E5762-9308-4782-F526-F541DC989505}"/>
          </ac:spMkLst>
        </pc:spChg>
        <pc:spChg chg="add mod">
          <ac:chgData name="Manish Sharma" userId="b799adb9ba789c8f" providerId="LiveId" clId="{D01A2B7F-BD4A-471C-84FC-CD26F8AF7E14}" dt="2023-03-18T05:05:44.053" v="186"/>
          <ac:spMkLst>
            <pc:docMk/>
            <pc:sldMk cId="3706667690" sldId="459"/>
            <ac:spMk id="7" creationId="{A3934668-73B5-C22A-CB16-5FA0BBFD4B3B}"/>
          </ac:spMkLst>
        </pc:spChg>
        <pc:spChg chg="add mod">
          <ac:chgData name="Manish Sharma" userId="b799adb9ba789c8f" providerId="LiveId" clId="{D01A2B7F-BD4A-471C-84FC-CD26F8AF7E14}" dt="2023-03-18T05:05:44.053" v="186"/>
          <ac:spMkLst>
            <pc:docMk/>
            <pc:sldMk cId="3706667690" sldId="459"/>
            <ac:spMk id="9" creationId="{313EE818-4463-4372-2CBB-F64550B0737D}"/>
          </ac:spMkLst>
        </pc:spChg>
        <pc:spChg chg="add mod">
          <ac:chgData name="Manish Sharma" userId="b799adb9ba789c8f" providerId="LiveId" clId="{D01A2B7F-BD4A-471C-84FC-CD26F8AF7E14}" dt="2023-03-18T05:05:55.123" v="187"/>
          <ac:spMkLst>
            <pc:docMk/>
            <pc:sldMk cId="3706667690" sldId="459"/>
            <ac:spMk id="10" creationId="{637523AA-7567-A000-BDFF-3A5846BB33E2}"/>
          </ac:spMkLst>
        </pc:spChg>
        <pc:spChg chg="add mod">
          <ac:chgData name="Manish Sharma" userId="b799adb9ba789c8f" providerId="LiveId" clId="{D01A2B7F-BD4A-471C-84FC-CD26F8AF7E14}" dt="2023-03-18T05:05:55.123" v="187"/>
          <ac:spMkLst>
            <pc:docMk/>
            <pc:sldMk cId="3706667690" sldId="459"/>
            <ac:spMk id="12" creationId="{D819F6E8-315E-0682-02D2-FE9A3EB59BC1}"/>
          </ac:spMkLst>
        </pc:spChg>
        <pc:spChg chg="add mod">
          <ac:chgData name="Manish Sharma" userId="b799adb9ba789c8f" providerId="LiveId" clId="{D01A2B7F-BD4A-471C-84FC-CD26F8AF7E14}" dt="2023-03-18T05:05:55.123" v="187"/>
          <ac:spMkLst>
            <pc:docMk/>
            <pc:sldMk cId="3706667690" sldId="459"/>
            <ac:spMk id="13" creationId="{B16EA7B3-31D3-9B3C-A17A-1A201CBAF331}"/>
          </ac:spMkLst>
        </pc:spChg>
        <pc:spChg chg="add mod">
          <ac:chgData name="Manish Sharma" userId="b799adb9ba789c8f" providerId="LiveId" clId="{D01A2B7F-BD4A-471C-84FC-CD26F8AF7E14}" dt="2023-03-18T05:06:18.077" v="188"/>
          <ac:spMkLst>
            <pc:docMk/>
            <pc:sldMk cId="3706667690" sldId="459"/>
            <ac:spMk id="14" creationId="{966879FF-561C-CFFE-D3B5-A02AB4162E6D}"/>
          </ac:spMkLst>
        </pc:spChg>
        <pc:spChg chg="add mod">
          <ac:chgData name="Manish Sharma" userId="b799adb9ba789c8f" providerId="LiveId" clId="{D01A2B7F-BD4A-471C-84FC-CD26F8AF7E14}" dt="2023-03-18T05:06:36.179" v="189"/>
          <ac:spMkLst>
            <pc:docMk/>
            <pc:sldMk cId="3706667690" sldId="459"/>
            <ac:spMk id="16" creationId="{CAD22E04-F59E-7A4C-BC0D-7F1943C34F39}"/>
          </ac:spMkLst>
        </pc:spChg>
        <pc:spChg chg="add mod">
          <ac:chgData name="Manish Sharma" userId="b799adb9ba789c8f" providerId="LiveId" clId="{D01A2B7F-BD4A-471C-84FC-CD26F8AF7E14}" dt="2023-03-18T05:34:46.626" v="231" actId="1076"/>
          <ac:spMkLst>
            <pc:docMk/>
            <pc:sldMk cId="3706667690" sldId="459"/>
            <ac:spMk id="17" creationId="{E3623710-B30D-0796-9B60-2B4E251EAD4D}"/>
          </ac:spMkLst>
        </pc:spChg>
        <pc:spChg chg="add mod">
          <ac:chgData name="Manish Sharma" userId="b799adb9ba789c8f" providerId="LiveId" clId="{D01A2B7F-BD4A-471C-84FC-CD26F8AF7E14}" dt="2023-03-18T05:06:45.740" v="190"/>
          <ac:spMkLst>
            <pc:docMk/>
            <pc:sldMk cId="3706667690" sldId="459"/>
            <ac:spMk id="18" creationId="{CC1D95BC-9906-6C4B-0F94-AB1842BBAD52}"/>
          </ac:spMkLst>
        </pc:spChg>
        <pc:spChg chg="add mod">
          <ac:chgData name="Manish Sharma" userId="b799adb9ba789c8f" providerId="LiveId" clId="{D01A2B7F-BD4A-471C-84FC-CD26F8AF7E14}" dt="2023-03-18T05:06:45.740" v="190"/>
          <ac:spMkLst>
            <pc:docMk/>
            <pc:sldMk cId="3706667690" sldId="459"/>
            <ac:spMk id="19" creationId="{A38C53EE-2F80-4D7C-4BB8-A43D47F51859}"/>
          </ac:spMkLst>
        </pc:spChg>
        <pc:spChg chg="add mod">
          <ac:chgData name="Manish Sharma" userId="b799adb9ba789c8f" providerId="LiveId" clId="{D01A2B7F-BD4A-471C-84FC-CD26F8AF7E14}" dt="2023-03-18T05:07:00.899" v="191"/>
          <ac:spMkLst>
            <pc:docMk/>
            <pc:sldMk cId="3706667690" sldId="459"/>
            <ac:spMk id="22" creationId="{1E0C68A0-8F8E-D017-2840-ED06BA1FF63F}"/>
          </ac:spMkLst>
        </pc:spChg>
        <pc:spChg chg="add mod">
          <ac:chgData name="Manish Sharma" userId="b799adb9ba789c8f" providerId="LiveId" clId="{D01A2B7F-BD4A-471C-84FC-CD26F8AF7E14}" dt="2023-03-18T05:34:29.435" v="215" actId="1076"/>
          <ac:spMkLst>
            <pc:docMk/>
            <pc:sldMk cId="3706667690" sldId="459"/>
            <ac:spMk id="23" creationId="{7F474003-4738-F174-D438-CCC05D4AE13E}"/>
          </ac:spMkLst>
        </pc:spChg>
        <pc:spChg chg="add mod">
          <ac:chgData name="Manish Sharma" userId="b799adb9ba789c8f" providerId="LiveId" clId="{D01A2B7F-BD4A-471C-84FC-CD26F8AF7E14}" dt="2023-03-18T05:07:10.494" v="192"/>
          <ac:spMkLst>
            <pc:docMk/>
            <pc:sldMk cId="3706667690" sldId="459"/>
            <ac:spMk id="24" creationId="{5A2857D8-4433-0E74-B561-683E13888301}"/>
          </ac:spMkLst>
        </pc:spChg>
        <pc:spChg chg="add mod">
          <ac:chgData name="Manish Sharma" userId="b799adb9ba789c8f" providerId="LiveId" clId="{D01A2B7F-BD4A-471C-84FC-CD26F8AF7E14}" dt="2023-03-18T05:07:50.174" v="193"/>
          <ac:spMkLst>
            <pc:docMk/>
            <pc:sldMk cId="3706667690" sldId="459"/>
            <ac:spMk id="28" creationId="{C9F4F002-4963-3FA5-B44E-ECD862271B65}"/>
          </ac:spMkLst>
        </pc:spChg>
        <pc:spChg chg="add mod">
          <ac:chgData name="Manish Sharma" userId="b799adb9ba789c8f" providerId="LiveId" clId="{D01A2B7F-BD4A-471C-84FC-CD26F8AF7E14}" dt="2023-03-18T05:07:50.174" v="193"/>
          <ac:spMkLst>
            <pc:docMk/>
            <pc:sldMk cId="3706667690" sldId="459"/>
            <ac:spMk id="29" creationId="{12E66B38-E443-EC1B-7F1A-0744D9CBA946}"/>
          </ac:spMkLst>
        </pc:spChg>
        <pc:spChg chg="add mod ord">
          <ac:chgData name="Manish Sharma" userId="b799adb9ba789c8f" providerId="LiveId" clId="{D01A2B7F-BD4A-471C-84FC-CD26F8AF7E14}" dt="2023-03-18T05:34:43.878" v="230" actId="1076"/>
          <ac:spMkLst>
            <pc:docMk/>
            <pc:sldMk cId="3706667690" sldId="459"/>
            <ac:spMk id="30" creationId="{53C953C8-E952-79F6-CBB4-0A2D5AD6F7D0}"/>
          </ac:spMkLst>
        </pc:spChg>
        <pc:spChg chg="add mod">
          <ac:chgData name="Manish Sharma" userId="b799adb9ba789c8f" providerId="LiveId" clId="{D01A2B7F-BD4A-471C-84FC-CD26F8AF7E14}" dt="2023-03-18T05:34:04.829" v="202" actId="1076"/>
          <ac:spMkLst>
            <pc:docMk/>
            <pc:sldMk cId="3706667690" sldId="459"/>
            <ac:spMk id="31" creationId="{D37BAC8A-8BEF-94C4-FB10-6F4F89F282B0}"/>
          </ac:spMkLst>
        </pc:spChg>
        <pc:cxnChg chg="add mod">
          <ac:chgData name="Manish Sharma" userId="b799adb9ba789c8f" providerId="LiveId" clId="{D01A2B7F-BD4A-471C-84FC-CD26F8AF7E14}" dt="2023-03-18T05:05:33.993" v="185"/>
          <ac:cxnSpMkLst>
            <pc:docMk/>
            <pc:sldMk cId="3706667690" sldId="459"/>
            <ac:cxnSpMk id="5" creationId="{EDF70293-EF9A-7A92-F015-3C507E61B08C}"/>
          </ac:cxnSpMkLst>
        </pc:cxnChg>
        <pc:cxnChg chg="add mod">
          <ac:chgData name="Manish Sharma" userId="b799adb9ba789c8f" providerId="LiveId" clId="{D01A2B7F-BD4A-471C-84FC-CD26F8AF7E14}" dt="2023-03-18T05:05:44.053" v="186"/>
          <ac:cxnSpMkLst>
            <pc:docMk/>
            <pc:sldMk cId="3706667690" sldId="459"/>
            <ac:cxnSpMk id="8" creationId="{C8635811-D1A9-42DB-4F34-B8B65AC5A048}"/>
          </ac:cxnSpMkLst>
        </pc:cxnChg>
        <pc:cxnChg chg="add mod">
          <ac:chgData name="Manish Sharma" userId="b799adb9ba789c8f" providerId="LiveId" clId="{D01A2B7F-BD4A-471C-84FC-CD26F8AF7E14}" dt="2023-03-18T05:05:55.123" v="187"/>
          <ac:cxnSpMkLst>
            <pc:docMk/>
            <pc:sldMk cId="3706667690" sldId="459"/>
            <ac:cxnSpMk id="11" creationId="{A0C6B6A5-50F7-5844-E0C2-78AA7016546A}"/>
          </ac:cxnSpMkLst>
        </pc:cxnChg>
        <pc:cxnChg chg="add mod">
          <ac:chgData name="Manish Sharma" userId="b799adb9ba789c8f" providerId="LiveId" clId="{D01A2B7F-BD4A-471C-84FC-CD26F8AF7E14}" dt="2023-03-18T05:06:18.077" v="188"/>
          <ac:cxnSpMkLst>
            <pc:docMk/>
            <pc:sldMk cId="3706667690" sldId="459"/>
            <ac:cxnSpMk id="15" creationId="{202F3245-B2DE-9F70-5854-8C47A1FD9A80}"/>
          </ac:cxnSpMkLst>
        </pc:cxnChg>
        <pc:cxnChg chg="add mod">
          <ac:chgData name="Manish Sharma" userId="b799adb9ba789c8f" providerId="LiveId" clId="{D01A2B7F-BD4A-471C-84FC-CD26F8AF7E14}" dt="2023-03-18T05:06:45.740" v="190"/>
          <ac:cxnSpMkLst>
            <pc:docMk/>
            <pc:sldMk cId="3706667690" sldId="459"/>
            <ac:cxnSpMk id="20" creationId="{AAA7B202-CBBD-11AD-D5C9-519EEB1C8F04}"/>
          </ac:cxnSpMkLst>
        </pc:cxnChg>
        <pc:cxnChg chg="add mod">
          <ac:chgData name="Manish Sharma" userId="b799adb9ba789c8f" providerId="LiveId" clId="{D01A2B7F-BD4A-471C-84FC-CD26F8AF7E14}" dt="2023-03-18T05:07:00.899" v="191"/>
          <ac:cxnSpMkLst>
            <pc:docMk/>
            <pc:sldMk cId="3706667690" sldId="459"/>
            <ac:cxnSpMk id="21" creationId="{77953D43-60EC-B9CF-4D82-05DA97AC9CF4}"/>
          </ac:cxnSpMkLst>
        </pc:cxnChg>
        <pc:cxnChg chg="add mod">
          <ac:chgData name="Manish Sharma" userId="b799adb9ba789c8f" providerId="LiveId" clId="{D01A2B7F-BD4A-471C-84FC-CD26F8AF7E14}" dt="2023-03-18T05:07:10.494" v="192"/>
          <ac:cxnSpMkLst>
            <pc:docMk/>
            <pc:sldMk cId="3706667690" sldId="459"/>
            <ac:cxnSpMk id="25" creationId="{417AD124-EF0F-AC3F-EB4B-4AA6B09B2BB5}"/>
          </ac:cxnSpMkLst>
        </pc:cxnChg>
        <pc:cxnChg chg="add mod">
          <ac:chgData name="Manish Sharma" userId="b799adb9ba789c8f" providerId="LiveId" clId="{D01A2B7F-BD4A-471C-84FC-CD26F8AF7E14}" dt="2023-03-18T05:07:10.494" v="192"/>
          <ac:cxnSpMkLst>
            <pc:docMk/>
            <pc:sldMk cId="3706667690" sldId="459"/>
            <ac:cxnSpMk id="26" creationId="{B4C93D91-B502-A82F-5CE4-4B4E5104FEE6}"/>
          </ac:cxnSpMkLst>
        </pc:cxnChg>
        <pc:cxnChg chg="add mod">
          <ac:chgData name="Manish Sharma" userId="b799adb9ba789c8f" providerId="LiveId" clId="{D01A2B7F-BD4A-471C-84FC-CD26F8AF7E14}" dt="2023-03-18T05:07:50.174" v="193"/>
          <ac:cxnSpMkLst>
            <pc:docMk/>
            <pc:sldMk cId="3706667690" sldId="459"/>
            <ac:cxnSpMk id="27" creationId="{ED704449-DDA3-4941-CE3D-47DD03454D5B}"/>
          </ac:cxnSpMkLst>
        </pc:cxnChg>
      </pc:sldChg>
      <pc:sldChg chg="addSp delSp modSp new mod">
        <pc:chgData name="Manish Sharma" userId="b799adb9ba789c8f" providerId="LiveId" clId="{D01A2B7F-BD4A-471C-84FC-CD26F8AF7E14}" dt="2023-03-18T06:41:42.676" v="243"/>
        <pc:sldMkLst>
          <pc:docMk/>
          <pc:sldMk cId="1135645340" sldId="460"/>
        </pc:sldMkLst>
        <pc:spChg chg="del">
          <ac:chgData name="Manish Sharma" userId="b799adb9ba789c8f" providerId="LiveId" clId="{D01A2B7F-BD4A-471C-84FC-CD26F8AF7E14}" dt="2023-03-18T06:41:11.771" v="237" actId="478"/>
          <ac:spMkLst>
            <pc:docMk/>
            <pc:sldMk cId="1135645340" sldId="460"/>
            <ac:spMk id="2" creationId="{EBC4CF6D-61EA-99BF-904E-34C106970B0C}"/>
          </ac:spMkLst>
        </pc:spChg>
        <pc:spChg chg="del">
          <ac:chgData name="Manish Sharma" userId="b799adb9ba789c8f" providerId="LiveId" clId="{D01A2B7F-BD4A-471C-84FC-CD26F8AF7E14}" dt="2023-03-18T06:41:11.771" v="237" actId="478"/>
          <ac:spMkLst>
            <pc:docMk/>
            <pc:sldMk cId="1135645340" sldId="460"/>
            <ac:spMk id="3" creationId="{38FAE018-58AB-AD74-9D11-2A181B5A37E0}"/>
          </ac:spMkLst>
        </pc:spChg>
        <pc:spChg chg="add mod">
          <ac:chgData name="Manish Sharma" userId="b799adb9ba789c8f" providerId="LiveId" clId="{D01A2B7F-BD4A-471C-84FC-CD26F8AF7E14}" dt="2023-03-18T06:41:12.475" v="238"/>
          <ac:spMkLst>
            <pc:docMk/>
            <pc:sldMk cId="1135645340" sldId="460"/>
            <ac:spMk id="4" creationId="{077023C9-D25F-83F4-FD0E-CD9D836DE085}"/>
          </ac:spMkLst>
        </pc:spChg>
        <pc:spChg chg="add mod">
          <ac:chgData name="Manish Sharma" userId="b799adb9ba789c8f" providerId="LiveId" clId="{D01A2B7F-BD4A-471C-84FC-CD26F8AF7E14}" dt="2023-03-18T06:41:17.108" v="239"/>
          <ac:spMkLst>
            <pc:docMk/>
            <pc:sldMk cId="1135645340" sldId="460"/>
            <ac:spMk id="5" creationId="{EF76C424-D3AE-AF87-DF46-E2ADA854A2E4}"/>
          </ac:spMkLst>
        </pc:spChg>
        <pc:spChg chg="add mod">
          <ac:chgData name="Manish Sharma" userId="b799adb9ba789c8f" providerId="LiveId" clId="{D01A2B7F-BD4A-471C-84FC-CD26F8AF7E14}" dt="2023-03-18T06:41:24.859" v="240"/>
          <ac:spMkLst>
            <pc:docMk/>
            <pc:sldMk cId="1135645340" sldId="460"/>
            <ac:spMk id="6" creationId="{43B9D27C-DD57-5AA1-4E97-1E50130C2A2D}"/>
          </ac:spMkLst>
        </pc:spChg>
        <pc:spChg chg="add mod">
          <ac:chgData name="Manish Sharma" userId="b799adb9ba789c8f" providerId="LiveId" clId="{D01A2B7F-BD4A-471C-84FC-CD26F8AF7E14}" dt="2023-03-18T06:41:29.460" v="241"/>
          <ac:spMkLst>
            <pc:docMk/>
            <pc:sldMk cId="1135645340" sldId="460"/>
            <ac:spMk id="7" creationId="{679AAF88-A797-90B1-BB30-1901502303D0}"/>
          </ac:spMkLst>
        </pc:spChg>
        <pc:spChg chg="add mod">
          <ac:chgData name="Manish Sharma" userId="b799adb9ba789c8f" providerId="LiveId" clId="{D01A2B7F-BD4A-471C-84FC-CD26F8AF7E14}" dt="2023-03-18T06:41:38.710" v="242"/>
          <ac:spMkLst>
            <pc:docMk/>
            <pc:sldMk cId="1135645340" sldId="460"/>
            <ac:spMk id="8" creationId="{9038F1E7-354B-8E52-3C9E-7F7B28AC8B52}"/>
          </ac:spMkLst>
        </pc:spChg>
        <pc:spChg chg="add mod">
          <ac:chgData name="Manish Sharma" userId="b799adb9ba789c8f" providerId="LiveId" clId="{D01A2B7F-BD4A-471C-84FC-CD26F8AF7E14}" dt="2023-03-18T06:41:42.676" v="243"/>
          <ac:spMkLst>
            <pc:docMk/>
            <pc:sldMk cId="1135645340" sldId="460"/>
            <ac:spMk id="9" creationId="{E20024EE-BF82-3F8B-FE95-B574F4272087}"/>
          </ac:spMkLst>
        </pc:spChg>
      </pc:sldChg>
      <pc:sldChg chg="addSp delSp modSp new mod">
        <pc:chgData name="Manish Sharma" userId="b799adb9ba789c8f" providerId="LiveId" clId="{D01A2B7F-BD4A-471C-84FC-CD26F8AF7E14}" dt="2023-03-18T06:46:10.242" v="401" actId="207"/>
        <pc:sldMkLst>
          <pc:docMk/>
          <pc:sldMk cId="1645526976" sldId="461"/>
        </pc:sldMkLst>
        <pc:spChg chg="del">
          <ac:chgData name="Manish Sharma" userId="b799adb9ba789c8f" providerId="LiveId" clId="{D01A2B7F-BD4A-471C-84FC-CD26F8AF7E14}" dt="2023-03-18T06:44:11.645" v="246" actId="478"/>
          <ac:spMkLst>
            <pc:docMk/>
            <pc:sldMk cId="1645526976" sldId="461"/>
            <ac:spMk id="2" creationId="{B9FAA6FC-8E59-F6D1-0507-69D2904F651D}"/>
          </ac:spMkLst>
        </pc:spChg>
        <pc:spChg chg="del">
          <ac:chgData name="Manish Sharma" userId="b799adb9ba789c8f" providerId="LiveId" clId="{D01A2B7F-BD4A-471C-84FC-CD26F8AF7E14}" dt="2023-03-18T06:44:11.645" v="246" actId="478"/>
          <ac:spMkLst>
            <pc:docMk/>
            <pc:sldMk cId="1645526976" sldId="461"/>
            <ac:spMk id="3" creationId="{598AD859-7703-3727-17D3-F77380DF9857}"/>
          </ac:spMkLst>
        </pc:spChg>
        <pc:spChg chg="add mod">
          <ac:chgData name="Manish Sharma" userId="b799adb9ba789c8f" providerId="LiveId" clId="{D01A2B7F-BD4A-471C-84FC-CD26F8AF7E14}" dt="2023-03-18T06:44:18.394" v="247"/>
          <ac:spMkLst>
            <pc:docMk/>
            <pc:sldMk cId="1645526976" sldId="461"/>
            <ac:spMk id="4" creationId="{8CFDE6B8-6C0C-3BAE-29E5-57C93068F979}"/>
          </ac:spMkLst>
        </pc:spChg>
        <pc:spChg chg="add mod">
          <ac:chgData name="Manish Sharma" userId="b799adb9ba789c8f" providerId="LiveId" clId="{D01A2B7F-BD4A-471C-84FC-CD26F8AF7E14}" dt="2023-03-18T06:46:10.242" v="401" actId="207"/>
          <ac:spMkLst>
            <pc:docMk/>
            <pc:sldMk cId="1645526976" sldId="461"/>
            <ac:spMk id="5" creationId="{C2D3EEA2-BFB6-99CA-F7D7-C5824DDBDBE4}"/>
          </ac:spMkLst>
        </pc:spChg>
      </pc:sldChg>
      <pc:sldChg chg="addSp delSp modSp new mod">
        <pc:chgData name="Manish Sharma" userId="b799adb9ba789c8f" providerId="LiveId" clId="{D01A2B7F-BD4A-471C-84FC-CD26F8AF7E14}" dt="2023-03-18T08:10:10.333" v="410" actId="20577"/>
        <pc:sldMkLst>
          <pc:docMk/>
          <pc:sldMk cId="4025779652" sldId="462"/>
        </pc:sldMkLst>
        <pc:spChg chg="mod">
          <ac:chgData name="Manish Sharma" userId="b799adb9ba789c8f" providerId="LiveId" clId="{D01A2B7F-BD4A-471C-84FC-CD26F8AF7E14}" dt="2023-03-18T08:10:10.333" v="410" actId="20577"/>
          <ac:spMkLst>
            <pc:docMk/>
            <pc:sldMk cId="4025779652" sldId="462"/>
            <ac:spMk id="2" creationId="{2C5DA50A-4697-1264-BF53-C72CB1525E72}"/>
          </ac:spMkLst>
        </pc:spChg>
        <pc:spChg chg="del">
          <ac:chgData name="Manish Sharma" userId="b799adb9ba789c8f" providerId="LiveId" clId="{D01A2B7F-BD4A-471C-84FC-CD26F8AF7E14}" dt="2023-03-18T08:02:13.837" v="405" actId="478"/>
          <ac:spMkLst>
            <pc:docMk/>
            <pc:sldMk cId="4025779652" sldId="462"/>
            <ac:spMk id="3" creationId="{DB97DB04-54BE-A286-DCD9-AA96A91D187A}"/>
          </ac:spMkLst>
        </pc:spChg>
        <pc:spChg chg="add mod">
          <ac:chgData name="Manish Sharma" userId="b799adb9ba789c8f" providerId="LiveId" clId="{D01A2B7F-BD4A-471C-84FC-CD26F8AF7E14}" dt="2023-03-18T08:02:20.594" v="406"/>
          <ac:spMkLst>
            <pc:docMk/>
            <pc:sldMk cId="4025779652" sldId="462"/>
            <ac:spMk id="4" creationId="{9EEC3421-FE54-BCD3-489A-621C8D519A39}"/>
          </ac:spMkLst>
        </pc:spChg>
        <pc:spChg chg="add mod">
          <ac:chgData name="Manish Sharma" userId="b799adb9ba789c8f" providerId="LiveId" clId="{D01A2B7F-BD4A-471C-84FC-CD26F8AF7E14}" dt="2023-03-18T08:02:24.166" v="407"/>
          <ac:spMkLst>
            <pc:docMk/>
            <pc:sldMk cId="4025779652" sldId="462"/>
            <ac:spMk id="5" creationId="{3C8739C4-2F0A-7460-7818-301DD3137AA5}"/>
          </ac:spMkLst>
        </pc:spChg>
        <pc:spChg chg="add mod">
          <ac:chgData name="Manish Sharma" userId="b799adb9ba789c8f" providerId="LiveId" clId="{D01A2B7F-BD4A-471C-84FC-CD26F8AF7E14}" dt="2023-03-18T08:09:43.694" v="409"/>
          <ac:spMkLst>
            <pc:docMk/>
            <pc:sldMk cId="4025779652" sldId="462"/>
            <ac:spMk id="6" creationId="{39B9DCCC-18D2-18B7-E35A-BD4C432C5AD5}"/>
          </ac:spMkLst>
        </pc:spChg>
        <pc:spChg chg="add mod">
          <ac:chgData name="Manish Sharma" userId="b799adb9ba789c8f" providerId="LiveId" clId="{D01A2B7F-BD4A-471C-84FC-CD26F8AF7E14}" dt="2023-03-18T08:09:43.694" v="409"/>
          <ac:spMkLst>
            <pc:docMk/>
            <pc:sldMk cId="4025779652" sldId="462"/>
            <ac:spMk id="7" creationId="{B644F49C-3C73-F775-7399-E0C7F80CDFCA}"/>
          </ac:spMkLst>
        </pc:spChg>
        <pc:spChg chg="add mod">
          <ac:chgData name="Manish Sharma" userId="b799adb9ba789c8f" providerId="LiveId" clId="{D01A2B7F-BD4A-471C-84FC-CD26F8AF7E14}" dt="2023-03-18T08:09:43.694" v="409"/>
          <ac:spMkLst>
            <pc:docMk/>
            <pc:sldMk cId="4025779652" sldId="462"/>
            <ac:spMk id="8" creationId="{7ABF4FC0-F2B5-9FB2-21ED-A90BDED0D145}"/>
          </ac:spMkLst>
        </pc:spChg>
        <pc:spChg chg="add mod">
          <ac:chgData name="Manish Sharma" userId="b799adb9ba789c8f" providerId="LiveId" clId="{D01A2B7F-BD4A-471C-84FC-CD26F8AF7E14}" dt="2023-03-18T08:09:43.694" v="409"/>
          <ac:spMkLst>
            <pc:docMk/>
            <pc:sldMk cId="4025779652" sldId="462"/>
            <ac:spMk id="9" creationId="{CCE131C9-22C6-6F56-B34B-FB5039C6889D}"/>
          </ac:spMkLst>
        </pc:spChg>
        <pc:spChg chg="add mod">
          <ac:chgData name="Manish Sharma" userId="b799adb9ba789c8f" providerId="LiveId" clId="{D01A2B7F-BD4A-471C-84FC-CD26F8AF7E14}" dt="2023-03-18T08:09:43.694" v="409"/>
          <ac:spMkLst>
            <pc:docMk/>
            <pc:sldMk cId="4025779652" sldId="462"/>
            <ac:spMk id="10" creationId="{F812364E-823E-E6B2-717C-2123645597AE}"/>
          </ac:spMkLst>
        </pc:spChg>
      </pc:sldChg>
      <pc:sldChg chg="addSp delSp modSp new mod">
        <pc:chgData name="Manish Sharma" userId="b799adb9ba789c8f" providerId="LiveId" clId="{D01A2B7F-BD4A-471C-84FC-CD26F8AF7E14}" dt="2023-03-19T05:07:02.020" v="499"/>
        <pc:sldMkLst>
          <pc:docMk/>
          <pc:sldMk cId="16374785" sldId="463"/>
        </pc:sldMkLst>
        <pc:spChg chg="mod">
          <ac:chgData name="Manish Sharma" userId="b799adb9ba789c8f" providerId="LiveId" clId="{D01A2B7F-BD4A-471C-84FC-CD26F8AF7E14}" dt="2023-03-19T04:02:05.875" v="437"/>
          <ac:spMkLst>
            <pc:docMk/>
            <pc:sldMk cId="16374785" sldId="463"/>
            <ac:spMk id="2" creationId="{7CA51166-C04B-88AF-A454-2EEB7DC3C860}"/>
          </ac:spMkLst>
        </pc:spChg>
        <pc:spChg chg="del">
          <ac:chgData name="Manish Sharma" userId="b799adb9ba789c8f" providerId="LiveId" clId="{D01A2B7F-BD4A-471C-84FC-CD26F8AF7E14}" dt="2023-03-19T04:02:08.714" v="438" actId="478"/>
          <ac:spMkLst>
            <pc:docMk/>
            <pc:sldMk cId="16374785" sldId="463"/>
            <ac:spMk id="3" creationId="{020F9831-0D21-8C50-F14C-72BAEB486A51}"/>
          </ac:spMkLst>
        </pc:spChg>
        <pc:spChg chg="add mod">
          <ac:chgData name="Manish Sharma" userId="b799adb9ba789c8f" providerId="LiveId" clId="{D01A2B7F-BD4A-471C-84FC-CD26F8AF7E14}" dt="2023-03-19T04:02:14.550" v="439"/>
          <ac:spMkLst>
            <pc:docMk/>
            <pc:sldMk cId="16374785" sldId="463"/>
            <ac:spMk id="4" creationId="{7355C984-455B-10A4-008E-671D6AF94754}"/>
          </ac:spMkLst>
        </pc:spChg>
        <pc:spChg chg="add mod">
          <ac:chgData name="Manish Sharma" userId="b799adb9ba789c8f" providerId="LiveId" clId="{D01A2B7F-BD4A-471C-84FC-CD26F8AF7E14}" dt="2023-03-19T04:02:14.550" v="439"/>
          <ac:spMkLst>
            <pc:docMk/>
            <pc:sldMk cId="16374785" sldId="463"/>
            <ac:spMk id="5" creationId="{31CB2EFA-5109-02DA-D4EE-99A728A82D63}"/>
          </ac:spMkLst>
        </pc:spChg>
        <pc:spChg chg="add mod">
          <ac:chgData name="Manish Sharma" userId="b799adb9ba789c8f" providerId="LiveId" clId="{D01A2B7F-BD4A-471C-84FC-CD26F8AF7E14}" dt="2023-03-19T04:36:39.596" v="497"/>
          <ac:spMkLst>
            <pc:docMk/>
            <pc:sldMk cId="16374785" sldId="463"/>
            <ac:spMk id="7" creationId="{8EEECE35-BF08-91DA-5C14-71BDC0554E8A}"/>
          </ac:spMkLst>
        </pc:spChg>
        <pc:spChg chg="add mod">
          <ac:chgData name="Manish Sharma" userId="b799adb9ba789c8f" providerId="LiveId" clId="{D01A2B7F-BD4A-471C-84FC-CD26F8AF7E14}" dt="2023-03-19T04:47:32.081" v="498"/>
          <ac:spMkLst>
            <pc:docMk/>
            <pc:sldMk cId="16374785" sldId="463"/>
            <ac:spMk id="9" creationId="{CECF8F13-8695-20B6-BD98-99ED85D178CC}"/>
          </ac:spMkLst>
        </pc:spChg>
        <pc:spChg chg="add mod">
          <ac:chgData name="Manish Sharma" userId="b799adb9ba789c8f" providerId="LiveId" clId="{D01A2B7F-BD4A-471C-84FC-CD26F8AF7E14}" dt="2023-03-19T05:07:02.020" v="499"/>
          <ac:spMkLst>
            <pc:docMk/>
            <pc:sldMk cId="16374785" sldId="463"/>
            <ac:spMk id="12" creationId="{986FDFDD-D06B-2424-D5B6-947F99F18978}"/>
          </ac:spMkLst>
        </pc:spChg>
        <pc:cxnChg chg="add mod">
          <ac:chgData name="Manish Sharma" userId="b799adb9ba789c8f" providerId="LiveId" clId="{D01A2B7F-BD4A-471C-84FC-CD26F8AF7E14}" dt="2023-03-19T04:02:30.350" v="440"/>
          <ac:cxnSpMkLst>
            <pc:docMk/>
            <pc:sldMk cId="16374785" sldId="463"/>
            <ac:cxnSpMk id="6" creationId="{8FAA8B86-376D-19FF-F35D-8FCC15BF40FF}"/>
          </ac:cxnSpMkLst>
        </pc:cxnChg>
        <pc:cxnChg chg="add mod">
          <ac:chgData name="Manish Sharma" userId="b799adb9ba789c8f" providerId="LiveId" clId="{D01A2B7F-BD4A-471C-84FC-CD26F8AF7E14}" dt="2023-03-19T04:47:32.081" v="498"/>
          <ac:cxnSpMkLst>
            <pc:docMk/>
            <pc:sldMk cId="16374785" sldId="463"/>
            <ac:cxnSpMk id="8" creationId="{A10ED01A-9A00-C755-629E-2159F0C807C0}"/>
          </ac:cxnSpMkLst>
        </pc:cxnChg>
        <pc:cxnChg chg="add mod">
          <ac:chgData name="Manish Sharma" userId="b799adb9ba789c8f" providerId="LiveId" clId="{D01A2B7F-BD4A-471C-84FC-CD26F8AF7E14}" dt="2023-03-19T05:07:02.020" v="499"/>
          <ac:cxnSpMkLst>
            <pc:docMk/>
            <pc:sldMk cId="16374785" sldId="463"/>
            <ac:cxnSpMk id="10" creationId="{74C3700C-C354-9467-3B0E-697CB0D836ED}"/>
          </ac:cxnSpMkLst>
        </pc:cxnChg>
        <pc:cxnChg chg="add mod">
          <ac:chgData name="Manish Sharma" userId="b799adb9ba789c8f" providerId="LiveId" clId="{D01A2B7F-BD4A-471C-84FC-CD26F8AF7E14}" dt="2023-03-19T05:07:02.020" v="499"/>
          <ac:cxnSpMkLst>
            <pc:docMk/>
            <pc:sldMk cId="16374785" sldId="463"/>
            <ac:cxnSpMk id="11" creationId="{3353AECC-381D-6DED-9043-DD2D49F3897A}"/>
          </ac:cxnSpMkLst>
        </pc:cxnChg>
      </pc:sldChg>
      <pc:sldChg chg="add del">
        <pc:chgData name="Manish Sharma" userId="b799adb9ba789c8f" providerId="LiveId" clId="{D01A2B7F-BD4A-471C-84FC-CD26F8AF7E14}" dt="2023-03-18T09:52:00.562" v="421"/>
        <pc:sldMkLst>
          <pc:docMk/>
          <pc:sldMk cId="2342259920" sldId="463"/>
        </pc:sldMkLst>
      </pc:sldChg>
      <pc:sldChg chg="addSp delSp modSp new del mod">
        <pc:chgData name="Manish Sharma" userId="b799adb9ba789c8f" providerId="LiveId" clId="{D01A2B7F-BD4A-471C-84FC-CD26F8AF7E14}" dt="2023-03-19T04:36:31.723" v="496" actId="47"/>
        <pc:sldMkLst>
          <pc:docMk/>
          <pc:sldMk cId="2080844047" sldId="464"/>
        </pc:sldMkLst>
        <pc:spChg chg="del">
          <ac:chgData name="Manish Sharma" userId="b799adb9ba789c8f" providerId="LiveId" clId="{D01A2B7F-BD4A-471C-84FC-CD26F8AF7E14}" dt="2023-03-19T04:07:06.143" v="442" actId="478"/>
          <ac:spMkLst>
            <pc:docMk/>
            <pc:sldMk cId="2080844047" sldId="464"/>
            <ac:spMk id="2" creationId="{5CF95F00-CA95-0A19-219B-858295E72F63}"/>
          </ac:spMkLst>
        </pc:spChg>
        <pc:spChg chg="del">
          <ac:chgData name="Manish Sharma" userId="b799adb9ba789c8f" providerId="LiveId" clId="{D01A2B7F-BD4A-471C-84FC-CD26F8AF7E14}" dt="2023-03-19T04:07:06.143" v="442" actId="478"/>
          <ac:spMkLst>
            <pc:docMk/>
            <pc:sldMk cId="2080844047" sldId="464"/>
            <ac:spMk id="3" creationId="{DBF2EA71-0A10-61AC-F66A-20A4C7BBD732}"/>
          </ac:spMkLst>
        </pc:spChg>
        <pc:spChg chg="add">
          <ac:chgData name="Manish Sharma" userId="b799adb9ba789c8f" providerId="LiveId" clId="{D01A2B7F-BD4A-471C-84FC-CD26F8AF7E14}" dt="2023-03-19T04:07:31.790" v="443" actId="11529"/>
          <ac:spMkLst>
            <pc:docMk/>
            <pc:sldMk cId="2080844047" sldId="464"/>
            <ac:spMk id="4" creationId="{C52D924C-0D7F-B3B4-C2E3-3C8928E150AE}"/>
          </ac:spMkLst>
        </pc:spChg>
        <pc:spChg chg="add">
          <ac:chgData name="Manish Sharma" userId="b799adb9ba789c8f" providerId="LiveId" clId="{D01A2B7F-BD4A-471C-84FC-CD26F8AF7E14}" dt="2023-03-19T04:07:37.181" v="444" actId="11529"/>
          <ac:spMkLst>
            <pc:docMk/>
            <pc:sldMk cId="2080844047" sldId="464"/>
            <ac:spMk id="5" creationId="{CA80FDBC-B5C4-72FA-1452-0DDF83AE6A15}"/>
          </ac:spMkLst>
        </pc:spChg>
        <pc:spChg chg="add mod">
          <ac:chgData name="Manish Sharma" userId="b799adb9ba789c8f" providerId="LiveId" clId="{D01A2B7F-BD4A-471C-84FC-CD26F8AF7E14}" dt="2023-03-19T04:08:18.592" v="482" actId="20577"/>
          <ac:spMkLst>
            <pc:docMk/>
            <pc:sldMk cId="2080844047" sldId="464"/>
            <ac:spMk id="10" creationId="{A599BFC0-2D24-C193-3A9A-CCA79960EE61}"/>
          </ac:spMkLst>
        </pc:spChg>
        <pc:spChg chg="add mod">
          <ac:chgData name="Manish Sharma" userId="b799adb9ba789c8f" providerId="LiveId" clId="{D01A2B7F-BD4A-471C-84FC-CD26F8AF7E14}" dt="2023-03-19T04:08:52.276" v="495" actId="20577"/>
          <ac:spMkLst>
            <pc:docMk/>
            <pc:sldMk cId="2080844047" sldId="464"/>
            <ac:spMk id="11" creationId="{828DBB5F-5E51-E539-C792-2C772C6D22C6}"/>
          </ac:spMkLst>
        </pc:spChg>
        <pc:cxnChg chg="add">
          <ac:chgData name="Manish Sharma" userId="b799adb9ba789c8f" providerId="LiveId" clId="{D01A2B7F-BD4A-471C-84FC-CD26F8AF7E14}" dt="2023-03-19T04:07:42.349" v="445" actId="11529"/>
          <ac:cxnSpMkLst>
            <pc:docMk/>
            <pc:sldMk cId="2080844047" sldId="464"/>
            <ac:cxnSpMk id="7" creationId="{66932169-32C7-D437-E354-ABB19CE66F12}"/>
          </ac:cxnSpMkLst>
        </pc:cxnChg>
        <pc:cxnChg chg="add">
          <ac:chgData name="Manish Sharma" userId="b799adb9ba789c8f" providerId="LiveId" clId="{D01A2B7F-BD4A-471C-84FC-CD26F8AF7E14}" dt="2023-03-19T04:07:47.576" v="446" actId="11529"/>
          <ac:cxnSpMkLst>
            <pc:docMk/>
            <pc:sldMk cId="2080844047" sldId="464"/>
            <ac:cxnSpMk id="9" creationId="{BE993708-F74D-4AF1-D37F-D74B74C53F56}"/>
          </ac:cxnSpMkLst>
        </pc:cxnChg>
      </pc:sldChg>
      <pc:sldChg chg="addSp delSp modSp new mod">
        <pc:chgData name="Manish Sharma" userId="b799adb9ba789c8f" providerId="LiveId" clId="{D01A2B7F-BD4A-471C-84FC-CD26F8AF7E14}" dt="2023-03-19T10:27:09.036" v="512" actId="1076"/>
        <pc:sldMkLst>
          <pc:docMk/>
          <pc:sldMk cId="2111175558" sldId="464"/>
        </pc:sldMkLst>
        <pc:spChg chg="mod">
          <ac:chgData name="Manish Sharma" userId="b799adb9ba789c8f" providerId="LiveId" clId="{D01A2B7F-BD4A-471C-84FC-CD26F8AF7E14}" dt="2023-03-19T10:26:40.554" v="505"/>
          <ac:spMkLst>
            <pc:docMk/>
            <pc:sldMk cId="2111175558" sldId="464"/>
            <ac:spMk id="2" creationId="{0F466C92-BDD4-4D7F-4C63-049D6FB7FD33}"/>
          </ac:spMkLst>
        </pc:spChg>
        <pc:spChg chg="del">
          <ac:chgData name="Manish Sharma" userId="b799adb9ba789c8f" providerId="LiveId" clId="{D01A2B7F-BD4A-471C-84FC-CD26F8AF7E14}" dt="2023-03-19T10:26:30.412" v="503"/>
          <ac:spMkLst>
            <pc:docMk/>
            <pc:sldMk cId="2111175558" sldId="464"/>
            <ac:spMk id="3" creationId="{1A49475F-80AA-16F7-E7D0-4170F792E673}"/>
          </ac:spMkLst>
        </pc:spChg>
        <pc:spChg chg="add del mod">
          <ac:chgData name="Manish Sharma" userId="b799adb9ba789c8f" providerId="LiveId" clId="{D01A2B7F-BD4A-471C-84FC-CD26F8AF7E14}" dt="2023-03-19T10:26:30.363" v="502"/>
          <ac:spMkLst>
            <pc:docMk/>
            <pc:sldMk cId="2111175558" sldId="464"/>
            <ac:spMk id="4" creationId="{7893AD2D-C7DB-274D-65A2-F74999E1579F}"/>
          </ac:spMkLst>
        </pc:spChg>
        <pc:spChg chg="add del mod">
          <ac:chgData name="Manish Sharma" userId="b799adb9ba789c8f" providerId="LiveId" clId="{D01A2B7F-BD4A-471C-84FC-CD26F8AF7E14}" dt="2023-03-19T10:26:30.363" v="502"/>
          <ac:spMkLst>
            <pc:docMk/>
            <pc:sldMk cId="2111175558" sldId="464"/>
            <ac:spMk id="5" creationId="{364D0B51-25E0-99A5-BA29-65C5A11063E2}"/>
          </ac:spMkLst>
        </pc:spChg>
        <pc:spChg chg="add del mod">
          <ac:chgData name="Manish Sharma" userId="b799adb9ba789c8f" providerId="LiveId" clId="{D01A2B7F-BD4A-471C-84FC-CD26F8AF7E14}" dt="2023-03-19T10:26:30.363" v="502"/>
          <ac:spMkLst>
            <pc:docMk/>
            <pc:sldMk cId="2111175558" sldId="464"/>
            <ac:spMk id="7" creationId="{D6671AD5-266F-E163-4FF7-27EF063F4A47}"/>
          </ac:spMkLst>
        </pc:spChg>
        <pc:spChg chg="add del mod">
          <ac:chgData name="Manish Sharma" userId="b799adb9ba789c8f" providerId="LiveId" clId="{D01A2B7F-BD4A-471C-84FC-CD26F8AF7E14}" dt="2023-03-19T10:26:30.363" v="502"/>
          <ac:spMkLst>
            <pc:docMk/>
            <pc:sldMk cId="2111175558" sldId="464"/>
            <ac:spMk id="8" creationId="{9E2FB287-C935-74A1-BA21-E478289C7BDB}"/>
          </ac:spMkLst>
        </pc:spChg>
        <pc:spChg chg="add del mod">
          <ac:chgData name="Manish Sharma" userId="b799adb9ba789c8f" providerId="LiveId" clId="{D01A2B7F-BD4A-471C-84FC-CD26F8AF7E14}" dt="2023-03-19T10:26:30.363" v="502"/>
          <ac:spMkLst>
            <pc:docMk/>
            <pc:sldMk cId="2111175558" sldId="464"/>
            <ac:spMk id="10" creationId="{9A060B77-B8E6-BA49-3EEF-67F6A33AA648}"/>
          </ac:spMkLst>
        </pc:spChg>
        <pc:spChg chg="add del mod">
          <ac:chgData name="Manish Sharma" userId="b799adb9ba789c8f" providerId="LiveId" clId="{D01A2B7F-BD4A-471C-84FC-CD26F8AF7E14}" dt="2023-03-19T10:26:56.907" v="507"/>
          <ac:spMkLst>
            <pc:docMk/>
            <pc:sldMk cId="2111175558" sldId="464"/>
            <ac:spMk id="12" creationId="{75682DBE-7F1B-64AC-BA20-E106F80FE4A1}"/>
          </ac:spMkLst>
        </pc:spChg>
        <pc:spChg chg="add del mod">
          <ac:chgData name="Manish Sharma" userId="b799adb9ba789c8f" providerId="LiveId" clId="{D01A2B7F-BD4A-471C-84FC-CD26F8AF7E14}" dt="2023-03-19T10:26:56.907" v="507"/>
          <ac:spMkLst>
            <pc:docMk/>
            <pc:sldMk cId="2111175558" sldId="464"/>
            <ac:spMk id="13" creationId="{809F31ED-D078-231F-5524-CE5F1E2F1EEB}"/>
          </ac:spMkLst>
        </pc:spChg>
        <pc:spChg chg="add del mod">
          <ac:chgData name="Manish Sharma" userId="b799adb9ba789c8f" providerId="LiveId" clId="{D01A2B7F-BD4A-471C-84FC-CD26F8AF7E14}" dt="2023-03-19T10:26:56.907" v="507"/>
          <ac:spMkLst>
            <pc:docMk/>
            <pc:sldMk cId="2111175558" sldId="464"/>
            <ac:spMk id="14" creationId="{9BB1EFE2-486B-508D-ED98-4B275A84A8A4}"/>
          </ac:spMkLst>
        </pc:spChg>
        <pc:spChg chg="add del mod">
          <ac:chgData name="Manish Sharma" userId="b799adb9ba789c8f" providerId="LiveId" clId="{D01A2B7F-BD4A-471C-84FC-CD26F8AF7E14}" dt="2023-03-19T10:26:56.907" v="507"/>
          <ac:spMkLst>
            <pc:docMk/>
            <pc:sldMk cId="2111175558" sldId="464"/>
            <ac:spMk id="17" creationId="{4240F80A-A40B-50FC-6865-3D535D2EB545}"/>
          </ac:spMkLst>
        </pc:spChg>
        <pc:spChg chg="add del mod">
          <ac:chgData name="Manish Sharma" userId="b799adb9ba789c8f" providerId="LiveId" clId="{D01A2B7F-BD4A-471C-84FC-CD26F8AF7E14}" dt="2023-03-19T10:26:56.907" v="507"/>
          <ac:spMkLst>
            <pc:docMk/>
            <pc:sldMk cId="2111175558" sldId="464"/>
            <ac:spMk id="18" creationId="{BD61C0B2-1EE7-4AF1-AE20-EFA166EABF34}"/>
          </ac:spMkLst>
        </pc:spChg>
        <pc:picChg chg="add mod">
          <ac:chgData name="Manish Sharma" userId="b799adb9ba789c8f" providerId="LiveId" clId="{D01A2B7F-BD4A-471C-84FC-CD26F8AF7E14}" dt="2023-03-19T10:27:05.960" v="511" actId="1076"/>
          <ac:picMkLst>
            <pc:docMk/>
            <pc:sldMk cId="2111175558" sldId="464"/>
            <ac:picMk id="11" creationId="{B60B1B34-EAC3-6B6A-3476-3B0A9735C629}"/>
          </ac:picMkLst>
        </pc:picChg>
        <pc:picChg chg="add mod">
          <ac:chgData name="Manish Sharma" userId="b799adb9ba789c8f" providerId="LiveId" clId="{D01A2B7F-BD4A-471C-84FC-CD26F8AF7E14}" dt="2023-03-19T10:27:09.036" v="512" actId="1076"/>
          <ac:picMkLst>
            <pc:docMk/>
            <pc:sldMk cId="2111175558" sldId="464"/>
            <ac:picMk id="19" creationId="{3F87052F-B950-6B6E-5A67-37EF36222919}"/>
          </ac:picMkLst>
        </pc:picChg>
        <pc:cxnChg chg="add del mod">
          <ac:chgData name="Manish Sharma" userId="b799adb9ba789c8f" providerId="LiveId" clId="{D01A2B7F-BD4A-471C-84FC-CD26F8AF7E14}" dt="2023-03-19T10:26:30.363" v="502"/>
          <ac:cxnSpMkLst>
            <pc:docMk/>
            <pc:sldMk cId="2111175558" sldId="464"/>
            <ac:cxnSpMk id="6" creationId="{7A852E8E-5615-E034-B0A6-64B20BFFB589}"/>
          </ac:cxnSpMkLst>
        </pc:cxnChg>
        <pc:cxnChg chg="add del mod">
          <ac:chgData name="Manish Sharma" userId="b799adb9ba789c8f" providerId="LiveId" clId="{D01A2B7F-BD4A-471C-84FC-CD26F8AF7E14}" dt="2023-03-19T10:26:30.363" v="502"/>
          <ac:cxnSpMkLst>
            <pc:docMk/>
            <pc:sldMk cId="2111175558" sldId="464"/>
            <ac:cxnSpMk id="9" creationId="{B016ACA4-A483-995B-323E-B06CA0217DFD}"/>
          </ac:cxnSpMkLst>
        </pc:cxnChg>
        <pc:cxnChg chg="add del mod">
          <ac:chgData name="Manish Sharma" userId="b799adb9ba789c8f" providerId="LiveId" clId="{D01A2B7F-BD4A-471C-84FC-CD26F8AF7E14}" dt="2023-03-19T10:26:56.907" v="507"/>
          <ac:cxnSpMkLst>
            <pc:docMk/>
            <pc:sldMk cId="2111175558" sldId="464"/>
            <ac:cxnSpMk id="15" creationId="{A2A685CC-B74D-F9B1-8DC2-73636B42FADF}"/>
          </ac:cxnSpMkLst>
        </pc:cxnChg>
        <pc:cxnChg chg="add del mod">
          <ac:chgData name="Manish Sharma" userId="b799adb9ba789c8f" providerId="LiveId" clId="{D01A2B7F-BD4A-471C-84FC-CD26F8AF7E14}" dt="2023-03-19T10:26:56.907" v="507"/>
          <ac:cxnSpMkLst>
            <pc:docMk/>
            <pc:sldMk cId="2111175558" sldId="464"/>
            <ac:cxnSpMk id="16" creationId="{5B780070-9A61-3E89-A91C-805DAB0F8881}"/>
          </ac:cxnSpMkLst>
        </pc:cxnChg>
      </pc:sldChg>
      <pc:sldChg chg="addSp delSp modSp new mod">
        <pc:chgData name="Manish Sharma" userId="b799adb9ba789c8f" providerId="LiveId" clId="{D01A2B7F-BD4A-471C-84FC-CD26F8AF7E14}" dt="2023-03-19T10:59:43.295" v="566" actId="27636"/>
        <pc:sldMkLst>
          <pc:docMk/>
          <pc:sldMk cId="1950824934" sldId="465"/>
        </pc:sldMkLst>
        <pc:spChg chg="mod">
          <ac:chgData name="Manish Sharma" userId="b799adb9ba789c8f" providerId="LiveId" clId="{D01A2B7F-BD4A-471C-84FC-CD26F8AF7E14}" dt="2023-03-19T10:48:00.147" v="536" actId="20577"/>
          <ac:spMkLst>
            <pc:docMk/>
            <pc:sldMk cId="1950824934" sldId="465"/>
            <ac:spMk id="2" creationId="{6D1209C9-6E9F-6108-62BD-D38D23CB8F0E}"/>
          </ac:spMkLst>
        </pc:spChg>
        <pc:spChg chg="add del mod">
          <ac:chgData name="Manish Sharma" userId="b799adb9ba789c8f" providerId="LiveId" clId="{D01A2B7F-BD4A-471C-84FC-CD26F8AF7E14}" dt="2023-03-19T10:59:43.295" v="566" actId="27636"/>
          <ac:spMkLst>
            <pc:docMk/>
            <pc:sldMk cId="1950824934" sldId="465"/>
            <ac:spMk id="3" creationId="{3095A6ED-936D-5D46-A4A1-B350C7972391}"/>
          </ac:spMkLst>
        </pc:spChg>
        <pc:spChg chg="add del mod">
          <ac:chgData name="Manish Sharma" userId="b799adb9ba789c8f" providerId="LiveId" clId="{D01A2B7F-BD4A-471C-84FC-CD26F8AF7E14}" dt="2023-03-19T10:48:08.869" v="538"/>
          <ac:spMkLst>
            <pc:docMk/>
            <pc:sldMk cId="1950824934" sldId="465"/>
            <ac:spMk id="4" creationId="{C2A033A7-340C-F1C2-7C1B-99AEDDE600E9}"/>
          </ac:spMkLst>
        </pc:spChg>
      </pc:sldChg>
      <pc:sldChg chg="add del">
        <pc:chgData name="Manish Sharma" userId="b799adb9ba789c8f" providerId="LiveId" clId="{D01A2B7F-BD4A-471C-84FC-CD26F8AF7E14}" dt="2023-03-26T09:39:41.410" v="594"/>
        <pc:sldMkLst>
          <pc:docMk/>
          <pc:sldMk cId="2572419874" sldId="466"/>
        </pc:sldMkLst>
      </pc:sldChg>
    </pc:docChg>
  </pc:docChgLst>
  <pc:docChgLst>
    <pc:chgData name="Manish Sharma" userId="b799adb9ba789c8f" providerId="LiveId" clId="{5CF78E78-85FF-427A-A9EF-00EE9000A88C}"/>
    <pc:docChg chg="undo redo custSel addSld delSld modSld">
      <pc:chgData name="Manish Sharma" userId="b799adb9ba789c8f" providerId="LiveId" clId="{5CF78E78-85FF-427A-A9EF-00EE9000A88C}" dt="2022-08-25T03:15:21.394" v="1857" actId="26606"/>
      <pc:docMkLst>
        <pc:docMk/>
      </pc:docMkLst>
      <pc:sldChg chg="add">
        <pc:chgData name="Manish Sharma" userId="b799adb9ba789c8f" providerId="LiveId" clId="{5CF78E78-85FF-427A-A9EF-00EE9000A88C}" dt="2022-08-16T03:51:57.527" v="158"/>
        <pc:sldMkLst>
          <pc:docMk/>
          <pc:sldMk cId="0" sldId="260"/>
        </pc:sldMkLst>
      </pc:sldChg>
      <pc:sldChg chg="add">
        <pc:chgData name="Manish Sharma" userId="b799adb9ba789c8f" providerId="LiveId" clId="{5CF78E78-85FF-427A-A9EF-00EE9000A88C}" dt="2022-08-16T03:51:57.527" v="158"/>
        <pc:sldMkLst>
          <pc:docMk/>
          <pc:sldMk cId="0" sldId="261"/>
        </pc:sldMkLst>
      </pc:sldChg>
      <pc:sldChg chg="add del">
        <pc:chgData name="Manish Sharma" userId="b799adb9ba789c8f" providerId="LiveId" clId="{5CF78E78-85FF-427A-A9EF-00EE9000A88C}" dt="2022-08-16T03:15:28.224" v="138"/>
        <pc:sldMkLst>
          <pc:docMk/>
          <pc:sldMk cId="2807569457" sldId="264"/>
        </pc:sldMkLst>
      </pc:sldChg>
      <pc:sldChg chg="addSp delSp add del mod setBg delDesignElem">
        <pc:chgData name="Manish Sharma" userId="b799adb9ba789c8f" providerId="LiveId" clId="{5CF78E78-85FF-427A-A9EF-00EE9000A88C}" dt="2022-08-18T04:48:09.379" v="1353" actId="26606"/>
        <pc:sldMkLst>
          <pc:docMk/>
          <pc:sldMk cId="255127609" sldId="271"/>
        </pc:sldMkLst>
        <pc:spChg chg="del">
          <ac:chgData name="Manish Sharma" userId="b799adb9ba789c8f" providerId="LiveId" clId="{5CF78E78-85FF-427A-A9EF-00EE9000A88C}" dt="2022-08-18T04:48:01.404" v="1352"/>
          <ac:spMkLst>
            <pc:docMk/>
            <pc:sldMk cId="255127609" sldId="271"/>
            <ac:spMk id="71" creationId="{A8384FB5-9ADC-4DDC-881B-597D56F5B15D}"/>
          </ac:spMkLst>
        </pc:spChg>
        <pc:spChg chg="del">
          <ac:chgData name="Manish Sharma" userId="b799adb9ba789c8f" providerId="LiveId" clId="{5CF78E78-85FF-427A-A9EF-00EE9000A88C}" dt="2022-08-18T04:48:01.404" v="1352"/>
          <ac:spMkLst>
            <pc:docMk/>
            <pc:sldMk cId="255127609" sldId="271"/>
            <ac:spMk id="73" creationId="{91E5A9A7-95C6-4F4F-B00E-C82E07FE62EF}"/>
          </ac:spMkLst>
        </pc:spChg>
        <pc:spChg chg="del">
          <ac:chgData name="Manish Sharma" userId="b799adb9ba789c8f" providerId="LiveId" clId="{5CF78E78-85FF-427A-A9EF-00EE9000A88C}" dt="2022-08-18T04:48:01.404" v="1352"/>
          <ac:spMkLst>
            <pc:docMk/>
            <pc:sldMk cId="255127609" sldId="271"/>
            <ac:spMk id="75" creationId="{D07DD2DE-F619-49DD-B5E7-03A290FF4ED1}"/>
          </ac:spMkLst>
        </pc:spChg>
        <pc:spChg chg="del">
          <ac:chgData name="Manish Sharma" userId="b799adb9ba789c8f" providerId="LiveId" clId="{5CF78E78-85FF-427A-A9EF-00EE9000A88C}" dt="2022-08-18T04:48:01.404" v="1352"/>
          <ac:spMkLst>
            <pc:docMk/>
            <pc:sldMk cId="255127609" sldId="271"/>
            <ac:spMk id="77" creationId="{85149191-5F60-4A28-AAFF-039F96B0F3EC}"/>
          </ac:spMkLst>
        </pc:spChg>
        <pc:spChg chg="del">
          <ac:chgData name="Manish Sharma" userId="b799adb9ba789c8f" providerId="LiveId" clId="{5CF78E78-85FF-427A-A9EF-00EE9000A88C}" dt="2022-08-18T04:48:01.404" v="1352"/>
          <ac:spMkLst>
            <pc:docMk/>
            <pc:sldMk cId="255127609" sldId="271"/>
            <ac:spMk id="79" creationId="{F8260ED5-17F7-4158-B241-D51DD4CF1B7E}"/>
          </ac:spMkLst>
        </pc:spChg>
        <pc:spChg chg="add">
          <ac:chgData name="Manish Sharma" userId="b799adb9ba789c8f" providerId="LiveId" clId="{5CF78E78-85FF-427A-A9EF-00EE9000A88C}" dt="2022-08-18T04:48:09.379" v="1353" actId="26606"/>
          <ac:spMkLst>
            <pc:docMk/>
            <pc:sldMk cId="255127609" sldId="271"/>
            <ac:spMk id="1031" creationId="{A8384FB5-9ADC-4DDC-881B-597D56F5B15D}"/>
          </ac:spMkLst>
        </pc:spChg>
        <pc:spChg chg="add">
          <ac:chgData name="Manish Sharma" userId="b799adb9ba789c8f" providerId="LiveId" clId="{5CF78E78-85FF-427A-A9EF-00EE9000A88C}" dt="2022-08-18T04:48:09.379" v="1353" actId="26606"/>
          <ac:spMkLst>
            <pc:docMk/>
            <pc:sldMk cId="255127609" sldId="271"/>
            <ac:spMk id="1033" creationId="{91E5A9A7-95C6-4F4F-B00E-C82E07FE62EF}"/>
          </ac:spMkLst>
        </pc:spChg>
        <pc:spChg chg="add">
          <ac:chgData name="Manish Sharma" userId="b799adb9ba789c8f" providerId="LiveId" clId="{5CF78E78-85FF-427A-A9EF-00EE9000A88C}" dt="2022-08-18T04:48:09.379" v="1353" actId="26606"/>
          <ac:spMkLst>
            <pc:docMk/>
            <pc:sldMk cId="255127609" sldId="271"/>
            <ac:spMk id="1035" creationId="{D07DD2DE-F619-49DD-B5E7-03A290FF4ED1}"/>
          </ac:spMkLst>
        </pc:spChg>
        <pc:spChg chg="add">
          <ac:chgData name="Manish Sharma" userId="b799adb9ba789c8f" providerId="LiveId" clId="{5CF78E78-85FF-427A-A9EF-00EE9000A88C}" dt="2022-08-18T04:48:09.379" v="1353" actId="26606"/>
          <ac:spMkLst>
            <pc:docMk/>
            <pc:sldMk cId="255127609" sldId="271"/>
            <ac:spMk id="1037" creationId="{85149191-5F60-4A28-AAFF-039F96B0F3EC}"/>
          </ac:spMkLst>
        </pc:spChg>
        <pc:spChg chg="add">
          <ac:chgData name="Manish Sharma" userId="b799adb9ba789c8f" providerId="LiveId" clId="{5CF78E78-85FF-427A-A9EF-00EE9000A88C}" dt="2022-08-18T04:48:09.379" v="1353" actId="26606"/>
          <ac:spMkLst>
            <pc:docMk/>
            <pc:sldMk cId="255127609" sldId="271"/>
            <ac:spMk id="1039" creationId="{F8260ED5-17F7-4158-B241-D51DD4CF1B7E}"/>
          </ac:spMkLst>
        </pc:spChg>
      </pc:sldChg>
      <pc:sldChg chg="add del">
        <pc:chgData name="Manish Sharma" userId="b799adb9ba789c8f" providerId="LiveId" clId="{5CF78E78-85FF-427A-A9EF-00EE9000A88C}" dt="2022-08-16T05:14:32.253" v="194"/>
        <pc:sldMkLst>
          <pc:docMk/>
          <pc:sldMk cId="2868707546" sldId="282"/>
        </pc:sldMkLst>
      </pc:sldChg>
      <pc:sldChg chg="add del">
        <pc:chgData name="Manish Sharma" userId="b799adb9ba789c8f" providerId="LiveId" clId="{5CF78E78-85FF-427A-A9EF-00EE9000A88C}" dt="2022-08-17T03:16:52.124" v="195"/>
        <pc:sldMkLst>
          <pc:docMk/>
          <pc:sldMk cId="3166340807" sldId="287"/>
        </pc:sldMkLst>
      </pc:sldChg>
      <pc:sldChg chg="add del">
        <pc:chgData name="Manish Sharma" userId="b799adb9ba789c8f" providerId="LiveId" clId="{5CF78E78-85FF-427A-A9EF-00EE9000A88C}" dt="2022-08-18T03:05:03.096" v="1338"/>
        <pc:sldMkLst>
          <pc:docMk/>
          <pc:sldMk cId="4049329401" sldId="292"/>
        </pc:sldMkLst>
      </pc:sldChg>
      <pc:sldChg chg="add del">
        <pc:chgData name="Manish Sharma" userId="b799adb9ba789c8f" providerId="LiveId" clId="{5CF78E78-85FF-427A-A9EF-00EE9000A88C}" dt="2022-08-19T02:30:53.766" v="1355"/>
        <pc:sldMkLst>
          <pc:docMk/>
          <pc:sldMk cId="1018331093" sldId="294"/>
        </pc:sldMkLst>
      </pc:sldChg>
      <pc:sldChg chg="add del">
        <pc:chgData name="Manish Sharma" userId="b799adb9ba789c8f" providerId="LiveId" clId="{5CF78E78-85FF-427A-A9EF-00EE9000A88C}" dt="2022-08-19T02:43:36.089" v="1356"/>
        <pc:sldMkLst>
          <pc:docMk/>
          <pc:sldMk cId="2791508209" sldId="295"/>
        </pc:sldMkLst>
      </pc:sldChg>
      <pc:sldChg chg="add del">
        <pc:chgData name="Manish Sharma" userId="b799adb9ba789c8f" providerId="LiveId" clId="{5CF78E78-85FF-427A-A9EF-00EE9000A88C}" dt="2022-08-20T05:47:04.047" v="1365"/>
        <pc:sldMkLst>
          <pc:docMk/>
          <pc:sldMk cId="3655672511" sldId="297"/>
        </pc:sldMkLst>
      </pc:sldChg>
      <pc:sldChg chg="add del">
        <pc:chgData name="Manish Sharma" userId="b799adb9ba789c8f" providerId="LiveId" clId="{5CF78E78-85FF-427A-A9EF-00EE9000A88C}" dt="2022-08-20T06:51:17.427" v="1371"/>
        <pc:sldMkLst>
          <pc:docMk/>
          <pc:sldMk cId="2048991383" sldId="298"/>
        </pc:sldMkLst>
      </pc:sldChg>
      <pc:sldChg chg="add del">
        <pc:chgData name="Manish Sharma" userId="b799adb9ba789c8f" providerId="LiveId" clId="{5CF78E78-85FF-427A-A9EF-00EE9000A88C}" dt="2022-08-22T02:46:49.479" v="1446"/>
        <pc:sldMkLst>
          <pc:docMk/>
          <pc:sldMk cId="2680455687" sldId="299"/>
        </pc:sldMkLst>
      </pc:sldChg>
      <pc:sldChg chg="add del">
        <pc:chgData name="Manish Sharma" userId="b799adb9ba789c8f" providerId="LiveId" clId="{5CF78E78-85FF-427A-A9EF-00EE9000A88C}" dt="2022-08-24T02:32:25.142" v="1468"/>
        <pc:sldMkLst>
          <pc:docMk/>
          <pc:sldMk cId="551039886" sldId="300"/>
        </pc:sldMkLst>
      </pc:sldChg>
      <pc:sldChg chg="del">
        <pc:chgData name="Manish Sharma" userId="b799adb9ba789c8f" providerId="LiveId" clId="{5CF78E78-85FF-427A-A9EF-00EE9000A88C}" dt="2022-08-16T02:38:26.583" v="0" actId="47"/>
        <pc:sldMkLst>
          <pc:docMk/>
          <pc:sldMk cId="1998737686" sldId="302"/>
        </pc:sldMkLst>
      </pc:sldChg>
      <pc:sldChg chg="addSp modSp new">
        <pc:chgData name="Manish Sharma" userId="b799adb9ba789c8f" providerId="LiveId" clId="{5CF78E78-85FF-427A-A9EF-00EE9000A88C}" dt="2022-08-16T02:49:12.650" v="5"/>
        <pc:sldMkLst>
          <pc:docMk/>
          <pc:sldMk cId="2931250679" sldId="302"/>
        </pc:sldMkLst>
        <pc:spChg chg="add mod">
          <ac:chgData name="Manish Sharma" userId="b799adb9ba789c8f" providerId="LiveId" clId="{5CF78E78-85FF-427A-A9EF-00EE9000A88C}" dt="2022-08-16T02:48:18.344" v="2"/>
          <ac:spMkLst>
            <pc:docMk/>
            <pc:sldMk cId="2931250679" sldId="302"/>
            <ac:spMk id="2" creationId="{8BEC5DD2-967E-9C57-45F2-1B45F403DF74}"/>
          </ac:spMkLst>
        </pc:spChg>
        <pc:spChg chg="mod">
          <ac:chgData name="Manish Sharma" userId="b799adb9ba789c8f" providerId="LiveId" clId="{5CF78E78-85FF-427A-A9EF-00EE9000A88C}" dt="2022-08-16T02:48:18.344" v="2"/>
          <ac:spMkLst>
            <pc:docMk/>
            <pc:sldMk cId="2931250679" sldId="302"/>
            <ac:spMk id="4" creationId="{F7C16F5B-3D76-32C9-135A-FD32FF2AF16A}"/>
          </ac:spMkLst>
        </pc:spChg>
        <pc:spChg chg="mod">
          <ac:chgData name="Manish Sharma" userId="b799adb9ba789c8f" providerId="LiveId" clId="{5CF78E78-85FF-427A-A9EF-00EE9000A88C}" dt="2022-08-16T02:48:18.344" v="2"/>
          <ac:spMkLst>
            <pc:docMk/>
            <pc:sldMk cId="2931250679" sldId="302"/>
            <ac:spMk id="5" creationId="{20089C3B-FC0E-78F1-6D93-68559DAD0059}"/>
          </ac:spMkLst>
        </pc:spChg>
        <pc:spChg chg="mod">
          <ac:chgData name="Manish Sharma" userId="b799adb9ba789c8f" providerId="LiveId" clId="{5CF78E78-85FF-427A-A9EF-00EE9000A88C}" dt="2022-08-16T02:48:18.344" v="2"/>
          <ac:spMkLst>
            <pc:docMk/>
            <pc:sldMk cId="2931250679" sldId="302"/>
            <ac:spMk id="7" creationId="{E234D0F6-5745-DD57-6CB6-41C0BE504193}"/>
          </ac:spMkLst>
        </pc:spChg>
        <pc:spChg chg="mod">
          <ac:chgData name="Manish Sharma" userId="b799adb9ba789c8f" providerId="LiveId" clId="{5CF78E78-85FF-427A-A9EF-00EE9000A88C}" dt="2022-08-16T02:48:18.344" v="2"/>
          <ac:spMkLst>
            <pc:docMk/>
            <pc:sldMk cId="2931250679" sldId="302"/>
            <ac:spMk id="8" creationId="{E64FD035-870A-DD58-A1BA-14B3E0B436D4}"/>
          </ac:spMkLst>
        </pc:spChg>
        <pc:spChg chg="add mod">
          <ac:chgData name="Manish Sharma" userId="b799adb9ba789c8f" providerId="LiveId" clId="{5CF78E78-85FF-427A-A9EF-00EE9000A88C}" dt="2022-08-16T02:48:33.660" v="3"/>
          <ac:spMkLst>
            <pc:docMk/>
            <pc:sldMk cId="2931250679" sldId="302"/>
            <ac:spMk id="9" creationId="{FD40622D-6CAC-3E9F-312F-7CF1C816EA4C}"/>
          </ac:spMkLst>
        </pc:spChg>
        <pc:spChg chg="add mod">
          <ac:chgData name="Manish Sharma" userId="b799adb9ba789c8f" providerId="LiveId" clId="{5CF78E78-85FF-427A-A9EF-00EE9000A88C}" dt="2022-08-16T02:48:33.660" v="3"/>
          <ac:spMkLst>
            <pc:docMk/>
            <pc:sldMk cId="2931250679" sldId="302"/>
            <ac:spMk id="11" creationId="{412349AE-5593-126B-6F71-6EE4D682EA84}"/>
          </ac:spMkLst>
        </pc:spChg>
        <pc:spChg chg="add mod">
          <ac:chgData name="Manish Sharma" userId="b799adb9ba789c8f" providerId="LiveId" clId="{5CF78E78-85FF-427A-A9EF-00EE9000A88C}" dt="2022-08-16T02:48:33.660" v="3"/>
          <ac:spMkLst>
            <pc:docMk/>
            <pc:sldMk cId="2931250679" sldId="302"/>
            <ac:spMk id="13" creationId="{58240966-D80F-A4F3-2742-17F0E5B07807}"/>
          </ac:spMkLst>
        </pc:spChg>
        <pc:spChg chg="add mod">
          <ac:chgData name="Manish Sharma" userId="b799adb9ba789c8f" providerId="LiveId" clId="{5CF78E78-85FF-427A-A9EF-00EE9000A88C}" dt="2022-08-16T02:48:47.285" v="4"/>
          <ac:spMkLst>
            <pc:docMk/>
            <pc:sldMk cId="2931250679" sldId="302"/>
            <ac:spMk id="14" creationId="{E0F3B245-F46E-BF9E-F11F-AA9FFB98ED63}"/>
          </ac:spMkLst>
        </pc:spChg>
        <pc:spChg chg="add mod">
          <ac:chgData name="Manish Sharma" userId="b799adb9ba789c8f" providerId="LiveId" clId="{5CF78E78-85FF-427A-A9EF-00EE9000A88C}" dt="2022-08-16T02:48:47.285" v="4"/>
          <ac:spMkLst>
            <pc:docMk/>
            <pc:sldMk cId="2931250679" sldId="302"/>
            <ac:spMk id="15" creationId="{F0D9145A-33C2-41A9-D1B9-DF94C50A4658}"/>
          </ac:spMkLst>
        </pc:spChg>
        <pc:spChg chg="add mod">
          <ac:chgData name="Manish Sharma" userId="b799adb9ba789c8f" providerId="LiveId" clId="{5CF78E78-85FF-427A-A9EF-00EE9000A88C}" dt="2022-08-16T02:48:47.285" v="4"/>
          <ac:spMkLst>
            <pc:docMk/>
            <pc:sldMk cId="2931250679" sldId="302"/>
            <ac:spMk id="16" creationId="{580AC889-E261-0BCD-6602-086D1EECDA89}"/>
          </ac:spMkLst>
        </pc:spChg>
        <pc:spChg chg="add mod">
          <ac:chgData name="Manish Sharma" userId="b799adb9ba789c8f" providerId="LiveId" clId="{5CF78E78-85FF-427A-A9EF-00EE9000A88C}" dt="2022-08-16T02:48:47.285" v="4"/>
          <ac:spMkLst>
            <pc:docMk/>
            <pc:sldMk cId="2931250679" sldId="302"/>
            <ac:spMk id="17" creationId="{A841E789-7AA8-BE9A-9D4B-3CFDBFD606B9}"/>
          </ac:spMkLst>
        </pc:spChg>
        <pc:spChg chg="add mod">
          <ac:chgData name="Manish Sharma" userId="b799adb9ba789c8f" providerId="LiveId" clId="{5CF78E78-85FF-427A-A9EF-00EE9000A88C}" dt="2022-08-16T02:48:47.285" v="4"/>
          <ac:spMkLst>
            <pc:docMk/>
            <pc:sldMk cId="2931250679" sldId="302"/>
            <ac:spMk id="18" creationId="{3CE72C80-B77D-CF2F-C797-26C5B967CE93}"/>
          </ac:spMkLst>
        </pc:spChg>
        <pc:spChg chg="add mod">
          <ac:chgData name="Manish Sharma" userId="b799adb9ba789c8f" providerId="LiveId" clId="{5CF78E78-85FF-427A-A9EF-00EE9000A88C}" dt="2022-08-16T02:49:12.650" v="5"/>
          <ac:spMkLst>
            <pc:docMk/>
            <pc:sldMk cId="2931250679" sldId="302"/>
            <ac:spMk id="21" creationId="{6844B160-909A-493D-B1A5-82152884B812}"/>
          </ac:spMkLst>
        </pc:spChg>
        <pc:spChg chg="add mod">
          <ac:chgData name="Manish Sharma" userId="b799adb9ba789c8f" providerId="LiveId" clId="{5CF78E78-85FF-427A-A9EF-00EE9000A88C}" dt="2022-08-16T02:49:12.650" v="5"/>
          <ac:spMkLst>
            <pc:docMk/>
            <pc:sldMk cId="2931250679" sldId="302"/>
            <ac:spMk id="22" creationId="{4076C704-75CE-0495-DA8E-4C1996E2B90F}"/>
          </ac:spMkLst>
        </pc:spChg>
        <pc:spChg chg="mod">
          <ac:chgData name="Manish Sharma" userId="b799adb9ba789c8f" providerId="LiveId" clId="{5CF78E78-85FF-427A-A9EF-00EE9000A88C}" dt="2022-08-16T02:49:12.650" v="5"/>
          <ac:spMkLst>
            <pc:docMk/>
            <pc:sldMk cId="2931250679" sldId="302"/>
            <ac:spMk id="24" creationId="{E600F5F8-9944-9007-B4AB-5F7B0D8D2AD2}"/>
          </ac:spMkLst>
        </pc:spChg>
        <pc:spChg chg="mod">
          <ac:chgData name="Manish Sharma" userId="b799adb9ba789c8f" providerId="LiveId" clId="{5CF78E78-85FF-427A-A9EF-00EE9000A88C}" dt="2022-08-16T02:49:12.650" v="5"/>
          <ac:spMkLst>
            <pc:docMk/>
            <pc:sldMk cId="2931250679" sldId="302"/>
            <ac:spMk id="25" creationId="{8E52A9BB-CBE0-FF7B-42F6-933A05B3D95B}"/>
          </ac:spMkLst>
        </pc:spChg>
        <pc:grpChg chg="add mod">
          <ac:chgData name="Manish Sharma" userId="b799adb9ba789c8f" providerId="LiveId" clId="{5CF78E78-85FF-427A-A9EF-00EE9000A88C}" dt="2022-08-16T02:48:18.344" v="2"/>
          <ac:grpSpMkLst>
            <pc:docMk/>
            <pc:sldMk cId="2931250679" sldId="302"/>
            <ac:grpSpMk id="3" creationId="{6310E998-000F-7AE6-C845-1D268C2C4541}"/>
          </ac:grpSpMkLst>
        </pc:grpChg>
        <pc:grpChg chg="add mod">
          <ac:chgData name="Manish Sharma" userId="b799adb9ba789c8f" providerId="LiveId" clId="{5CF78E78-85FF-427A-A9EF-00EE9000A88C}" dt="2022-08-16T02:48:18.344" v="2"/>
          <ac:grpSpMkLst>
            <pc:docMk/>
            <pc:sldMk cId="2931250679" sldId="302"/>
            <ac:grpSpMk id="6" creationId="{03164EE6-A7F5-236E-FA47-0CD4A5DBBCB9}"/>
          </ac:grpSpMkLst>
        </pc:grpChg>
        <pc:grpChg chg="add mod">
          <ac:chgData name="Manish Sharma" userId="b799adb9ba789c8f" providerId="LiveId" clId="{5CF78E78-85FF-427A-A9EF-00EE9000A88C}" dt="2022-08-16T02:49:12.650" v="5"/>
          <ac:grpSpMkLst>
            <pc:docMk/>
            <pc:sldMk cId="2931250679" sldId="302"/>
            <ac:grpSpMk id="23" creationId="{B8A4B863-9EFC-B2B0-7E8A-7FD73BD81E94}"/>
          </ac:grpSpMkLst>
        </pc:grpChg>
        <pc:cxnChg chg="add mod">
          <ac:chgData name="Manish Sharma" userId="b799adb9ba789c8f" providerId="LiveId" clId="{5CF78E78-85FF-427A-A9EF-00EE9000A88C}" dt="2022-08-16T02:48:33.660" v="3"/>
          <ac:cxnSpMkLst>
            <pc:docMk/>
            <pc:sldMk cId="2931250679" sldId="302"/>
            <ac:cxnSpMk id="10" creationId="{B7A7BECC-84F4-B097-89EC-487FDF4E052B}"/>
          </ac:cxnSpMkLst>
        </pc:cxnChg>
        <pc:cxnChg chg="add mod">
          <ac:chgData name="Manish Sharma" userId="b799adb9ba789c8f" providerId="LiveId" clId="{5CF78E78-85FF-427A-A9EF-00EE9000A88C}" dt="2022-08-16T02:48:33.660" v="3"/>
          <ac:cxnSpMkLst>
            <pc:docMk/>
            <pc:sldMk cId="2931250679" sldId="302"/>
            <ac:cxnSpMk id="12" creationId="{58D771B2-2FD2-0A7B-79FC-68016234E82E}"/>
          </ac:cxnSpMkLst>
        </pc:cxnChg>
        <pc:cxnChg chg="add mod">
          <ac:chgData name="Manish Sharma" userId="b799adb9ba789c8f" providerId="LiveId" clId="{5CF78E78-85FF-427A-A9EF-00EE9000A88C}" dt="2022-08-16T02:49:12.650" v="5"/>
          <ac:cxnSpMkLst>
            <pc:docMk/>
            <pc:sldMk cId="2931250679" sldId="302"/>
            <ac:cxnSpMk id="19" creationId="{05AB07D3-F698-94AA-0990-3A128208E117}"/>
          </ac:cxnSpMkLst>
        </pc:cxnChg>
        <pc:cxnChg chg="add mod">
          <ac:chgData name="Manish Sharma" userId="b799adb9ba789c8f" providerId="LiveId" clId="{5CF78E78-85FF-427A-A9EF-00EE9000A88C}" dt="2022-08-16T02:49:12.650" v="5"/>
          <ac:cxnSpMkLst>
            <pc:docMk/>
            <pc:sldMk cId="2931250679" sldId="302"/>
            <ac:cxnSpMk id="20" creationId="{166E9FEA-A877-6558-04CC-1B0EC8254E18}"/>
          </ac:cxnSpMkLst>
        </pc:cxnChg>
      </pc:sldChg>
      <pc:sldChg chg="addSp modSp new">
        <pc:chgData name="Manish Sharma" userId="b799adb9ba789c8f" providerId="LiveId" clId="{5CF78E78-85FF-427A-A9EF-00EE9000A88C}" dt="2022-08-16T02:50:59.178" v="11"/>
        <pc:sldMkLst>
          <pc:docMk/>
          <pc:sldMk cId="15718374" sldId="303"/>
        </pc:sldMkLst>
        <pc:spChg chg="add mod">
          <ac:chgData name="Manish Sharma" userId="b799adb9ba789c8f" providerId="LiveId" clId="{5CF78E78-85FF-427A-A9EF-00EE9000A88C}" dt="2022-08-16T02:50:00.077" v="7"/>
          <ac:spMkLst>
            <pc:docMk/>
            <pc:sldMk cId="15718374" sldId="303"/>
            <ac:spMk id="2" creationId="{93BB215F-6191-B280-2CEB-766C3CE20612}"/>
          </ac:spMkLst>
        </pc:spChg>
        <pc:spChg chg="mod">
          <ac:chgData name="Manish Sharma" userId="b799adb9ba789c8f" providerId="LiveId" clId="{5CF78E78-85FF-427A-A9EF-00EE9000A88C}" dt="2022-08-16T02:50:00.077" v="7"/>
          <ac:spMkLst>
            <pc:docMk/>
            <pc:sldMk cId="15718374" sldId="303"/>
            <ac:spMk id="6" creationId="{ABE0A0B3-0806-D165-E889-18EF2344A396}"/>
          </ac:spMkLst>
        </pc:spChg>
        <pc:spChg chg="mod">
          <ac:chgData name="Manish Sharma" userId="b799adb9ba789c8f" providerId="LiveId" clId="{5CF78E78-85FF-427A-A9EF-00EE9000A88C}" dt="2022-08-16T02:50:00.077" v="7"/>
          <ac:spMkLst>
            <pc:docMk/>
            <pc:sldMk cId="15718374" sldId="303"/>
            <ac:spMk id="7" creationId="{907D304A-0427-FD23-DF54-F4D22E167556}"/>
          </ac:spMkLst>
        </pc:spChg>
        <pc:spChg chg="mod">
          <ac:chgData name="Manish Sharma" userId="b799adb9ba789c8f" providerId="LiveId" clId="{5CF78E78-85FF-427A-A9EF-00EE9000A88C}" dt="2022-08-16T02:50:00.077" v="7"/>
          <ac:spMkLst>
            <pc:docMk/>
            <pc:sldMk cId="15718374" sldId="303"/>
            <ac:spMk id="9" creationId="{FAEC076F-AD38-A4BB-D35A-FFE9BC75F247}"/>
          </ac:spMkLst>
        </pc:spChg>
        <pc:spChg chg="mod">
          <ac:chgData name="Manish Sharma" userId="b799adb9ba789c8f" providerId="LiveId" clId="{5CF78E78-85FF-427A-A9EF-00EE9000A88C}" dt="2022-08-16T02:50:00.077" v="7"/>
          <ac:spMkLst>
            <pc:docMk/>
            <pc:sldMk cId="15718374" sldId="303"/>
            <ac:spMk id="10" creationId="{012D7A72-1EE6-3F11-EA68-D1E57B9D6273}"/>
          </ac:spMkLst>
        </pc:spChg>
        <pc:spChg chg="add mod">
          <ac:chgData name="Manish Sharma" userId="b799adb9ba789c8f" providerId="LiveId" clId="{5CF78E78-85FF-427A-A9EF-00EE9000A88C}" dt="2022-08-16T02:50:00.077" v="7"/>
          <ac:spMkLst>
            <pc:docMk/>
            <pc:sldMk cId="15718374" sldId="303"/>
            <ac:spMk id="12" creationId="{B187817A-CE4C-2385-8CA6-F940849D3E25}"/>
          </ac:spMkLst>
        </pc:spChg>
        <pc:spChg chg="add mod">
          <ac:chgData name="Manish Sharma" userId="b799adb9ba789c8f" providerId="LiveId" clId="{5CF78E78-85FF-427A-A9EF-00EE9000A88C}" dt="2022-08-16T02:50:06.029" v="8"/>
          <ac:spMkLst>
            <pc:docMk/>
            <pc:sldMk cId="15718374" sldId="303"/>
            <ac:spMk id="13" creationId="{ECF614FF-E460-DA76-B5EE-97BC52CE2868}"/>
          </ac:spMkLst>
        </pc:spChg>
        <pc:spChg chg="add mod">
          <ac:chgData name="Manish Sharma" userId="b799adb9ba789c8f" providerId="LiveId" clId="{5CF78E78-85FF-427A-A9EF-00EE9000A88C}" dt="2022-08-16T02:50:27.181" v="9"/>
          <ac:spMkLst>
            <pc:docMk/>
            <pc:sldMk cId="15718374" sldId="303"/>
            <ac:spMk id="14" creationId="{946B1D51-39FB-D4AB-E229-694467EE7A68}"/>
          </ac:spMkLst>
        </pc:spChg>
        <pc:spChg chg="add mod">
          <ac:chgData name="Manish Sharma" userId="b799adb9ba789c8f" providerId="LiveId" clId="{5CF78E78-85FF-427A-A9EF-00EE9000A88C}" dt="2022-08-16T02:50:27.181" v="9"/>
          <ac:spMkLst>
            <pc:docMk/>
            <pc:sldMk cId="15718374" sldId="303"/>
            <ac:spMk id="16" creationId="{791C7EF8-994D-803D-7E65-AA2C98D465E2}"/>
          </ac:spMkLst>
        </pc:spChg>
        <pc:spChg chg="add mod">
          <ac:chgData name="Manish Sharma" userId="b799adb9ba789c8f" providerId="LiveId" clId="{5CF78E78-85FF-427A-A9EF-00EE9000A88C}" dt="2022-08-16T02:50:27.181" v="9"/>
          <ac:spMkLst>
            <pc:docMk/>
            <pc:sldMk cId="15718374" sldId="303"/>
            <ac:spMk id="18" creationId="{717F6504-D282-8B1E-F689-FD866EB601A1}"/>
          </ac:spMkLst>
        </pc:spChg>
        <pc:spChg chg="add mod">
          <ac:chgData name="Manish Sharma" userId="b799adb9ba789c8f" providerId="LiveId" clId="{5CF78E78-85FF-427A-A9EF-00EE9000A88C}" dt="2022-08-16T02:50:45.005" v="10"/>
          <ac:spMkLst>
            <pc:docMk/>
            <pc:sldMk cId="15718374" sldId="303"/>
            <ac:spMk id="19" creationId="{6494C414-C9C4-3C8A-AB86-AB97C97B1ED2}"/>
          </ac:spMkLst>
        </pc:spChg>
        <pc:spChg chg="add mod">
          <ac:chgData name="Manish Sharma" userId="b799adb9ba789c8f" providerId="LiveId" clId="{5CF78E78-85FF-427A-A9EF-00EE9000A88C}" dt="2022-08-16T02:50:45.005" v="10"/>
          <ac:spMkLst>
            <pc:docMk/>
            <pc:sldMk cId="15718374" sldId="303"/>
            <ac:spMk id="20" creationId="{D1C6597D-54F9-20F1-DB06-C0909A1F6170}"/>
          </ac:spMkLst>
        </pc:spChg>
        <pc:spChg chg="add mod">
          <ac:chgData name="Manish Sharma" userId="b799adb9ba789c8f" providerId="LiveId" clId="{5CF78E78-85FF-427A-A9EF-00EE9000A88C}" dt="2022-08-16T02:50:45.005" v="10"/>
          <ac:spMkLst>
            <pc:docMk/>
            <pc:sldMk cId="15718374" sldId="303"/>
            <ac:spMk id="21" creationId="{8167DE4D-AF79-9361-755C-30D1CB947CE3}"/>
          </ac:spMkLst>
        </pc:spChg>
        <pc:spChg chg="add mod">
          <ac:chgData name="Manish Sharma" userId="b799adb9ba789c8f" providerId="LiveId" clId="{5CF78E78-85FF-427A-A9EF-00EE9000A88C}" dt="2022-08-16T02:50:45.005" v="10"/>
          <ac:spMkLst>
            <pc:docMk/>
            <pc:sldMk cId="15718374" sldId="303"/>
            <ac:spMk id="22" creationId="{B3B615DF-6220-6DDC-298E-32D1B143E1FC}"/>
          </ac:spMkLst>
        </pc:spChg>
        <pc:spChg chg="add mod">
          <ac:chgData name="Manish Sharma" userId="b799adb9ba789c8f" providerId="LiveId" clId="{5CF78E78-85FF-427A-A9EF-00EE9000A88C}" dt="2022-08-16T02:50:45.005" v="10"/>
          <ac:spMkLst>
            <pc:docMk/>
            <pc:sldMk cId="15718374" sldId="303"/>
            <ac:spMk id="23" creationId="{32A4E526-07F6-DCA1-5113-E9E766E51B81}"/>
          </ac:spMkLst>
        </pc:spChg>
        <pc:spChg chg="add mod">
          <ac:chgData name="Manish Sharma" userId="b799adb9ba789c8f" providerId="LiveId" clId="{5CF78E78-85FF-427A-A9EF-00EE9000A88C}" dt="2022-08-16T02:50:59.178" v="11"/>
          <ac:spMkLst>
            <pc:docMk/>
            <pc:sldMk cId="15718374" sldId="303"/>
            <ac:spMk id="25" creationId="{D97495D9-12EA-F4E0-1555-B1E177DA7036}"/>
          </ac:spMkLst>
        </pc:spChg>
        <pc:spChg chg="add mod">
          <ac:chgData name="Manish Sharma" userId="b799adb9ba789c8f" providerId="LiveId" clId="{5CF78E78-85FF-427A-A9EF-00EE9000A88C}" dt="2022-08-16T02:50:59.178" v="11"/>
          <ac:spMkLst>
            <pc:docMk/>
            <pc:sldMk cId="15718374" sldId="303"/>
            <ac:spMk id="26" creationId="{C835CE02-4573-E6FB-7D83-11DFD0F7CBE8}"/>
          </ac:spMkLst>
        </pc:spChg>
        <pc:spChg chg="mod">
          <ac:chgData name="Manish Sharma" userId="b799adb9ba789c8f" providerId="LiveId" clId="{5CF78E78-85FF-427A-A9EF-00EE9000A88C}" dt="2022-08-16T02:50:59.178" v="11"/>
          <ac:spMkLst>
            <pc:docMk/>
            <pc:sldMk cId="15718374" sldId="303"/>
            <ac:spMk id="28" creationId="{E2CDC40E-1D30-0480-5ED3-8F30352D0007}"/>
          </ac:spMkLst>
        </pc:spChg>
        <pc:spChg chg="mod">
          <ac:chgData name="Manish Sharma" userId="b799adb9ba789c8f" providerId="LiveId" clId="{5CF78E78-85FF-427A-A9EF-00EE9000A88C}" dt="2022-08-16T02:50:59.178" v="11"/>
          <ac:spMkLst>
            <pc:docMk/>
            <pc:sldMk cId="15718374" sldId="303"/>
            <ac:spMk id="29" creationId="{DEBCA732-B2B8-638D-A18F-F04E1D76C2E6}"/>
          </ac:spMkLst>
        </pc:spChg>
        <pc:grpChg chg="add mod">
          <ac:chgData name="Manish Sharma" userId="b799adb9ba789c8f" providerId="LiveId" clId="{5CF78E78-85FF-427A-A9EF-00EE9000A88C}" dt="2022-08-16T02:50:00.077" v="7"/>
          <ac:grpSpMkLst>
            <pc:docMk/>
            <pc:sldMk cId="15718374" sldId="303"/>
            <ac:grpSpMk id="5" creationId="{FE116482-3940-2D16-2FA0-F1573496E6A9}"/>
          </ac:grpSpMkLst>
        </pc:grpChg>
        <pc:grpChg chg="add mod">
          <ac:chgData name="Manish Sharma" userId="b799adb9ba789c8f" providerId="LiveId" clId="{5CF78E78-85FF-427A-A9EF-00EE9000A88C}" dt="2022-08-16T02:50:00.077" v="7"/>
          <ac:grpSpMkLst>
            <pc:docMk/>
            <pc:sldMk cId="15718374" sldId="303"/>
            <ac:grpSpMk id="8" creationId="{DC126808-1483-8014-B34F-09AEA46402C4}"/>
          </ac:grpSpMkLst>
        </pc:grpChg>
        <pc:grpChg chg="add mod">
          <ac:chgData name="Manish Sharma" userId="b799adb9ba789c8f" providerId="LiveId" clId="{5CF78E78-85FF-427A-A9EF-00EE9000A88C}" dt="2022-08-16T02:50:59.178" v="11"/>
          <ac:grpSpMkLst>
            <pc:docMk/>
            <pc:sldMk cId="15718374" sldId="303"/>
            <ac:grpSpMk id="27" creationId="{5B0E1AD8-3D06-2695-1E1E-2055BABB419D}"/>
          </ac:grpSpMkLst>
        </pc:grpChg>
        <pc:cxnChg chg="add mod">
          <ac:chgData name="Manish Sharma" userId="b799adb9ba789c8f" providerId="LiveId" clId="{5CF78E78-85FF-427A-A9EF-00EE9000A88C}" dt="2022-08-16T02:50:00.077" v="7"/>
          <ac:cxnSpMkLst>
            <pc:docMk/>
            <pc:sldMk cId="15718374" sldId="303"/>
            <ac:cxnSpMk id="3" creationId="{EB326A08-0A83-F682-7EC4-CDFB2E96DD1A}"/>
          </ac:cxnSpMkLst>
        </pc:cxnChg>
        <pc:cxnChg chg="add mod">
          <ac:chgData name="Manish Sharma" userId="b799adb9ba789c8f" providerId="LiveId" clId="{5CF78E78-85FF-427A-A9EF-00EE9000A88C}" dt="2022-08-16T02:50:00.077" v="7"/>
          <ac:cxnSpMkLst>
            <pc:docMk/>
            <pc:sldMk cId="15718374" sldId="303"/>
            <ac:cxnSpMk id="4" creationId="{60A5CBE0-57CC-2788-9E02-849FA3804EB9}"/>
          </ac:cxnSpMkLst>
        </pc:cxnChg>
        <pc:cxnChg chg="add mod">
          <ac:chgData name="Manish Sharma" userId="b799adb9ba789c8f" providerId="LiveId" clId="{5CF78E78-85FF-427A-A9EF-00EE9000A88C}" dt="2022-08-16T02:50:00.077" v="7"/>
          <ac:cxnSpMkLst>
            <pc:docMk/>
            <pc:sldMk cId="15718374" sldId="303"/>
            <ac:cxnSpMk id="11" creationId="{A0986395-2509-CADD-E7B6-BCEB08316CCD}"/>
          </ac:cxnSpMkLst>
        </pc:cxnChg>
        <pc:cxnChg chg="add mod">
          <ac:chgData name="Manish Sharma" userId="b799adb9ba789c8f" providerId="LiveId" clId="{5CF78E78-85FF-427A-A9EF-00EE9000A88C}" dt="2022-08-16T02:50:27.181" v="9"/>
          <ac:cxnSpMkLst>
            <pc:docMk/>
            <pc:sldMk cId="15718374" sldId="303"/>
            <ac:cxnSpMk id="15" creationId="{9AFC577F-9866-695B-62BC-1F1F587A7150}"/>
          </ac:cxnSpMkLst>
        </pc:cxnChg>
        <pc:cxnChg chg="add mod">
          <ac:chgData name="Manish Sharma" userId="b799adb9ba789c8f" providerId="LiveId" clId="{5CF78E78-85FF-427A-A9EF-00EE9000A88C}" dt="2022-08-16T02:50:27.181" v="9"/>
          <ac:cxnSpMkLst>
            <pc:docMk/>
            <pc:sldMk cId="15718374" sldId="303"/>
            <ac:cxnSpMk id="17" creationId="{963A70D1-B55B-D97D-ECCA-A0D8272B1B63}"/>
          </ac:cxnSpMkLst>
        </pc:cxnChg>
        <pc:cxnChg chg="add mod">
          <ac:chgData name="Manish Sharma" userId="b799adb9ba789c8f" providerId="LiveId" clId="{5CF78E78-85FF-427A-A9EF-00EE9000A88C}" dt="2022-08-16T02:50:59.178" v="11"/>
          <ac:cxnSpMkLst>
            <pc:docMk/>
            <pc:sldMk cId="15718374" sldId="303"/>
            <ac:cxnSpMk id="24" creationId="{29AF7B4D-1B0A-B20E-464B-C469A1184633}"/>
          </ac:cxnSpMkLst>
        </pc:cxnChg>
        <pc:cxnChg chg="add mod">
          <ac:chgData name="Manish Sharma" userId="b799adb9ba789c8f" providerId="LiveId" clId="{5CF78E78-85FF-427A-A9EF-00EE9000A88C}" dt="2022-08-16T02:50:59.178" v="11"/>
          <ac:cxnSpMkLst>
            <pc:docMk/>
            <pc:sldMk cId="15718374" sldId="303"/>
            <ac:cxnSpMk id="30" creationId="{E22D9158-E2C8-E587-A9B8-8D63169C47CB}"/>
          </ac:cxnSpMkLst>
        </pc:cxnChg>
      </pc:sldChg>
      <pc:sldChg chg="del">
        <pc:chgData name="Manish Sharma" userId="b799adb9ba789c8f" providerId="LiveId" clId="{5CF78E78-85FF-427A-A9EF-00EE9000A88C}" dt="2022-08-16T02:38:26.583" v="0" actId="47"/>
        <pc:sldMkLst>
          <pc:docMk/>
          <pc:sldMk cId="3489219998" sldId="303"/>
        </pc:sldMkLst>
      </pc:sldChg>
      <pc:sldChg chg="addSp modSp new">
        <pc:chgData name="Manish Sharma" userId="b799adb9ba789c8f" providerId="LiveId" clId="{5CF78E78-85FF-427A-A9EF-00EE9000A88C}" dt="2022-08-16T02:53:08.344" v="18"/>
        <pc:sldMkLst>
          <pc:docMk/>
          <pc:sldMk cId="675711768" sldId="304"/>
        </pc:sldMkLst>
        <pc:spChg chg="add mod">
          <ac:chgData name="Manish Sharma" userId="b799adb9ba789c8f" providerId="LiveId" clId="{5CF78E78-85FF-427A-A9EF-00EE9000A88C}" dt="2022-08-16T02:51:53.056" v="13"/>
          <ac:spMkLst>
            <pc:docMk/>
            <pc:sldMk cId="675711768" sldId="304"/>
            <ac:spMk id="2" creationId="{D88E5CD0-E577-E7BD-A6CE-B1275AE3FD96}"/>
          </ac:spMkLst>
        </pc:spChg>
        <pc:spChg chg="mod">
          <ac:chgData name="Manish Sharma" userId="b799adb9ba789c8f" providerId="LiveId" clId="{5CF78E78-85FF-427A-A9EF-00EE9000A88C}" dt="2022-08-16T02:51:53.056" v="13"/>
          <ac:spMkLst>
            <pc:docMk/>
            <pc:sldMk cId="675711768" sldId="304"/>
            <ac:spMk id="6" creationId="{8D20FEEC-CE02-D862-8E03-74A866B33390}"/>
          </ac:spMkLst>
        </pc:spChg>
        <pc:spChg chg="mod">
          <ac:chgData name="Manish Sharma" userId="b799adb9ba789c8f" providerId="LiveId" clId="{5CF78E78-85FF-427A-A9EF-00EE9000A88C}" dt="2022-08-16T02:51:53.056" v="13"/>
          <ac:spMkLst>
            <pc:docMk/>
            <pc:sldMk cId="675711768" sldId="304"/>
            <ac:spMk id="7" creationId="{698566F1-1BD5-8174-D356-418BFF6596AF}"/>
          </ac:spMkLst>
        </pc:spChg>
        <pc:spChg chg="mod">
          <ac:chgData name="Manish Sharma" userId="b799adb9ba789c8f" providerId="LiveId" clId="{5CF78E78-85FF-427A-A9EF-00EE9000A88C}" dt="2022-08-16T02:51:53.056" v="13"/>
          <ac:spMkLst>
            <pc:docMk/>
            <pc:sldMk cId="675711768" sldId="304"/>
            <ac:spMk id="9" creationId="{8C1916A8-292D-E0ED-1086-56C15A0D62FF}"/>
          </ac:spMkLst>
        </pc:spChg>
        <pc:spChg chg="mod">
          <ac:chgData name="Manish Sharma" userId="b799adb9ba789c8f" providerId="LiveId" clId="{5CF78E78-85FF-427A-A9EF-00EE9000A88C}" dt="2022-08-16T02:51:53.056" v="13"/>
          <ac:spMkLst>
            <pc:docMk/>
            <pc:sldMk cId="675711768" sldId="304"/>
            <ac:spMk id="10" creationId="{083CE934-9727-3751-08F7-54C13219BB31}"/>
          </ac:spMkLst>
        </pc:spChg>
        <pc:spChg chg="mod">
          <ac:chgData name="Manish Sharma" userId="b799adb9ba789c8f" providerId="LiveId" clId="{5CF78E78-85FF-427A-A9EF-00EE9000A88C}" dt="2022-08-16T02:51:53.056" v="13"/>
          <ac:spMkLst>
            <pc:docMk/>
            <pc:sldMk cId="675711768" sldId="304"/>
            <ac:spMk id="13" creationId="{F5D27958-228A-1839-E382-1BD79414A2BC}"/>
          </ac:spMkLst>
        </pc:spChg>
        <pc:spChg chg="mod">
          <ac:chgData name="Manish Sharma" userId="b799adb9ba789c8f" providerId="LiveId" clId="{5CF78E78-85FF-427A-A9EF-00EE9000A88C}" dt="2022-08-16T02:51:53.056" v="13"/>
          <ac:spMkLst>
            <pc:docMk/>
            <pc:sldMk cId="675711768" sldId="304"/>
            <ac:spMk id="14" creationId="{62F40FEB-F9FD-D041-0424-5A53BC6D33D8}"/>
          </ac:spMkLst>
        </pc:spChg>
        <pc:spChg chg="add mod">
          <ac:chgData name="Manish Sharma" userId="b799adb9ba789c8f" providerId="LiveId" clId="{5CF78E78-85FF-427A-A9EF-00EE9000A88C}" dt="2022-08-16T02:51:53.056" v="13"/>
          <ac:spMkLst>
            <pc:docMk/>
            <pc:sldMk cId="675711768" sldId="304"/>
            <ac:spMk id="15" creationId="{1308B243-D606-117E-6AD4-2C62118B25E3}"/>
          </ac:spMkLst>
        </pc:spChg>
        <pc:spChg chg="add mod">
          <ac:chgData name="Manish Sharma" userId="b799adb9ba789c8f" providerId="LiveId" clId="{5CF78E78-85FF-427A-A9EF-00EE9000A88C}" dt="2022-08-16T02:51:53.056" v="13"/>
          <ac:spMkLst>
            <pc:docMk/>
            <pc:sldMk cId="675711768" sldId="304"/>
            <ac:spMk id="16" creationId="{22ED9609-385B-79AD-D3E3-9A986A350678}"/>
          </ac:spMkLst>
        </pc:spChg>
        <pc:spChg chg="add mod">
          <ac:chgData name="Manish Sharma" userId="b799adb9ba789c8f" providerId="LiveId" clId="{5CF78E78-85FF-427A-A9EF-00EE9000A88C}" dt="2022-08-16T02:51:53.056" v="13"/>
          <ac:spMkLst>
            <pc:docMk/>
            <pc:sldMk cId="675711768" sldId="304"/>
            <ac:spMk id="17" creationId="{456DF4F7-F984-8A04-4986-248AA4EEEC4E}"/>
          </ac:spMkLst>
        </pc:spChg>
        <pc:spChg chg="add mod">
          <ac:chgData name="Manish Sharma" userId="b799adb9ba789c8f" providerId="LiveId" clId="{5CF78E78-85FF-427A-A9EF-00EE9000A88C}" dt="2022-08-16T02:52:13.351" v="14"/>
          <ac:spMkLst>
            <pc:docMk/>
            <pc:sldMk cId="675711768" sldId="304"/>
            <ac:spMk id="18" creationId="{200B80B9-F5F9-5002-DC85-989589AC1BF3}"/>
          </ac:spMkLst>
        </pc:spChg>
        <pc:spChg chg="add mod">
          <ac:chgData name="Manish Sharma" userId="b799adb9ba789c8f" providerId="LiveId" clId="{5CF78E78-85FF-427A-A9EF-00EE9000A88C}" dt="2022-08-16T02:52:13.351" v="14"/>
          <ac:spMkLst>
            <pc:docMk/>
            <pc:sldMk cId="675711768" sldId="304"/>
            <ac:spMk id="20" creationId="{76AEA264-4960-1890-3583-744B7FACBD1C}"/>
          </ac:spMkLst>
        </pc:spChg>
        <pc:spChg chg="add mod">
          <ac:chgData name="Manish Sharma" userId="b799adb9ba789c8f" providerId="LiveId" clId="{5CF78E78-85FF-427A-A9EF-00EE9000A88C}" dt="2022-08-16T02:52:13.351" v="14"/>
          <ac:spMkLst>
            <pc:docMk/>
            <pc:sldMk cId="675711768" sldId="304"/>
            <ac:spMk id="22" creationId="{5C682171-9CA2-50DF-BC12-7753B13E87F6}"/>
          </ac:spMkLst>
        </pc:spChg>
        <pc:spChg chg="add mod">
          <ac:chgData name="Manish Sharma" userId="b799adb9ba789c8f" providerId="LiveId" clId="{5CF78E78-85FF-427A-A9EF-00EE9000A88C}" dt="2022-08-16T02:52:23.291" v="15"/>
          <ac:spMkLst>
            <pc:docMk/>
            <pc:sldMk cId="675711768" sldId="304"/>
            <ac:spMk id="23" creationId="{9439EF2B-481C-598B-D927-1201AD69D28B}"/>
          </ac:spMkLst>
        </pc:spChg>
        <pc:spChg chg="add mod">
          <ac:chgData name="Manish Sharma" userId="b799adb9ba789c8f" providerId="LiveId" clId="{5CF78E78-85FF-427A-A9EF-00EE9000A88C}" dt="2022-08-16T02:52:23.291" v="15"/>
          <ac:spMkLst>
            <pc:docMk/>
            <pc:sldMk cId="675711768" sldId="304"/>
            <ac:spMk id="24" creationId="{0F43D39B-A43D-CDF6-4C02-82B45171E91F}"/>
          </ac:spMkLst>
        </pc:spChg>
        <pc:spChg chg="add mod">
          <ac:chgData name="Manish Sharma" userId="b799adb9ba789c8f" providerId="LiveId" clId="{5CF78E78-85FF-427A-A9EF-00EE9000A88C}" dt="2022-08-16T02:52:23.291" v="15"/>
          <ac:spMkLst>
            <pc:docMk/>
            <pc:sldMk cId="675711768" sldId="304"/>
            <ac:spMk id="25" creationId="{98237E66-3D1B-B994-4F0B-D32680616D0C}"/>
          </ac:spMkLst>
        </pc:spChg>
        <pc:spChg chg="add mod">
          <ac:chgData name="Manish Sharma" userId="b799adb9ba789c8f" providerId="LiveId" clId="{5CF78E78-85FF-427A-A9EF-00EE9000A88C}" dt="2022-08-16T02:52:23.291" v="15"/>
          <ac:spMkLst>
            <pc:docMk/>
            <pc:sldMk cId="675711768" sldId="304"/>
            <ac:spMk id="26" creationId="{40E2BED4-1F72-4244-15B5-9A68DD45A158}"/>
          </ac:spMkLst>
        </pc:spChg>
        <pc:spChg chg="add mod">
          <ac:chgData name="Manish Sharma" userId="b799adb9ba789c8f" providerId="LiveId" clId="{5CF78E78-85FF-427A-A9EF-00EE9000A88C}" dt="2022-08-16T02:52:23.291" v="15"/>
          <ac:spMkLst>
            <pc:docMk/>
            <pc:sldMk cId="675711768" sldId="304"/>
            <ac:spMk id="27" creationId="{32CDFE45-9484-6BC1-8297-2EDA2A9CB920}"/>
          </ac:spMkLst>
        </pc:spChg>
        <pc:spChg chg="add mod">
          <ac:chgData name="Manish Sharma" userId="b799adb9ba789c8f" providerId="LiveId" clId="{5CF78E78-85FF-427A-A9EF-00EE9000A88C}" dt="2022-08-16T02:52:46.380" v="16"/>
          <ac:spMkLst>
            <pc:docMk/>
            <pc:sldMk cId="675711768" sldId="304"/>
            <ac:spMk id="30" creationId="{C1ED78C8-8198-4FFF-3CEE-120D10A6B75B}"/>
          </ac:spMkLst>
        </pc:spChg>
        <pc:spChg chg="add mod">
          <ac:chgData name="Manish Sharma" userId="b799adb9ba789c8f" providerId="LiveId" clId="{5CF78E78-85FF-427A-A9EF-00EE9000A88C}" dt="2022-08-16T02:52:46.380" v="16"/>
          <ac:spMkLst>
            <pc:docMk/>
            <pc:sldMk cId="675711768" sldId="304"/>
            <ac:spMk id="31" creationId="{DE742F2E-46A0-9F49-9FBD-428C138F5B18}"/>
          </ac:spMkLst>
        </pc:spChg>
        <pc:spChg chg="add mod">
          <ac:chgData name="Manish Sharma" userId="b799adb9ba789c8f" providerId="LiveId" clId="{5CF78E78-85FF-427A-A9EF-00EE9000A88C}" dt="2022-08-16T02:52:57.279" v="17"/>
          <ac:spMkLst>
            <pc:docMk/>
            <pc:sldMk cId="675711768" sldId="304"/>
            <ac:spMk id="32" creationId="{EF7806D4-A207-C14B-6385-EA80BC8FC395}"/>
          </ac:spMkLst>
        </pc:spChg>
        <pc:spChg chg="mod">
          <ac:chgData name="Manish Sharma" userId="b799adb9ba789c8f" providerId="LiveId" clId="{5CF78E78-85FF-427A-A9EF-00EE9000A88C}" dt="2022-08-16T02:53:08.344" v="18"/>
          <ac:spMkLst>
            <pc:docMk/>
            <pc:sldMk cId="675711768" sldId="304"/>
            <ac:spMk id="34" creationId="{CF5E9E6D-D71E-5EE9-8297-C8670641453F}"/>
          </ac:spMkLst>
        </pc:spChg>
        <pc:spChg chg="mod">
          <ac:chgData name="Manish Sharma" userId="b799adb9ba789c8f" providerId="LiveId" clId="{5CF78E78-85FF-427A-A9EF-00EE9000A88C}" dt="2022-08-16T02:53:08.344" v="18"/>
          <ac:spMkLst>
            <pc:docMk/>
            <pc:sldMk cId="675711768" sldId="304"/>
            <ac:spMk id="35" creationId="{229E47F6-705B-4CF1-C1B4-576CC31045DE}"/>
          </ac:spMkLst>
        </pc:spChg>
        <pc:grpChg chg="add mod">
          <ac:chgData name="Manish Sharma" userId="b799adb9ba789c8f" providerId="LiveId" clId="{5CF78E78-85FF-427A-A9EF-00EE9000A88C}" dt="2022-08-16T02:51:53.056" v="13"/>
          <ac:grpSpMkLst>
            <pc:docMk/>
            <pc:sldMk cId="675711768" sldId="304"/>
            <ac:grpSpMk id="5" creationId="{C9C3837E-3EC6-A19D-9597-C750428DF405}"/>
          </ac:grpSpMkLst>
        </pc:grpChg>
        <pc:grpChg chg="add mod">
          <ac:chgData name="Manish Sharma" userId="b799adb9ba789c8f" providerId="LiveId" clId="{5CF78E78-85FF-427A-A9EF-00EE9000A88C}" dt="2022-08-16T02:51:53.056" v="13"/>
          <ac:grpSpMkLst>
            <pc:docMk/>
            <pc:sldMk cId="675711768" sldId="304"/>
            <ac:grpSpMk id="8" creationId="{4789AAD2-B15E-8B50-7E05-0DF9EBB2B413}"/>
          </ac:grpSpMkLst>
        </pc:grpChg>
        <pc:grpChg chg="add mod">
          <ac:chgData name="Manish Sharma" userId="b799adb9ba789c8f" providerId="LiveId" clId="{5CF78E78-85FF-427A-A9EF-00EE9000A88C}" dt="2022-08-16T02:51:53.056" v="13"/>
          <ac:grpSpMkLst>
            <pc:docMk/>
            <pc:sldMk cId="675711768" sldId="304"/>
            <ac:grpSpMk id="12" creationId="{E0FC90CA-F926-5882-3218-7ABDE0DA1432}"/>
          </ac:grpSpMkLst>
        </pc:grpChg>
        <pc:grpChg chg="add mod">
          <ac:chgData name="Manish Sharma" userId="b799adb9ba789c8f" providerId="LiveId" clId="{5CF78E78-85FF-427A-A9EF-00EE9000A88C}" dt="2022-08-16T02:53:08.344" v="18"/>
          <ac:grpSpMkLst>
            <pc:docMk/>
            <pc:sldMk cId="675711768" sldId="304"/>
            <ac:grpSpMk id="33" creationId="{3C658B5A-79E2-4F5A-1EC8-737173D28A05}"/>
          </ac:grpSpMkLst>
        </pc:grpChg>
        <pc:cxnChg chg="add mod">
          <ac:chgData name="Manish Sharma" userId="b799adb9ba789c8f" providerId="LiveId" clId="{5CF78E78-85FF-427A-A9EF-00EE9000A88C}" dt="2022-08-16T02:51:53.056" v="13"/>
          <ac:cxnSpMkLst>
            <pc:docMk/>
            <pc:sldMk cId="675711768" sldId="304"/>
            <ac:cxnSpMk id="3" creationId="{067DFD9A-F265-8AEE-2F7B-15F075439023}"/>
          </ac:cxnSpMkLst>
        </pc:cxnChg>
        <pc:cxnChg chg="add mod">
          <ac:chgData name="Manish Sharma" userId="b799adb9ba789c8f" providerId="LiveId" clId="{5CF78E78-85FF-427A-A9EF-00EE9000A88C}" dt="2022-08-16T02:51:53.056" v="13"/>
          <ac:cxnSpMkLst>
            <pc:docMk/>
            <pc:sldMk cId="675711768" sldId="304"/>
            <ac:cxnSpMk id="4" creationId="{E42B1093-AC43-5DB3-6639-AFC2EE377577}"/>
          </ac:cxnSpMkLst>
        </pc:cxnChg>
        <pc:cxnChg chg="add mod">
          <ac:chgData name="Manish Sharma" userId="b799adb9ba789c8f" providerId="LiveId" clId="{5CF78E78-85FF-427A-A9EF-00EE9000A88C}" dt="2022-08-16T02:51:53.056" v="13"/>
          <ac:cxnSpMkLst>
            <pc:docMk/>
            <pc:sldMk cId="675711768" sldId="304"/>
            <ac:cxnSpMk id="11" creationId="{D659DF24-2480-219E-3D90-B85CD3A21DDF}"/>
          </ac:cxnSpMkLst>
        </pc:cxnChg>
        <pc:cxnChg chg="add mod">
          <ac:chgData name="Manish Sharma" userId="b799adb9ba789c8f" providerId="LiveId" clId="{5CF78E78-85FF-427A-A9EF-00EE9000A88C}" dt="2022-08-16T02:52:13.351" v="14"/>
          <ac:cxnSpMkLst>
            <pc:docMk/>
            <pc:sldMk cId="675711768" sldId="304"/>
            <ac:cxnSpMk id="19" creationId="{AC148E06-62F5-D1DC-0069-1AEE2B62AF23}"/>
          </ac:cxnSpMkLst>
        </pc:cxnChg>
        <pc:cxnChg chg="add mod">
          <ac:chgData name="Manish Sharma" userId="b799adb9ba789c8f" providerId="LiveId" clId="{5CF78E78-85FF-427A-A9EF-00EE9000A88C}" dt="2022-08-16T02:52:13.351" v="14"/>
          <ac:cxnSpMkLst>
            <pc:docMk/>
            <pc:sldMk cId="675711768" sldId="304"/>
            <ac:cxnSpMk id="21" creationId="{866B7A24-7A81-E5CD-1373-7066C4669737}"/>
          </ac:cxnSpMkLst>
        </pc:cxnChg>
        <pc:cxnChg chg="add mod">
          <ac:chgData name="Manish Sharma" userId="b799adb9ba789c8f" providerId="LiveId" clId="{5CF78E78-85FF-427A-A9EF-00EE9000A88C}" dt="2022-08-16T02:52:46.380" v="16"/>
          <ac:cxnSpMkLst>
            <pc:docMk/>
            <pc:sldMk cId="675711768" sldId="304"/>
            <ac:cxnSpMk id="28" creationId="{8709DAB8-D66E-41D7-C47B-BFAB6300537B}"/>
          </ac:cxnSpMkLst>
        </pc:cxnChg>
        <pc:cxnChg chg="add mod">
          <ac:chgData name="Manish Sharma" userId="b799adb9ba789c8f" providerId="LiveId" clId="{5CF78E78-85FF-427A-A9EF-00EE9000A88C}" dt="2022-08-16T02:52:46.380" v="16"/>
          <ac:cxnSpMkLst>
            <pc:docMk/>
            <pc:sldMk cId="675711768" sldId="304"/>
            <ac:cxnSpMk id="29" creationId="{EA14CDDC-3BF3-4CB2-60D1-81AB0D138775}"/>
          </ac:cxnSpMkLst>
        </pc:cxnChg>
      </pc:sldChg>
      <pc:sldChg chg="del">
        <pc:chgData name="Manish Sharma" userId="b799adb9ba789c8f" providerId="LiveId" clId="{5CF78E78-85FF-427A-A9EF-00EE9000A88C}" dt="2022-08-16T02:38:26.583" v="0" actId="47"/>
        <pc:sldMkLst>
          <pc:docMk/>
          <pc:sldMk cId="3313151872" sldId="304"/>
        </pc:sldMkLst>
      </pc:sldChg>
      <pc:sldChg chg="addSp modSp new mod">
        <pc:chgData name="Manish Sharma" userId="b799adb9ba789c8f" providerId="LiveId" clId="{5CF78E78-85FF-427A-A9EF-00EE9000A88C}" dt="2022-08-16T03:00:44.958" v="95" actId="5793"/>
        <pc:sldMkLst>
          <pc:docMk/>
          <pc:sldMk cId="914981438" sldId="305"/>
        </pc:sldMkLst>
        <pc:spChg chg="add mod">
          <ac:chgData name="Manish Sharma" userId="b799adb9ba789c8f" providerId="LiveId" clId="{5CF78E78-85FF-427A-A9EF-00EE9000A88C}" dt="2022-08-16T02:56:54.018" v="20"/>
          <ac:spMkLst>
            <pc:docMk/>
            <pc:sldMk cId="914981438" sldId="305"/>
            <ac:spMk id="2" creationId="{08583475-1278-1899-1D62-A266357D82C7}"/>
          </ac:spMkLst>
        </pc:spChg>
        <pc:spChg chg="add mod">
          <ac:chgData name="Manish Sharma" userId="b799adb9ba789c8f" providerId="LiveId" clId="{5CF78E78-85FF-427A-A9EF-00EE9000A88C}" dt="2022-08-16T02:56:54.018" v="20"/>
          <ac:spMkLst>
            <pc:docMk/>
            <pc:sldMk cId="914981438" sldId="305"/>
            <ac:spMk id="3" creationId="{ACDFB5CC-7DAB-118B-46D9-0C964CC3F1FC}"/>
          </ac:spMkLst>
        </pc:spChg>
        <pc:spChg chg="add mod">
          <ac:chgData name="Manish Sharma" userId="b799adb9ba789c8f" providerId="LiveId" clId="{5CF78E78-85FF-427A-A9EF-00EE9000A88C}" dt="2022-08-16T02:56:54.018" v="20"/>
          <ac:spMkLst>
            <pc:docMk/>
            <pc:sldMk cId="914981438" sldId="305"/>
            <ac:spMk id="4" creationId="{A96B1908-DEF8-3E6E-A25F-0E096EFB7C58}"/>
          </ac:spMkLst>
        </pc:spChg>
        <pc:spChg chg="mod">
          <ac:chgData name="Manish Sharma" userId="b799adb9ba789c8f" providerId="LiveId" clId="{5CF78E78-85FF-427A-A9EF-00EE9000A88C}" dt="2022-08-16T02:56:54.018" v="20"/>
          <ac:spMkLst>
            <pc:docMk/>
            <pc:sldMk cId="914981438" sldId="305"/>
            <ac:spMk id="7" creationId="{BEF8D7EB-AAB7-8F80-E36F-BCF0CA415ABC}"/>
          </ac:spMkLst>
        </pc:spChg>
        <pc:spChg chg="mod">
          <ac:chgData name="Manish Sharma" userId="b799adb9ba789c8f" providerId="LiveId" clId="{5CF78E78-85FF-427A-A9EF-00EE9000A88C}" dt="2022-08-16T02:56:54.018" v="20"/>
          <ac:spMkLst>
            <pc:docMk/>
            <pc:sldMk cId="914981438" sldId="305"/>
            <ac:spMk id="8" creationId="{69FD88B7-297F-4551-92DE-97B2242ED2FF}"/>
          </ac:spMkLst>
        </pc:spChg>
        <pc:spChg chg="mod">
          <ac:chgData name="Manish Sharma" userId="b799adb9ba789c8f" providerId="LiveId" clId="{5CF78E78-85FF-427A-A9EF-00EE9000A88C}" dt="2022-08-16T02:56:54.018" v="20"/>
          <ac:spMkLst>
            <pc:docMk/>
            <pc:sldMk cId="914981438" sldId="305"/>
            <ac:spMk id="10" creationId="{56A641DB-FA63-379A-3AF7-4F0A3380833B}"/>
          </ac:spMkLst>
        </pc:spChg>
        <pc:spChg chg="mod">
          <ac:chgData name="Manish Sharma" userId="b799adb9ba789c8f" providerId="LiveId" clId="{5CF78E78-85FF-427A-A9EF-00EE9000A88C}" dt="2022-08-16T02:56:54.018" v="20"/>
          <ac:spMkLst>
            <pc:docMk/>
            <pc:sldMk cId="914981438" sldId="305"/>
            <ac:spMk id="11" creationId="{8F6AFF44-C29A-BF98-8FE5-7B468DAFFD6C}"/>
          </ac:spMkLst>
        </pc:spChg>
        <pc:spChg chg="add mod">
          <ac:chgData name="Manish Sharma" userId="b799adb9ba789c8f" providerId="LiveId" clId="{5CF78E78-85FF-427A-A9EF-00EE9000A88C}" dt="2022-08-16T02:56:54.018" v="20"/>
          <ac:spMkLst>
            <pc:docMk/>
            <pc:sldMk cId="914981438" sldId="305"/>
            <ac:spMk id="12" creationId="{DFE01752-00CA-EE07-2184-41E0FFFC5F18}"/>
          </ac:spMkLst>
        </pc:spChg>
        <pc:spChg chg="add mod">
          <ac:chgData name="Manish Sharma" userId="b799adb9ba789c8f" providerId="LiveId" clId="{5CF78E78-85FF-427A-A9EF-00EE9000A88C}" dt="2022-08-16T02:57:02.315" v="21"/>
          <ac:spMkLst>
            <pc:docMk/>
            <pc:sldMk cId="914981438" sldId="305"/>
            <ac:spMk id="13" creationId="{20BE4B39-92FE-29E5-943E-13D225F0040E}"/>
          </ac:spMkLst>
        </pc:spChg>
        <pc:spChg chg="add mod">
          <ac:chgData name="Manish Sharma" userId="b799adb9ba789c8f" providerId="LiveId" clId="{5CF78E78-85FF-427A-A9EF-00EE9000A88C}" dt="2022-08-16T02:57:02.315" v="21"/>
          <ac:spMkLst>
            <pc:docMk/>
            <pc:sldMk cId="914981438" sldId="305"/>
            <ac:spMk id="15" creationId="{05FF5AC0-4871-6600-2692-7A86588691FD}"/>
          </ac:spMkLst>
        </pc:spChg>
        <pc:spChg chg="add mod">
          <ac:chgData name="Manish Sharma" userId="b799adb9ba789c8f" providerId="LiveId" clId="{5CF78E78-85FF-427A-A9EF-00EE9000A88C}" dt="2022-08-16T02:57:02.315" v="21"/>
          <ac:spMkLst>
            <pc:docMk/>
            <pc:sldMk cId="914981438" sldId="305"/>
            <ac:spMk id="16" creationId="{F09704FF-4633-998E-3A04-651B9EEB9237}"/>
          </ac:spMkLst>
        </pc:spChg>
        <pc:spChg chg="add mod">
          <ac:chgData name="Manish Sharma" userId="b799adb9ba789c8f" providerId="LiveId" clId="{5CF78E78-85FF-427A-A9EF-00EE9000A88C}" dt="2022-08-16T02:57:02.315" v="21"/>
          <ac:spMkLst>
            <pc:docMk/>
            <pc:sldMk cId="914981438" sldId="305"/>
            <ac:spMk id="18" creationId="{5A5827E8-C786-43AD-ADA6-72C382CBCEA8}"/>
          </ac:spMkLst>
        </pc:spChg>
        <pc:spChg chg="add mod">
          <ac:chgData name="Manish Sharma" userId="b799adb9ba789c8f" providerId="LiveId" clId="{5CF78E78-85FF-427A-A9EF-00EE9000A88C}" dt="2022-08-16T02:58:58.524" v="27" actId="1037"/>
          <ac:spMkLst>
            <pc:docMk/>
            <pc:sldMk cId="914981438" sldId="305"/>
            <ac:spMk id="19" creationId="{1690442E-565C-14F8-C7F1-CFD9F1B6F008}"/>
          </ac:spMkLst>
        </pc:spChg>
        <pc:spChg chg="add mod">
          <ac:chgData name="Manish Sharma" userId="b799adb9ba789c8f" providerId="LiveId" clId="{5CF78E78-85FF-427A-A9EF-00EE9000A88C}" dt="2022-08-16T02:58:58.524" v="27" actId="1037"/>
          <ac:spMkLst>
            <pc:docMk/>
            <pc:sldMk cId="914981438" sldId="305"/>
            <ac:spMk id="20" creationId="{500790E5-F88E-2E1E-229F-7381270ACAF0}"/>
          </ac:spMkLst>
        </pc:spChg>
        <pc:spChg chg="add mod">
          <ac:chgData name="Manish Sharma" userId="b799adb9ba789c8f" providerId="LiveId" clId="{5CF78E78-85FF-427A-A9EF-00EE9000A88C}" dt="2022-08-16T02:58:58.524" v="27" actId="1037"/>
          <ac:spMkLst>
            <pc:docMk/>
            <pc:sldMk cId="914981438" sldId="305"/>
            <ac:spMk id="21" creationId="{3D70ECDA-4C80-7E65-EA7A-71128C6CD29B}"/>
          </ac:spMkLst>
        </pc:spChg>
        <pc:spChg chg="add mod">
          <ac:chgData name="Manish Sharma" userId="b799adb9ba789c8f" providerId="LiveId" clId="{5CF78E78-85FF-427A-A9EF-00EE9000A88C}" dt="2022-08-16T02:58:58.524" v="27" actId="1037"/>
          <ac:spMkLst>
            <pc:docMk/>
            <pc:sldMk cId="914981438" sldId="305"/>
            <ac:spMk id="22" creationId="{988C28A2-E3C9-FFAA-5C37-05FA735B471C}"/>
          </ac:spMkLst>
        </pc:spChg>
        <pc:spChg chg="add mod">
          <ac:chgData name="Manish Sharma" userId="b799adb9ba789c8f" providerId="LiveId" clId="{5CF78E78-85FF-427A-A9EF-00EE9000A88C}" dt="2022-08-16T02:57:20.275" v="22"/>
          <ac:spMkLst>
            <pc:docMk/>
            <pc:sldMk cId="914981438" sldId="305"/>
            <ac:spMk id="23" creationId="{39E7B322-8BFB-D8A8-2F6D-1FA665EBBA71}"/>
          </ac:spMkLst>
        </pc:spChg>
        <pc:spChg chg="add mod">
          <ac:chgData name="Manish Sharma" userId="b799adb9ba789c8f" providerId="LiveId" clId="{5CF78E78-85FF-427A-A9EF-00EE9000A88C}" dt="2022-08-16T02:57:43.380" v="23"/>
          <ac:spMkLst>
            <pc:docMk/>
            <pc:sldMk cId="914981438" sldId="305"/>
            <ac:spMk id="24" creationId="{A35A1F72-09AF-5752-CE67-54CC4BD014F8}"/>
          </ac:spMkLst>
        </pc:spChg>
        <pc:spChg chg="add mod">
          <ac:chgData name="Manish Sharma" userId="b799adb9ba789c8f" providerId="LiveId" clId="{5CF78E78-85FF-427A-A9EF-00EE9000A88C}" dt="2022-08-16T02:57:43.380" v="23"/>
          <ac:spMkLst>
            <pc:docMk/>
            <pc:sldMk cId="914981438" sldId="305"/>
            <ac:spMk id="25" creationId="{56957E4E-77EF-7C28-0A84-5631E7764AF4}"/>
          </ac:spMkLst>
        </pc:spChg>
        <pc:spChg chg="add mod">
          <ac:chgData name="Manish Sharma" userId="b799adb9ba789c8f" providerId="LiveId" clId="{5CF78E78-85FF-427A-A9EF-00EE9000A88C}" dt="2022-08-16T02:57:43.380" v="23"/>
          <ac:spMkLst>
            <pc:docMk/>
            <pc:sldMk cId="914981438" sldId="305"/>
            <ac:spMk id="28" creationId="{FE451B73-E1C2-CB6C-44D2-B166938D07BC}"/>
          </ac:spMkLst>
        </pc:spChg>
        <pc:spChg chg="add mod">
          <ac:chgData name="Manish Sharma" userId="b799adb9ba789c8f" providerId="LiveId" clId="{5CF78E78-85FF-427A-A9EF-00EE9000A88C}" dt="2022-08-16T02:57:43.380" v="23"/>
          <ac:spMkLst>
            <pc:docMk/>
            <pc:sldMk cId="914981438" sldId="305"/>
            <ac:spMk id="31" creationId="{6053DEAF-CFB0-6128-3E54-FF7BAEF7BE5B}"/>
          </ac:spMkLst>
        </pc:spChg>
        <pc:spChg chg="add mod">
          <ac:chgData name="Manish Sharma" userId="b799adb9ba789c8f" providerId="LiveId" clId="{5CF78E78-85FF-427A-A9EF-00EE9000A88C}" dt="2022-08-16T02:57:43.380" v="23"/>
          <ac:spMkLst>
            <pc:docMk/>
            <pc:sldMk cId="914981438" sldId="305"/>
            <ac:spMk id="32" creationId="{6F11643C-12DF-BB18-C9BA-3FF73E8A21C3}"/>
          </ac:spMkLst>
        </pc:spChg>
        <pc:spChg chg="add mod">
          <ac:chgData name="Manish Sharma" userId="b799adb9ba789c8f" providerId="LiveId" clId="{5CF78E78-85FF-427A-A9EF-00EE9000A88C}" dt="2022-08-16T02:57:50.749" v="24"/>
          <ac:spMkLst>
            <pc:docMk/>
            <pc:sldMk cId="914981438" sldId="305"/>
            <ac:spMk id="33" creationId="{20F22C43-63CD-1A42-745E-E68B1C72226C}"/>
          </ac:spMkLst>
        </pc:spChg>
        <pc:spChg chg="add mod">
          <ac:chgData name="Manish Sharma" userId="b799adb9ba789c8f" providerId="LiveId" clId="{5CF78E78-85FF-427A-A9EF-00EE9000A88C}" dt="2022-08-16T02:59:05.226" v="28"/>
          <ac:spMkLst>
            <pc:docMk/>
            <pc:sldMk cId="914981438" sldId="305"/>
            <ac:spMk id="34" creationId="{12C0EAD6-0ECD-929C-2011-B5639EC42400}"/>
          </ac:spMkLst>
        </pc:spChg>
        <pc:spChg chg="add mod">
          <ac:chgData name="Manish Sharma" userId="b799adb9ba789c8f" providerId="LiveId" clId="{5CF78E78-85FF-427A-A9EF-00EE9000A88C}" dt="2022-08-16T03:00:01.951" v="91" actId="1076"/>
          <ac:spMkLst>
            <pc:docMk/>
            <pc:sldMk cId="914981438" sldId="305"/>
            <ac:spMk id="35" creationId="{41D1D70C-B56C-2007-D733-A11238922BE0}"/>
          </ac:spMkLst>
        </pc:spChg>
        <pc:spChg chg="add mod">
          <ac:chgData name="Manish Sharma" userId="b799adb9ba789c8f" providerId="LiveId" clId="{5CF78E78-85FF-427A-A9EF-00EE9000A88C}" dt="2022-08-16T03:00:14.364" v="92"/>
          <ac:spMkLst>
            <pc:docMk/>
            <pc:sldMk cId="914981438" sldId="305"/>
            <ac:spMk id="36" creationId="{6162059B-DBE1-A717-C238-7CECE98D6E21}"/>
          </ac:spMkLst>
        </pc:spChg>
        <pc:spChg chg="add mod">
          <ac:chgData name="Manish Sharma" userId="b799adb9ba789c8f" providerId="LiveId" clId="{5CF78E78-85FF-427A-A9EF-00EE9000A88C}" dt="2022-08-16T03:00:44.958" v="95" actId="5793"/>
          <ac:spMkLst>
            <pc:docMk/>
            <pc:sldMk cId="914981438" sldId="305"/>
            <ac:spMk id="37" creationId="{E8746BFB-19AF-C601-E517-DFE88F7DDA0F}"/>
          </ac:spMkLst>
        </pc:spChg>
        <pc:grpChg chg="add mod">
          <ac:chgData name="Manish Sharma" userId="b799adb9ba789c8f" providerId="LiveId" clId="{5CF78E78-85FF-427A-A9EF-00EE9000A88C}" dt="2022-08-16T02:56:54.018" v="20"/>
          <ac:grpSpMkLst>
            <pc:docMk/>
            <pc:sldMk cId="914981438" sldId="305"/>
            <ac:grpSpMk id="6" creationId="{54890B3C-5556-A92F-0DA0-9D35753C7103}"/>
          </ac:grpSpMkLst>
        </pc:grpChg>
        <pc:grpChg chg="add mod">
          <ac:chgData name="Manish Sharma" userId="b799adb9ba789c8f" providerId="LiveId" clId="{5CF78E78-85FF-427A-A9EF-00EE9000A88C}" dt="2022-08-16T02:56:54.018" v="20"/>
          <ac:grpSpMkLst>
            <pc:docMk/>
            <pc:sldMk cId="914981438" sldId="305"/>
            <ac:grpSpMk id="9" creationId="{A821B653-E6AB-F099-6FE6-6A4616EEAF52}"/>
          </ac:grpSpMkLst>
        </pc:grpChg>
        <pc:cxnChg chg="add mod">
          <ac:chgData name="Manish Sharma" userId="b799adb9ba789c8f" providerId="LiveId" clId="{5CF78E78-85FF-427A-A9EF-00EE9000A88C}" dt="2022-08-16T02:56:54.018" v="20"/>
          <ac:cxnSpMkLst>
            <pc:docMk/>
            <pc:sldMk cId="914981438" sldId="305"/>
            <ac:cxnSpMk id="5" creationId="{42778ACA-7B06-7E3A-4AB0-6C8F09B5F8F7}"/>
          </ac:cxnSpMkLst>
        </pc:cxnChg>
        <pc:cxnChg chg="add mod">
          <ac:chgData name="Manish Sharma" userId="b799adb9ba789c8f" providerId="LiveId" clId="{5CF78E78-85FF-427A-A9EF-00EE9000A88C}" dt="2022-08-16T02:57:02.315" v="21"/>
          <ac:cxnSpMkLst>
            <pc:docMk/>
            <pc:sldMk cId="914981438" sldId="305"/>
            <ac:cxnSpMk id="14" creationId="{288B4E4E-81C3-49C8-8AB3-F23E4DD11946}"/>
          </ac:cxnSpMkLst>
        </pc:cxnChg>
        <pc:cxnChg chg="add mod">
          <ac:chgData name="Manish Sharma" userId="b799adb9ba789c8f" providerId="LiveId" clId="{5CF78E78-85FF-427A-A9EF-00EE9000A88C}" dt="2022-08-16T02:57:02.315" v="21"/>
          <ac:cxnSpMkLst>
            <pc:docMk/>
            <pc:sldMk cId="914981438" sldId="305"/>
            <ac:cxnSpMk id="17" creationId="{BF99B62C-9DDF-4F32-830A-EFE88693147F}"/>
          </ac:cxnSpMkLst>
        </pc:cxnChg>
        <pc:cxnChg chg="add mod">
          <ac:chgData name="Manish Sharma" userId="b799adb9ba789c8f" providerId="LiveId" clId="{5CF78E78-85FF-427A-A9EF-00EE9000A88C}" dt="2022-08-16T02:57:43.380" v="23"/>
          <ac:cxnSpMkLst>
            <pc:docMk/>
            <pc:sldMk cId="914981438" sldId="305"/>
            <ac:cxnSpMk id="26" creationId="{6BE63E93-FA83-BA64-7625-97D197A17410}"/>
          </ac:cxnSpMkLst>
        </pc:cxnChg>
        <pc:cxnChg chg="add mod">
          <ac:chgData name="Manish Sharma" userId="b799adb9ba789c8f" providerId="LiveId" clId="{5CF78E78-85FF-427A-A9EF-00EE9000A88C}" dt="2022-08-16T02:57:43.380" v="23"/>
          <ac:cxnSpMkLst>
            <pc:docMk/>
            <pc:sldMk cId="914981438" sldId="305"/>
            <ac:cxnSpMk id="27" creationId="{CD6B191E-2384-C0B7-1EC9-8337D5EE1813}"/>
          </ac:cxnSpMkLst>
        </pc:cxnChg>
        <pc:cxnChg chg="add mod">
          <ac:chgData name="Manish Sharma" userId="b799adb9ba789c8f" providerId="LiveId" clId="{5CF78E78-85FF-427A-A9EF-00EE9000A88C}" dt="2022-08-16T02:57:43.380" v="23"/>
          <ac:cxnSpMkLst>
            <pc:docMk/>
            <pc:sldMk cId="914981438" sldId="305"/>
            <ac:cxnSpMk id="29" creationId="{C8E68A11-BD39-86D4-0894-EDA118D7EEC5}"/>
          </ac:cxnSpMkLst>
        </pc:cxnChg>
        <pc:cxnChg chg="add mod">
          <ac:chgData name="Manish Sharma" userId="b799adb9ba789c8f" providerId="LiveId" clId="{5CF78E78-85FF-427A-A9EF-00EE9000A88C}" dt="2022-08-16T02:57:43.380" v="23"/>
          <ac:cxnSpMkLst>
            <pc:docMk/>
            <pc:sldMk cId="914981438" sldId="305"/>
            <ac:cxnSpMk id="30" creationId="{D9E81778-9C9E-934A-9D7B-C96BF68E79F3}"/>
          </ac:cxnSpMkLst>
        </pc:cxnChg>
      </pc:sldChg>
      <pc:sldChg chg="del">
        <pc:chgData name="Manish Sharma" userId="b799adb9ba789c8f" providerId="LiveId" clId="{5CF78E78-85FF-427A-A9EF-00EE9000A88C}" dt="2022-08-16T02:38:26.583" v="0" actId="47"/>
        <pc:sldMkLst>
          <pc:docMk/>
          <pc:sldMk cId="2913268918" sldId="305"/>
        </pc:sldMkLst>
      </pc:sldChg>
      <pc:sldChg chg="addSp delSp modSp new mod modClrScheme chgLayout">
        <pc:chgData name="Manish Sharma" userId="b799adb9ba789c8f" providerId="LiveId" clId="{5CF78E78-85FF-427A-A9EF-00EE9000A88C}" dt="2022-08-16T03:11:08.912" v="137" actId="20577"/>
        <pc:sldMkLst>
          <pc:docMk/>
          <pc:sldMk cId="1215355755" sldId="306"/>
        </pc:sldMkLst>
        <pc:spChg chg="add mod">
          <ac:chgData name="Manish Sharma" userId="b799adb9ba789c8f" providerId="LiveId" clId="{5CF78E78-85FF-427A-A9EF-00EE9000A88C}" dt="2022-08-16T03:02:49.626" v="97"/>
          <ac:spMkLst>
            <pc:docMk/>
            <pc:sldMk cId="1215355755" sldId="306"/>
            <ac:spMk id="2" creationId="{F8655B16-BE5C-E6E8-E583-02CAAAC08762}"/>
          </ac:spMkLst>
        </pc:spChg>
        <pc:spChg chg="add mod">
          <ac:chgData name="Manish Sharma" userId="b799adb9ba789c8f" providerId="LiveId" clId="{5CF78E78-85FF-427A-A9EF-00EE9000A88C}" dt="2022-08-16T03:02:49.626" v="97"/>
          <ac:spMkLst>
            <pc:docMk/>
            <pc:sldMk cId="1215355755" sldId="306"/>
            <ac:spMk id="3" creationId="{24498409-2796-CBB5-1462-0E2D03FF42E9}"/>
          </ac:spMkLst>
        </pc:spChg>
        <pc:spChg chg="add mod">
          <ac:chgData name="Manish Sharma" userId="b799adb9ba789c8f" providerId="LiveId" clId="{5CF78E78-85FF-427A-A9EF-00EE9000A88C}" dt="2022-08-16T03:02:49.626" v="97"/>
          <ac:spMkLst>
            <pc:docMk/>
            <pc:sldMk cId="1215355755" sldId="306"/>
            <ac:spMk id="4" creationId="{599941D2-434B-D787-277E-C87EAC5CA719}"/>
          </ac:spMkLst>
        </pc:spChg>
        <pc:spChg chg="add mod">
          <ac:chgData name="Manish Sharma" userId="b799adb9ba789c8f" providerId="LiveId" clId="{5CF78E78-85FF-427A-A9EF-00EE9000A88C}" dt="2022-08-16T03:02:49.626" v="97"/>
          <ac:spMkLst>
            <pc:docMk/>
            <pc:sldMk cId="1215355755" sldId="306"/>
            <ac:spMk id="5" creationId="{BD672A21-D701-B8F4-742D-BDF3CF740D4E}"/>
          </ac:spMkLst>
        </pc:spChg>
        <pc:spChg chg="add mod">
          <ac:chgData name="Manish Sharma" userId="b799adb9ba789c8f" providerId="LiveId" clId="{5CF78E78-85FF-427A-A9EF-00EE9000A88C}" dt="2022-08-16T03:02:49.626" v="97"/>
          <ac:spMkLst>
            <pc:docMk/>
            <pc:sldMk cId="1215355755" sldId="306"/>
            <ac:spMk id="6" creationId="{0DC9C259-4374-A159-5B80-9C342D089DF2}"/>
          </ac:spMkLst>
        </pc:spChg>
        <pc:spChg chg="add mod">
          <ac:chgData name="Manish Sharma" userId="b799adb9ba789c8f" providerId="LiveId" clId="{5CF78E78-85FF-427A-A9EF-00EE9000A88C}" dt="2022-08-16T03:07:17.012" v="99" actId="1076"/>
          <ac:spMkLst>
            <pc:docMk/>
            <pc:sldMk cId="1215355755" sldId="306"/>
            <ac:spMk id="7" creationId="{6D509140-0BDF-10D6-CD39-E3EF54015592}"/>
          </ac:spMkLst>
        </pc:spChg>
        <pc:spChg chg="add mod">
          <ac:chgData name="Manish Sharma" userId="b799adb9ba789c8f" providerId="LiveId" clId="{5CF78E78-85FF-427A-A9EF-00EE9000A88C}" dt="2022-08-16T03:07:17.012" v="99" actId="1076"/>
          <ac:spMkLst>
            <pc:docMk/>
            <pc:sldMk cId="1215355755" sldId="306"/>
            <ac:spMk id="8" creationId="{A1392E2E-8D34-FB7F-B52C-69DC731AF896}"/>
          </ac:spMkLst>
        </pc:spChg>
        <pc:spChg chg="add mod">
          <ac:chgData name="Manish Sharma" userId="b799adb9ba789c8f" providerId="LiveId" clId="{5CF78E78-85FF-427A-A9EF-00EE9000A88C}" dt="2022-08-16T03:07:17.012" v="99" actId="1076"/>
          <ac:spMkLst>
            <pc:docMk/>
            <pc:sldMk cId="1215355755" sldId="306"/>
            <ac:spMk id="9" creationId="{723D6014-74C0-93BF-D9D8-4AAD416912A3}"/>
          </ac:spMkLst>
        </pc:spChg>
        <pc:spChg chg="add mod">
          <ac:chgData name="Manish Sharma" userId="b799adb9ba789c8f" providerId="LiveId" clId="{5CF78E78-85FF-427A-A9EF-00EE9000A88C}" dt="2022-08-16T03:07:17.012" v="99" actId="1076"/>
          <ac:spMkLst>
            <pc:docMk/>
            <pc:sldMk cId="1215355755" sldId="306"/>
            <ac:spMk id="10" creationId="{3ACFE5CD-4C14-E3B3-C95E-07C158C09BCD}"/>
          </ac:spMkLst>
        </pc:spChg>
        <pc:spChg chg="add mod">
          <ac:chgData name="Manish Sharma" userId="b799adb9ba789c8f" providerId="LiveId" clId="{5CF78E78-85FF-427A-A9EF-00EE9000A88C}" dt="2022-08-16T03:07:17.012" v="99" actId="1076"/>
          <ac:spMkLst>
            <pc:docMk/>
            <pc:sldMk cId="1215355755" sldId="306"/>
            <ac:spMk id="11" creationId="{49394130-A5EE-F006-1BA2-6CDD052CF17B}"/>
          </ac:spMkLst>
        </pc:spChg>
        <pc:spChg chg="add mod">
          <ac:chgData name="Manish Sharma" userId="b799adb9ba789c8f" providerId="LiveId" clId="{5CF78E78-85FF-427A-A9EF-00EE9000A88C}" dt="2022-08-16T03:07:39.402" v="100"/>
          <ac:spMkLst>
            <pc:docMk/>
            <pc:sldMk cId="1215355755" sldId="306"/>
            <ac:spMk id="12" creationId="{4E09A2DE-49A0-C12B-AE54-A0329C360F33}"/>
          </ac:spMkLst>
        </pc:spChg>
        <pc:spChg chg="add mod">
          <ac:chgData name="Manish Sharma" userId="b799adb9ba789c8f" providerId="LiveId" clId="{5CF78E78-85FF-427A-A9EF-00EE9000A88C}" dt="2022-08-16T03:08:00.319" v="101"/>
          <ac:spMkLst>
            <pc:docMk/>
            <pc:sldMk cId="1215355755" sldId="306"/>
            <ac:spMk id="14" creationId="{1D9D05CF-828E-DF71-3581-1D85DD90F80B}"/>
          </ac:spMkLst>
        </pc:spChg>
        <pc:spChg chg="add mod">
          <ac:chgData name="Manish Sharma" userId="b799adb9ba789c8f" providerId="LiveId" clId="{5CF78E78-85FF-427A-A9EF-00EE9000A88C}" dt="2022-08-16T03:09:30.151" v="103"/>
          <ac:spMkLst>
            <pc:docMk/>
            <pc:sldMk cId="1215355755" sldId="306"/>
            <ac:spMk id="19" creationId="{5E2494A1-231A-4BC3-0175-9452DCC9DCD9}"/>
          </ac:spMkLst>
        </pc:spChg>
        <pc:spChg chg="add mod">
          <ac:chgData name="Manish Sharma" userId="b799adb9ba789c8f" providerId="LiveId" clId="{5CF78E78-85FF-427A-A9EF-00EE9000A88C}" dt="2022-08-16T03:09:30.151" v="103"/>
          <ac:spMkLst>
            <pc:docMk/>
            <pc:sldMk cId="1215355755" sldId="306"/>
            <ac:spMk id="21" creationId="{74CF52B1-58B8-931A-296B-26A22F0BC6DB}"/>
          </ac:spMkLst>
        </pc:spChg>
        <pc:spChg chg="add mod">
          <ac:chgData name="Manish Sharma" userId="b799adb9ba789c8f" providerId="LiveId" clId="{5CF78E78-85FF-427A-A9EF-00EE9000A88C}" dt="2022-08-16T03:10:13.450" v="118" actId="1035"/>
          <ac:spMkLst>
            <pc:docMk/>
            <pc:sldMk cId="1215355755" sldId="306"/>
            <ac:spMk id="27" creationId="{C07CD908-9C5D-FDE0-05DC-D8BD6E1483F5}"/>
          </ac:spMkLst>
        </pc:spChg>
        <pc:spChg chg="add mod">
          <ac:chgData name="Manish Sharma" userId="b799adb9ba789c8f" providerId="LiveId" clId="{5CF78E78-85FF-427A-A9EF-00EE9000A88C}" dt="2022-08-16T03:10:31.096" v="130" actId="1076"/>
          <ac:spMkLst>
            <pc:docMk/>
            <pc:sldMk cId="1215355755" sldId="306"/>
            <ac:spMk id="28" creationId="{0551692C-FB55-FD8C-E322-8A940C973CDC}"/>
          </ac:spMkLst>
        </pc:spChg>
        <pc:spChg chg="add del mod">
          <ac:chgData name="Manish Sharma" userId="b799adb9ba789c8f" providerId="LiveId" clId="{5CF78E78-85FF-427A-A9EF-00EE9000A88C}" dt="2022-08-16T03:11:02.853" v="134" actId="478"/>
          <ac:spMkLst>
            <pc:docMk/>
            <pc:sldMk cId="1215355755" sldId="306"/>
            <ac:spMk id="29" creationId="{9A212C56-5A56-CE7C-3EA6-23F97C30ED55}"/>
          </ac:spMkLst>
        </pc:spChg>
        <pc:spChg chg="add del mod ord">
          <ac:chgData name="Manish Sharma" userId="b799adb9ba789c8f" providerId="LiveId" clId="{5CF78E78-85FF-427A-A9EF-00EE9000A88C}" dt="2022-08-16T03:10:58.531" v="133" actId="700"/>
          <ac:spMkLst>
            <pc:docMk/>
            <pc:sldMk cId="1215355755" sldId="306"/>
            <ac:spMk id="30" creationId="{D8031DA9-0D0B-2E5C-2EF6-74331B8B87E3}"/>
          </ac:spMkLst>
        </pc:spChg>
        <pc:spChg chg="add mod ord">
          <ac:chgData name="Manish Sharma" userId="b799adb9ba789c8f" providerId="LiveId" clId="{5CF78E78-85FF-427A-A9EF-00EE9000A88C}" dt="2022-08-16T03:11:08.912" v="137" actId="20577"/>
          <ac:spMkLst>
            <pc:docMk/>
            <pc:sldMk cId="1215355755" sldId="306"/>
            <ac:spMk id="31" creationId="{F75ECB0F-A11F-A375-8F60-BBEA42EA21BB}"/>
          </ac:spMkLst>
        </pc:spChg>
        <pc:cxnChg chg="add mod">
          <ac:chgData name="Manish Sharma" userId="b799adb9ba789c8f" providerId="LiveId" clId="{5CF78E78-85FF-427A-A9EF-00EE9000A88C}" dt="2022-08-16T03:08:00.319" v="101"/>
          <ac:cxnSpMkLst>
            <pc:docMk/>
            <pc:sldMk cId="1215355755" sldId="306"/>
            <ac:cxnSpMk id="13" creationId="{E5E99391-C795-FCA4-1C9C-025CF1F8FCF7}"/>
          </ac:cxnSpMkLst>
        </pc:cxnChg>
        <pc:cxnChg chg="add mod">
          <ac:chgData name="Manish Sharma" userId="b799adb9ba789c8f" providerId="LiveId" clId="{5CF78E78-85FF-427A-A9EF-00EE9000A88C}" dt="2022-08-16T03:08:00.319" v="101"/>
          <ac:cxnSpMkLst>
            <pc:docMk/>
            <pc:sldMk cId="1215355755" sldId="306"/>
            <ac:cxnSpMk id="15" creationId="{F7AB250E-81DD-A640-C0B8-3E2E1C76A858}"/>
          </ac:cxnSpMkLst>
        </pc:cxnChg>
        <pc:cxnChg chg="add mod">
          <ac:chgData name="Manish Sharma" userId="b799adb9ba789c8f" providerId="LiveId" clId="{5CF78E78-85FF-427A-A9EF-00EE9000A88C}" dt="2022-08-16T03:08:11.005" v="102"/>
          <ac:cxnSpMkLst>
            <pc:docMk/>
            <pc:sldMk cId="1215355755" sldId="306"/>
            <ac:cxnSpMk id="16" creationId="{3363AF0E-846B-7870-8201-7A4D1980DEC2}"/>
          </ac:cxnSpMkLst>
        </pc:cxnChg>
        <pc:cxnChg chg="add mod">
          <ac:chgData name="Manish Sharma" userId="b799adb9ba789c8f" providerId="LiveId" clId="{5CF78E78-85FF-427A-A9EF-00EE9000A88C}" dt="2022-08-16T03:08:11.005" v="102"/>
          <ac:cxnSpMkLst>
            <pc:docMk/>
            <pc:sldMk cId="1215355755" sldId="306"/>
            <ac:cxnSpMk id="17" creationId="{9590C239-F6E3-9B54-E054-C603DD5F60A6}"/>
          </ac:cxnSpMkLst>
        </pc:cxnChg>
        <pc:cxnChg chg="add mod">
          <ac:chgData name="Manish Sharma" userId="b799adb9ba789c8f" providerId="LiveId" clId="{5CF78E78-85FF-427A-A9EF-00EE9000A88C}" dt="2022-08-16T03:08:11.005" v="102"/>
          <ac:cxnSpMkLst>
            <pc:docMk/>
            <pc:sldMk cId="1215355755" sldId="306"/>
            <ac:cxnSpMk id="18" creationId="{24AE41BB-D0A3-3BE7-0C8D-9E7241B2C686}"/>
          </ac:cxnSpMkLst>
        </pc:cxnChg>
        <pc:cxnChg chg="add mod">
          <ac:chgData name="Manish Sharma" userId="b799adb9ba789c8f" providerId="LiveId" clId="{5CF78E78-85FF-427A-A9EF-00EE9000A88C}" dt="2022-08-16T03:09:30.151" v="103"/>
          <ac:cxnSpMkLst>
            <pc:docMk/>
            <pc:sldMk cId="1215355755" sldId="306"/>
            <ac:cxnSpMk id="20" creationId="{0A6AE53B-8F6C-A94E-4B26-DFCC2F753699}"/>
          </ac:cxnSpMkLst>
        </pc:cxnChg>
        <pc:cxnChg chg="add mod">
          <ac:chgData name="Manish Sharma" userId="b799adb9ba789c8f" providerId="LiveId" clId="{5CF78E78-85FF-427A-A9EF-00EE9000A88C}" dt="2022-08-16T03:09:30.151" v="103"/>
          <ac:cxnSpMkLst>
            <pc:docMk/>
            <pc:sldMk cId="1215355755" sldId="306"/>
            <ac:cxnSpMk id="22" creationId="{061D6DF7-E387-9555-D379-5791F621A4FC}"/>
          </ac:cxnSpMkLst>
        </pc:cxnChg>
        <pc:cxnChg chg="add mod">
          <ac:chgData name="Manish Sharma" userId="b799adb9ba789c8f" providerId="LiveId" clId="{5CF78E78-85FF-427A-A9EF-00EE9000A88C}" dt="2022-08-16T03:09:41.988" v="104"/>
          <ac:cxnSpMkLst>
            <pc:docMk/>
            <pc:sldMk cId="1215355755" sldId="306"/>
            <ac:cxnSpMk id="23" creationId="{D3CA64C3-B98B-45AF-3445-D5898691E5B0}"/>
          </ac:cxnSpMkLst>
        </pc:cxnChg>
        <pc:cxnChg chg="add mod">
          <ac:chgData name="Manish Sharma" userId="b799adb9ba789c8f" providerId="LiveId" clId="{5CF78E78-85FF-427A-A9EF-00EE9000A88C}" dt="2022-08-16T03:09:41.988" v="104"/>
          <ac:cxnSpMkLst>
            <pc:docMk/>
            <pc:sldMk cId="1215355755" sldId="306"/>
            <ac:cxnSpMk id="24" creationId="{78666611-9A52-FC4C-8C18-3F34468744CA}"/>
          </ac:cxnSpMkLst>
        </pc:cxnChg>
        <pc:cxnChg chg="add mod">
          <ac:chgData name="Manish Sharma" userId="b799adb9ba789c8f" providerId="LiveId" clId="{5CF78E78-85FF-427A-A9EF-00EE9000A88C}" dt="2022-08-16T03:09:41.988" v="104"/>
          <ac:cxnSpMkLst>
            <pc:docMk/>
            <pc:sldMk cId="1215355755" sldId="306"/>
            <ac:cxnSpMk id="25" creationId="{D729B238-92D3-96A5-6B87-50694FD177EC}"/>
          </ac:cxnSpMkLst>
        </pc:cxnChg>
        <pc:cxnChg chg="add mod">
          <ac:chgData name="Manish Sharma" userId="b799adb9ba789c8f" providerId="LiveId" clId="{5CF78E78-85FF-427A-A9EF-00EE9000A88C}" dt="2022-08-16T03:09:59.007" v="105"/>
          <ac:cxnSpMkLst>
            <pc:docMk/>
            <pc:sldMk cId="1215355755" sldId="306"/>
            <ac:cxnSpMk id="26" creationId="{80026DCA-A930-69E4-E037-3A01D4074EDC}"/>
          </ac:cxnSpMkLst>
        </pc:cxnChg>
      </pc:sldChg>
      <pc:sldChg chg="del">
        <pc:chgData name="Manish Sharma" userId="b799adb9ba789c8f" providerId="LiveId" clId="{5CF78E78-85FF-427A-A9EF-00EE9000A88C}" dt="2022-08-16T02:38:26.583" v="0" actId="47"/>
        <pc:sldMkLst>
          <pc:docMk/>
          <pc:sldMk cId="3730921031" sldId="306"/>
        </pc:sldMkLst>
      </pc:sldChg>
      <pc:sldChg chg="del">
        <pc:chgData name="Manish Sharma" userId="b799adb9ba789c8f" providerId="LiveId" clId="{5CF78E78-85FF-427A-A9EF-00EE9000A88C}" dt="2022-08-16T02:38:26.583" v="0" actId="47"/>
        <pc:sldMkLst>
          <pc:docMk/>
          <pc:sldMk cId="4012715993" sldId="307"/>
        </pc:sldMkLst>
      </pc:sldChg>
      <pc:sldChg chg="add del">
        <pc:chgData name="Manish Sharma" userId="b799adb9ba789c8f" providerId="LiveId" clId="{5CF78E78-85FF-427A-A9EF-00EE9000A88C}" dt="2022-08-16T03:19:17.835" v="139"/>
        <pc:sldMkLst>
          <pc:docMk/>
          <pc:sldMk cId="3302700364" sldId="308"/>
        </pc:sldMkLst>
      </pc:sldChg>
      <pc:sldChg chg="del">
        <pc:chgData name="Manish Sharma" userId="b799adb9ba789c8f" providerId="LiveId" clId="{5CF78E78-85FF-427A-A9EF-00EE9000A88C}" dt="2022-08-16T02:38:26.583" v="0" actId="47"/>
        <pc:sldMkLst>
          <pc:docMk/>
          <pc:sldMk cId="2602850610" sldId="309"/>
        </pc:sldMkLst>
      </pc:sldChg>
      <pc:sldChg chg="addSp delSp modSp new mod">
        <pc:chgData name="Manish Sharma" userId="b799adb9ba789c8f" providerId="LiveId" clId="{5CF78E78-85FF-427A-A9EF-00EE9000A88C}" dt="2022-08-16T03:51:25.554" v="157" actId="1076"/>
        <pc:sldMkLst>
          <pc:docMk/>
          <pc:sldMk cId="3931238638" sldId="309"/>
        </pc:sldMkLst>
        <pc:spChg chg="del">
          <ac:chgData name="Manish Sharma" userId="b799adb9ba789c8f" providerId="LiveId" clId="{5CF78E78-85FF-427A-A9EF-00EE9000A88C}" dt="2022-08-16T03:28:50.456" v="141" actId="478"/>
          <ac:spMkLst>
            <pc:docMk/>
            <pc:sldMk cId="3931238638" sldId="309"/>
            <ac:spMk id="2" creationId="{9A81DA6C-F486-A7EB-9299-5C9840CE620C}"/>
          </ac:spMkLst>
        </pc:spChg>
        <pc:spChg chg="del">
          <ac:chgData name="Manish Sharma" userId="b799adb9ba789c8f" providerId="LiveId" clId="{5CF78E78-85FF-427A-A9EF-00EE9000A88C}" dt="2022-08-16T03:28:50.456" v="141" actId="478"/>
          <ac:spMkLst>
            <pc:docMk/>
            <pc:sldMk cId="3931238638" sldId="309"/>
            <ac:spMk id="3" creationId="{01CD1E2F-AE4C-F174-B8F8-27734751110F}"/>
          </ac:spMkLst>
        </pc:spChg>
        <pc:spChg chg="add mod">
          <ac:chgData name="Manish Sharma" userId="b799adb9ba789c8f" providerId="LiveId" clId="{5CF78E78-85FF-427A-A9EF-00EE9000A88C}" dt="2022-08-16T03:29:08.792" v="142"/>
          <ac:spMkLst>
            <pc:docMk/>
            <pc:sldMk cId="3931238638" sldId="309"/>
            <ac:spMk id="4" creationId="{C57F2097-7DD1-F851-EDC0-4AE714ACC90D}"/>
          </ac:spMkLst>
        </pc:spChg>
        <pc:spChg chg="add mod">
          <ac:chgData name="Manish Sharma" userId="b799adb9ba789c8f" providerId="LiveId" clId="{5CF78E78-85FF-427A-A9EF-00EE9000A88C}" dt="2022-08-16T03:29:08.792" v="142"/>
          <ac:spMkLst>
            <pc:docMk/>
            <pc:sldMk cId="3931238638" sldId="309"/>
            <ac:spMk id="5" creationId="{2C6B1166-5C30-FB3A-D26F-9E9291EA4D37}"/>
          </ac:spMkLst>
        </pc:spChg>
        <pc:spChg chg="add mod">
          <ac:chgData name="Manish Sharma" userId="b799adb9ba789c8f" providerId="LiveId" clId="{5CF78E78-85FF-427A-A9EF-00EE9000A88C}" dt="2022-08-16T03:29:20.814" v="143"/>
          <ac:spMkLst>
            <pc:docMk/>
            <pc:sldMk cId="3931238638" sldId="309"/>
            <ac:spMk id="6" creationId="{EDCF442D-1DC8-A18C-4D86-0FB92969FCA7}"/>
          </ac:spMkLst>
        </pc:spChg>
        <pc:spChg chg="add mod">
          <ac:chgData name="Manish Sharma" userId="b799adb9ba789c8f" providerId="LiveId" clId="{5CF78E78-85FF-427A-A9EF-00EE9000A88C}" dt="2022-08-16T03:29:42.909" v="144"/>
          <ac:spMkLst>
            <pc:docMk/>
            <pc:sldMk cId="3931238638" sldId="309"/>
            <ac:spMk id="7" creationId="{EA6ECBA9-17B6-CE2B-D721-F64AB5E850EE}"/>
          </ac:spMkLst>
        </pc:spChg>
        <pc:spChg chg="add mod">
          <ac:chgData name="Manish Sharma" userId="b799adb9ba789c8f" providerId="LiveId" clId="{5CF78E78-85FF-427A-A9EF-00EE9000A88C}" dt="2022-08-16T03:29:42.909" v="144"/>
          <ac:spMkLst>
            <pc:docMk/>
            <pc:sldMk cId="3931238638" sldId="309"/>
            <ac:spMk id="8" creationId="{49A703DC-F24F-4BCB-CE41-DD45EDDC446C}"/>
          </ac:spMkLst>
        </pc:spChg>
        <pc:spChg chg="add mod">
          <ac:chgData name="Manish Sharma" userId="b799adb9ba789c8f" providerId="LiveId" clId="{5CF78E78-85FF-427A-A9EF-00EE9000A88C}" dt="2022-08-16T03:29:56.439" v="145"/>
          <ac:spMkLst>
            <pc:docMk/>
            <pc:sldMk cId="3931238638" sldId="309"/>
            <ac:spMk id="9" creationId="{E0591115-1511-3AB2-9CAB-6C3B57B63AE2}"/>
          </ac:spMkLst>
        </pc:spChg>
        <pc:spChg chg="add mod">
          <ac:chgData name="Manish Sharma" userId="b799adb9ba789c8f" providerId="LiveId" clId="{5CF78E78-85FF-427A-A9EF-00EE9000A88C}" dt="2022-08-16T03:51:25.554" v="157" actId="1076"/>
          <ac:spMkLst>
            <pc:docMk/>
            <pc:sldMk cId="3931238638" sldId="309"/>
            <ac:spMk id="10" creationId="{5CDE395A-D746-B8AD-FC0E-0804F17BAE49}"/>
          </ac:spMkLst>
        </pc:spChg>
        <pc:spChg chg="add mod">
          <ac:chgData name="Manish Sharma" userId="b799adb9ba789c8f" providerId="LiveId" clId="{5CF78E78-85FF-427A-A9EF-00EE9000A88C}" dt="2022-08-16T03:51:25.554" v="157" actId="1076"/>
          <ac:spMkLst>
            <pc:docMk/>
            <pc:sldMk cId="3931238638" sldId="309"/>
            <ac:spMk id="11" creationId="{7663A4BF-722C-CA5C-F728-30E6566F156C}"/>
          </ac:spMkLst>
        </pc:spChg>
        <pc:spChg chg="add mod">
          <ac:chgData name="Manish Sharma" userId="b799adb9ba789c8f" providerId="LiveId" clId="{5CF78E78-85FF-427A-A9EF-00EE9000A88C}" dt="2022-08-16T03:51:25.554" v="157" actId="1076"/>
          <ac:spMkLst>
            <pc:docMk/>
            <pc:sldMk cId="3931238638" sldId="309"/>
            <ac:spMk id="12" creationId="{E5AACA90-A57F-58CA-31EE-5F8025172EA0}"/>
          </ac:spMkLst>
        </pc:spChg>
        <pc:spChg chg="add mod">
          <ac:chgData name="Manish Sharma" userId="b799adb9ba789c8f" providerId="LiveId" clId="{5CF78E78-85FF-427A-A9EF-00EE9000A88C}" dt="2022-08-16T03:51:25.554" v="157" actId="1076"/>
          <ac:spMkLst>
            <pc:docMk/>
            <pc:sldMk cId="3931238638" sldId="309"/>
            <ac:spMk id="13" creationId="{D55764A6-4988-1B55-CBD2-448097F14A76}"/>
          </ac:spMkLst>
        </pc:spChg>
        <pc:spChg chg="add mod">
          <ac:chgData name="Manish Sharma" userId="b799adb9ba789c8f" providerId="LiveId" clId="{5CF78E78-85FF-427A-A9EF-00EE9000A88C}" dt="2022-08-16T03:50:52.656" v="149" actId="1076"/>
          <ac:spMkLst>
            <pc:docMk/>
            <pc:sldMk cId="3931238638" sldId="309"/>
            <ac:spMk id="14" creationId="{378C1945-3B91-F09C-1ABA-1EC046E199E9}"/>
          </ac:spMkLst>
        </pc:spChg>
        <pc:spChg chg="add mod">
          <ac:chgData name="Manish Sharma" userId="b799adb9ba789c8f" providerId="LiveId" clId="{5CF78E78-85FF-427A-A9EF-00EE9000A88C}" dt="2022-08-16T03:50:52.656" v="149" actId="1076"/>
          <ac:spMkLst>
            <pc:docMk/>
            <pc:sldMk cId="3931238638" sldId="309"/>
            <ac:spMk id="15" creationId="{F7CCE7A6-912C-17A7-B4B7-BBEA57A136EE}"/>
          </ac:spMkLst>
        </pc:spChg>
        <pc:spChg chg="add mod">
          <ac:chgData name="Manish Sharma" userId="b799adb9ba789c8f" providerId="LiveId" clId="{5CF78E78-85FF-427A-A9EF-00EE9000A88C}" dt="2022-08-16T03:50:52.656" v="149" actId="1076"/>
          <ac:spMkLst>
            <pc:docMk/>
            <pc:sldMk cId="3931238638" sldId="309"/>
            <ac:spMk id="16" creationId="{92AD0F90-C968-19A9-7973-1B4FBFA5B6E8}"/>
          </ac:spMkLst>
        </pc:spChg>
        <pc:spChg chg="add mod">
          <ac:chgData name="Manish Sharma" userId="b799adb9ba789c8f" providerId="LiveId" clId="{5CF78E78-85FF-427A-A9EF-00EE9000A88C}" dt="2022-08-16T03:50:52.656" v="149" actId="1076"/>
          <ac:spMkLst>
            <pc:docMk/>
            <pc:sldMk cId="3931238638" sldId="309"/>
            <ac:spMk id="17" creationId="{51020E63-90A9-E633-24C4-A2BF9455DD6E}"/>
          </ac:spMkLst>
        </pc:spChg>
        <pc:spChg chg="add mod">
          <ac:chgData name="Manish Sharma" userId="b799adb9ba789c8f" providerId="LiveId" clId="{5CF78E78-85FF-427A-A9EF-00EE9000A88C}" dt="2022-08-16T03:51:13.919" v="156" actId="20577"/>
          <ac:spMkLst>
            <pc:docMk/>
            <pc:sldMk cId="3931238638" sldId="309"/>
            <ac:spMk id="18" creationId="{B5CBE573-A228-0006-D1FE-81125E13FB9A}"/>
          </ac:spMkLst>
        </pc:spChg>
        <pc:spChg chg="add mod">
          <ac:chgData name="Manish Sharma" userId="b799adb9ba789c8f" providerId="LiveId" clId="{5CF78E78-85FF-427A-A9EF-00EE9000A88C}" dt="2022-08-16T03:51:09.098" v="154" actId="20577"/>
          <ac:spMkLst>
            <pc:docMk/>
            <pc:sldMk cId="3931238638" sldId="309"/>
            <ac:spMk id="19" creationId="{5C3026BB-CE3D-1267-D0E9-29ED13C03282}"/>
          </ac:spMkLst>
        </pc:spChg>
      </pc:sldChg>
      <pc:sldChg chg="modSp add del mod">
        <pc:chgData name="Manish Sharma" userId="b799adb9ba789c8f" providerId="LiveId" clId="{5CF78E78-85FF-427A-A9EF-00EE9000A88C}" dt="2022-08-24T04:57:52.879" v="1476" actId="20577"/>
        <pc:sldMkLst>
          <pc:docMk/>
          <pc:sldMk cId="2986602669" sldId="347"/>
        </pc:sldMkLst>
        <pc:spChg chg="mod">
          <ac:chgData name="Manish Sharma" userId="b799adb9ba789c8f" providerId="LiveId" clId="{5CF78E78-85FF-427A-A9EF-00EE9000A88C}" dt="2022-08-24T04:57:52.879" v="1476" actId="20577"/>
          <ac:spMkLst>
            <pc:docMk/>
            <pc:sldMk cId="2986602669" sldId="347"/>
            <ac:spMk id="6" creationId="{23E7895E-D929-4855-9EAF-892D4917DFE9}"/>
          </ac:spMkLst>
        </pc:spChg>
      </pc:sldChg>
      <pc:sldChg chg="add">
        <pc:chgData name="Manish Sharma" userId="b799adb9ba789c8f" providerId="LiveId" clId="{5CF78E78-85FF-427A-A9EF-00EE9000A88C}" dt="2022-08-16T03:55:53.743" v="159"/>
        <pc:sldMkLst>
          <pc:docMk/>
          <pc:sldMk cId="972214110" sldId="360"/>
        </pc:sldMkLst>
      </pc:sldChg>
      <pc:sldChg chg="addSp delSp modSp new mod">
        <pc:chgData name="Manish Sharma" userId="b799adb9ba789c8f" providerId="LiveId" clId="{5CF78E78-85FF-427A-A9EF-00EE9000A88C}" dt="2022-08-16T04:02:09.022" v="175"/>
        <pc:sldMkLst>
          <pc:docMk/>
          <pc:sldMk cId="1310457973" sldId="361"/>
        </pc:sldMkLst>
        <pc:spChg chg="del">
          <ac:chgData name="Manish Sharma" userId="b799adb9ba789c8f" providerId="LiveId" clId="{5CF78E78-85FF-427A-A9EF-00EE9000A88C}" dt="2022-08-16T03:56:28.019" v="161" actId="478"/>
          <ac:spMkLst>
            <pc:docMk/>
            <pc:sldMk cId="1310457973" sldId="361"/>
            <ac:spMk id="2" creationId="{CCAE0293-47A5-C0D9-D8B8-C0A4F0F00C9D}"/>
          </ac:spMkLst>
        </pc:spChg>
        <pc:spChg chg="del">
          <ac:chgData name="Manish Sharma" userId="b799adb9ba789c8f" providerId="LiveId" clId="{5CF78E78-85FF-427A-A9EF-00EE9000A88C}" dt="2022-08-16T03:56:28.019" v="161" actId="478"/>
          <ac:spMkLst>
            <pc:docMk/>
            <pc:sldMk cId="1310457973" sldId="361"/>
            <ac:spMk id="3" creationId="{791EBBB0-A1C5-535F-F9E8-7823C6302F87}"/>
          </ac:spMkLst>
        </pc:spChg>
        <pc:spChg chg="add mod">
          <ac:chgData name="Manish Sharma" userId="b799adb9ba789c8f" providerId="LiveId" clId="{5CF78E78-85FF-427A-A9EF-00EE9000A88C}" dt="2022-08-16T03:56:35.044" v="162"/>
          <ac:spMkLst>
            <pc:docMk/>
            <pc:sldMk cId="1310457973" sldId="361"/>
            <ac:spMk id="4" creationId="{E1AA1254-4841-41F0-A8EA-06D08612D21C}"/>
          </ac:spMkLst>
        </pc:spChg>
        <pc:spChg chg="add mod">
          <ac:chgData name="Manish Sharma" userId="b799adb9ba789c8f" providerId="LiveId" clId="{5CF78E78-85FF-427A-A9EF-00EE9000A88C}" dt="2022-08-16T03:56:35.044" v="162"/>
          <ac:spMkLst>
            <pc:docMk/>
            <pc:sldMk cId="1310457973" sldId="361"/>
            <ac:spMk id="6" creationId="{02CD96B4-B096-CB12-D33B-74A6EB516305}"/>
          </ac:spMkLst>
        </pc:spChg>
        <pc:spChg chg="add mod">
          <ac:chgData name="Manish Sharma" userId="b799adb9ba789c8f" providerId="LiveId" clId="{5CF78E78-85FF-427A-A9EF-00EE9000A88C}" dt="2022-08-16T03:56:46.357" v="163"/>
          <ac:spMkLst>
            <pc:docMk/>
            <pc:sldMk cId="1310457973" sldId="361"/>
            <ac:spMk id="7" creationId="{948B8A1B-00F5-2EA7-C345-9AEBE09B2587}"/>
          </ac:spMkLst>
        </pc:spChg>
        <pc:spChg chg="add mod">
          <ac:chgData name="Manish Sharma" userId="b799adb9ba789c8f" providerId="LiveId" clId="{5CF78E78-85FF-427A-A9EF-00EE9000A88C}" dt="2022-08-16T03:58:16.330" v="164"/>
          <ac:spMkLst>
            <pc:docMk/>
            <pc:sldMk cId="1310457973" sldId="361"/>
            <ac:spMk id="9" creationId="{2E9B66FA-4722-3F3C-6B8F-700CD0445F82}"/>
          </ac:spMkLst>
        </pc:spChg>
        <pc:spChg chg="add mod">
          <ac:chgData name="Manish Sharma" userId="b799adb9ba789c8f" providerId="LiveId" clId="{5CF78E78-85FF-427A-A9EF-00EE9000A88C}" dt="2022-08-16T03:58:29.227" v="166" actId="1076"/>
          <ac:spMkLst>
            <pc:docMk/>
            <pc:sldMk cId="1310457973" sldId="361"/>
            <ac:spMk id="10" creationId="{BEB0753B-C2F9-5818-CDF1-9CB544EB1393}"/>
          </ac:spMkLst>
        </pc:spChg>
        <pc:spChg chg="add mod">
          <ac:chgData name="Manish Sharma" userId="b799adb9ba789c8f" providerId="LiveId" clId="{5CF78E78-85FF-427A-A9EF-00EE9000A88C}" dt="2022-08-16T03:58:47.472" v="167"/>
          <ac:spMkLst>
            <pc:docMk/>
            <pc:sldMk cId="1310457973" sldId="361"/>
            <ac:spMk id="12" creationId="{62647B3E-6EB1-6E65-6E59-7BEA7B1551AB}"/>
          </ac:spMkLst>
        </pc:spChg>
        <pc:spChg chg="add mod">
          <ac:chgData name="Manish Sharma" userId="b799adb9ba789c8f" providerId="LiveId" clId="{5CF78E78-85FF-427A-A9EF-00EE9000A88C}" dt="2022-08-16T03:58:47.472" v="167"/>
          <ac:spMkLst>
            <pc:docMk/>
            <pc:sldMk cId="1310457973" sldId="361"/>
            <ac:spMk id="13" creationId="{DCF1038E-3D05-50FD-DA82-19A814EA45AD}"/>
          </ac:spMkLst>
        </pc:spChg>
        <pc:spChg chg="add mod">
          <ac:chgData name="Manish Sharma" userId="b799adb9ba789c8f" providerId="LiveId" clId="{5CF78E78-85FF-427A-A9EF-00EE9000A88C}" dt="2022-08-16T03:59:11.285" v="168"/>
          <ac:spMkLst>
            <pc:docMk/>
            <pc:sldMk cId="1310457973" sldId="361"/>
            <ac:spMk id="14" creationId="{ED3511F2-DBA4-FD07-B02C-9A672F16D389}"/>
          </ac:spMkLst>
        </pc:spChg>
        <pc:spChg chg="add mod">
          <ac:chgData name="Manish Sharma" userId="b799adb9ba789c8f" providerId="LiveId" clId="{5CF78E78-85FF-427A-A9EF-00EE9000A88C}" dt="2022-08-16T03:59:37.733" v="170" actId="1076"/>
          <ac:spMkLst>
            <pc:docMk/>
            <pc:sldMk cId="1310457973" sldId="361"/>
            <ac:spMk id="15" creationId="{B50FD795-353B-EBDA-92A5-9FBAC9243FD1}"/>
          </ac:spMkLst>
        </pc:spChg>
        <pc:spChg chg="add mod">
          <ac:chgData name="Manish Sharma" userId="b799adb9ba789c8f" providerId="LiveId" clId="{5CF78E78-85FF-427A-A9EF-00EE9000A88C}" dt="2022-08-16T03:59:32.227" v="169"/>
          <ac:spMkLst>
            <pc:docMk/>
            <pc:sldMk cId="1310457973" sldId="361"/>
            <ac:spMk id="16" creationId="{09287167-819D-9FA4-7A04-26C597C9BA72}"/>
          </ac:spMkLst>
        </pc:spChg>
        <pc:spChg chg="add mod">
          <ac:chgData name="Manish Sharma" userId="b799adb9ba789c8f" providerId="LiveId" clId="{5CF78E78-85FF-427A-A9EF-00EE9000A88C}" dt="2022-08-16T04:01:04.301" v="171"/>
          <ac:spMkLst>
            <pc:docMk/>
            <pc:sldMk cId="1310457973" sldId="361"/>
            <ac:spMk id="19" creationId="{A11F0572-FBE9-215A-5C07-13C4E442CE07}"/>
          </ac:spMkLst>
        </pc:spChg>
        <pc:spChg chg="add mod">
          <ac:chgData name="Manish Sharma" userId="b799adb9ba789c8f" providerId="LiveId" clId="{5CF78E78-85FF-427A-A9EF-00EE9000A88C}" dt="2022-08-16T04:01:04.301" v="171"/>
          <ac:spMkLst>
            <pc:docMk/>
            <pc:sldMk cId="1310457973" sldId="361"/>
            <ac:spMk id="20" creationId="{8FDAAAA5-1182-D200-CEF1-96544DEEBEA7}"/>
          </ac:spMkLst>
        </pc:spChg>
        <pc:spChg chg="add mod">
          <ac:chgData name="Manish Sharma" userId="b799adb9ba789c8f" providerId="LiveId" clId="{5CF78E78-85FF-427A-A9EF-00EE9000A88C}" dt="2022-08-16T04:01:16.621" v="172"/>
          <ac:spMkLst>
            <pc:docMk/>
            <pc:sldMk cId="1310457973" sldId="361"/>
            <ac:spMk id="21" creationId="{9F8D07CA-2D89-315E-7A17-319B8EA8D456}"/>
          </ac:spMkLst>
        </pc:spChg>
        <pc:spChg chg="add mod">
          <ac:chgData name="Manish Sharma" userId="b799adb9ba789c8f" providerId="LiveId" clId="{5CF78E78-85FF-427A-A9EF-00EE9000A88C}" dt="2022-08-16T04:01:16.621" v="172"/>
          <ac:spMkLst>
            <pc:docMk/>
            <pc:sldMk cId="1310457973" sldId="361"/>
            <ac:spMk id="22" creationId="{67064415-6869-758E-A55D-028345E648BE}"/>
          </ac:spMkLst>
        </pc:spChg>
        <pc:spChg chg="add mod">
          <ac:chgData name="Manish Sharma" userId="b799adb9ba789c8f" providerId="LiveId" clId="{5CF78E78-85FF-427A-A9EF-00EE9000A88C}" dt="2022-08-16T04:01:31.035" v="173"/>
          <ac:spMkLst>
            <pc:docMk/>
            <pc:sldMk cId="1310457973" sldId="361"/>
            <ac:spMk id="24" creationId="{232F7B60-B73F-4B3B-6A7E-538B2AC07B79}"/>
          </ac:spMkLst>
        </pc:spChg>
        <pc:spChg chg="add mod">
          <ac:chgData name="Manish Sharma" userId="b799adb9ba789c8f" providerId="LiveId" clId="{5CF78E78-85FF-427A-A9EF-00EE9000A88C}" dt="2022-08-16T04:01:48.553" v="174"/>
          <ac:spMkLst>
            <pc:docMk/>
            <pc:sldMk cId="1310457973" sldId="361"/>
            <ac:spMk id="28" creationId="{38EBB99B-0665-2255-1A52-16E168CC2D9F}"/>
          </ac:spMkLst>
        </pc:spChg>
        <pc:spChg chg="add mod">
          <ac:chgData name="Manish Sharma" userId="b799adb9ba789c8f" providerId="LiveId" clId="{5CF78E78-85FF-427A-A9EF-00EE9000A88C}" dt="2022-08-16T04:02:09.022" v="175"/>
          <ac:spMkLst>
            <pc:docMk/>
            <pc:sldMk cId="1310457973" sldId="361"/>
            <ac:spMk id="29" creationId="{313322F7-39D2-33B4-9305-938B48A7848C}"/>
          </ac:spMkLst>
        </pc:spChg>
        <pc:cxnChg chg="add mod">
          <ac:chgData name="Manish Sharma" userId="b799adb9ba789c8f" providerId="LiveId" clId="{5CF78E78-85FF-427A-A9EF-00EE9000A88C}" dt="2022-08-16T03:56:35.044" v="162"/>
          <ac:cxnSpMkLst>
            <pc:docMk/>
            <pc:sldMk cId="1310457973" sldId="361"/>
            <ac:cxnSpMk id="5" creationId="{9BC4B891-E6BF-1721-9727-D730F7B2E976}"/>
          </ac:cxnSpMkLst>
        </pc:cxnChg>
        <pc:cxnChg chg="add mod">
          <ac:chgData name="Manish Sharma" userId="b799adb9ba789c8f" providerId="LiveId" clId="{5CF78E78-85FF-427A-A9EF-00EE9000A88C}" dt="2022-08-16T03:58:16.330" v="164"/>
          <ac:cxnSpMkLst>
            <pc:docMk/>
            <pc:sldMk cId="1310457973" sldId="361"/>
            <ac:cxnSpMk id="8" creationId="{8310A58F-22BA-AA54-B556-1AA8DE005625}"/>
          </ac:cxnSpMkLst>
        </pc:cxnChg>
        <pc:cxnChg chg="add mod">
          <ac:chgData name="Manish Sharma" userId="b799adb9ba789c8f" providerId="LiveId" clId="{5CF78E78-85FF-427A-A9EF-00EE9000A88C}" dt="2022-08-16T03:58:47.472" v="167"/>
          <ac:cxnSpMkLst>
            <pc:docMk/>
            <pc:sldMk cId="1310457973" sldId="361"/>
            <ac:cxnSpMk id="11" creationId="{1C00D5B2-7275-5FE9-4D96-D54390922779}"/>
          </ac:cxnSpMkLst>
        </pc:cxnChg>
        <pc:cxnChg chg="add mod">
          <ac:chgData name="Manish Sharma" userId="b799adb9ba789c8f" providerId="LiveId" clId="{5CF78E78-85FF-427A-A9EF-00EE9000A88C}" dt="2022-08-16T03:59:32.227" v="169"/>
          <ac:cxnSpMkLst>
            <pc:docMk/>
            <pc:sldMk cId="1310457973" sldId="361"/>
            <ac:cxnSpMk id="17" creationId="{F0690E78-2E38-338C-F94D-BBAF8A5D5050}"/>
          </ac:cxnSpMkLst>
        </pc:cxnChg>
        <pc:cxnChg chg="add mod">
          <ac:chgData name="Manish Sharma" userId="b799adb9ba789c8f" providerId="LiveId" clId="{5CF78E78-85FF-427A-A9EF-00EE9000A88C}" dt="2022-08-16T04:01:04.301" v="171"/>
          <ac:cxnSpMkLst>
            <pc:docMk/>
            <pc:sldMk cId="1310457973" sldId="361"/>
            <ac:cxnSpMk id="18" creationId="{909E61BF-219E-AEB5-6389-F63FFE4F9453}"/>
          </ac:cxnSpMkLst>
        </pc:cxnChg>
        <pc:cxnChg chg="add mod">
          <ac:chgData name="Manish Sharma" userId="b799adb9ba789c8f" providerId="LiveId" clId="{5CF78E78-85FF-427A-A9EF-00EE9000A88C}" dt="2022-08-16T04:01:16.621" v="172"/>
          <ac:cxnSpMkLst>
            <pc:docMk/>
            <pc:sldMk cId="1310457973" sldId="361"/>
            <ac:cxnSpMk id="23" creationId="{ED69A41C-BB4B-3102-CE82-0798067033D7}"/>
          </ac:cxnSpMkLst>
        </pc:cxnChg>
        <pc:cxnChg chg="add mod">
          <ac:chgData name="Manish Sharma" userId="b799adb9ba789c8f" providerId="LiveId" clId="{5CF78E78-85FF-427A-A9EF-00EE9000A88C}" dt="2022-08-16T04:01:31.035" v="173"/>
          <ac:cxnSpMkLst>
            <pc:docMk/>
            <pc:sldMk cId="1310457973" sldId="361"/>
            <ac:cxnSpMk id="25" creationId="{C64CC988-2095-8A2F-A6A6-F37B6B6A65B9}"/>
          </ac:cxnSpMkLst>
        </pc:cxnChg>
        <pc:cxnChg chg="add mod">
          <ac:chgData name="Manish Sharma" userId="b799adb9ba789c8f" providerId="LiveId" clId="{5CF78E78-85FF-427A-A9EF-00EE9000A88C}" dt="2022-08-16T04:01:31.035" v="173"/>
          <ac:cxnSpMkLst>
            <pc:docMk/>
            <pc:sldMk cId="1310457973" sldId="361"/>
            <ac:cxnSpMk id="26" creationId="{41E1BD01-2860-85C3-58B6-5763A2D5B074}"/>
          </ac:cxnSpMkLst>
        </pc:cxnChg>
        <pc:cxnChg chg="add mod">
          <ac:chgData name="Manish Sharma" userId="b799adb9ba789c8f" providerId="LiveId" clId="{5CF78E78-85FF-427A-A9EF-00EE9000A88C}" dt="2022-08-16T04:01:31.035" v="173"/>
          <ac:cxnSpMkLst>
            <pc:docMk/>
            <pc:sldMk cId="1310457973" sldId="361"/>
            <ac:cxnSpMk id="27" creationId="{2E7C3846-6B0D-8E7A-823C-E9D7F1F9148B}"/>
          </ac:cxnSpMkLst>
        </pc:cxnChg>
      </pc:sldChg>
      <pc:sldChg chg="modSp add del mod">
        <pc:chgData name="Manish Sharma" userId="b799adb9ba789c8f" providerId="LiveId" clId="{5CF78E78-85FF-427A-A9EF-00EE9000A88C}" dt="2022-08-16T04:07:14.437" v="182" actId="20577"/>
        <pc:sldMkLst>
          <pc:docMk/>
          <pc:sldMk cId="493138841" sldId="364"/>
        </pc:sldMkLst>
        <pc:spChg chg="mod">
          <ac:chgData name="Manish Sharma" userId="b799adb9ba789c8f" providerId="LiveId" clId="{5CF78E78-85FF-427A-A9EF-00EE9000A88C}" dt="2022-08-16T04:07:14.437" v="182" actId="20577"/>
          <ac:spMkLst>
            <pc:docMk/>
            <pc:sldMk cId="493138841" sldId="364"/>
            <ac:spMk id="3" creationId="{00D03CB7-7F7A-4376-9693-4163852D9499}"/>
          </ac:spMkLst>
        </pc:spChg>
      </pc:sldChg>
      <pc:sldChg chg="add del">
        <pc:chgData name="Manish Sharma" userId="b799adb9ba789c8f" providerId="LiveId" clId="{5CF78E78-85FF-427A-A9EF-00EE9000A88C}" dt="2022-08-16T04:07:51.354" v="183"/>
        <pc:sldMkLst>
          <pc:docMk/>
          <pc:sldMk cId="1828995850" sldId="374"/>
        </pc:sldMkLst>
      </pc:sldChg>
      <pc:sldChg chg="add del">
        <pc:chgData name="Manish Sharma" userId="b799adb9ba789c8f" providerId="LiveId" clId="{5CF78E78-85FF-427A-A9EF-00EE9000A88C}" dt="2022-08-16T05:14:32.253" v="194"/>
        <pc:sldMkLst>
          <pc:docMk/>
          <pc:sldMk cId="3996413173" sldId="375"/>
        </pc:sldMkLst>
      </pc:sldChg>
      <pc:sldChg chg="add del">
        <pc:chgData name="Manish Sharma" userId="b799adb9ba789c8f" providerId="LiveId" clId="{5CF78E78-85FF-427A-A9EF-00EE9000A88C}" dt="2022-08-16T04:53:00.704" v="185"/>
        <pc:sldMkLst>
          <pc:docMk/>
          <pc:sldMk cId="1122893291" sldId="376"/>
        </pc:sldMkLst>
      </pc:sldChg>
      <pc:sldChg chg="add del">
        <pc:chgData name="Manish Sharma" userId="b799adb9ba789c8f" providerId="LiveId" clId="{5CF78E78-85FF-427A-A9EF-00EE9000A88C}" dt="2022-08-16T04:48:52.161" v="184"/>
        <pc:sldMkLst>
          <pc:docMk/>
          <pc:sldMk cId="2235251600" sldId="378"/>
        </pc:sldMkLst>
      </pc:sldChg>
      <pc:sldChg chg="del">
        <pc:chgData name="Manish Sharma" userId="b799adb9ba789c8f" providerId="LiveId" clId="{5CF78E78-85FF-427A-A9EF-00EE9000A88C}" dt="2022-08-16T02:38:26.583" v="0" actId="47"/>
        <pc:sldMkLst>
          <pc:docMk/>
          <pc:sldMk cId="2276966480" sldId="379"/>
        </pc:sldMkLst>
      </pc:sldChg>
      <pc:sldChg chg="addSp delSp modSp new mod">
        <pc:chgData name="Manish Sharma" userId="b799adb9ba789c8f" providerId="LiveId" clId="{5CF78E78-85FF-427A-A9EF-00EE9000A88C}" dt="2022-08-16T04:56:39.746" v="193"/>
        <pc:sldMkLst>
          <pc:docMk/>
          <pc:sldMk cId="2569840191" sldId="379"/>
        </pc:sldMkLst>
        <pc:spChg chg="del">
          <ac:chgData name="Manish Sharma" userId="b799adb9ba789c8f" providerId="LiveId" clId="{5CF78E78-85FF-427A-A9EF-00EE9000A88C}" dt="2022-08-16T04:53:38.315" v="187" actId="478"/>
          <ac:spMkLst>
            <pc:docMk/>
            <pc:sldMk cId="2569840191" sldId="379"/>
            <ac:spMk id="2" creationId="{B510B3F2-5162-E0F1-905B-5880411C9DDC}"/>
          </ac:spMkLst>
        </pc:spChg>
        <pc:spChg chg="del">
          <ac:chgData name="Manish Sharma" userId="b799adb9ba789c8f" providerId="LiveId" clId="{5CF78E78-85FF-427A-A9EF-00EE9000A88C}" dt="2022-08-16T04:53:38.315" v="187" actId="478"/>
          <ac:spMkLst>
            <pc:docMk/>
            <pc:sldMk cId="2569840191" sldId="379"/>
            <ac:spMk id="3" creationId="{44ACEDB2-B239-C2A8-AA49-4A8B7FFF06DA}"/>
          </ac:spMkLst>
        </pc:spChg>
        <pc:spChg chg="add mod">
          <ac:chgData name="Manish Sharma" userId="b799adb9ba789c8f" providerId="LiveId" clId="{5CF78E78-85FF-427A-A9EF-00EE9000A88C}" dt="2022-08-16T04:53:42.661" v="188"/>
          <ac:spMkLst>
            <pc:docMk/>
            <pc:sldMk cId="2569840191" sldId="379"/>
            <ac:spMk id="4" creationId="{E74C9A20-A950-0A49-C789-11C62E1BF552}"/>
          </ac:spMkLst>
        </pc:spChg>
        <pc:spChg chg="add mod">
          <ac:chgData name="Manish Sharma" userId="b799adb9ba789c8f" providerId="LiveId" clId="{5CF78E78-85FF-427A-A9EF-00EE9000A88C}" dt="2022-08-16T04:53:46.402" v="189"/>
          <ac:spMkLst>
            <pc:docMk/>
            <pc:sldMk cId="2569840191" sldId="379"/>
            <ac:spMk id="5" creationId="{B669B91F-6206-9396-B824-AE11C4DB66CD}"/>
          </ac:spMkLst>
        </pc:spChg>
        <pc:spChg chg="add mod">
          <ac:chgData name="Manish Sharma" userId="b799adb9ba789c8f" providerId="LiveId" clId="{5CF78E78-85FF-427A-A9EF-00EE9000A88C}" dt="2022-08-16T04:53:57.018" v="190"/>
          <ac:spMkLst>
            <pc:docMk/>
            <pc:sldMk cId="2569840191" sldId="379"/>
            <ac:spMk id="6" creationId="{8DB4217C-E036-6E07-58B4-DB2E15F50D31}"/>
          </ac:spMkLst>
        </pc:spChg>
        <pc:spChg chg="add mod">
          <ac:chgData name="Manish Sharma" userId="b799adb9ba789c8f" providerId="LiveId" clId="{5CF78E78-85FF-427A-A9EF-00EE9000A88C}" dt="2022-08-16T04:55:56.560" v="191"/>
          <ac:spMkLst>
            <pc:docMk/>
            <pc:sldMk cId="2569840191" sldId="379"/>
            <ac:spMk id="7" creationId="{D838F12E-2129-2D46-BED7-6D085E99D9ED}"/>
          </ac:spMkLst>
        </pc:spChg>
        <pc:spChg chg="add mod">
          <ac:chgData name="Manish Sharma" userId="b799adb9ba789c8f" providerId="LiveId" clId="{5CF78E78-85FF-427A-A9EF-00EE9000A88C}" dt="2022-08-16T04:56:26.699" v="192"/>
          <ac:spMkLst>
            <pc:docMk/>
            <pc:sldMk cId="2569840191" sldId="379"/>
            <ac:spMk id="8" creationId="{665BF84C-44DB-534B-F171-03B303ADBF6D}"/>
          </ac:spMkLst>
        </pc:spChg>
        <pc:spChg chg="add mod">
          <ac:chgData name="Manish Sharma" userId="b799adb9ba789c8f" providerId="LiveId" clId="{5CF78E78-85FF-427A-A9EF-00EE9000A88C}" dt="2022-08-16T04:56:39.746" v="193"/>
          <ac:spMkLst>
            <pc:docMk/>
            <pc:sldMk cId="2569840191" sldId="379"/>
            <ac:spMk id="9" creationId="{964BC299-544F-D140-0123-261E8280595A}"/>
          </ac:spMkLst>
        </pc:spChg>
      </pc:sldChg>
      <pc:sldChg chg="add del">
        <pc:chgData name="Manish Sharma" userId="b799adb9ba789c8f" providerId="LiveId" clId="{5CF78E78-85FF-427A-A9EF-00EE9000A88C}" dt="2022-08-17T03:16:52.124" v="195"/>
        <pc:sldMkLst>
          <pc:docMk/>
          <pc:sldMk cId="3222575608" sldId="380"/>
        </pc:sldMkLst>
      </pc:sldChg>
      <pc:sldChg chg="del">
        <pc:chgData name="Manish Sharma" userId="b799adb9ba789c8f" providerId="LiveId" clId="{5CF78E78-85FF-427A-A9EF-00EE9000A88C}" dt="2022-08-16T02:38:26.583" v="0" actId="47"/>
        <pc:sldMkLst>
          <pc:docMk/>
          <pc:sldMk cId="3275381845" sldId="381"/>
        </pc:sldMkLst>
      </pc:sldChg>
      <pc:sldChg chg="addSp delSp modSp new mod">
        <pc:chgData name="Manish Sharma" userId="b799adb9ba789c8f" providerId="LiveId" clId="{5CF78E78-85FF-427A-A9EF-00EE9000A88C}" dt="2022-08-17T03:25:03.445" v="415" actId="20577"/>
        <pc:sldMkLst>
          <pc:docMk/>
          <pc:sldMk cId="4240999695" sldId="381"/>
        </pc:sldMkLst>
        <pc:spChg chg="del">
          <ac:chgData name="Manish Sharma" userId="b799adb9ba789c8f" providerId="LiveId" clId="{5CF78E78-85FF-427A-A9EF-00EE9000A88C}" dt="2022-08-17T03:19:26.231" v="197" actId="478"/>
          <ac:spMkLst>
            <pc:docMk/>
            <pc:sldMk cId="4240999695" sldId="381"/>
            <ac:spMk id="2" creationId="{DFCBA776-A4B8-6088-B000-D158D42260C7}"/>
          </ac:spMkLst>
        </pc:spChg>
        <pc:spChg chg="del">
          <ac:chgData name="Manish Sharma" userId="b799adb9ba789c8f" providerId="LiveId" clId="{5CF78E78-85FF-427A-A9EF-00EE9000A88C}" dt="2022-08-17T03:19:26.231" v="197" actId="478"/>
          <ac:spMkLst>
            <pc:docMk/>
            <pc:sldMk cId="4240999695" sldId="381"/>
            <ac:spMk id="3" creationId="{921C5592-E4C0-47D5-1916-EC518CEE8B2B}"/>
          </ac:spMkLst>
        </pc:spChg>
        <pc:spChg chg="add mod">
          <ac:chgData name="Manish Sharma" userId="b799adb9ba789c8f" providerId="LiveId" clId="{5CF78E78-85FF-427A-A9EF-00EE9000A88C}" dt="2022-08-17T03:19:27.347" v="198"/>
          <ac:spMkLst>
            <pc:docMk/>
            <pc:sldMk cId="4240999695" sldId="381"/>
            <ac:spMk id="4" creationId="{B485C42E-42C1-7DFA-0A47-83E1748FEBCB}"/>
          </ac:spMkLst>
        </pc:spChg>
        <pc:spChg chg="add mod">
          <ac:chgData name="Manish Sharma" userId="b799adb9ba789c8f" providerId="LiveId" clId="{5CF78E78-85FF-427A-A9EF-00EE9000A88C}" dt="2022-08-17T03:21:46.913" v="319" actId="404"/>
          <ac:spMkLst>
            <pc:docMk/>
            <pc:sldMk cId="4240999695" sldId="381"/>
            <ac:spMk id="5" creationId="{CEF9811B-110A-91E7-87E0-E253D26AF77A}"/>
          </ac:spMkLst>
        </pc:spChg>
        <pc:spChg chg="add mod">
          <ac:chgData name="Manish Sharma" userId="b799adb9ba789c8f" providerId="LiveId" clId="{5CF78E78-85FF-427A-A9EF-00EE9000A88C}" dt="2022-08-17T03:23:09.826" v="325" actId="20577"/>
          <ac:spMkLst>
            <pc:docMk/>
            <pc:sldMk cId="4240999695" sldId="381"/>
            <ac:spMk id="6" creationId="{E0083FD4-5171-E3A2-7EE8-4811B6E979C0}"/>
          </ac:spMkLst>
        </pc:spChg>
        <pc:spChg chg="add mod">
          <ac:chgData name="Manish Sharma" userId="b799adb9ba789c8f" providerId="LiveId" clId="{5CF78E78-85FF-427A-A9EF-00EE9000A88C}" dt="2022-08-17T03:24:13.042" v="376" actId="1076"/>
          <ac:spMkLst>
            <pc:docMk/>
            <pc:sldMk cId="4240999695" sldId="381"/>
            <ac:spMk id="7" creationId="{8F0B11E9-C1BF-6D78-419F-DA3669FE3129}"/>
          </ac:spMkLst>
        </pc:spChg>
        <pc:spChg chg="add mod">
          <ac:chgData name="Manish Sharma" userId="b799adb9ba789c8f" providerId="LiveId" clId="{5CF78E78-85FF-427A-A9EF-00EE9000A88C}" dt="2022-08-17T03:24:42.789" v="407" actId="1076"/>
          <ac:spMkLst>
            <pc:docMk/>
            <pc:sldMk cId="4240999695" sldId="381"/>
            <ac:spMk id="8" creationId="{6D10ED53-E083-D9CC-1CDA-AD08240774E1}"/>
          </ac:spMkLst>
        </pc:spChg>
        <pc:spChg chg="add mod">
          <ac:chgData name="Manish Sharma" userId="b799adb9ba789c8f" providerId="LiveId" clId="{5CF78E78-85FF-427A-A9EF-00EE9000A88C}" dt="2022-08-17T03:25:03.445" v="415" actId="20577"/>
          <ac:spMkLst>
            <pc:docMk/>
            <pc:sldMk cId="4240999695" sldId="381"/>
            <ac:spMk id="9" creationId="{72FC6458-B2F4-E203-4C35-DE91D14A42BB}"/>
          </ac:spMkLst>
        </pc:spChg>
      </pc:sldChg>
      <pc:sldChg chg="del">
        <pc:chgData name="Manish Sharma" userId="b799adb9ba789c8f" providerId="LiveId" clId="{5CF78E78-85FF-427A-A9EF-00EE9000A88C}" dt="2022-08-16T02:38:26.583" v="0" actId="47"/>
        <pc:sldMkLst>
          <pc:docMk/>
          <pc:sldMk cId="451150365" sldId="382"/>
        </pc:sldMkLst>
      </pc:sldChg>
      <pc:sldChg chg="add del">
        <pc:chgData name="Manish Sharma" userId="b799adb9ba789c8f" providerId="LiveId" clId="{5CF78E78-85FF-427A-A9EF-00EE9000A88C}" dt="2022-08-17T04:24:03.742" v="777"/>
        <pc:sldMkLst>
          <pc:docMk/>
          <pc:sldMk cId="2390603842" sldId="383"/>
        </pc:sldMkLst>
      </pc:sldChg>
      <pc:sldChg chg="add del">
        <pc:chgData name="Manish Sharma" userId="b799adb9ba789c8f" providerId="LiveId" clId="{5CF78E78-85FF-427A-A9EF-00EE9000A88C}" dt="2022-08-18T03:05:03.096" v="1338"/>
        <pc:sldMkLst>
          <pc:docMk/>
          <pc:sldMk cId="1302610745" sldId="384"/>
        </pc:sldMkLst>
      </pc:sldChg>
      <pc:sldChg chg="add del">
        <pc:chgData name="Manish Sharma" userId="b799adb9ba789c8f" providerId="LiveId" clId="{5CF78E78-85FF-427A-A9EF-00EE9000A88C}" dt="2022-08-18T03:17:29.613" v="1339"/>
        <pc:sldMkLst>
          <pc:docMk/>
          <pc:sldMk cId="3344806649" sldId="385"/>
        </pc:sldMkLst>
      </pc:sldChg>
      <pc:sldChg chg="add del">
        <pc:chgData name="Manish Sharma" userId="b799adb9ba789c8f" providerId="LiveId" clId="{5CF78E78-85FF-427A-A9EF-00EE9000A88C}" dt="2022-08-18T03:17:29.613" v="1339"/>
        <pc:sldMkLst>
          <pc:docMk/>
          <pc:sldMk cId="3925259308" sldId="386"/>
        </pc:sldMkLst>
      </pc:sldChg>
      <pc:sldChg chg="modSp add del mod">
        <pc:chgData name="Manish Sharma" userId="b799adb9ba789c8f" providerId="LiveId" clId="{5CF78E78-85FF-427A-A9EF-00EE9000A88C}" dt="2022-08-17T04:56:58.168" v="781"/>
        <pc:sldMkLst>
          <pc:docMk/>
          <pc:sldMk cId="4262467837" sldId="388"/>
        </pc:sldMkLst>
        <pc:spChg chg="mod">
          <ac:chgData name="Manish Sharma" userId="b799adb9ba789c8f" providerId="LiveId" clId="{5CF78E78-85FF-427A-A9EF-00EE9000A88C}" dt="2022-08-17T04:56:58.168" v="781"/>
          <ac:spMkLst>
            <pc:docMk/>
            <pc:sldMk cId="4262467837" sldId="388"/>
            <ac:spMk id="3" creationId="{7FA4AB94-CA75-4D04-A33E-2B573ED699B9}"/>
          </ac:spMkLst>
        </pc:spChg>
      </pc:sldChg>
      <pc:sldChg chg="add del">
        <pc:chgData name="Manish Sharma" userId="b799adb9ba789c8f" providerId="LiveId" clId="{5CF78E78-85FF-427A-A9EF-00EE9000A88C}" dt="2022-08-17T04:54:37.547" v="778"/>
        <pc:sldMkLst>
          <pc:docMk/>
          <pc:sldMk cId="2791342229" sldId="389"/>
        </pc:sldMkLst>
      </pc:sldChg>
      <pc:sldChg chg="modSp add del mod">
        <pc:chgData name="Manish Sharma" userId="b799adb9ba789c8f" providerId="LiveId" clId="{5CF78E78-85FF-427A-A9EF-00EE9000A88C}" dt="2022-08-17T03:26:05.135" v="425" actId="20577"/>
        <pc:sldMkLst>
          <pc:docMk/>
          <pc:sldMk cId="3525173823" sldId="390"/>
        </pc:sldMkLst>
        <pc:spChg chg="mod">
          <ac:chgData name="Manish Sharma" userId="b799adb9ba789c8f" providerId="LiveId" clId="{5CF78E78-85FF-427A-A9EF-00EE9000A88C}" dt="2022-08-17T03:26:05.135" v="425" actId="20577"/>
          <ac:spMkLst>
            <pc:docMk/>
            <pc:sldMk cId="3525173823" sldId="390"/>
            <ac:spMk id="3" creationId="{BA95B9CE-65EB-4CA4-9477-50C0EBA3519B}"/>
          </ac:spMkLst>
        </pc:spChg>
      </pc:sldChg>
      <pc:sldChg chg="del">
        <pc:chgData name="Manish Sharma" userId="b799adb9ba789c8f" providerId="LiveId" clId="{5CF78E78-85FF-427A-A9EF-00EE9000A88C}" dt="2022-08-16T02:38:26.583" v="0" actId="47"/>
        <pc:sldMkLst>
          <pc:docMk/>
          <pc:sldMk cId="968565763" sldId="391"/>
        </pc:sldMkLst>
      </pc:sldChg>
      <pc:sldChg chg="addSp delSp modSp new mod">
        <pc:chgData name="Manish Sharma" userId="b799adb9ba789c8f" providerId="LiveId" clId="{5CF78E78-85FF-427A-A9EF-00EE9000A88C}" dt="2022-08-17T04:16:58.701" v="776" actId="1076"/>
        <pc:sldMkLst>
          <pc:docMk/>
          <pc:sldMk cId="2278710225" sldId="391"/>
        </pc:sldMkLst>
        <pc:spChg chg="mod">
          <ac:chgData name="Manish Sharma" userId="b799adb9ba789c8f" providerId="LiveId" clId="{5CF78E78-85FF-427A-A9EF-00EE9000A88C}" dt="2022-08-17T03:28:01.643" v="438" actId="20577"/>
          <ac:spMkLst>
            <pc:docMk/>
            <pc:sldMk cId="2278710225" sldId="391"/>
            <ac:spMk id="2" creationId="{47595E80-D0D7-0EC7-D4BE-561D9CBFFCC6}"/>
          </ac:spMkLst>
        </pc:spChg>
        <pc:spChg chg="del">
          <ac:chgData name="Manish Sharma" userId="b799adb9ba789c8f" providerId="LiveId" clId="{5CF78E78-85FF-427A-A9EF-00EE9000A88C}" dt="2022-08-17T03:28:15.334" v="439" actId="478"/>
          <ac:spMkLst>
            <pc:docMk/>
            <pc:sldMk cId="2278710225" sldId="391"/>
            <ac:spMk id="3" creationId="{000C68F2-D5B6-8223-5523-B53307236FAC}"/>
          </ac:spMkLst>
        </pc:spChg>
        <pc:spChg chg="add mod">
          <ac:chgData name="Manish Sharma" userId="b799adb9ba789c8f" providerId="LiveId" clId="{5CF78E78-85FF-427A-A9EF-00EE9000A88C}" dt="2022-08-17T04:16:58.701" v="776" actId="1076"/>
          <ac:spMkLst>
            <pc:docMk/>
            <pc:sldMk cId="2278710225" sldId="391"/>
            <ac:spMk id="4" creationId="{A81827CA-BC3F-71BB-9075-A2A1B3194C2B}"/>
          </ac:spMkLst>
        </pc:spChg>
        <pc:spChg chg="add mod">
          <ac:chgData name="Manish Sharma" userId="b799adb9ba789c8f" providerId="LiveId" clId="{5CF78E78-85FF-427A-A9EF-00EE9000A88C}" dt="2022-08-17T03:28:25.118" v="440"/>
          <ac:spMkLst>
            <pc:docMk/>
            <pc:sldMk cId="2278710225" sldId="391"/>
            <ac:spMk id="5" creationId="{42CB3168-9A8E-4551-D474-25A76A4305F9}"/>
          </ac:spMkLst>
        </pc:spChg>
        <pc:spChg chg="add mod">
          <ac:chgData name="Manish Sharma" userId="b799adb9ba789c8f" providerId="LiveId" clId="{5CF78E78-85FF-427A-A9EF-00EE9000A88C}" dt="2022-08-17T03:28:39.995" v="441"/>
          <ac:spMkLst>
            <pc:docMk/>
            <pc:sldMk cId="2278710225" sldId="391"/>
            <ac:spMk id="6" creationId="{4458CF15-5199-495B-16A6-D395A7FE4872}"/>
          </ac:spMkLst>
        </pc:spChg>
        <pc:spChg chg="add mod">
          <ac:chgData name="Manish Sharma" userId="b799adb9ba789c8f" providerId="LiveId" clId="{5CF78E78-85FF-427A-A9EF-00EE9000A88C}" dt="2022-08-17T03:28:46.763" v="442"/>
          <ac:spMkLst>
            <pc:docMk/>
            <pc:sldMk cId="2278710225" sldId="391"/>
            <ac:spMk id="7" creationId="{AEA21EC3-5C1D-5201-1160-77A4CA7BEF95}"/>
          </ac:spMkLst>
        </pc:spChg>
        <pc:spChg chg="add mod">
          <ac:chgData name="Manish Sharma" userId="b799adb9ba789c8f" providerId="LiveId" clId="{5CF78E78-85FF-427A-A9EF-00EE9000A88C}" dt="2022-08-17T03:28:54.874" v="443"/>
          <ac:spMkLst>
            <pc:docMk/>
            <pc:sldMk cId="2278710225" sldId="391"/>
            <ac:spMk id="8" creationId="{2913CE44-6B0D-5543-5002-86C2AC74ADA4}"/>
          </ac:spMkLst>
        </pc:spChg>
        <pc:spChg chg="add mod">
          <ac:chgData name="Manish Sharma" userId="b799adb9ba789c8f" providerId="LiveId" clId="{5CF78E78-85FF-427A-A9EF-00EE9000A88C}" dt="2022-08-17T03:28:54.874" v="443"/>
          <ac:spMkLst>
            <pc:docMk/>
            <pc:sldMk cId="2278710225" sldId="391"/>
            <ac:spMk id="9" creationId="{DA4EB9C4-54AA-C279-AA55-2F088A188A77}"/>
          </ac:spMkLst>
        </pc:spChg>
        <pc:spChg chg="add mod">
          <ac:chgData name="Manish Sharma" userId="b799adb9ba789c8f" providerId="LiveId" clId="{5CF78E78-85FF-427A-A9EF-00EE9000A88C}" dt="2022-08-17T03:29:01.053" v="444"/>
          <ac:spMkLst>
            <pc:docMk/>
            <pc:sldMk cId="2278710225" sldId="391"/>
            <ac:spMk id="10" creationId="{DCFF1A3B-82A5-FFC2-B3DB-E06CB28CBA74}"/>
          </ac:spMkLst>
        </pc:spChg>
      </pc:sldChg>
      <pc:sldChg chg="del">
        <pc:chgData name="Manish Sharma" userId="b799adb9ba789c8f" providerId="LiveId" clId="{5CF78E78-85FF-427A-A9EF-00EE9000A88C}" dt="2022-08-16T02:38:26.583" v="0" actId="47"/>
        <pc:sldMkLst>
          <pc:docMk/>
          <pc:sldMk cId="1176937191" sldId="392"/>
        </pc:sldMkLst>
      </pc:sldChg>
      <pc:sldChg chg="modSp new mod">
        <pc:chgData name="Manish Sharma" userId="b799adb9ba789c8f" providerId="LiveId" clId="{5CF78E78-85FF-427A-A9EF-00EE9000A88C}" dt="2022-08-17T03:45:58.248" v="615"/>
        <pc:sldMkLst>
          <pc:docMk/>
          <pc:sldMk cId="3346829864" sldId="392"/>
        </pc:sldMkLst>
        <pc:spChg chg="mod">
          <ac:chgData name="Manish Sharma" userId="b799adb9ba789c8f" providerId="LiveId" clId="{5CF78E78-85FF-427A-A9EF-00EE9000A88C}" dt="2022-08-17T03:44:04.345" v="461" actId="20577"/>
          <ac:spMkLst>
            <pc:docMk/>
            <pc:sldMk cId="3346829864" sldId="392"/>
            <ac:spMk id="2" creationId="{A09EE48C-AA02-C51C-2666-870A63665795}"/>
          </ac:spMkLst>
        </pc:spChg>
        <pc:spChg chg="mod">
          <ac:chgData name="Manish Sharma" userId="b799adb9ba789c8f" providerId="LiveId" clId="{5CF78E78-85FF-427A-A9EF-00EE9000A88C}" dt="2022-08-17T03:45:58.248" v="615"/>
          <ac:spMkLst>
            <pc:docMk/>
            <pc:sldMk cId="3346829864" sldId="392"/>
            <ac:spMk id="3" creationId="{923948FD-F05D-2202-30D0-EAA9D546CB60}"/>
          </ac:spMkLst>
        </pc:spChg>
      </pc:sldChg>
      <pc:sldChg chg="modSp new mod">
        <pc:chgData name="Manish Sharma" userId="b799adb9ba789c8f" providerId="LiveId" clId="{5CF78E78-85FF-427A-A9EF-00EE9000A88C}" dt="2022-08-17T03:53:44.365" v="774" actId="20577"/>
        <pc:sldMkLst>
          <pc:docMk/>
          <pc:sldMk cId="768182514" sldId="393"/>
        </pc:sldMkLst>
        <pc:spChg chg="mod">
          <ac:chgData name="Manish Sharma" userId="b799adb9ba789c8f" providerId="LiveId" clId="{5CF78E78-85FF-427A-A9EF-00EE9000A88C}" dt="2022-08-17T03:52:05.007" v="626" actId="20577"/>
          <ac:spMkLst>
            <pc:docMk/>
            <pc:sldMk cId="768182514" sldId="393"/>
            <ac:spMk id="2" creationId="{03474DEF-0E6D-D028-CF07-0F2CEC7A9B0E}"/>
          </ac:spMkLst>
        </pc:spChg>
        <pc:spChg chg="mod">
          <ac:chgData name="Manish Sharma" userId="b799adb9ba789c8f" providerId="LiveId" clId="{5CF78E78-85FF-427A-A9EF-00EE9000A88C}" dt="2022-08-17T03:53:44.365" v="774" actId="20577"/>
          <ac:spMkLst>
            <pc:docMk/>
            <pc:sldMk cId="768182514" sldId="393"/>
            <ac:spMk id="3" creationId="{6DF42FF1-19F3-E05F-0A02-AF56C129DEE3}"/>
          </ac:spMkLst>
        </pc:spChg>
      </pc:sldChg>
      <pc:sldChg chg="del">
        <pc:chgData name="Manish Sharma" userId="b799adb9ba789c8f" providerId="LiveId" clId="{5CF78E78-85FF-427A-A9EF-00EE9000A88C}" dt="2022-08-16T02:38:26.583" v="0" actId="47"/>
        <pc:sldMkLst>
          <pc:docMk/>
          <pc:sldMk cId="3982515735" sldId="393"/>
        </pc:sldMkLst>
      </pc:sldChg>
      <pc:sldChg chg="del">
        <pc:chgData name="Manish Sharma" userId="b799adb9ba789c8f" providerId="LiveId" clId="{5CF78E78-85FF-427A-A9EF-00EE9000A88C}" dt="2022-08-16T02:38:26.583" v="0" actId="47"/>
        <pc:sldMkLst>
          <pc:docMk/>
          <pc:sldMk cId="521042143" sldId="394"/>
        </pc:sldMkLst>
      </pc:sldChg>
      <pc:sldChg chg="modSp new mod">
        <pc:chgData name="Manish Sharma" userId="b799adb9ba789c8f" providerId="LiveId" clId="{5CF78E78-85FF-427A-A9EF-00EE9000A88C}" dt="2022-08-17T04:58:25.966" v="788"/>
        <pc:sldMkLst>
          <pc:docMk/>
          <pc:sldMk cId="3841044751" sldId="394"/>
        </pc:sldMkLst>
        <pc:spChg chg="mod">
          <ac:chgData name="Manish Sharma" userId="b799adb9ba789c8f" providerId="LiveId" clId="{5CF78E78-85FF-427A-A9EF-00EE9000A88C}" dt="2022-08-17T04:58:08.861" v="785"/>
          <ac:spMkLst>
            <pc:docMk/>
            <pc:sldMk cId="3841044751" sldId="394"/>
            <ac:spMk id="2" creationId="{DF8581F9-3EEB-1749-2B56-C9E49D98E605}"/>
          </ac:spMkLst>
        </pc:spChg>
        <pc:spChg chg="mod">
          <ac:chgData name="Manish Sharma" userId="b799adb9ba789c8f" providerId="LiveId" clId="{5CF78E78-85FF-427A-A9EF-00EE9000A88C}" dt="2022-08-17T04:58:25.966" v="788"/>
          <ac:spMkLst>
            <pc:docMk/>
            <pc:sldMk cId="3841044751" sldId="394"/>
            <ac:spMk id="3" creationId="{58210C36-C248-B4A5-0279-A700A45ECC45}"/>
          </ac:spMkLst>
        </pc:spChg>
      </pc:sldChg>
      <pc:sldChg chg="del">
        <pc:chgData name="Manish Sharma" userId="b799adb9ba789c8f" providerId="LiveId" clId="{5CF78E78-85FF-427A-A9EF-00EE9000A88C}" dt="2022-08-16T02:38:26.583" v="0" actId="47"/>
        <pc:sldMkLst>
          <pc:docMk/>
          <pc:sldMk cId="286721605" sldId="395"/>
        </pc:sldMkLst>
      </pc:sldChg>
      <pc:sldChg chg="addSp delSp modSp new mod">
        <pc:chgData name="Manish Sharma" userId="b799adb9ba789c8f" providerId="LiveId" clId="{5CF78E78-85FF-427A-A9EF-00EE9000A88C}" dt="2022-08-17T05:04:09.301" v="967" actId="20577"/>
        <pc:sldMkLst>
          <pc:docMk/>
          <pc:sldMk cId="882040305" sldId="395"/>
        </pc:sldMkLst>
        <pc:spChg chg="mod">
          <ac:chgData name="Manish Sharma" userId="b799adb9ba789c8f" providerId="LiveId" clId="{5CF78E78-85FF-427A-A9EF-00EE9000A88C}" dt="2022-08-17T04:59:16.612" v="816" actId="20577"/>
          <ac:spMkLst>
            <pc:docMk/>
            <pc:sldMk cId="882040305" sldId="395"/>
            <ac:spMk id="2" creationId="{197ABA56-8E57-C226-CE34-99A59B282F1A}"/>
          </ac:spMkLst>
        </pc:spChg>
        <pc:spChg chg="mod">
          <ac:chgData name="Manish Sharma" userId="b799adb9ba789c8f" providerId="LiveId" clId="{5CF78E78-85FF-427A-A9EF-00EE9000A88C}" dt="2022-08-17T05:04:09.301" v="967" actId="20577"/>
          <ac:spMkLst>
            <pc:docMk/>
            <pc:sldMk cId="882040305" sldId="395"/>
            <ac:spMk id="3" creationId="{8C961680-1D3A-ECBD-BD17-7B5C0460F182}"/>
          </ac:spMkLst>
        </pc:spChg>
        <pc:spChg chg="add del">
          <ac:chgData name="Manish Sharma" userId="b799adb9ba789c8f" providerId="LiveId" clId="{5CF78E78-85FF-427A-A9EF-00EE9000A88C}" dt="2022-08-17T05:01:19.754" v="915"/>
          <ac:spMkLst>
            <pc:docMk/>
            <pc:sldMk cId="882040305" sldId="395"/>
            <ac:spMk id="4" creationId="{5A9F36FC-3689-7752-8C36-E50846AA0302}"/>
          </ac:spMkLst>
        </pc:spChg>
      </pc:sldChg>
      <pc:sldChg chg="addSp delSp modSp new mod">
        <pc:chgData name="Manish Sharma" userId="b799adb9ba789c8f" providerId="LiveId" clId="{5CF78E78-85FF-427A-A9EF-00EE9000A88C}" dt="2022-08-17T05:24:45.464" v="1337" actId="20577"/>
        <pc:sldMkLst>
          <pc:docMk/>
          <pc:sldMk cId="1783579526" sldId="396"/>
        </pc:sldMkLst>
        <pc:spChg chg="mod">
          <ac:chgData name="Manish Sharma" userId="b799adb9ba789c8f" providerId="LiveId" clId="{5CF78E78-85FF-427A-A9EF-00EE9000A88C}" dt="2022-08-17T05:20:34.845" v="1005" actId="20577"/>
          <ac:spMkLst>
            <pc:docMk/>
            <pc:sldMk cId="1783579526" sldId="396"/>
            <ac:spMk id="2" creationId="{A3ABEFA4-0C14-02D6-C66C-24876F5664A1}"/>
          </ac:spMkLst>
        </pc:spChg>
        <pc:spChg chg="mod">
          <ac:chgData name="Manish Sharma" userId="b799adb9ba789c8f" providerId="LiveId" clId="{5CF78E78-85FF-427A-A9EF-00EE9000A88C}" dt="2022-08-17T05:24:45.464" v="1337" actId="20577"/>
          <ac:spMkLst>
            <pc:docMk/>
            <pc:sldMk cId="1783579526" sldId="396"/>
            <ac:spMk id="3" creationId="{7B57B80E-DD84-F075-C546-94924E15C0E2}"/>
          </ac:spMkLst>
        </pc:spChg>
        <pc:spChg chg="add del">
          <ac:chgData name="Manish Sharma" userId="b799adb9ba789c8f" providerId="LiveId" clId="{5CF78E78-85FF-427A-A9EF-00EE9000A88C}" dt="2022-08-17T05:21:05.963" v="1013"/>
          <ac:spMkLst>
            <pc:docMk/>
            <pc:sldMk cId="1783579526" sldId="396"/>
            <ac:spMk id="4" creationId="{A87C3036-2539-FCA3-7621-E4072642309F}"/>
          </ac:spMkLst>
        </pc:spChg>
      </pc:sldChg>
      <pc:sldChg chg="del">
        <pc:chgData name="Manish Sharma" userId="b799adb9ba789c8f" providerId="LiveId" clId="{5CF78E78-85FF-427A-A9EF-00EE9000A88C}" dt="2022-08-16T02:38:26.583" v="0" actId="47"/>
        <pc:sldMkLst>
          <pc:docMk/>
          <pc:sldMk cId="2384314681" sldId="396"/>
        </pc:sldMkLst>
      </pc:sldChg>
      <pc:sldChg chg="addSp delSp modSp new mod">
        <pc:chgData name="Manish Sharma" userId="b799adb9ba789c8f" providerId="LiveId" clId="{5CF78E78-85FF-427A-A9EF-00EE9000A88C}" dt="2022-08-18T04:47:55.119" v="1350" actId="22"/>
        <pc:sldMkLst>
          <pc:docMk/>
          <pc:sldMk cId="3574447149" sldId="397"/>
        </pc:sldMkLst>
        <pc:spChg chg="mod">
          <ac:chgData name="Manish Sharma" userId="b799adb9ba789c8f" providerId="LiveId" clId="{5CF78E78-85FF-427A-A9EF-00EE9000A88C}" dt="2022-08-18T03:18:27.541" v="1341"/>
          <ac:spMkLst>
            <pc:docMk/>
            <pc:sldMk cId="3574447149" sldId="397"/>
            <ac:spMk id="2" creationId="{13F55C71-73AC-FF77-666D-DB792BAC157B}"/>
          </ac:spMkLst>
        </pc:spChg>
        <pc:spChg chg="del">
          <ac:chgData name="Manish Sharma" userId="b799adb9ba789c8f" providerId="LiveId" clId="{5CF78E78-85FF-427A-A9EF-00EE9000A88C}" dt="2022-08-18T03:18:30.051" v="1342" actId="478"/>
          <ac:spMkLst>
            <pc:docMk/>
            <pc:sldMk cId="3574447149" sldId="397"/>
            <ac:spMk id="3" creationId="{1EC94160-909F-0B72-278C-E0FC70C85B70}"/>
          </ac:spMkLst>
        </pc:spChg>
        <pc:spChg chg="add mod">
          <ac:chgData name="Manish Sharma" userId="b799adb9ba789c8f" providerId="LiveId" clId="{5CF78E78-85FF-427A-A9EF-00EE9000A88C}" dt="2022-08-18T03:18:46.323" v="1343"/>
          <ac:spMkLst>
            <pc:docMk/>
            <pc:sldMk cId="3574447149" sldId="397"/>
            <ac:spMk id="4" creationId="{10B58D3E-AA4A-46D2-C344-B00E3DBD0B28}"/>
          </ac:spMkLst>
        </pc:spChg>
        <pc:spChg chg="add mod">
          <ac:chgData name="Manish Sharma" userId="b799adb9ba789c8f" providerId="LiveId" clId="{5CF78E78-85FF-427A-A9EF-00EE9000A88C}" dt="2022-08-18T03:19:06.396" v="1344"/>
          <ac:spMkLst>
            <pc:docMk/>
            <pc:sldMk cId="3574447149" sldId="397"/>
            <ac:spMk id="5" creationId="{E2FB1DD9-CE82-86E6-6FB2-330E425385BA}"/>
          </ac:spMkLst>
        </pc:spChg>
        <pc:spChg chg="add mod">
          <ac:chgData name="Manish Sharma" userId="b799adb9ba789c8f" providerId="LiveId" clId="{5CF78E78-85FF-427A-A9EF-00EE9000A88C}" dt="2022-08-18T03:56:19.901" v="1346"/>
          <ac:spMkLst>
            <pc:docMk/>
            <pc:sldMk cId="3574447149" sldId="397"/>
            <ac:spMk id="7" creationId="{E55A38CF-759C-7943-2905-349F651B26A4}"/>
          </ac:spMkLst>
        </pc:spChg>
        <pc:spChg chg="add mod">
          <ac:chgData name="Manish Sharma" userId="b799adb9ba789c8f" providerId="LiveId" clId="{5CF78E78-85FF-427A-A9EF-00EE9000A88C}" dt="2022-08-18T04:26:59.568" v="1347"/>
          <ac:spMkLst>
            <pc:docMk/>
            <pc:sldMk cId="3574447149" sldId="397"/>
            <ac:spMk id="9" creationId="{F10B3DD7-E774-F709-F571-DFB77FC87094}"/>
          </ac:spMkLst>
        </pc:spChg>
        <pc:spChg chg="add mod">
          <ac:chgData name="Manish Sharma" userId="b799adb9ba789c8f" providerId="LiveId" clId="{5CF78E78-85FF-427A-A9EF-00EE9000A88C}" dt="2022-08-18T04:27:07.884" v="1348"/>
          <ac:spMkLst>
            <pc:docMk/>
            <pc:sldMk cId="3574447149" sldId="397"/>
            <ac:spMk id="12" creationId="{D3A99716-77DA-FC5D-E3F7-86E61A02C6DC}"/>
          </ac:spMkLst>
        </pc:spChg>
        <pc:spChg chg="add del">
          <ac:chgData name="Manish Sharma" userId="b799adb9ba789c8f" providerId="LiveId" clId="{5CF78E78-85FF-427A-A9EF-00EE9000A88C}" dt="2022-08-18T04:47:55.119" v="1350" actId="22"/>
          <ac:spMkLst>
            <pc:docMk/>
            <pc:sldMk cId="3574447149" sldId="397"/>
            <ac:spMk id="14" creationId="{83CC06E2-257A-25C4-4FEB-7DC1A8B38B30}"/>
          </ac:spMkLst>
        </pc:spChg>
        <pc:cxnChg chg="add mod">
          <ac:chgData name="Manish Sharma" userId="b799adb9ba789c8f" providerId="LiveId" clId="{5CF78E78-85FF-427A-A9EF-00EE9000A88C}" dt="2022-08-18T03:56:14.161" v="1345"/>
          <ac:cxnSpMkLst>
            <pc:docMk/>
            <pc:sldMk cId="3574447149" sldId="397"/>
            <ac:cxnSpMk id="6" creationId="{C73C4264-8976-2B91-8135-9870D4089A85}"/>
          </ac:cxnSpMkLst>
        </pc:cxnChg>
        <pc:cxnChg chg="add mod">
          <ac:chgData name="Manish Sharma" userId="b799adb9ba789c8f" providerId="LiveId" clId="{5CF78E78-85FF-427A-A9EF-00EE9000A88C}" dt="2022-08-18T04:26:59.568" v="1347"/>
          <ac:cxnSpMkLst>
            <pc:docMk/>
            <pc:sldMk cId="3574447149" sldId="397"/>
            <ac:cxnSpMk id="8" creationId="{F1E0946F-4E4A-E61D-1F8B-150D0A37495A}"/>
          </ac:cxnSpMkLst>
        </pc:cxnChg>
        <pc:cxnChg chg="add mod">
          <ac:chgData name="Manish Sharma" userId="b799adb9ba789c8f" providerId="LiveId" clId="{5CF78E78-85FF-427A-A9EF-00EE9000A88C}" dt="2022-08-18T04:27:07.884" v="1348"/>
          <ac:cxnSpMkLst>
            <pc:docMk/>
            <pc:sldMk cId="3574447149" sldId="397"/>
            <ac:cxnSpMk id="10" creationId="{DAF6A94E-3123-2310-AB94-0571EC06493D}"/>
          </ac:cxnSpMkLst>
        </pc:cxnChg>
        <pc:cxnChg chg="add mod">
          <ac:chgData name="Manish Sharma" userId="b799adb9ba789c8f" providerId="LiveId" clId="{5CF78E78-85FF-427A-A9EF-00EE9000A88C}" dt="2022-08-18T04:27:07.884" v="1348"/>
          <ac:cxnSpMkLst>
            <pc:docMk/>
            <pc:sldMk cId="3574447149" sldId="397"/>
            <ac:cxnSpMk id="11" creationId="{4A8EBD5C-A919-3429-3973-36D919D67BE8}"/>
          </ac:cxnSpMkLst>
        </pc:cxnChg>
      </pc:sldChg>
      <pc:sldChg chg="del">
        <pc:chgData name="Manish Sharma" userId="b799adb9ba789c8f" providerId="LiveId" clId="{5CF78E78-85FF-427A-A9EF-00EE9000A88C}" dt="2022-08-16T02:38:26.583" v="0" actId="47"/>
        <pc:sldMkLst>
          <pc:docMk/>
          <pc:sldMk cId="3578060852" sldId="397"/>
        </pc:sldMkLst>
      </pc:sldChg>
      <pc:sldChg chg="add">
        <pc:chgData name="Manish Sharma" userId="b799adb9ba789c8f" providerId="LiveId" clId="{5CF78E78-85FF-427A-A9EF-00EE9000A88C}" dt="2022-08-18T04:48:38.340" v="1354"/>
        <pc:sldMkLst>
          <pc:docMk/>
          <pc:sldMk cId="1176937191" sldId="398"/>
        </pc:sldMkLst>
      </pc:sldChg>
      <pc:sldChg chg="del">
        <pc:chgData name="Manish Sharma" userId="b799adb9ba789c8f" providerId="LiveId" clId="{5CF78E78-85FF-427A-A9EF-00EE9000A88C}" dt="2022-08-16T02:38:26.583" v="0" actId="47"/>
        <pc:sldMkLst>
          <pc:docMk/>
          <pc:sldMk cId="2021387729" sldId="398"/>
        </pc:sldMkLst>
      </pc:sldChg>
      <pc:sldChg chg="del">
        <pc:chgData name="Manish Sharma" userId="b799adb9ba789c8f" providerId="LiveId" clId="{5CF78E78-85FF-427A-A9EF-00EE9000A88C}" dt="2022-08-16T02:38:26.583" v="0" actId="47"/>
        <pc:sldMkLst>
          <pc:docMk/>
          <pc:sldMk cId="2339964951" sldId="399"/>
        </pc:sldMkLst>
      </pc:sldChg>
      <pc:sldChg chg="add">
        <pc:chgData name="Manish Sharma" userId="b799adb9ba789c8f" providerId="LiveId" clId="{5CF78E78-85FF-427A-A9EF-00EE9000A88C}" dt="2022-08-19T02:30:53.766" v="1355"/>
        <pc:sldMkLst>
          <pc:docMk/>
          <pc:sldMk cId="3982515735" sldId="399"/>
        </pc:sldMkLst>
      </pc:sldChg>
      <pc:sldChg chg="addSp delSp modSp new mod">
        <pc:chgData name="Manish Sharma" userId="b799adb9ba789c8f" providerId="LiveId" clId="{5CF78E78-85FF-427A-A9EF-00EE9000A88C}" dt="2022-08-20T04:55:24.705" v="1364"/>
        <pc:sldMkLst>
          <pc:docMk/>
          <pc:sldMk cId="1346657712" sldId="400"/>
        </pc:sldMkLst>
        <pc:spChg chg="mod">
          <ac:chgData name="Manish Sharma" userId="b799adb9ba789c8f" providerId="LiveId" clId="{5CF78E78-85FF-427A-A9EF-00EE9000A88C}" dt="2022-08-19T04:55:16.967" v="1358"/>
          <ac:spMkLst>
            <pc:docMk/>
            <pc:sldMk cId="1346657712" sldId="400"/>
            <ac:spMk id="2" creationId="{29536021-628D-AACE-59D5-E22978A16FD0}"/>
          </ac:spMkLst>
        </pc:spChg>
        <pc:spChg chg="del">
          <ac:chgData name="Manish Sharma" userId="b799adb9ba789c8f" providerId="LiveId" clId="{5CF78E78-85FF-427A-A9EF-00EE9000A88C}" dt="2022-08-19T04:55:19.113" v="1359" actId="478"/>
          <ac:spMkLst>
            <pc:docMk/>
            <pc:sldMk cId="1346657712" sldId="400"/>
            <ac:spMk id="3" creationId="{A8E66651-74E4-53F7-A489-104C8CC7875A}"/>
          </ac:spMkLst>
        </pc:spChg>
        <pc:spChg chg="add mod">
          <ac:chgData name="Manish Sharma" userId="b799adb9ba789c8f" providerId="LiveId" clId="{5CF78E78-85FF-427A-A9EF-00EE9000A88C}" dt="2022-08-20T04:31:48.047" v="1362"/>
          <ac:spMkLst>
            <pc:docMk/>
            <pc:sldMk cId="1346657712" sldId="400"/>
            <ac:spMk id="3" creationId="{F0F7922B-BC63-0D81-A463-B21E99CEF12A}"/>
          </ac:spMkLst>
        </pc:spChg>
        <pc:spChg chg="add mod">
          <ac:chgData name="Manish Sharma" userId="b799adb9ba789c8f" providerId="LiveId" clId="{5CF78E78-85FF-427A-A9EF-00EE9000A88C}" dt="2022-08-19T04:55:23.893" v="1360"/>
          <ac:spMkLst>
            <pc:docMk/>
            <pc:sldMk cId="1346657712" sldId="400"/>
            <ac:spMk id="4" creationId="{B44B7201-8699-CC4B-FD1E-61347B6B4AF3}"/>
          </ac:spMkLst>
        </pc:spChg>
        <pc:spChg chg="add mod">
          <ac:chgData name="Manish Sharma" userId="b799adb9ba789c8f" providerId="LiveId" clId="{5CF78E78-85FF-427A-A9EF-00EE9000A88C}" dt="2022-08-19T04:55:23.893" v="1360"/>
          <ac:spMkLst>
            <pc:docMk/>
            <pc:sldMk cId="1346657712" sldId="400"/>
            <ac:spMk id="5" creationId="{77AA5BC3-4E71-5BAF-29ED-73A065C033EE}"/>
          </ac:spMkLst>
        </pc:spChg>
        <pc:spChg chg="add mod">
          <ac:chgData name="Manish Sharma" userId="b799adb9ba789c8f" providerId="LiveId" clId="{5CF78E78-85FF-427A-A9EF-00EE9000A88C}" dt="2022-08-19T04:55:29.244" v="1361"/>
          <ac:spMkLst>
            <pc:docMk/>
            <pc:sldMk cId="1346657712" sldId="400"/>
            <ac:spMk id="7" creationId="{08632EE2-16A5-D0FE-8E44-C29719EA75CE}"/>
          </ac:spMkLst>
        </pc:spChg>
        <pc:spChg chg="add mod">
          <ac:chgData name="Manish Sharma" userId="b799adb9ba789c8f" providerId="LiveId" clId="{5CF78E78-85FF-427A-A9EF-00EE9000A88C}" dt="2022-08-20T04:54:56.249" v="1363"/>
          <ac:spMkLst>
            <pc:docMk/>
            <pc:sldMk cId="1346657712" sldId="400"/>
            <ac:spMk id="9" creationId="{8DCB2DA3-BB80-2319-AC45-95238B015DB2}"/>
          </ac:spMkLst>
        </pc:spChg>
        <pc:spChg chg="add mod">
          <ac:chgData name="Manish Sharma" userId="b799adb9ba789c8f" providerId="LiveId" clId="{5CF78E78-85FF-427A-A9EF-00EE9000A88C}" dt="2022-08-20T04:55:24.705" v="1364"/>
          <ac:spMkLst>
            <pc:docMk/>
            <pc:sldMk cId="1346657712" sldId="400"/>
            <ac:spMk id="10" creationId="{C90FD92B-9295-5B46-975F-565B7A7ECC1C}"/>
          </ac:spMkLst>
        </pc:spChg>
        <pc:spChg chg="add mod">
          <ac:chgData name="Manish Sharma" userId="b799adb9ba789c8f" providerId="LiveId" clId="{5CF78E78-85FF-427A-A9EF-00EE9000A88C}" dt="2022-08-20T04:55:24.705" v="1364"/>
          <ac:spMkLst>
            <pc:docMk/>
            <pc:sldMk cId="1346657712" sldId="400"/>
            <ac:spMk id="11" creationId="{FDAAB750-E1C2-A563-AC8B-5072BB50FA52}"/>
          </ac:spMkLst>
        </pc:spChg>
        <pc:spChg chg="add mod">
          <ac:chgData name="Manish Sharma" userId="b799adb9ba789c8f" providerId="LiveId" clId="{5CF78E78-85FF-427A-A9EF-00EE9000A88C}" dt="2022-08-20T04:55:24.705" v="1364"/>
          <ac:spMkLst>
            <pc:docMk/>
            <pc:sldMk cId="1346657712" sldId="400"/>
            <ac:spMk id="12" creationId="{A3F4AB54-290D-828D-6F13-C94D2926651D}"/>
          </ac:spMkLst>
        </pc:spChg>
        <pc:spChg chg="add mod">
          <ac:chgData name="Manish Sharma" userId="b799adb9ba789c8f" providerId="LiveId" clId="{5CF78E78-85FF-427A-A9EF-00EE9000A88C}" dt="2022-08-20T04:55:24.705" v="1364"/>
          <ac:spMkLst>
            <pc:docMk/>
            <pc:sldMk cId="1346657712" sldId="400"/>
            <ac:spMk id="15" creationId="{98DA4B5E-410D-9D09-7B81-612BB221061C}"/>
          </ac:spMkLst>
        </pc:spChg>
        <pc:spChg chg="add mod">
          <ac:chgData name="Manish Sharma" userId="b799adb9ba789c8f" providerId="LiveId" clId="{5CF78E78-85FF-427A-A9EF-00EE9000A88C}" dt="2022-08-20T04:55:24.705" v="1364"/>
          <ac:spMkLst>
            <pc:docMk/>
            <pc:sldMk cId="1346657712" sldId="400"/>
            <ac:spMk id="16" creationId="{A59B0580-4E38-4C12-3BA5-D96DA1FFD002}"/>
          </ac:spMkLst>
        </pc:spChg>
        <pc:cxnChg chg="add mod">
          <ac:chgData name="Manish Sharma" userId="b799adb9ba789c8f" providerId="LiveId" clId="{5CF78E78-85FF-427A-A9EF-00EE9000A88C}" dt="2022-08-19T04:55:23.893" v="1360"/>
          <ac:cxnSpMkLst>
            <pc:docMk/>
            <pc:sldMk cId="1346657712" sldId="400"/>
            <ac:cxnSpMk id="6" creationId="{D11AF7D9-E144-EE82-2688-2D7294DD6251}"/>
          </ac:cxnSpMkLst>
        </pc:cxnChg>
        <pc:cxnChg chg="add mod">
          <ac:chgData name="Manish Sharma" userId="b799adb9ba789c8f" providerId="LiveId" clId="{5CF78E78-85FF-427A-A9EF-00EE9000A88C}" dt="2022-08-20T04:54:56.249" v="1363"/>
          <ac:cxnSpMkLst>
            <pc:docMk/>
            <pc:sldMk cId="1346657712" sldId="400"/>
            <ac:cxnSpMk id="8" creationId="{EC378820-CE8E-EF24-B1F3-69DA4A255759}"/>
          </ac:cxnSpMkLst>
        </pc:cxnChg>
        <pc:cxnChg chg="add mod">
          <ac:chgData name="Manish Sharma" userId="b799adb9ba789c8f" providerId="LiveId" clId="{5CF78E78-85FF-427A-A9EF-00EE9000A88C}" dt="2022-08-20T04:55:24.705" v="1364"/>
          <ac:cxnSpMkLst>
            <pc:docMk/>
            <pc:sldMk cId="1346657712" sldId="400"/>
            <ac:cxnSpMk id="13" creationId="{B051C9CB-81C9-038B-A865-608B1698C123}"/>
          </ac:cxnSpMkLst>
        </pc:cxnChg>
        <pc:cxnChg chg="add mod">
          <ac:chgData name="Manish Sharma" userId="b799adb9ba789c8f" providerId="LiveId" clId="{5CF78E78-85FF-427A-A9EF-00EE9000A88C}" dt="2022-08-20T04:55:24.705" v="1364"/>
          <ac:cxnSpMkLst>
            <pc:docMk/>
            <pc:sldMk cId="1346657712" sldId="400"/>
            <ac:cxnSpMk id="14" creationId="{0C348142-8580-9A94-F601-F7C3C910E2C3}"/>
          </ac:cxnSpMkLst>
        </pc:cxnChg>
      </pc:sldChg>
      <pc:sldChg chg="del">
        <pc:chgData name="Manish Sharma" userId="b799adb9ba789c8f" providerId="LiveId" clId="{5CF78E78-85FF-427A-A9EF-00EE9000A88C}" dt="2022-08-16T02:38:26.583" v="0" actId="47"/>
        <pc:sldMkLst>
          <pc:docMk/>
          <pc:sldMk cId="3293002024" sldId="400"/>
        </pc:sldMkLst>
      </pc:sldChg>
      <pc:sldChg chg="del">
        <pc:chgData name="Manish Sharma" userId="b799adb9ba789c8f" providerId="LiveId" clId="{5CF78E78-85FF-427A-A9EF-00EE9000A88C}" dt="2022-08-16T02:38:26.583" v="0" actId="47"/>
        <pc:sldMkLst>
          <pc:docMk/>
          <pc:sldMk cId="201721731" sldId="401"/>
        </pc:sldMkLst>
      </pc:sldChg>
      <pc:sldChg chg="modSp new mod">
        <pc:chgData name="Manish Sharma" userId="b799adb9ba789c8f" providerId="LiveId" clId="{5CF78E78-85FF-427A-A9EF-00EE9000A88C}" dt="2022-08-20T06:52:07.345" v="1443" actId="20577"/>
        <pc:sldMkLst>
          <pc:docMk/>
          <pc:sldMk cId="1951104242" sldId="401"/>
        </pc:sldMkLst>
        <pc:spChg chg="mod">
          <ac:chgData name="Manish Sharma" userId="b799adb9ba789c8f" providerId="LiveId" clId="{5CF78E78-85FF-427A-A9EF-00EE9000A88C}" dt="2022-08-20T06:25:01.991" v="1370"/>
          <ac:spMkLst>
            <pc:docMk/>
            <pc:sldMk cId="1951104242" sldId="401"/>
            <ac:spMk id="2" creationId="{1EF3E49F-BEA7-4BD2-CE4B-B4365A15D571}"/>
          </ac:spMkLst>
        </pc:spChg>
        <pc:spChg chg="mod">
          <ac:chgData name="Manish Sharma" userId="b799adb9ba789c8f" providerId="LiveId" clId="{5CF78E78-85FF-427A-A9EF-00EE9000A88C}" dt="2022-08-20T06:52:07.345" v="1443" actId="20577"/>
          <ac:spMkLst>
            <pc:docMk/>
            <pc:sldMk cId="1951104242" sldId="401"/>
            <ac:spMk id="3" creationId="{889E1A10-EADD-6A9E-F2F3-0D8DEF25C453}"/>
          </ac:spMkLst>
        </pc:spChg>
      </pc:sldChg>
      <pc:sldChg chg="del">
        <pc:chgData name="Manish Sharma" userId="b799adb9ba789c8f" providerId="LiveId" clId="{5CF78E78-85FF-427A-A9EF-00EE9000A88C}" dt="2022-08-16T02:38:26.583" v="0" actId="47"/>
        <pc:sldMkLst>
          <pc:docMk/>
          <pc:sldMk cId="1558293216" sldId="402"/>
        </pc:sldMkLst>
      </pc:sldChg>
      <pc:sldChg chg="add">
        <pc:chgData name="Manish Sharma" userId="b799adb9ba789c8f" providerId="LiveId" clId="{5CF78E78-85FF-427A-A9EF-00EE9000A88C}" dt="2022-08-20T06:51:17.427" v="1371"/>
        <pc:sldMkLst>
          <pc:docMk/>
          <pc:sldMk cId="2384314681" sldId="402"/>
        </pc:sldMkLst>
      </pc:sldChg>
      <pc:sldChg chg="del">
        <pc:chgData name="Manish Sharma" userId="b799adb9ba789c8f" providerId="LiveId" clId="{5CF78E78-85FF-427A-A9EF-00EE9000A88C}" dt="2022-08-16T02:38:26.583" v="0" actId="47"/>
        <pc:sldMkLst>
          <pc:docMk/>
          <pc:sldMk cId="2894626958" sldId="403"/>
        </pc:sldMkLst>
      </pc:sldChg>
      <pc:sldChg chg="add">
        <pc:chgData name="Manish Sharma" userId="b799adb9ba789c8f" providerId="LiveId" clId="{5CF78E78-85FF-427A-A9EF-00EE9000A88C}" dt="2022-08-20T06:51:17.427" v="1371"/>
        <pc:sldMkLst>
          <pc:docMk/>
          <pc:sldMk cId="3578060852" sldId="403"/>
        </pc:sldMkLst>
      </pc:sldChg>
      <pc:sldChg chg="add">
        <pc:chgData name="Manish Sharma" userId="b799adb9ba789c8f" providerId="LiveId" clId="{5CF78E78-85FF-427A-A9EF-00EE9000A88C}" dt="2022-08-20T06:51:17.427" v="1371"/>
        <pc:sldMkLst>
          <pc:docMk/>
          <pc:sldMk cId="2021387729" sldId="404"/>
        </pc:sldMkLst>
      </pc:sldChg>
      <pc:sldChg chg="del">
        <pc:chgData name="Manish Sharma" userId="b799adb9ba789c8f" providerId="LiveId" clId="{5CF78E78-85FF-427A-A9EF-00EE9000A88C}" dt="2022-08-16T02:38:26.583" v="0" actId="47"/>
        <pc:sldMkLst>
          <pc:docMk/>
          <pc:sldMk cId="3501379099" sldId="404"/>
        </pc:sldMkLst>
      </pc:sldChg>
      <pc:sldChg chg="add del">
        <pc:chgData name="Manish Sharma" userId="b799adb9ba789c8f" providerId="LiveId" clId="{5CF78E78-85FF-427A-A9EF-00EE9000A88C}" dt="2022-08-22T03:00:30.466" v="1447"/>
        <pc:sldMkLst>
          <pc:docMk/>
          <pc:sldMk cId="4010599673" sldId="405"/>
        </pc:sldMkLst>
      </pc:sldChg>
      <pc:sldChg chg="add del">
        <pc:chgData name="Manish Sharma" userId="b799adb9ba789c8f" providerId="LiveId" clId="{5CF78E78-85FF-427A-A9EF-00EE9000A88C}" dt="2022-08-22T03:00:30.466" v="1447"/>
        <pc:sldMkLst>
          <pc:docMk/>
          <pc:sldMk cId="33911187" sldId="406"/>
        </pc:sldMkLst>
      </pc:sldChg>
      <pc:sldChg chg="add del">
        <pc:chgData name="Manish Sharma" userId="b799adb9ba789c8f" providerId="LiveId" clId="{5CF78E78-85FF-427A-A9EF-00EE9000A88C}" dt="2022-08-22T03:00:30.466" v="1447"/>
        <pc:sldMkLst>
          <pc:docMk/>
          <pc:sldMk cId="957610491" sldId="407"/>
        </pc:sldMkLst>
      </pc:sldChg>
      <pc:sldChg chg="add del">
        <pc:chgData name="Manish Sharma" userId="b799adb9ba789c8f" providerId="LiveId" clId="{5CF78E78-85FF-427A-A9EF-00EE9000A88C}" dt="2022-08-22T03:00:30.466" v="1447"/>
        <pc:sldMkLst>
          <pc:docMk/>
          <pc:sldMk cId="2340989941" sldId="408"/>
        </pc:sldMkLst>
      </pc:sldChg>
      <pc:sldChg chg="add del">
        <pc:chgData name="Manish Sharma" userId="b799adb9ba789c8f" providerId="LiveId" clId="{5CF78E78-85FF-427A-A9EF-00EE9000A88C}" dt="2022-08-22T03:00:30.466" v="1447"/>
        <pc:sldMkLst>
          <pc:docMk/>
          <pc:sldMk cId="1308915854" sldId="409"/>
        </pc:sldMkLst>
      </pc:sldChg>
      <pc:sldChg chg="add del">
        <pc:chgData name="Manish Sharma" userId="b799adb9ba789c8f" providerId="LiveId" clId="{5CF78E78-85FF-427A-A9EF-00EE9000A88C}" dt="2022-08-22T03:00:30.466" v="1447"/>
        <pc:sldMkLst>
          <pc:docMk/>
          <pc:sldMk cId="4247937068" sldId="410"/>
        </pc:sldMkLst>
      </pc:sldChg>
      <pc:sldChg chg="add del">
        <pc:chgData name="Manish Sharma" userId="b799adb9ba789c8f" providerId="LiveId" clId="{5CF78E78-85FF-427A-A9EF-00EE9000A88C}" dt="2022-08-22T03:00:30.466" v="1447"/>
        <pc:sldMkLst>
          <pc:docMk/>
          <pc:sldMk cId="745396596" sldId="411"/>
        </pc:sldMkLst>
      </pc:sldChg>
      <pc:sldChg chg="add del">
        <pc:chgData name="Manish Sharma" userId="b799adb9ba789c8f" providerId="LiveId" clId="{5CF78E78-85FF-427A-A9EF-00EE9000A88C}" dt="2022-08-22T03:00:30.466" v="1447"/>
        <pc:sldMkLst>
          <pc:docMk/>
          <pc:sldMk cId="503224813" sldId="412"/>
        </pc:sldMkLst>
      </pc:sldChg>
      <pc:sldChg chg="add del">
        <pc:chgData name="Manish Sharma" userId="b799adb9ba789c8f" providerId="LiveId" clId="{5CF78E78-85FF-427A-A9EF-00EE9000A88C}" dt="2022-08-22T03:00:30.466" v="1447"/>
        <pc:sldMkLst>
          <pc:docMk/>
          <pc:sldMk cId="2716841137" sldId="413"/>
        </pc:sldMkLst>
      </pc:sldChg>
      <pc:sldChg chg="add del">
        <pc:chgData name="Manish Sharma" userId="b799adb9ba789c8f" providerId="LiveId" clId="{5CF78E78-85FF-427A-A9EF-00EE9000A88C}" dt="2022-08-24T02:32:25.142" v="1468"/>
        <pc:sldMkLst>
          <pc:docMk/>
          <pc:sldMk cId="2503257329" sldId="414"/>
        </pc:sldMkLst>
      </pc:sldChg>
      <pc:sldChg chg="add del">
        <pc:chgData name="Manish Sharma" userId="b799adb9ba789c8f" providerId="LiveId" clId="{5CF78E78-85FF-427A-A9EF-00EE9000A88C}" dt="2022-08-24T02:32:25.142" v="1468"/>
        <pc:sldMkLst>
          <pc:docMk/>
          <pc:sldMk cId="3625819302" sldId="415"/>
        </pc:sldMkLst>
      </pc:sldChg>
      <pc:sldChg chg="add del">
        <pc:chgData name="Manish Sharma" userId="b799adb9ba789c8f" providerId="LiveId" clId="{5CF78E78-85FF-427A-A9EF-00EE9000A88C}" dt="2022-08-24T02:32:25.142" v="1468"/>
        <pc:sldMkLst>
          <pc:docMk/>
          <pc:sldMk cId="593562158" sldId="416"/>
        </pc:sldMkLst>
      </pc:sldChg>
      <pc:sldChg chg="add del">
        <pc:chgData name="Manish Sharma" userId="b799adb9ba789c8f" providerId="LiveId" clId="{5CF78E78-85FF-427A-A9EF-00EE9000A88C}" dt="2022-08-24T02:32:25.142" v="1468"/>
        <pc:sldMkLst>
          <pc:docMk/>
          <pc:sldMk cId="3287422598" sldId="417"/>
        </pc:sldMkLst>
      </pc:sldChg>
      <pc:sldChg chg="add del">
        <pc:chgData name="Manish Sharma" userId="b799adb9ba789c8f" providerId="LiveId" clId="{5CF78E78-85FF-427A-A9EF-00EE9000A88C}" dt="2022-08-24T02:32:25.142" v="1468"/>
        <pc:sldMkLst>
          <pc:docMk/>
          <pc:sldMk cId="2825204980" sldId="418"/>
        </pc:sldMkLst>
      </pc:sldChg>
      <pc:sldChg chg="add del">
        <pc:chgData name="Manish Sharma" userId="b799adb9ba789c8f" providerId="LiveId" clId="{5CF78E78-85FF-427A-A9EF-00EE9000A88C}" dt="2022-08-24T02:32:25.142" v="1468"/>
        <pc:sldMkLst>
          <pc:docMk/>
          <pc:sldMk cId="2489027455" sldId="419"/>
        </pc:sldMkLst>
      </pc:sldChg>
      <pc:sldChg chg="add del">
        <pc:chgData name="Manish Sharma" userId="b799adb9ba789c8f" providerId="LiveId" clId="{5CF78E78-85FF-427A-A9EF-00EE9000A88C}" dt="2022-08-24T02:32:25.142" v="1468"/>
        <pc:sldMkLst>
          <pc:docMk/>
          <pc:sldMk cId="634653430" sldId="420"/>
        </pc:sldMkLst>
      </pc:sldChg>
      <pc:sldChg chg="add del">
        <pc:chgData name="Manish Sharma" userId="b799adb9ba789c8f" providerId="LiveId" clId="{5CF78E78-85FF-427A-A9EF-00EE9000A88C}" dt="2022-08-24T02:32:25.142" v="1468"/>
        <pc:sldMkLst>
          <pc:docMk/>
          <pc:sldMk cId="2024206920" sldId="421"/>
        </pc:sldMkLst>
      </pc:sldChg>
      <pc:sldChg chg="add del">
        <pc:chgData name="Manish Sharma" userId="b799adb9ba789c8f" providerId="LiveId" clId="{5CF78E78-85FF-427A-A9EF-00EE9000A88C}" dt="2022-08-24T02:32:25.142" v="1468"/>
        <pc:sldMkLst>
          <pc:docMk/>
          <pc:sldMk cId="363106514" sldId="422"/>
        </pc:sldMkLst>
      </pc:sldChg>
      <pc:sldChg chg="add del">
        <pc:chgData name="Manish Sharma" userId="b799adb9ba789c8f" providerId="LiveId" clId="{5CF78E78-85FF-427A-A9EF-00EE9000A88C}" dt="2022-08-24T02:32:25.142" v="1468"/>
        <pc:sldMkLst>
          <pc:docMk/>
          <pc:sldMk cId="2853759004" sldId="423"/>
        </pc:sldMkLst>
      </pc:sldChg>
      <pc:sldChg chg="add del">
        <pc:chgData name="Manish Sharma" userId="b799adb9ba789c8f" providerId="LiveId" clId="{5CF78E78-85FF-427A-A9EF-00EE9000A88C}" dt="2022-08-24T02:32:25.142" v="1468"/>
        <pc:sldMkLst>
          <pc:docMk/>
          <pc:sldMk cId="757705804" sldId="424"/>
        </pc:sldMkLst>
      </pc:sldChg>
      <pc:sldChg chg="add del">
        <pc:chgData name="Manish Sharma" userId="b799adb9ba789c8f" providerId="LiveId" clId="{5CF78E78-85FF-427A-A9EF-00EE9000A88C}" dt="2022-08-24T02:32:25.142" v="1468"/>
        <pc:sldMkLst>
          <pc:docMk/>
          <pc:sldMk cId="959263370" sldId="425"/>
        </pc:sldMkLst>
      </pc:sldChg>
      <pc:sldChg chg="add del">
        <pc:chgData name="Manish Sharma" userId="b799adb9ba789c8f" providerId="LiveId" clId="{5CF78E78-85FF-427A-A9EF-00EE9000A88C}" dt="2022-08-24T02:32:25.142" v="1468"/>
        <pc:sldMkLst>
          <pc:docMk/>
          <pc:sldMk cId="1148178458" sldId="426"/>
        </pc:sldMkLst>
      </pc:sldChg>
      <pc:sldChg chg="add del">
        <pc:chgData name="Manish Sharma" userId="b799adb9ba789c8f" providerId="LiveId" clId="{5CF78E78-85FF-427A-A9EF-00EE9000A88C}" dt="2022-08-24T02:32:25.142" v="1468"/>
        <pc:sldMkLst>
          <pc:docMk/>
          <pc:sldMk cId="313141964" sldId="427"/>
        </pc:sldMkLst>
      </pc:sldChg>
      <pc:sldChg chg="add del">
        <pc:chgData name="Manish Sharma" userId="b799adb9ba789c8f" providerId="LiveId" clId="{5CF78E78-85FF-427A-A9EF-00EE9000A88C}" dt="2022-08-24T02:32:25.142" v="1468"/>
        <pc:sldMkLst>
          <pc:docMk/>
          <pc:sldMk cId="498877505" sldId="428"/>
        </pc:sldMkLst>
      </pc:sldChg>
      <pc:sldChg chg="add del">
        <pc:chgData name="Manish Sharma" userId="b799adb9ba789c8f" providerId="LiveId" clId="{5CF78E78-85FF-427A-A9EF-00EE9000A88C}" dt="2022-08-24T02:32:25.142" v="1468"/>
        <pc:sldMkLst>
          <pc:docMk/>
          <pc:sldMk cId="3581351146" sldId="429"/>
        </pc:sldMkLst>
      </pc:sldChg>
      <pc:sldChg chg="add del">
        <pc:chgData name="Manish Sharma" userId="b799adb9ba789c8f" providerId="LiveId" clId="{5CF78E78-85FF-427A-A9EF-00EE9000A88C}" dt="2022-08-24T04:57:38.082" v="1469"/>
        <pc:sldMkLst>
          <pc:docMk/>
          <pc:sldMk cId="41877520" sldId="430"/>
        </pc:sldMkLst>
      </pc:sldChg>
      <pc:sldChg chg="del">
        <pc:chgData name="Manish Sharma" userId="b799adb9ba789c8f" providerId="LiveId" clId="{5CF78E78-85FF-427A-A9EF-00EE9000A88C}" dt="2022-08-16T02:38:26.583" v="0" actId="47"/>
        <pc:sldMkLst>
          <pc:docMk/>
          <pc:sldMk cId="3722790757" sldId="431"/>
        </pc:sldMkLst>
      </pc:sldChg>
      <pc:sldChg chg="del">
        <pc:chgData name="Manish Sharma" userId="b799adb9ba789c8f" providerId="LiveId" clId="{5CF78E78-85FF-427A-A9EF-00EE9000A88C}" dt="2022-08-16T02:38:26.583" v="0" actId="47"/>
        <pc:sldMkLst>
          <pc:docMk/>
          <pc:sldMk cId="2817809417" sldId="432"/>
        </pc:sldMkLst>
      </pc:sldChg>
      <pc:sldChg chg="addSp delSp modSp add del mod setBg delDesignElem">
        <pc:chgData name="Manish Sharma" userId="b799adb9ba789c8f" providerId="LiveId" clId="{5CF78E78-85FF-427A-A9EF-00EE9000A88C}" dt="2022-08-25T03:15:21.394" v="1857" actId="26606"/>
        <pc:sldMkLst>
          <pc:docMk/>
          <pc:sldMk cId="1565417734" sldId="433"/>
        </pc:sldMkLst>
        <pc:spChg chg="mod">
          <ac:chgData name="Manish Sharma" userId="b799adb9ba789c8f" providerId="LiveId" clId="{5CF78E78-85FF-427A-A9EF-00EE9000A88C}" dt="2022-08-25T03:15:21.394" v="1857" actId="26606"/>
          <ac:spMkLst>
            <pc:docMk/>
            <pc:sldMk cId="1565417734" sldId="433"/>
            <ac:spMk id="3" creationId="{372B17DD-0106-4B06-95E5-D082DEE04FAB}"/>
          </ac:spMkLst>
        </pc:spChg>
        <pc:spChg chg="del">
          <ac:chgData name="Manish Sharma" userId="b799adb9ba789c8f" providerId="LiveId" clId="{5CF78E78-85FF-427A-A9EF-00EE9000A88C}" dt="2022-08-25T03:15:10.030" v="1856"/>
          <ac:spMkLst>
            <pc:docMk/>
            <pc:sldMk cId="1565417734" sldId="433"/>
            <ac:spMk id="8" creationId="{09588DA8-065E-4F6F-8EFD-43104AB2E0CF}"/>
          </ac:spMkLst>
        </pc:spChg>
        <pc:spChg chg="del">
          <ac:chgData name="Manish Sharma" userId="b799adb9ba789c8f" providerId="LiveId" clId="{5CF78E78-85FF-427A-A9EF-00EE9000A88C}" dt="2022-08-25T03:15:10.030" v="1856"/>
          <ac:spMkLst>
            <pc:docMk/>
            <pc:sldMk cId="1565417734" sldId="433"/>
            <ac:spMk id="10" creationId="{C4285719-470E-454C-AF62-8323075F1F5B}"/>
          </ac:spMkLst>
        </pc:spChg>
        <pc:spChg chg="del">
          <ac:chgData name="Manish Sharma" userId="b799adb9ba789c8f" providerId="LiveId" clId="{5CF78E78-85FF-427A-A9EF-00EE9000A88C}" dt="2022-08-25T03:15:10.030" v="1856"/>
          <ac:spMkLst>
            <pc:docMk/>
            <pc:sldMk cId="1565417734" sldId="433"/>
            <ac:spMk id="12" creationId="{CD9FE4EF-C4D8-49A0-B2FF-81D8DB7D8A24}"/>
          </ac:spMkLst>
        </pc:spChg>
        <pc:spChg chg="del">
          <ac:chgData name="Manish Sharma" userId="b799adb9ba789c8f" providerId="LiveId" clId="{5CF78E78-85FF-427A-A9EF-00EE9000A88C}" dt="2022-08-25T03:15:10.030" v="1856"/>
          <ac:spMkLst>
            <pc:docMk/>
            <pc:sldMk cId="1565417734" sldId="433"/>
            <ac:spMk id="14" creationId="{4300840D-0A0B-4512-BACA-B439D5B9C57C}"/>
          </ac:spMkLst>
        </pc:spChg>
        <pc:spChg chg="del">
          <ac:chgData name="Manish Sharma" userId="b799adb9ba789c8f" providerId="LiveId" clId="{5CF78E78-85FF-427A-A9EF-00EE9000A88C}" dt="2022-08-25T03:15:10.030" v="1856"/>
          <ac:spMkLst>
            <pc:docMk/>
            <pc:sldMk cId="1565417734" sldId="433"/>
            <ac:spMk id="16" creationId="{D2B78728-A580-49A7-84F9-6EF6F583ADE0}"/>
          </ac:spMkLst>
        </pc:spChg>
        <pc:spChg chg="add">
          <ac:chgData name="Manish Sharma" userId="b799adb9ba789c8f" providerId="LiveId" clId="{5CF78E78-85FF-427A-A9EF-00EE9000A88C}" dt="2022-08-25T03:15:21.394" v="1857" actId="26606"/>
          <ac:spMkLst>
            <pc:docMk/>
            <pc:sldMk cId="1565417734" sldId="433"/>
            <ac:spMk id="17" creationId="{09588DA8-065E-4F6F-8EFD-43104AB2E0CF}"/>
          </ac:spMkLst>
        </pc:spChg>
        <pc:spChg chg="del">
          <ac:chgData name="Manish Sharma" userId="b799adb9ba789c8f" providerId="LiveId" clId="{5CF78E78-85FF-427A-A9EF-00EE9000A88C}" dt="2022-08-25T03:15:10.030" v="1856"/>
          <ac:spMkLst>
            <pc:docMk/>
            <pc:sldMk cId="1565417734" sldId="433"/>
            <ac:spMk id="18" creationId="{38FAA1A1-D861-433F-88FA-1E9D6FD31D11}"/>
          </ac:spMkLst>
        </pc:spChg>
        <pc:spChg chg="add">
          <ac:chgData name="Manish Sharma" userId="b799adb9ba789c8f" providerId="LiveId" clId="{5CF78E78-85FF-427A-A9EF-00EE9000A88C}" dt="2022-08-25T03:15:21.394" v="1857" actId="26606"/>
          <ac:spMkLst>
            <pc:docMk/>
            <pc:sldMk cId="1565417734" sldId="433"/>
            <ac:spMk id="19" creationId="{C4285719-470E-454C-AF62-8323075F1F5B}"/>
          </ac:spMkLst>
        </pc:spChg>
        <pc:spChg chg="del">
          <ac:chgData name="Manish Sharma" userId="b799adb9ba789c8f" providerId="LiveId" clId="{5CF78E78-85FF-427A-A9EF-00EE9000A88C}" dt="2022-08-25T03:15:10.030" v="1856"/>
          <ac:spMkLst>
            <pc:docMk/>
            <pc:sldMk cId="1565417734" sldId="433"/>
            <ac:spMk id="20" creationId="{8D71EDA1-87BF-4D5D-AB79-F346FD19278A}"/>
          </ac:spMkLst>
        </pc:spChg>
        <pc:spChg chg="add">
          <ac:chgData name="Manish Sharma" userId="b799adb9ba789c8f" providerId="LiveId" clId="{5CF78E78-85FF-427A-A9EF-00EE9000A88C}" dt="2022-08-25T03:15:21.394" v="1857" actId="26606"/>
          <ac:spMkLst>
            <pc:docMk/>
            <pc:sldMk cId="1565417734" sldId="433"/>
            <ac:spMk id="21" creationId="{CD9FE4EF-C4D8-49A0-B2FF-81D8DB7D8A24}"/>
          </ac:spMkLst>
        </pc:spChg>
        <pc:spChg chg="add">
          <ac:chgData name="Manish Sharma" userId="b799adb9ba789c8f" providerId="LiveId" clId="{5CF78E78-85FF-427A-A9EF-00EE9000A88C}" dt="2022-08-25T03:15:21.394" v="1857" actId="26606"/>
          <ac:spMkLst>
            <pc:docMk/>
            <pc:sldMk cId="1565417734" sldId="433"/>
            <ac:spMk id="22" creationId="{4300840D-0A0B-4512-BACA-B439D5B9C57C}"/>
          </ac:spMkLst>
        </pc:spChg>
        <pc:spChg chg="add">
          <ac:chgData name="Manish Sharma" userId="b799adb9ba789c8f" providerId="LiveId" clId="{5CF78E78-85FF-427A-A9EF-00EE9000A88C}" dt="2022-08-25T03:15:21.394" v="1857" actId="26606"/>
          <ac:spMkLst>
            <pc:docMk/>
            <pc:sldMk cId="1565417734" sldId="433"/>
            <ac:spMk id="23" creationId="{D2B78728-A580-49A7-84F9-6EF6F583ADE0}"/>
          </ac:spMkLst>
        </pc:spChg>
        <pc:spChg chg="add">
          <ac:chgData name="Manish Sharma" userId="b799adb9ba789c8f" providerId="LiveId" clId="{5CF78E78-85FF-427A-A9EF-00EE9000A88C}" dt="2022-08-25T03:15:21.394" v="1857" actId="26606"/>
          <ac:spMkLst>
            <pc:docMk/>
            <pc:sldMk cId="1565417734" sldId="433"/>
            <ac:spMk id="24" creationId="{38FAA1A1-D861-433F-88FA-1E9D6FD31D11}"/>
          </ac:spMkLst>
        </pc:spChg>
        <pc:spChg chg="add">
          <ac:chgData name="Manish Sharma" userId="b799adb9ba789c8f" providerId="LiveId" clId="{5CF78E78-85FF-427A-A9EF-00EE9000A88C}" dt="2022-08-25T03:15:21.394" v="1857" actId="26606"/>
          <ac:spMkLst>
            <pc:docMk/>
            <pc:sldMk cId="1565417734" sldId="433"/>
            <ac:spMk id="25" creationId="{8D71EDA1-87BF-4D5D-AB79-F346FD19278A}"/>
          </ac:spMkLst>
        </pc:spChg>
      </pc:sldChg>
      <pc:sldChg chg="del">
        <pc:chgData name="Manish Sharma" userId="b799adb9ba789c8f" providerId="LiveId" clId="{5CF78E78-85FF-427A-A9EF-00EE9000A88C}" dt="2022-08-16T02:38:26.583" v="0" actId="47"/>
        <pc:sldMkLst>
          <pc:docMk/>
          <pc:sldMk cId="1795810273" sldId="434"/>
        </pc:sldMkLst>
      </pc:sldChg>
      <pc:sldChg chg="del">
        <pc:chgData name="Manish Sharma" userId="b799adb9ba789c8f" providerId="LiveId" clId="{5CF78E78-85FF-427A-A9EF-00EE9000A88C}" dt="2022-08-16T02:38:26.583" v="0" actId="47"/>
        <pc:sldMkLst>
          <pc:docMk/>
          <pc:sldMk cId="3656162023" sldId="435"/>
        </pc:sldMkLst>
      </pc:sldChg>
      <pc:sldChg chg="del">
        <pc:chgData name="Manish Sharma" userId="b799adb9ba789c8f" providerId="LiveId" clId="{5CF78E78-85FF-427A-A9EF-00EE9000A88C}" dt="2022-08-16T02:38:26.583" v="0" actId="47"/>
        <pc:sldMkLst>
          <pc:docMk/>
          <pc:sldMk cId="2381066136" sldId="436"/>
        </pc:sldMkLst>
      </pc:sldChg>
      <pc:sldChg chg="del">
        <pc:chgData name="Manish Sharma" userId="b799adb9ba789c8f" providerId="LiveId" clId="{5CF78E78-85FF-427A-A9EF-00EE9000A88C}" dt="2022-08-16T02:38:26.583" v="0" actId="47"/>
        <pc:sldMkLst>
          <pc:docMk/>
          <pc:sldMk cId="2495799992" sldId="437"/>
        </pc:sldMkLst>
      </pc:sldChg>
      <pc:sldChg chg="add del">
        <pc:chgData name="Manish Sharma" userId="b799adb9ba789c8f" providerId="LiveId" clId="{5CF78E78-85FF-427A-A9EF-00EE9000A88C}" dt="2022-08-20T09:48:58.160" v="1444"/>
        <pc:sldMkLst>
          <pc:docMk/>
          <pc:sldMk cId="220428449" sldId="438"/>
        </pc:sldMkLst>
      </pc:sldChg>
      <pc:sldChg chg="add">
        <pc:chgData name="Manish Sharma" userId="b799adb9ba789c8f" providerId="LiveId" clId="{5CF78E78-85FF-427A-A9EF-00EE9000A88C}" dt="2022-08-20T10:14:03.151" v="1445"/>
        <pc:sldMkLst>
          <pc:docMk/>
          <pc:sldMk cId="2339964951" sldId="439"/>
        </pc:sldMkLst>
      </pc:sldChg>
      <pc:sldChg chg="add">
        <pc:chgData name="Manish Sharma" userId="b799adb9ba789c8f" providerId="LiveId" clId="{5CF78E78-85FF-427A-A9EF-00EE9000A88C}" dt="2022-08-20T10:14:03.151" v="1445"/>
        <pc:sldMkLst>
          <pc:docMk/>
          <pc:sldMk cId="3293002024" sldId="440"/>
        </pc:sldMkLst>
      </pc:sldChg>
      <pc:sldChg chg="add">
        <pc:chgData name="Manish Sharma" userId="b799adb9ba789c8f" providerId="LiveId" clId="{5CF78E78-85FF-427A-A9EF-00EE9000A88C}" dt="2022-08-20T10:14:03.151" v="1445"/>
        <pc:sldMkLst>
          <pc:docMk/>
          <pc:sldMk cId="201721731" sldId="441"/>
        </pc:sldMkLst>
      </pc:sldChg>
      <pc:sldChg chg="add">
        <pc:chgData name="Manish Sharma" userId="b799adb9ba789c8f" providerId="LiveId" clId="{5CF78E78-85FF-427A-A9EF-00EE9000A88C}" dt="2022-08-20T10:14:03.151" v="1445"/>
        <pc:sldMkLst>
          <pc:docMk/>
          <pc:sldMk cId="1558293216" sldId="442"/>
        </pc:sldMkLst>
      </pc:sldChg>
      <pc:sldChg chg="add">
        <pc:chgData name="Manish Sharma" userId="b799adb9ba789c8f" providerId="LiveId" clId="{5CF78E78-85FF-427A-A9EF-00EE9000A88C}" dt="2022-08-22T02:46:49.479" v="1446"/>
        <pc:sldMkLst>
          <pc:docMk/>
          <pc:sldMk cId="2894626958" sldId="443"/>
        </pc:sldMkLst>
      </pc:sldChg>
      <pc:sldChg chg="add">
        <pc:chgData name="Manish Sharma" userId="b799adb9ba789c8f" providerId="LiveId" clId="{5CF78E78-85FF-427A-A9EF-00EE9000A88C}" dt="2022-08-22T03:00:30.466" v="1447"/>
        <pc:sldMkLst>
          <pc:docMk/>
          <pc:sldMk cId="3501379099" sldId="444"/>
        </pc:sldMkLst>
      </pc:sldChg>
      <pc:sldChg chg="modSp new mod">
        <pc:chgData name="Manish Sharma" userId="b799adb9ba789c8f" providerId="LiveId" clId="{5CF78E78-85FF-427A-A9EF-00EE9000A88C}" dt="2022-08-22T03:03:22.032" v="1467" actId="20577"/>
        <pc:sldMkLst>
          <pc:docMk/>
          <pc:sldMk cId="1018253915" sldId="445"/>
        </pc:sldMkLst>
        <pc:spChg chg="mod">
          <ac:chgData name="Manish Sharma" userId="b799adb9ba789c8f" providerId="LiveId" clId="{5CF78E78-85FF-427A-A9EF-00EE9000A88C}" dt="2022-08-22T03:02:43.851" v="1461" actId="20577"/>
          <ac:spMkLst>
            <pc:docMk/>
            <pc:sldMk cId="1018253915" sldId="445"/>
            <ac:spMk id="2" creationId="{542E7012-A7EA-B287-E9F2-C274AF7DB263}"/>
          </ac:spMkLst>
        </pc:spChg>
        <pc:spChg chg="mod">
          <ac:chgData name="Manish Sharma" userId="b799adb9ba789c8f" providerId="LiveId" clId="{5CF78E78-85FF-427A-A9EF-00EE9000A88C}" dt="2022-08-22T03:03:22.032" v="1467" actId="20577"/>
          <ac:spMkLst>
            <pc:docMk/>
            <pc:sldMk cId="1018253915" sldId="445"/>
            <ac:spMk id="3" creationId="{DB47289B-51F5-4DEA-76F9-6B8113DF3781}"/>
          </ac:spMkLst>
        </pc:spChg>
      </pc:sldChg>
      <pc:sldChg chg="addSp modSp add mod">
        <pc:chgData name="Manish Sharma" userId="b799adb9ba789c8f" providerId="LiveId" clId="{5CF78E78-85FF-427A-A9EF-00EE9000A88C}" dt="2022-08-25T03:04:15.468" v="1854" actId="1076"/>
        <pc:sldMkLst>
          <pc:docMk/>
          <pc:sldMk cId="2189218860" sldId="446"/>
        </pc:sldMkLst>
        <pc:spChg chg="add mod">
          <ac:chgData name="Manish Sharma" userId="b799adb9ba789c8f" providerId="LiveId" clId="{5CF78E78-85FF-427A-A9EF-00EE9000A88C}" dt="2022-08-24T05:15:56.781" v="1525" actId="1076"/>
          <ac:spMkLst>
            <pc:docMk/>
            <pc:sldMk cId="2189218860" sldId="446"/>
            <ac:spMk id="2" creationId="{C46316B0-4404-0D2E-A22A-4383B6217C75}"/>
          </ac:spMkLst>
        </pc:spChg>
        <pc:spChg chg="mod">
          <ac:chgData name="Manish Sharma" userId="b799adb9ba789c8f" providerId="LiveId" clId="{5CF78E78-85FF-427A-A9EF-00EE9000A88C}" dt="2022-08-24T05:15:24.219" v="1486" actId="1076"/>
          <ac:spMkLst>
            <pc:docMk/>
            <pc:sldMk cId="2189218860" sldId="446"/>
            <ac:spMk id="19" creationId="{D507D3D7-27BF-4EFD-9D27-78D98CF08C74}"/>
          </ac:spMkLst>
        </pc:spChg>
        <pc:spChg chg="mod">
          <ac:chgData name="Manish Sharma" userId="b799adb9ba789c8f" providerId="LiveId" clId="{5CF78E78-85FF-427A-A9EF-00EE9000A88C}" dt="2022-08-24T05:19:09.307" v="1655" actId="20577"/>
          <ac:spMkLst>
            <pc:docMk/>
            <pc:sldMk cId="2189218860" sldId="446"/>
            <ac:spMk id="21" creationId="{45A88D24-C1EF-454D-B377-5B1C8F5BDFAC}"/>
          </ac:spMkLst>
        </pc:spChg>
        <pc:spChg chg="add mod">
          <ac:chgData name="Manish Sharma" userId="b799adb9ba789c8f" providerId="LiveId" clId="{5CF78E78-85FF-427A-A9EF-00EE9000A88C}" dt="2022-08-25T03:01:56.109" v="1656"/>
          <ac:spMkLst>
            <pc:docMk/>
            <pc:sldMk cId="2189218860" sldId="446"/>
            <ac:spMk id="23" creationId="{F206AE56-D809-6E3A-0059-2029B0395549}"/>
          </ac:spMkLst>
        </pc:spChg>
        <pc:spChg chg="add mod">
          <ac:chgData name="Manish Sharma" userId="b799adb9ba789c8f" providerId="LiveId" clId="{5CF78E78-85FF-427A-A9EF-00EE9000A88C}" dt="2022-08-25T03:01:56.109" v="1656"/>
          <ac:spMkLst>
            <pc:docMk/>
            <pc:sldMk cId="2189218860" sldId="446"/>
            <ac:spMk id="25" creationId="{42EA7DB1-3F71-4B4E-C0A5-BE887374A6FD}"/>
          </ac:spMkLst>
        </pc:spChg>
        <pc:spChg chg="add mod">
          <ac:chgData name="Manish Sharma" userId="b799adb9ba789c8f" providerId="LiveId" clId="{5CF78E78-85FF-427A-A9EF-00EE9000A88C}" dt="2022-08-25T03:03:24.688" v="1800" actId="14100"/>
          <ac:spMkLst>
            <pc:docMk/>
            <pc:sldMk cId="2189218860" sldId="446"/>
            <ac:spMk id="26" creationId="{1EE9F7D3-003C-61FC-ADC4-B02B7BB46E06}"/>
          </ac:spMkLst>
        </pc:spChg>
        <pc:spChg chg="add mod">
          <ac:chgData name="Manish Sharma" userId="b799adb9ba789c8f" providerId="LiveId" clId="{5CF78E78-85FF-427A-A9EF-00EE9000A88C}" dt="2022-08-25T03:04:15.468" v="1854" actId="1076"/>
          <ac:spMkLst>
            <pc:docMk/>
            <pc:sldMk cId="2189218860" sldId="446"/>
            <ac:spMk id="27" creationId="{BDB15B0F-6EAC-02FF-CA84-9FB25F58CA7A}"/>
          </ac:spMkLst>
        </pc:spChg>
        <pc:cxnChg chg="add mod">
          <ac:chgData name="Manish Sharma" userId="b799adb9ba789c8f" providerId="LiveId" clId="{5CF78E78-85FF-427A-A9EF-00EE9000A88C}" dt="2022-08-25T03:01:56.109" v="1656"/>
          <ac:cxnSpMkLst>
            <pc:docMk/>
            <pc:sldMk cId="2189218860" sldId="446"/>
            <ac:cxnSpMk id="3" creationId="{0EA1B860-C051-5A97-FC32-97935E9C860B}"/>
          </ac:cxnSpMkLst>
        </pc:cxnChg>
        <pc:cxnChg chg="add">
          <ac:chgData name="Manish Sharma" userId="b799adb9ba789c8f" providerId="LiveId" clId="{5CF78E78-85FF-427A-A9EF-00EE9000A88C}" dt="2022-08-24T05:16:03.219" v="1526" actId="11529"/>
          <ac:cxnSpMkLst>
            <pc:docMk/>
            <pc:sldMk cId="2189218860" sldId="446"/>
            <ac:cxnSpMk id="22" creationId="{388007FA-3779-6E07-FB97-224D4A032B27}"/>
          </ac:cxnSpMkLst>
        </pc:cxnChg>
        <pc:cxnChg chg="add mod">
          <ac:chgData name="Manish Sharma" userId="b799adb9ba789c8f" providerId="LiveId" clId="{5CF78E78-85FF-427A-A9EF-00EE9000A88C}" dt="2022-08-25T03:01:56.109" v="1656"/>
          <ac:cxnSpMkLst>
            <pc:docMk/>
            <pc:sldMk cId="2189218860" sldId="446"/>
            <ac:cxnSpMk id="24" creationId="{6C69CBD4-DF6E-5523-1364-B89B932F6902}"/>
          </ac:cxnSpMkLst>
        </pc:cxnChg>
      </pc:sldChg>
    </pc:docChg>
  </pc:docChgLst>
  <pc:docChgLst>
    <pc:chgData name="Manish Sharma" userId="b799adb9ba789c8f" providerId="LiveId" clId="{B31C9108-4898-42B0-BDC9-CB8E2FBC8D58}"/>
    <pc:docChg chg="undo custSel addSld delSld modSld sldOrd">
      <pc:chgData name="Manish Sharma" userId="b799adb9ba789c8f" providerId="LiveId" clId="{B31C9108-4898-42B0-BDC9-CB8E2FBC8D58}" dt="2022-10-17T11:06:03.102" v="2254"/>
      <pc:docMkLst>
        <pc:docMk/>
      </pc:docMkLst>
      <pc:sldChg chg="del">
        <pc:chgData name="Manish Sharma" userId="b799adb9ba789c8f" providerId="LiveId" clId="{B31C9108-4898-42B0-BDC9-CB8E2FBC8D58}" dt="2022-10-12T03:37:46.409" v="0" actId="47"/>
        <pc:sldMkLst>
          <pc:docMk/>
          <pc:sldMk cId="0" sldId="260"/>
        </pc:sldMkLst>
      </pc:sldChg>
      <pc:sldChg chg="del">
        <pc:chgData name="Manish Sharma" userId="b799adb9ba789c8f" providerId="LiveId" clId="{B31C9108-4898-42B0-BDC9-CB8E2FBC8D58}" dt="2022-10-12T03:37:46.409" v="0" actId="47"/>
        <pc:sldMkLst>
          <pc:docMk/>
          <pc:sldMk cId="0" sldId="261"/>
        </pc:sldMkLst>
      </pc:sldChg>
      <pc:sldChg chg="add del">
        <pc:chgData name="Manish Sharma" userId="b799adb9ba789c8f" providerId="LiveId" clId="{B31C9108-4898-42B0-BDC9-CB8E2FBC8D58}" dt="2022-10-12T04:22:32.208" v="143"/>
        <pc:sldMkLst>
          <pc:docMk/>
          <pc:sldMk cId="2807569457" sldId="264"/>
        </pc:sldMkLst>
      </pc:sldChg>
      <pc:sldChg chg="addSp delSp add del mod setBg delDesignElem">
        <pc:chgData name="Manish Sharma" userId="b799adb9ba789c8f" providerId="LiveId" clId="{B31C9108-4898-42B0-BDC9-CB8E2FBC8D58}" dt="2022-10-13T05:44:41.281" v="1590" actId="26606"/>
        <pc:sldMkLst>
          <pc:docMk/>
          <pc:sldMk cId="255127609" sldId="271"/>
        </pc:sldMkLst>
        <pc:spChg chg="add">
          <ac:chgData name="Manish Sharma" userId="b799adb9ba789c8f" providerId="LiveId" clId="{B31C9108-4898-42B0-BDC9-CB8E2FBC8D58}" dt="2022-10-13T05:44:41.281" v="1590" actId="26606"/>
          <ac:spMkLst>
            <pc:docMk/>
            <pc:sldMk cId="255127609" sldId="271"/>
            <ac:spMk id="1029"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0" creationId="{91E5A9A7-95C6-4F4F-B00E-C82E07FE62EF}"/>
          </ac:spMkLst>
        </pc:spChg>
        <pc:spChg chg="del">
          <ac:chgData name="Manish Sharma" userId="b799adb9ba789c8f" providerId="LiveId" clId="{B31C9108-4898-42B0-BDC9-CB8E2FBC8D58}" dt="2022-10-13T05:44:27.114" v="1589"/>
          <ac:spMkLst>
            <pc:docMk/>
            <pc:sldMk cId="255127609" sldId="271"/>
            <ac:spMk id="1031"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2" creationId="{D07DD2DE-F619-49DD-B5E7-03A290FF4ED1}"/>
          </ac:spMkLst>
        </pc:spChg>
        <pc:spChg chg="del">
          <ac:chgData name="Manish Sharma" userId="b799adb9ba789c8f" providerId="LiveId" clId="{B31C9108-4898-42B0-BDC9-CB8E2FBC8D58}" dt="2022-10-13T05:44:27.114" v="1589"/>
          <ac:spMkLst>
            <pc:docMk/>
            <pc:sldMk cId="255127609" sldId="271"/>
            <ac:spMk id="1033" creationId="{91E5A9A7-95C6-4F4F-B00E-C82E07FE62EF}"/>
          </ac:spMkLst>
        </pc:spChg>
        <pc:spChg chg="add">
          <ac:chgData name="Manish Sharma" userId="b799adb9ba789c8f" providerId="LiveId" clId="{B31C9108-4898-42B0-BDC9-CB8E2FBC8D58}" dt="2022-10-13T05:44:41.281" v="1590" actId="26606"/>
          <ac:spMkLst>
            <pc:docMk/>
            <pc:sldMk cId="255127609" sldId="271"/>
            <ac:spMk id="1034" creationId="{85149191-5F60-4A28-AAFF-039F96B0F3EC}"/>
          </ac:spMkLst>
        </pc:spChg>
        <pc:spChg chg="del">
          <ac:chgData name="Manish Sharma" userId="b799adb9ba789c8f" providerId="LiveId" clId="{B31C9108-4898-42B0-BDC9-CB8E2FBC8D58}" dt="2022-10-13T05:44:27.114" v="1589"/>
          <ac:spMkLst>
            <pc:docMk/>
            <pc:sldMk cId="255127609" sldId="271"/>
            <ac:spMk id="1035" creationId="{D07DD2DE-F619-49DD-B5E7-03A290FF4ED1}"/>
          </ac:spMkLst>
        </pc:spChg>
        <pc:spChg chg="add">
          <ac:chgData name="Manish Sharma" userId="b799adb9ba789c8f" providerId="LiveId" clId="{B31C9108-4898-42B0-BDC9-CB8E2FBC8D58}" dt="2022-10-13T05:44:41.281" v="1590" actId="26606"/>
          <ac:spMkLst>
            <pc:docMk/>
            <pc:sldMk cId="255127609" sldId="271"/>
            <ac:spMk id="1036" creationId="{F8260ED5-17F7-4158-B241-D51DD4CF1B7E}"/>
          </ac:spMkLst>
        </pc:spChg>
        <pc:spChg chg="del">
          <ac:chgData name="Manish Sharma" userId="b799adb9ba789c8f" providerId="LiveId" clId="{B31C9108-4898-42B0-BDC9-CB8E2FBC8D58}" dt="2022-10-13T05:44:27.114" v="1589"/>
          <ac:spMkLst>
            <pc:docMk/>
            <pc:sldMk cId="255127609" sldId="271"/>
            <ac:spMk id="1037" creationId="{85149191-5F60-4A28-AAFF-039F96B0F3EC}"/>
          </ac:spMkLst>
        </pc:spChg>
        <pc:spChg chg="del">
          <ac:chgData name="Manish Sharma" userId="b799adb9ba789c8f" providerId="LiveId" clId="{B31C9108-4898-42B0-BDC9-CB8E2FBC8D58}" dt="2022-10-13T05:44:27.114" v="1589"/>
          <ac:spMkLst>
            <pc:docMk/>
            <pc:sldMk cId="255127609" sldId="271"/>
            <ac:spMk id="1039" creationId="{F8260ED5-17F7-4158-B241-D51DD4CF1B7E}"/>
          </ac:spMkLst>
        </pc:spChg>
      </pc:sldChg>
      <pc:sldChg chg="modSp add del mod">
        <pc:chgData name="Manish Sharma" userId="b799adb9ba789c8f" providerId="LiveId" clId="{B31C9108-4898-42B0-BDC9-CB8E2FBC8D58}" dt="2022-10-12T06:28:39.961" v="725" actId="1036"/>
        <pc:sldMkLst>
          <pc:docMk/>
          <pc:sldMk cId="2868707546" sldId="282"/>
        </pc:sldMkLst>
        <pc:spChg chg="mod">
          <ac:chgData name="Manish Sharma" userId="b799adb9ba789c8f" providerId="LiveId" clId="{B31C9108-4898-42B0-BDC9-CB8E2FBC8D58}" dt="2022-10-12T06:28:34.073" v="709" actId="6549"/>
          <ac:spMkLst>
            <pc:docMk/>
            <pc:sldMk cId="2868707546" sldId="282"/>
            <ac:spMk id="3" creationId="{CA089637-47F8-45CE-B796-37BE991E3843}"/>
          </ac:spMkLst>
        </pc:spChg>
        <pc:graphicFrameChg chg="mod">
          <ac:chgData name="Manish Sharma" userId="b799adb9ba789c8f" providerId="LiveId" clId="{B31C9108-4898-42B0-BDC9-CB8E2FBC8D58}" dt="2022-10-12T06:28:39.961" v="725" actId="1036"/>
          <ac:graphicFrameMkLst>
            <pc:docMk/>
            <pc:sldMk cId="2868707546" sldId="282"/>
            <ac:graphicFrameMk id="6" creationId="{445172B5-3A11-4284-A852-7B63E64E47F6}"/>
          </ac:graphicFrameMkLst>
        </pc:graphicFrameChg>
      </pc:sldChg>
      <pc:sldChg chg="modSp add del mod">
        <pc:chgData name="Manish Sharma" userId="b799adb9ba789c8f" providerId="LiveId" clId="{B31C9108-4898-42B0-BDC9-CB8E2FBC8D58}" dt="2022-10-12T07:11:51.529" v="823" actId="20577"/>
        <pc:sldMkLst>
          <pc:docMk/>
          <pc:sldMk cId="3166340807" sldId="287"/>
        </pc:sldMkLst>
        <pc:spChg chg="mod">
          <ac:chgData name="Manish Sharma" userId="b799adb9ba789c8f" providerId="LiveId" clId="{B31C9108-4898-42B0-BDC9-CB8E2FBC8D58}" dt="2022-10-12T07:11:51.529" v="823" actId="20577"/>
          <ac:spMkLst>
            <pc:docMk/>
            <pc:sldMk cId="3166340807" sldId="287"/>
            <ac:spMk id="3" creationId="{13102D06-0F50-47B7-9AF2-F086040546E9}"/>
          </ac:spMkLst>
        </pc:spChg>
      </pc:sldChg>
      <pc:sldChg chg="add del">
        <pc:chgData name="Manish Sharma" userId="b799adb9ba789c8f" providerId="LiveId" clId="{B31C9108-4898-42B0-BDC9-CB8E2FBC8D58}" dt="2022-10-12T11:17:32.854" v="1575"/>
        <pc:sldMkLst>
          <pc:docMk/>
          <pc:sldMk cId="4049329401" sldId="292"/>
        </pc:sldMkLst>
      </pc:sldChg>
      <pc:sldChg chg="add del">
        <pc:chgData name="Manish Sharma" userId="b799adb9ba789c8f" providerId="LiveId" clId="{B31C9108-4898-42B0-BDC9-CB8E2FBC8D58}" dt="2022-10-13T06:45:45.179" v="1593"/>
        <pc:sldMkLst>
          <pc:docMk/>
          <pc:sldMk cId="1018331093" sldId="294"/>
        </pc:sldMkLst>
      </pc:sldChg>
      <pc:sldChg chg="add del">
        <pc:chgData name="Manish Sharma" userId="b799adb9ba789c8f" providerId="LiveId" clId="{B31C9108-4898-42B0-BDC9-CB8E2FBC8D58}" dt="2022-10-13T06:45:45.179" v="1593"/>
        <pc:sldMkLst>
          <pc:docMk/>
          <pc:sldMk cId="2791508209" sldId="295"/>
        </pc:sldMkLst>
      </pc:sldChg>
      <pc:sldChg chg="add del">
        <pc:chgData name="Manish Sharma" userId="b799adb9ba789c8f" providerId="LiveId" clId="{B31C9108-4898-42B0-BDC9-CB8E2FBC8D58}" dt="2022-10-13T11:14:47.628" v="1604"/>
        <pc:sldMkLst>
          <pc:docMk/>
          <pc:sldMk cId="3655672511" sldId="297"/>
        </pc:sldMkLst>
      </pc:sldChg>
      <pc:sldChg chg="add del">
        <pc:chgData name="Manish Sharma" userId="b799adb9ba789c8f" providerId="LiveId" clId="{B31C9108-4898-42B0-BDC9-CB8E2FBC8D58}" dt="2022-10-14T05:25:32.292" v="1997"/>
        <pc:sldMkLst>
          <pc:docMk/>
          <pc:sldMk cId="2048991383" sldId="298"/>
        </pc:sldMkLst>
      </pc:sldChg>
      <pc:sldChg chg="add del">
        <pc:chgData name="Manish Sharma" userId="b799adb9ba789c8f" providerId="LiveId" clId="{B31C9108-4898-42B0-BDC9-CB8E2FBC8D58}" dt="2022-10-14T07:48:28.749" v="2219"/>
        <pc:sldMkLst>
          <pc:docMk/>
          <pc:sldMk cId="2680455687" sldId="299"/>
        </pc:sldMkLst>
      </pc:sldChg>
      <pc:sldChg chg="add del">
        <pc:chgData name="Manish Sharma" userId="b799adb9ba789c8f" providerId="LiveId" clId="{B31C9108-4898-42B0-BDC9-CB8E2FBC8D58}" dt="2022-10-14T10:13:24.536" v="2220"/>
        <pc:sldMkLst>
          <pc:docMk/>
          <pc:sldMk cId="551039886" sldId="300"/>
        </pc:sldMkLst>
      </pc:sldChg>
      <pc:sldChg chg="addSp modSp new">
        <pc:chgData name="Manish Sharma" userId="b799adb9ba789c8f" providerId="LiveId" clId="{B31C9108-4898-42B0-BDC9-CB8E2FBC8D58}" dt="2022-10-12T03:46:49.036" v="9"/>
        <pc:sldMkLst>
          <pc:docMk/>
          <pc:sldMk cId="1506044839" sldId="302"/>
        </pc:sldMkLst>
        <pc:spChg chg="add mod">
          <ac:chgData name="Manish Sharma" userId="b799adb9ba789c8f" providerId="LiveId" clId="{B31C9108-4898-42B0-BDC9-CB8E2FBC8D58}" dt="2022-10-12T03:45:13.692" v="2"/>
          <ac:spMkLst>
            <pc:docMk/>
            <pc:sldMk cId="1506044839" sldId="302"/>
            <ac:spMk id="2" creationId="{A3A63634-5149-C4FF-AD2B-1F5E2A033025}"/>
          </ac:spMkLst>
        </pc:spChg>
        <pc:spChg chg="add mod">
          <ac:chgData name="Manish Sharma" userId="b799adb9ba789c8f" providerId="LiveId" clId="{B31C9108-4898-42B0-BDC9-CB8E2FBC8D58}" dt="2022-10-12T03:45:18.773" v="3"/>
          <ac:spMkLst>
            <pc:docMk/>
            <pc:sldMk cId="1506044839" sldId="302"/>
            <ac:spMk id="3" creationId="{F10B652D-5730-6DFD-C6DB-2172542B6A7E}"/>
          </ac:spMkLst>
        </pc:spChg>
        <pc:spChg chg="add mod">
          <ac:chgData name="Manish Sharma" userId="b799adb9ba789c8f" providerId="LiveId" clId="{B31C9108-4898-42B0-BDC9-CB8E2FBC8D58}" dt="2022-10-12T03:45:35.477" v="4"/>
          <ac:spMkLst>
            <pc:docMk/>
            <pc:sldMk cId="1506044839" sldId="302"/>
            <ac:spMk id="5" creationId="{47C97A5E-2F50-4E16-663A-375B7B85C5DF}"/>
          </ac:spMkLst>
        </pc:spChg>
        <pc:spChg chg="mod">
          <ac:chgData name="Manish Sharma" userId="b799adb9ba789c8f" providerId="LiveId" clId="{B31C9108-4898-42B0-BDC9-CB8E2FBC8D58}" dt="2022-10-12T03:45:51.819" v="5"/>
          <ac:spMkLst>
            <pc:docMk/>
            <pc:sldMk cId="1506044839" sldId="302"/>
            <ac:spMk id="8" creationId="{33037FD0-79D0-A27F-50DC-8478643F44D2}"/>
          </ac:spMkLst>
        </pc:spChg>
        <pc:spChg chg="mod">
          <ac:chgData name="Manish Sharma" userId="b799adb9ba789c8f" providerId="LiveId" clId="{B31C9108-4898-42B0-BDC9-CB8E2FBC8D58}" dt="2022-10-12T03:45:51.819" v="5"/>
          <ac:spMkLst>
            <pc:docMk/>
            <pc:sldMk cId="1506044839" sldId="302"/>
            <ac:spMk id="9" creationId="{C2829916-ED08-F066-3876-888299563EE6}"/>
          </ac:spMkLst>
        </pc:spChg>
        <pc:spChg chg="mod">
          <ac:chgData name="Manish Sharma" userId="b799adb9ba789c8f" providerId="LiveId" clId="{B31C9108-4898-42B0-BDC9-CB8E2FBC8D58}" dt="2022-10-12T03:45:51.819" v="5"/>
          <ac:spMkLst>
            <pc:docMk/>
            <pc:sldMk cId="1506044839" sldId="302"/>
            <ac:spMk id="11" creationId="{4220A0EF-45A8-3410-B46F-F0925EE9E261}"/>
          </ac:spMkLst>
        </pc:spChg>
        <pc:spChg chg="mod">
          <ac:chgData name="Manish Sharma" userId="b799adb9ba789c8f" providerId="LiveId" clId="{B31C9108-4898-42B0-BDC9-CB8E2FBC8D58}" dt="2022-10-12T03:45:51.819" v="5"/>
          <ac:spMkLst>
            <pc:docMk/>
            <pc:sldMk cId="1506044839" sldId="302"/>
            <ac:spMk id="12" creationId="{C8C47BFC-A0D5-D5AA-6942-251FE1F28669}"/>
          </ac:spMkLst>
        </pc:spChg>
        <pc:spChg chg="add mod">
          <ac:chgData name="Manish Sharma" userId="b799adb9ba789c8f" providerId="LiveId" clId="{B31C9108-4898-42B0-BDC9-CB8E2FBC8D58}" dt="2022-10-12T03:46:03.023" v="6"/>
          <ac:spMkLst>
            <pc:docMk/>
            <pc:sldMk cId="1506044839" sldId="302"/>
            <ac:spMk id="13" creationId="{138A6172-A73B-4FE1-1EE1-D9A5A890210B}"/>
          </ac:spMkLst>
        </pc:spChg>
        <pc:spChg chg="add mod">
          <ac:chgData name="Manish Sharma" userId="b799adb9ba789c8f" providerId="LiveId" clId="{B31C9108-4898-42B0-BDC9-CB8E2FBC8D58}" dt="2022-10-12T03:46:16.630" v="7"/>
          <ac:spMkLst>
            <pc:docMk/>
            <pc:sldMk cId="1506044839" sldId="302"/>
            <ac:spMk id="14" creationId="{DF96DEE0-9F02-2A4C-795C-57DE0FFC0174}"/>
          </ac:spMkLst>
        </pc:spChg>
        <pc:spChg chg="add mod">
          <ac:chgData name="Manish Sharma" userId="b799adb9ba789c8f" providerId="LiveId" clId="{B31C9108-4898-42B0-BDC9-CB8E2FBC8D58}" dt="2022-10-12T03:46:16.630" v="7"/>
          <ac:spMkLst>
            <pc:docMk/>
            <pc:sldMk cId="1506044839" sldId="302"/>
            <ac:spMk id="15" creationId="{96D67994-D72D-4216-17C0-C661558EFC4E}"/>
          </ac:spMkLst>
        </pc:spChg>
        <pc:spChg chg="add mod">
          <ac:chgData name="Manish Sharma" userId="b799adb9ba789c8f" providerId="LiveId" clId="{B31C9108-4898-42B0-BDC9-CB8E2FBC8D58}" dt="2022-10-12T03:46:16.630" v="7"/>
          <ac:spMkLst>
            <pc:docMk/>
            <pc:sldMk cId="1506044839" sldId="302"/>
            <ac:spMk id="16" creationId="{11D31715-664D-E49D-FA14-B86EC17094A1}"/>
          </ac:spMkLst>
        </pc:spChg>
        <pc:spChg chg="add mod">
          <ac:chgData name="Manish Sharma" userId="b799adb9ba789c8f" providerId="LiveId" clId="{B31C9108-4898-42B0-BDC9-CB8E2FBC8D58}" dt="2022-10-12T03:46:16.630" v="7"/>
          <ac:spMkLst>
            <pc:docMk/>
            <pc:sldMk cId="1506044839" sldId="302"/>
            <ac:spMk id="17" creationId="{086825C5-832F-E0C6-5246-9C8496E7A2AE}"/>
          </ac:spMkLst>
        </pc:spChg>
        <pc:spChg chg="add mod">
          <ac:chgData name="Manish Sharma" userId="b799adb9ba789c8f" providerId="LiveId" clId="{B31C9108-4898-42B0-BDC9-CB8E2FBC8D58}" dt="2022-10-12T03:46:16.630" v="7"/>
          <ac:spMkLst>
            <pc:docMk/>
            <pc:sldMk cId="1506044839" sldId="302"/>
            <ac:spMk id="18" creationId="{636FFFEF-B31A-9AF1-91B2-B9C7C3A2F93E}"/>
          </ac:spMkLst>
        </pc:spChg>
        <pc:spChg chg="add mod">
          <ac:chgData name="Manish Sharma" userId="b799adb9ba789c8f" providerId="LiveId" clId="{B31C9108-4898-42B0-BDC9-CB8E2FBC8D58}" dt="2022-10-12T03:46:42.284" v="8"/>
          <ac:spMkLst>
            <pc:docMk/>
            <pc:sldMk cId="1506044839" sldId="302"/>
            <ac:spMk id="21" creationId="{F44C7128-FDE8-41B4-D089-68DF0D77F959}"/>
          </ac:spMkLst>
        </pc:spChg>
        <pc:spChg chg="add mod">
          <ac:chgData name="Manish Sharma" userId="b799adb9ba789c8f" providerId="LiveId" clId="{B31C9108-4898-42B0-BDC9-CB8E2FBC8D58}" dt="2022-10-12T03:46:42.284" v="8"/>
          <ac:spMkLst>
            <pc:docMk/>
            <pc:sldMk cId="1506044839" sldId="302"/>
            <ac:spMk id="22" creationId="{DEA99802-CFFE-1349-8B59-A9CCADECC097}"/>
          </ac:spMkLst>
        </pc:spChg>
        <pc:spChg chg="mod">
          <ac:chgData name="Manish Sharma" userId="b799adb9ba789c8f" providerId="LiveId" clId="{B31C9108-4898-42B0-BDC9-CB8E2FBC8D58}" dt="2022-10-12T03:46:49.036" v="9"/>
          <ac:spMkLst>
            <pc:docMk/>
            <pc:sldMk cId="1506044839" sldId="302"/>
            <ac:spMk id="24" creationId="{8046D1F2-A510-5885-801F-1D55665F73E6}"/>
          </ac:spMkLst>
        </pc:spChg>
        <pc:spChg chg="mod">
          <ac:chgData name="Manish Sharma" userId="b799adb9ba789c8f" providerId="LiveId" clId="{B31C9108-4898-42B0-BDC9-CB8E2FBC8D58}" dt="2022-10-12T03:46:49.036" v="9"/>
          <ac:spMkLst>
            <pc:docMk/>
            <pc:sldMk cId="1506044839" sldId="302"/>
            <ac:spMk id="25" creationId="{B4AB9A7E-1FB2-E4C8-5A7C-BAE31354C1E1}"/>
          </ac:spMkLst>
        </pc:spChg>
        <pc:grpChg chg="add mod">
          <ac:chgData name="Manish Sharma" userId="b799adb9ba789c8f" providerId="LiveId" clId="{B31C9108-4898-42B0-BDC9-CB8E2FBC8D58}" dt="2022-10-12T03:45:51.819" v="5"/>
          <ac:grpSpMkLst>
            <pc:docMk/>
            <pc:sldMk cId="1506044839" sldId="302"/>
            <ac:grpSpMk id="7" creationId="{CE3C74D1-5625-41F8-6BF0-544B720D26A9}"/>
          </ac:grpSpMkLst>
        </pc:grpChg>
        <pc:grpChg chg="add mod">
          <ac:chgData name="Manish Sharma" userId="b799adb9ba789c8f" providerId="LiveId" clId="{B31C9108-4898-42B0-BDC9-CB8E2FBC8D58}" dt="2022-10-12T03:45:51.819" v="5"/>
          <ac:grpSpMkLst>
            <pc:docMk/>
            <pc:sldMk cId="1506044839" sldId="302"/>
            <ac:grpSpMk id="10" creationId="{D680EF24-03DB-2B76-2CFB-BEF7A4E2E68C}"/>
          </ac:grpSpMkLst>
        </pc:grpChg>
        <pc:grpChg chg="add mod">
          <ac:chgData name="Manish Sharma" userId="b799adb9ba789c8f" providerId="LiveId" clId="{B31C9108-4898-42B0-BDC9-CB8E2FBC8D58}" dt="2022-10-12T03:46:49.036" v="9"/>
          <ac:grpSpMkLst>
            <pc:docMk/>
            <pc:sldMk cId="1506044839" sldId="302"/>
            <ac:grpSpMk id="23" creationId="{098D529D-299D-84CC-58A2-F6AB84A97C37}"/>
          </ac:grpSpMkLst>
        </pc:grpChg>
        <pc:cxnChg chg="add mod">
          <ac:chgData name="Manish Sharma" userId="b799adb9ba789c8f" providerId="LiveId" clId="{B31C9108-4898-42B0-BDC9-CB8E2FBC8D58}" dt="2022-10-12T03:45:35.477" v="4"/>
          <ac:cxnSpMkLst>
            <pc:docMk/>
            <pc:sldMk cId="1506044839" sldId="302"/>
            <ac:cxnSpMk id="4" creationId="{E07722B3-E9C2-B2F8-BE9D-FD1174EF857C}"/>
          </ac:cxnSpMkLst>
        </pc:cxnChg>
        <pc:cxnChg chg="add mod">
          <ac:chgData name="Manish Sharma" userId="b799adb9ba789c8f" providerId="LiveId" clId="{B31C9108-4898-42B0-BDC9-CB8E2FBC8D58}" dt="2022-10-12T03:45:35.477" v="4"/>
          <ac:cxnSpMkLst>
            <pc:docMk/>
            <pc:sldMk cId="1506044839" sldId="302"/>
            <ac:cxnSpMk id="6" creationId="{5BECE49A-FC7F-A467-C90E-35B26F28C8C8}"/>
          </ac:cxnSpMkLst>
        </pc:cxnChg>
        <pc:cxnChg chg="add mod">
          <ac:chgData name="Manish Sharma" userId="b799adb9ba789c8f" providerId="LiveId" clId="{B31C9108-4898-42B0-BDC9-CB8E2FBC8D58}" dt="2022-10-12T03:46:42.284" v="8"/>
          <ac:cxnSpMkLst>
            <pc:docMk/>
            <pc:sldMk cId="1506044839" sldId="302"/>
            <ac:cxnSpMk id="19" creationId="{525B2650-80DC-2E55-3874-574E07603D64}"/>
          </ac:cxnSpMkLst>
        </pc:cxnChg>
        <pc:cxnChg chg="add mod">
          <ac:chgData name="Manish Sharma" userId="b799adb9ba789c8f" providerId="LiveId" clId="{B31C9108-4898-42B0-BDC9-CB8E2FBC8D58}" dt="2022-10-12T03:46:42.284" v="8"/>
          <ac:cxnSpMkLst>
            <pc:docMk/>
            <pc:sldMk cId="1506044839" sldId="302"/>
            <ac:cxnSpMk id="20" creationId="{F28695FD-E611-F708-8F71-2A0E730A2E45}"/>
          </ac:cxnSpMkLst>
        </pc:cxnChg>
      </pc:sldChg>
      <pc:sldChg chg="del">
        <pc:chgData name="Manish Sharma" userId="b799adb9ba789c8f" providerId="LiveId" clId="{B31C9108-4898-42B0-BDC9-CB8E2FBC8D58}" dt="2022-10-12T03:37:46.409" v="0" actId="47"/>
        <pc:sldMkLst>
          <pc:docMk/>
          <pc:sldMk cId="2931250679" sldId="302"/>
        </pc:sldMkLst>
      </pc:sldChg>
      <pc:sldChg chg="del">
        <pc:chgData name="Manish Sharma" userId="b799adb9ba789c8f" providerId="LiveId" clId="{B31C9108-4898-42B0-BDC9-CB8E2FBC8D58}" dt="2022-10-12T03:37:46.409" v="0" actId="47"/>
        <pc:sldMkLst>
          <pc:docMk/>
          <pc:sldMk cId="15718374" sldId="303"/>
        </pc:sldMkLst>
      </pc:sldChg>
      <pc:sldChg chg="addSp modSp new mod">
        <pc:chgData name="Manish Sharma" userId="b799adb9ba789c8f" providerId="LiveId" clId="{B31C9108-4898-42B0-BDC9-CB8E2FBC8D58}" dt="2022-10-12T03:50:36.098" v="28"/>
        <pc:sldMkLst>
          <pc:docMk/>
          <pc:sldMk cId="3569700014" sldId="303"/>
        </pc:sldMkLst>
        <pc:spChg chg="add mod">
          <ac:chgData name="Manish Sharma" userId="b799adb9ba789c8f" providerId="LiveId" clId="{B31C9108-4898-42B0-BDC9-CB8E2FBC8D58}" dt="2022-10-12T03:49:10.588" v="11"/>
          <ac:spMkLst>
            <pc:docMk/>
            <pc:sldMk cId="3569700014" sldId="303"/>
            <ac:spMk id="2" creationId="{DBA3AC2C-A687-D600-9D4E-DA048A5E3861}"/>
          </ac:spMkLst>
        </pc:spChg>
        <pc:spChg chg="mod">
          <ac:chgData name="Manish Sharma" userId="b799adb9ba789c8f" providerId="LiveId" clId="{B31C9108-4898-42B0-BDC9-CB8E2FBC8D58}" dt="2022-10-12T03:49:10.588" v="11"/>
          <ac:spMkLst>
            <pc:docMk/>
            <pc:sldMk cId="3569700014" sldId="303"/>
            <ac:spMk id="4" creationId="{33132468-46E1-6F46-6779-E91D4633BBD8}"/>
          </ac:spMkLst>
        </pc:spChg>
        <pc:spChg chg="mod">
          <ac:chgData name="Manish Sharma" userId="b799adb9ba789c8f" providerId="LiveId" clId="{B31C9108-4898-42B0-BDC9-CB8E2FBC8D58}" dt="2022-10-12T03:49:10.588" v="11"/>
          <ac:spMkLst>
            <pc:docMk/>
            <pc:sldMk cId="3569700014" sldId="303"/>
            <ac:spMk id="5" creationId="{08490E48-7993-4863-D51F-04F8E67D055B}"/>
          </ac:spMkLst>
        </pc:spChg>
        <pc:spChg chg="mod">
          <ac:chgData name="Manish Sharma" userId="b799adb9ba789c8f" providerId="LiveId" clId="{B31C9108-4898-42B0-BDC9-CB8E2FBC8D58}" dt="2022-10-12T03:49:10.588" v="11"/>
          <ac:spMkLst>
            <pc:docMk/>
            <pc:sldMk cId="3569700014" sldId="303"/>
            <ac:spMk id="7" creationId="{B57E0352-F25A-F8D8-BF63-3496091F63B3}"/>
          </ac:spMkLst>
        </pc:spChg>
        <pc:spChg chg="mod">
          <ac:chgData name="Manish Sharma" userId="b799adb9ba789c8f" providerId="LiveId" clId="{B31C9108-4898-42B0-BDC9-CB8E2FBC8D58}" dt="2022-10-12T03:49:10.588" v="11"/>
          <ac:spMkLst>
            <pc:docMk/>
            <pc:sldMk cId="3569700014" sldId="303"/>
            <ac:spMk id="8" creationId="{B8514B70-9C26-F5AC-25AE-B0E66F7936E3}"/>
          </ac:spMkLst>
        </pc:spChg>
        <pc:spChg chg="add mod">
          <ac:chgData name="Manish Sharma" userId="b799adb9ba789c8f" providerId="LiveId" clId="{B31C9108-4898-42B0-BDC9-CB8E2FBC8D58}" dt="2022-10-12T03:49:28.867" v="12"/>
          <ac:spMkLst>
            <pc:docMk/>
            <pc:sldMk cId="3569700014" sldId="303"/>
            <ac:spMk id="11" creationId="{012C4F52-1693-DE19-23DD-96ABF9FC1600}"/>
          </ac:spMkLst>
        </pc:spChg>
        <pc:spChg chg="add mod">
          <ac:chgData name="Manish Sharma" userId="b799adb9ba789c8f" providerId="LiveId" clId="{B31C9108-4898-42B0-BDC9-CB8E2FBC8D58}" dt="2022-10-12T03:49:55.089" v="25" actId="1076"/>
          <ac:spMkLst>
            <pc:docMk/>
            <pc:sldMk cId="3569700014" sldId="303"/>
            <ac:spMk id="13" creationId="{FA35967B-0B46-3B88-E16C-FCFB7F208693}"/>
          </ac:spMkLst>
        </pc:spChg>
        <pc:spChg chg="add mod">
          <ac:chgData name="Manish Sharma" userId="b799adb9ba789c8f" providerId="LiveId" clId="{B31C9108-4898-42B0-BDC9-CB8E2FBC8D58}" dt="2022-10-12T03:50:09.521" v="26"/>
          <ac:spMkLst>
            <pc:docMk/>
            <pc:sldMk cId="3569700014" sldId="303"/>
            <ac:spMk id="14" creationId="{95F32BDD-ACD2-04C5-9875-A8E7C9866042}"/>
          </ac:spMkLst>
        </pc:spChg>
        <pc:spChg chg="add mod">
          <ac:chgData name="Manish Sharma" userId="b799adb9ba789c8f" providerId="LiveId" clId="{B31C9108-4898-42B0-BDC9-CB8E2FBC8D58}" dt="2022-10-12T03:50:09.521" v="26"/>
          <ac:spMkLst>
            <pc:docMk/>
            <pc:sldMk cId="3569700014" sldId="303"/>
            <ac:spMk id="16" creationId="{E10ACCCF-7D9B-2027-1AF3-4F4DF0EFD169}"/>
          </ac:spMkLst>
        </pc:spChg>
        <pc:spChg chg="add mod">
          <ac:chgData name="Manish Sharma" userId="b799adb9ba789c8f" providerId="LiveId" clId="{B31C9108-4898-42B0-BDC9-CB8E2FBC8D58}" dt="2022-10-12T03:50:09.521" v="26"/>
          <ac:spMkLst>
            <pc:docMk/>
            <pc:sldMk cId="3569700014" sldId="303"/>
            <ac:spMk id="18" creationId="{C6BE6616-B860-15EF-C733-B8C72B0F7B65}"/>
          </ac:spMkLst>
        </pc:spChg>
        <pc:spChg chg="add mod">
          <ac:chgData name="Manish Sharma" userId="b799adb9ba789c8f" providerId="LiveId" clId="{B31C9108-4898-42B0-BDC9-CB8E2FBC8D58}" dt="2022-10-12T03:50:17.945" v="27"/>
          <ac:spMkLst>
            <pc:docMk/>
            <pc:sldMk cId="3569700014" sldId="303"/>
            <ac:spMk id="19" creationId="{79351965-6D62-7F71-83FE-B521AC531A84}"/>
          </ac:spMkLst>
        </pc:spChg>
        <pc:spChg chg="add mod">
          <ac:chgData name="Manish Sharma" userId="b799adb9ba789c8f" providerId="LiveId" clId="{B31C9108-4898-42B0-BDC9-CB8E2FBC8D58}" dt="2022-10-12T03:50:17.945" v="27"/>
          <ac:spMkLst>
            <pc:docMk/>
            <pc:sldMk cId="3569700014" sldId="303"/>
            <ac:spMk id="20" creationId="{736AA419-A93D-8197-1BB6-6598CF51E592}"/>
          </ac:spMkLst>
        </pc:spChg>
        <pc:spChg chg="add mod">
          <ac:chgData name="Manish Sharma" userId="b799adb9ba789c8f" providerId="LiveId" clId="{B31C9108-4898-42B0-BDC9-CB8E2FBC8D58}" dt="2022-10-12T03:50:17.945" v="27"/>
          <ac:spMkLst>
            <pc:docMk/>
            <pc:sldMk cId="3569700014" sldId="303"/>
            <ac:spMk id="21" creationId="{B1895AD4-45DD-DD8C-5C92-CCC73CB71138}"/>
          </ac:spMkLst>
        </pc:spChg>
        <pc:spChg chg="add mod">
          <ac:chgData name="Manish Sharma" userId="b799adb9ba789c8f" providerId="LiveId" clId="{B31C9108-4898-42B0-BDC9-CB8E2FBC8D58}" dt="2022-10-12T03:50:17.945" v="27"/>
          <ac:spMkLst>
            <pc:docMk/>
            <pc:sldMk cId="3569700014" sldId="303"/>
            <ac:spMk id="22" creationId="{84A4F079-AEEE-8EB1-EDC7-C37FC52A6760}"/>
          </ac:spMkLst>
        </pc:spChg>
        <pc:spChg chg="add mod">
          <ac:chgData name="Manish Sharma" userId="b799adb9ba789c8f" providerId="LiveId" clId="{B31C9108-4898-42B0-BDC9-CB8E2FBC8D58}" dt="2022-10-12T03:50:17.945" v="27"/>
          <ac:spMkLst>
            <pc:docMk/>
            <pc:sldMk cId="3569700014" sldId="303"/>
            <ac:spMk id="23" creationId="{971B410E-B016-1C01-1720-02D2319EFC8B}"/>
          </ac:spMkLst>
        </pc:spChg>
        <pc:spChg chg="add mod">
          <ac:chgData name="Manish Sharma" userId="b799adb9ba789c8f" providerId="LiveId" clId="{B31C9108-4898-42B0-BDC9-CB8E2FBC8D58}" dt="2022-10-12T03:50:36.098" v="28"/>
          <ac:spMkLst>
            <pc:docMk/>
            <pc:sldMk cId="3569700014" sldId="303"/>
            <ac:spMk id="25" creationId="{FE1C8A67-F92C-D1A1-2D13-692CE4AAD743}"/>
          </ac:spMkLst>
        </pc:spChg>
        <pc:spChg chg="add mod">
          <ac:chgData name="Manish Sharma" userId="b799adb9ba789c8f" providerId="LiveId" clId="{B31C9108-4898-42B0-BDC9-CB8E2FBC8D58}" dt="2022-10-12T03:50:36.098" v="28"/>
          <ac:spMkLst>
            <pc:docMk/>
            <pc:sldMk cId="3569700014" sldId="303"/>
            <ac:spMk id="26" creationId="{6F8A439E-BC72-B9F1-86C4-5094D7F547DE}"/>
          </ac:spMkLst>
        </pc:spChg>
        <pc:spChg chg="mod">
          <ac:chgData name="Manish Sharma" userId="b799adb9ba789c8f" providerId="LiveId" clId="{B31C9108-4898-42B0-BDC9-CB8E2FBC8D58}" dt="2022-10-12T03:50:36.098" v="28"/>
          <ac:spMkLst>
            <pc:docMk/>
            <pc:sldMk cId="3569700014" sldId="303"/>
            <ac:spMk id="28" creationId="{D0B1CD6D-6228-D098-A35F-2D8F06A8E964}"/>
          </ac:spMkLst>
        </pc:spChg>
        <pc:spChg chg="mod">
          <ac:chgData name="Manish Sharma" userId="b799adb9ba789c8f" providerId="LiveId" clId="{B31C9108-4898-42B0-BDC9-CB8E2FBC8D58}" dt="2022-10-12T03:50:36.098" v="28"/>
          <ac:spMkLst>
            <pc:docMk/>
            <pc:sldMk cId="3569700014" sldId="303"/>
            <ac:spMk id="29" creationId="{6F6E831F-D51D-CA5F-BD97-3D56CF560973}"/>
          </ac:spMkLst>
        </pc:spChg>
        <pc:grpChg chg="add mod">
          <ac:chgData name="Manish Sharma" userId="b799adb9ba789c8f" providerId="LiveId" clId="{B31C9108-4898-42B0-BDC9-CB8E2FBC8D58}" dt="2022-10-12T03:49:10.588" v="11"/>
          <ac:grpSpMkLst>
            <pc:docMk/>
            <pc:sldMk cId="3569700014" sldId="303"/>
            <ac:grpSpMk id="3" creationId="{EC10ACCA-656B-AA9E-47D4-B04AA3454DC0}"/>
          </ac:grpSpMkLst>
        </pc:grpChg>
        <pc:grpChg chg="add mod">
          <ac:chgData name="Manish Sharma" userId="b799adb9ba789c8f" providerId="LiveId" clId="{B31C9108-4898-42B0-BDC9-CB8E2FBC8D58}" dt="2022-10-12T03:49:10.588" v="11"/>
          <ac:grpSpMkLst>
            <pc:docMk/>
            <pc:sldMk cId="3569700014" sldId="303"/>
            <ac:grpSpMk id="6" creationId="{B3366A74-F643-E329-7633-AFFFDB2500B4}"/>
          </ac:grpSpMkLst>
        </pc:grpChg>
        <pc:grpChg chg="add mod">
          <ac:chgData name="Manish Sharma" userId="b799adb9ba789c8f" providerId="LiveId" clId="{B31C9108-4898-42B0-BDC9-CB8E2FBC8D58}" dt="2022-10-12T03:50:36.098" v="28"/>
          <ac:grpSpMkLst>
            <pc:docMk/>
            <pc:sldMk cId="3569700014" sldId="303"/>
            <ac:grpSpMk id="27" creationId="{34BD0391-6915-DA19-805B-F6A1A311E836}"/>
          </ac:grpSpMkLst>
        </pc:grpChg>
        <pc:cxnChg chg="add mod">
          <ac:chgData name="Manish Sharma" userId="b799adb9ba789c8f" providerId="LiveId" clId="{B31C9108-4898-42B0-BDC9-CB8E2FBC8D58}" dt="2022-10-12T03:49:28.867" v="12"/>
          <ac:cxnSpMkLst>
            <pc:docMk/>
            <pc:sldMk cId="3569700014" sldId="303"/>
            <ac:cxnSpMk id="9" creationId="{7469A46A-60D7-B913-23A5-10B1D8B0FC99}"/>
          </ac:cxnSpMkLst>
        </pc:cxnChg>
        <pc:cxnChg chg="add mod">
          <ac:chgData name="Manish Sharma" userId="b799adb9ba789c8f" providerId="LiveId" clId="{B31C9108-4898-42B0-BDC9-CB8E2FBC8D58}" dt="2022-10-12T03:49:28.867" v="12"/>
          <ac:cxnSpMkLst>
            <pc:docMk/>
            <pc:sldMk cId="3569700014" sldId="303"/>
            <ac:cxnSpMk id="10" creationId="{4BF37DA8-A70B-15BC-79E0-EBEDDF5A6F58}"/>
          </ac:cxnSpMkLst>
        </pc:cxnChg>
        <pc:cxnChg chg="add mod">
          <ac:chgData name="Manish Sharma" userId="b799adb9ba789c8f" providerId="LiveId" clId="{B31C9108-4898-42B0-BDC9-CB8E2FBC8D58}" dt="2022-10-12T03:49:37.580" v="13"/>
          <ac:cxnSpMkLst>
            <pc:docMk/>
            <pc:sldMk cId="3569700014" sldId="303"/>
            <ac:cxnSpMk id="12" creationId="{5F8255FE-FB3B-B8C3-BF6B-23C92A930A3D}"/>
          </ac:cxnSpMkLst>
        </pc:cxnChg>
        <pc:cxnChg chg="add mod">
          <ac:chgData name="Manish Sharma" userId="b799adb9ba789c8f" providerId="LiveId" clId="{B31C9108-4898-42B0-BDC9-CB8E2FBC8D58}" dt="2022-10-12T03:50:09.521" v="26"/>
          <ac:cxnSpMkLst>
            <pc:docMk/>
            <pc:sldMk cId="3569700014" sldId="303"/>
            <ac:cxnSpMk id="15" creationId="{D31D12F9-4358-DA10-669E-36FD44B72D46}"/>
          </ac:cxnSpMkLst>
        </pc:cxnChg>
        <pc:cxnChg chg="add mod">
          <ac:chgData name="Manish Sharma" userId="b799adb9ba789c8f" providerId="LiveId" clId="{B31C9108-4898-42B0-BDC9-CB8E2FBC8D58}" dt="2022-10-12T03:50:09.521" v="26"/>
          <ac:cxnSpMkLst>
            <pc:docMk/>
            <pc:sldMk cId="3569700014" sldId="303"/>
            <ac:cxnSpMk id="17" creationId="{BCAF0B9D-DA8E-E858-B64C-27584739E2DF}"/>
          </ac:cxnSpMkLst>
        </pc:cxnChg>
        <pc:cxnChg chg="add mod">
          <ac:chgData name="Manish Sharma" userId="b799adb9ba789c8f" providerId="LiveId" clId="{B31C9108-4898-42B0-BDC9-CB8E2FBC8D58}" dt="2022-10-12T03:50:36.098" v="28"/>
          <ac:cxnSpMkLst>
            <pc:docMk/>
            <pc:sldMk cId="3569700014" sldId="303"/>
            <ac:cxnSpMk id="24" creationId="{4C6C9476-5DC0-1572-BADA-021777FC4B39}"/>
          </ac:cxnSpMkLst>
        </pc:cxnChg>
        <pc:cxnChg chg="add mod">
          <ac:chgData name="Manish Sharma" userId="b799adb9ba789c8f" providerId="LiveId" clId="{B31C9108-4898-42B0-BDC9-CB8E2FBC8D58}" dt="2022-10-12T03:50:36.098" v="28"/>
          <ac:cxnSpMkLst>
            <pc:docMk/>
            <pc:sldMk cId="3569700014" sldId="303"/>
            <ac:cxnSpMk id="30" creationId="{1F7ECF4E-D34C-7BA7-2723-1381E8990E6C}"/>
          </ac:cxnSpMkLst>
        </pc:cxnChg>
      </pc:sldChg>
      <pc:sldChg chg="del">
        <pc:chgData name="Manish Sharma" userId="b799adb9ba789c8f" providerId="LiveId" clId="{B31C9108-4898-42B0-BDC9-CB8E2FBC8D58}" dt="2022-10-12T03:37:46.409" v="0" actId="47"/>
        <pc:sldMkLst>
          <pc:docMk/>
          <pc:sldMk cId="675711768" sldId="304"/>
        </pc:sldMkLst>
      </pc:sldChg>
      <pc:sldChg chg="addSp delSp modSp new mod">
        <pc:chgData name="Manish Sharma" userId="b799adb9ba789c8f" providerId="LiveId" clId="{B31C9108-4898-42B0-BDC9-CB8E2FBC8D58}" dt="2022-10-12T03:55:16.411" v="47"/>
        <pc:sldMkLst>
          <pc:docMk/>
          <pc:sldMk cId="4142261549" sldId="304"/>
        </pc:sldMkLst>
        <pc:spChg chg="add mod">
          <ac:chgData name="Manish Sharma" userId="b799adb9ba789c8f" providerId="LiveId" clId="{B31C9108-4898-42B0-BDC9-CB8E2FBC8D58}" dt="2022-10-12T03:51:54.595" v="30"/>
          <ac:spMkLst>
            <pc:docMk/>
            <pc:sldMk cId="4142261549" sldId="304"/>
            <ac:spMk id="2" creationId="{C18A60E0-D06D-E124-BA21-74E47C5F9F63}"/>
          </ac:spMkLst>
        </pc:spChg>
        <pc:spChg chg="mod">
          <ac:chgData name="Manish Sharma" userId="b799adb9ba789c8f" providerId="LiveId" clId="{B31C9108-4898-42B0-BDC9-CB8E2FBC8D58}" dt="2022-10-12T03:51:54.595" v="30"/>
          <ac:spMkLst>
            <pc:docMk/>
            <pc:sldMk cId="4142261549" sldId="304"/>
            <ac:spMk id="6" creationId="{390E4F34-DB3D-FDAC-70D4-6553E983BF2C}"/>
          </ac:spMkLst>
        </pc:spChg>
        <pc:spChg chg="mod">
          <ac:chgData name="Manish Sharma" userId="b799adb9ba789c8f" providerId="LiveId" clId="{B31C9108-4898-42B0-BDC9-CB8E2FBC8D58}" dt="2022-10-12T03:51:54.595" v="30"/>
          <ac:spMkLst>
            <pc:docMk/>
            <pc:sldMk cId="4142261549" sldId="304"/>
            <ac:spMk id="7" creationId="{5605333D-643F-69A1-760B-4972E2F67985}"/>
          </ac:spMkLst>
        </pc:spChg>
        <pc:spChg chg="mod">
          <ac:chgData name="Manish Sharma" userId="b799adb9ba789c8f" providerId="LiveId" clId="{B31C9108-4898-42B0-BDC9-CB8E2FBC8D58}" dt="2022-10-12T03:51:54.595" v="30"/>
          <ac:spMkLst>
            <pc:docMk/>
            <pc:sldMk cId="4142261549" sldId="304"/>
            <ac:spMk id="9" creationId="{056155C0-1F8E-42B4-A8A4-1D4BF24AEAA2}"/>
          </ac:spMkLst>
        </pc:spChg>
        <pc:spChg chg="mod">
          <ac:chgData name="Manish Sharma" userId="b799adb9ba789c8f" providerId="LiveId" clId="{B31C9108-4898-42B0-BDC9-CB8E2FBC8D58}" dt="2022-10-12T03:51:54.595" v="30"/>
          <ac:spMkLst>
            <pc:docMk/>
            <pc:sldMk cId="4142261549" sldId="304"/>
            <ac:spMk id="10" creationId="{7E97601C-2F60-FD34-7123-AB2ADFD9835C}"/>
          </ac:spMkLst>
        </pc:spChg>
        <pc:spChg chg="mod">
          <ac:chgData name="Manish Sharma" userId="b799adb9ba789c8f" providerId="LiveId" clId="{B31C9108-4898-42B0-BDC9-CB8E2FBC8D58}" dt="2022-10-12T03:51:54.595" v="30"/>
          <ac:spMkLst>
            <pc:docMk/>
            <pc:sldMk cId="4142261549" sldId="304"/>
            <ac:spMk id="13" creationId="{06A3AB82-D197-1A87-FEFF-B77EA841A4A4}"/>
          </ac:spMkLst>
        </pc:spChg>
        <pc:spChg chg="mod">
          <ac:chgData name="Manish Sharma" userId="b799adb9ba789c8f" providerId="LiveId" clId="{B31C9108-4898-42B0-BDC9-CB8E2FBC8D58}" dt="2022-10-12T03:51:54.595" v="30"/>
          <ac:spMkLst>
            <pc:docMk/>
            <pc:sldMk cId="4142261549" sldId="304"/>
            <ac:spMk id="14" creationId="{09E9E1EE-0B6C-328E-C2F1-02049AE8E418}"/>
          </ac:spMkLst>
        </pc:spChg>
        <pc:spChg chg="add mod">
          <ac:chgData name="Manish Sharma" userId="b799adb9ba789c8f" providerId="LiveId" clId="{B31C9108-4898-42B0-BDC9-CB8E2FBC8D58}" dt="2022-10-12T03:52:05.356" v="31"/>
          <ac:spMkLst>
            <pc:docMk/>
            <pc:sldMk cId="4142261549" sldId="304"/>
            <ac:spMk id="15" creationId="{33DE1820-7211-C92C-2903-E88395BAE4FE}"/>
          </ac:spMkLst>
        </pc:spChg>
        <pc:spChg chg="add mod">
          <ac:chgData name="Manish Sharma" userId="b799adb9ba789c8f" providerId="LiveId" clId="{B31C9108-4898-42B0-BDC9-CB8E2FBC8D58}" dt="2022-10-12T03:52:05.356" v="31"/>
          <ac:spMkLst>
            <pc:docMk/>
            <pc:sldMk cId="4142261549" sldId="304"/>
            <ac:spMk id="17" creationId="{C26D5DBD-A546-CF8B-F793-BF09963E77AB}"/>
          </ac:spMkLst>
        </pc:spChg>
        <pc:spChg chg="add mod">
          <ac:chgData name="Manish Sharma" userId="b799adb9ba789c8f" providerId="LiveId" clId="{B31C9108-4898-42B0-BDC9-CB8E2FBC8D58}" dt="2022-10-12T03:52:05.356" v="31"/>
          <ac:spMkLst>
            <pc:docMk/>
            <pc:sldMk cId="4142261549" sldId="304"/>
            <ac:spMk id="19" creationId="{21CADF92-2598-049A-F8E7-87E69C1D4201}"/>
          </ac:spMkLst>
        </pc:spChg>
        <pc:spChg chg="add mod">
          <ac:chgData name="Manish Sharma" userId="b799adb9ba789c8f" providerId="LiveId" clId="{B31C9108-4898-42B0-BDC9-CB8E2FBC8D58}" dt="2022-10-12T03:52:17.014" v="32"/>
          <ac:spMkLst>
            <pc:docMk/>
            <pc:sldMk cId="4142261549" sldId="304"/>
            <ac:spMk id="20" creationId="{C40D1D27-0ADC-E98D-1988-FFA32ED96B47}"/>
          </ac:spMkLst>
        </pc:spChg>
        <pc:spChg chg="add mod">
          <ac:chgData name="Manish Sharma" userId="b799adb9ba789c8f" providerId="LiveId" clId="{B31C9108-4898-42B0-BDC9-CB8E2FBC8D58}" dt="2022-10-12T03:52:17.014" v="32"/>
          <ac:spMkLst>
            <pc:docMk/>
            <pc:sldMk cId="4142261549" sldId="304"/>
            <ac:spMk id="21" creationId="{54D78FF8-6FFF-89EF-FFA4-2E9E8DCBDFC9}"/>
          </ac:spMkLst>
        </pc:spChg>
        <pc:spChg chg="add mod">
          <ac:chgData name="Manish Sharma" userId="b799adb9ba789c8f" providerId="LiveId" clId="{B31C9108-4898-42B0-BDC9-CB8E2FBC8D58}" dt="2022-10-12T03:52:17.014" v="32"/>
          <ac:spMkLst>
            <pc:docMk/>
            <pc:sldMk cId="4142261549" sldId="304"/>
            <ac:spMk id="22" creationId="{EADBD352-4FE2-C4CF-1DD5-BF82F3A417AE}"/>
          </ac:spMkLst>
        </pc:spChg>
        <pc:spChg chg="add mod">
          <ac:chgData name="Manish Sharma" userId="b799adb9ba789c8f" providerId="LiveId" clId="{B31C9108-4898-42B0-BDC9-CB8E2FBC8D58}" dt="2022-10-12T03:52:17.014" v="32"/>
          <ac:spMkLst>
            <pc:docMk/>
            <pc:sldMk cId="4142261549" sldId="304"/>
            <ac:spMk id="23" creationId="{7942BF6A-E0B3-F6E8-3411-4A6E98850D9E}"/>
          </ac:spMkLst>
        </pc:spChg>
        <pc:spChg chg="add mod">
          <ac:chgData name="Manish Sharma" userId="b799adb9ba789c8f" providerId="LiveId" clId="{B31C9108-4898-42B0-BDC9-CB8E2FBC8D58}" dt="2022-10-12T03:52:17.014" v="32"/>
          <ac:spMkLst>
            <pc:docMk/>
            <pc:sldMk cId="4142261549" sldId="304"/>
            <ac:spMk id="24" creationId="{CEFFE915-CDA3-8FBE-52EF-71568D5112E7}"/>
          </ac:spMkLst>
        </pc:spChg>
        <pc:spChg chg="add del">
          <ac:chgData name="Manish Sharma" userId="b799adb9ba789c8f" providerId="LiveId" clId="{B31C9108-4898-42B0-BDC9-CB8E2FBC8D58}" dt="2022-10-12T03:52:59.840" v="37" actId="478"/>
          <ac:spMkLst>
            <pc:docMk/>
            <pc:sldMk cId="4142261549" sldId="304"/>
            <ac:spMk id="25" creationId="{317A3C23-24FA-24E9-9591-BFA5BA9D91A5}"/>
          </ac:spMkLst>
        </pc:spChg>
        <pc:spChg chg="add mod">
          <ac:chgData name="Manish Sharma" userId="b799adb9ba789c8f" providerId="LiveId" clId="{B31C9108-4898-42B0-BDC9-CB8E2FBC8D58}" dt="2022-10-12T03:52:56.361" v="36" actId="20577"/>
          <ac:spMkLst>
            <pc:docMk/>
            <pc:sldMk cId="4142261549" sldId="304"/>
            <ac:spMk id="26" creationId="{F0EBE0DD-0859-88D5-82D1-0C484B1D0785}"/>
          </ac:spMkLst>
        </pc:spChg>
        <pc:spChg chg="add mod">
          <ac:chgData name="Manish Sharma" userId="b799adb9ba789c8f" providerId="LiveId" clId="{B31C9108-4898-42B0-BDC9-CB8E2FBC8D58}" dt="2022-10-12T03:53:08.449" v="40" actId="20577"/>
          <ac:spMkLst>
            <pc:docMk/>
            <pc:sldMk cId="4142261549" sldId="304"/>
            <ac:spMk id="27" creationId="{6815E762-AC5C-490D-E9BB-6F13CAA7F42D}"/>
          </ac:spMkLst>
        </pc:spChg>
        <pc:spChg chg="add mod">
          <ac:chgData name="Manish Sharma" userId="b799adb9ba789c8f" providerId="LiveId" clId="{B31C9108-4898-42B0-BDC9-CB8E2FBC8D58}" dt="2022-10-12T03:53:48.427" v="41"/>
          <ac:spMkLst>
            <pc:docMk/>
            <pc:sldMk cId="4142261549" sldId="304"/>
            <ac:spMk id="30" creationId="{59DB0966-4A52-5C78-615A-FF8E1367E95B}"/>
          </ac:spMkLst>
        </pc:spChg>
        <pc:spChg chg="add mod">
          <ac:chgData name="Manish Sharma" userId="b799adb9ba789c8f" providerId="LiveId" clId="{B31C9108-4898-42B0-BDC9-CB8E2FBC8D58}" dt="2022-10-12T03:53:48.427" v="41"/>
          <ac:spMkLst>
            <pc:docMk/>
            <pc:sldMk cId="4142261549" sldId="304"/>
            <ac:spMk id="31" creationId="{BB363D99-CC3F-1007-FA01-A9283B10ACAA}"/>
          </ac:spMkLst>
        </pc:spChg>
        <pc:spChg chg="add mod">
          <ac:chgData name="Manish Sharma" userId="b799adb9ba789c8f" providerId="LiveId" clId="{B31C9108-4898-42B0-BDC9-CB8E2FBC8D58}" dt="2022-10-12T03:54:08.563" v="43" actId="1076"/>
          <ac:spMkLst>
            <pc:docMk/>
            <pc:sldMk cId="4142261549" sldId="304"/>
            <ac:spMk id="32" creationId="{9E7D049C-DFEA-7A29-BA8B-5F56DCC283E8}"/>
          </ac:spMkLst>
        </pc:spChg>
        <pc:spChg chg="mod">
          <ac:chgData name="Manish Sharma" userId="b799adb9ba789c8f" providerId="LiveId" clId="{B31C9108-4898-42B0-BDC9-CB8E2FBC8D58}" dt="2022-10-12T03:54:25.460" v="44"/>
          <ac:spMkLst>
            <pc:docMk/>
            <pc:sldMk cId="4142261549" sldId="304"/>
            <ac:spMk id="34" creationId="{F44312D8-B655-78F4-4360-2049B01009E3}"/>
          </ac:spMkLst>
        </pc:spChg>
        <pc:spChg chg="mod">
          <ac:chgData name="Manish Sharma" userId="b799adb9ba789c8f" providerId="LiveId" clId="{B31C9108-4898-42B0-BDC9-CB8E2FBC8D58}" dt="2022-10-12T03:54:25.460" v="44"/>
          <ac:spMkLst>
            <pc:docMk/>
            <pc:sldMk cId="4142261549" sldId="304"/>
            <ac:spMk id="35" creationId="{B75BAA58-A404-7AD0-01A7-475707B6DE5D}"/>
          </ac:spMkLst>
        </pc:spChg>
        <pc:spChg chg="add mod">
          <ac:chgData name="Manish Sharma" userId="b799adb9ba789c8f" providerId="LiveId" clId="{B31C9108-4898-42B0-BDC9-CB8E2FBC8D58}" dt="2022-10-12T03:55:02.095" v="45"/>
          <ac:spMkLst>
            <pc:docMk/>
            <pc:sldMk cId="4142261549" sldId="304"/>
            <ac:spMk id="36" creationId="{3F6B4128-B530-5EA6-31F4-1CD2307F88B4}"/>
          </ac:spMkLst>
        </pc:spChg>
        <pc:spChg chg="add mod">
          <ac:chgData name="Manish Sharma" userId="b799adb9ba789c8f" providerId="LiveId" clId="{B31C9108-4898-42B0-BDC9-CB8E2FBC8D58}" dt="2022-10-12T03:55:07.825" v="46"/>
          <ac:spMkLst>
            <pc:docMk/>
            <pc:sldMk cId="4142261549" sldId="304"/>
            <ac:spMk id="37" creationId="{918B9D22-15C4-306C-D915-A147AAF87154}"/>
          </ac:spMkLst>
        </pc:spChg>
        <pc:spChg chg="add mod">
          <ac:chgData name="Manish Sharma" userId="b799adb9ba789c8f" providerId="LiveId" clId="{B31C9108-4898-42B0-BDC9-CB8E2FBC8D58}" dt="2022-10-12T03:55:16.411" v="47"/>
          <ac:spMkLst>
            <pc:docMk/>
            <pc:sldMk cId="4142261549" sldId="304"/>
            <ac:spMk id="38" creationId="{0A1181CB-0F4E-BE9E-F6E5-D7FE9674208A}"/>
          </ac:spMkLst>
        </pc:spChg>
        <pc:grpChg chg="add mod">
          <ac:chgData name="Manish Sharma" userId="b799adb9ba789c8f" providerId="LiveId" clId="{B31C9108-4898-42B0-BDC9-CB8E2FBC8D58}" dt="2022-10-12T03:51:54.595" v="30"/>
          <ac:grpSpMkLst>
            <pc:docMk/>
            <pc:sldMk cId="4142261549" sldId="304"/>
            <ac:grpSpMk id="5" creationId="{51013A42-DE60-A80B-BFC6-68AA09402ED5}"/>
          </ac:grpSpMkLst>
        </pc:grpChg>
        <pc:grpChg chg="add mod">
          <ac:chgData name="Manish Sharma" userId="b799adb9ba789c8f" providerId="LiveId" clId="{B31C9108-4898-42B0-BDC9-CB8E2FBC8D58}" dt="2022-10-12T03:51:54.595" v="30"/>
          <ac:grpSpMkLst>
            <pc:docMk/>
            <pc:sldMk cId="4142261549" sldId="304"/>
            <ac:grpSpMk id="8" creationId="{A81D3406-C7EA-0C85-91BD-8DACE19F7DB3}"/>
          </ac:grpSpMkLst>
        </pc:grpChg>
        <pc:grpChg chg="add mod">
          <ac:chgData name="Manish Sharma" userId="b799adb9ba789c8f" providerId="LiveId" clId="{B31C9108-4898-42B0-BDC9-CB8E2FBC8D58}" dt="2022-10-12T03:51:54.595" v="30"/>
          <ac:grpSpMkLst>
            <pc:docMk/>
            <pc:sldMk cId="4142261549" sldId="304"/>
            <ac:grpSpMk id="12" creationId="{7DBD0169-124B-6AF5-9058-1B1D20FD4FF3}"/>
          </ac:grpSpMkLst>
        </pc:grpChg>
        <pc:grpChg chg="add mod">
          <ac:chgData name="Manish Sharma" userId="b799adb9ba789c8f" providerId="LiveId" clId="{B31C9108-4898-42B0-BDC9-CB8E2FBC8D58}" dt="2022-10-12T03:54:25.460" v="44"/>
          <ac:grpSpMkLst>
            <pc:docMk/>
            <pc:sldMk cId="4142261549" sldId="304"/>
            <ac:grpSpMk id="33" creationId="{922ABD2A-0487-5922-9E0B-AE6EC67D05D9}"/>
          </ac:grpSpMkLst>
        </pc:grpChg>
        <pc:cxnChg chg="add mod">
          <ac:chgData name="Manish Sharma" userId="b799adb9ba789c8f" providerId="LiveId" clId="{B31C9108-4898-42B0-BDC9-CB8E2FBC8D58}" dt="2022-10-12T03:51:54.595" v="30"/>
          <ac:cxnSpMkLst>
            <pc:docMk/>
            <pc:sldMk cId="4142261549" sldId="304"/>
            <ac:cxnSpMk id="3" creationId="{DF22F70A-A3B7-55D4-811F-3A3FC5C23B13}"/>
          </ac:cxnSpMkLst>
        </pc:cxnChg>
        <pc:cxnChg chg="add mod">
          <ac:chgData name="Manish Sharma" userId="b799adb9ba789c8f" providerId="LiveId" clId="{B31C9108-4898-42B0-BDC9-CB8E2FBC8D58}" dt="2022-10-12T03:51:54.595" v="30"/>
          <ac:cxnSpMkLst>
            <pc:docMk/>
            <pc:sldMk cId="4142261549" sldId="304"/>
            <ac:cxnSpMk id="4" creationId="{7188FE2E-CBE4-D1FD-6244-AEFADF1A86A3}"/>
          </ac:cxnSpMkLst>
        </pc:cxnChg>
        <pc:cxnChg chg="add mod">
          <ac:chgData name="Manish Sharma" userId="b799adb9ba789c8f" providerId="LiveId" clId="{B31C9108-4898-42B0-BDC9-CB8E2FBC8D58}" dt="2022-10-12T03:51:54.595" v="30"/>
          <ac:cxnSpMkLst>
            <pc:docMk/>
            <pc:sldMk cId="4142261549" sldId="304"/>
            <ac:cxnSpMk id="11" creationId="{C7CE922F-E918-DE67-539B-5DCACA8E6BAE}"/>
          </ac:cxnSpMkLst>
        </pc:cxnChg>
        <pc:cxnChg chg="add mod">
          <ac:chgData name="Manish Sharma" userId="b799adb9ba789c8f" providerId="LiveId" clId="{B31C9108-4898-42B0-BDC9-CB8E2FBC8D58}" dt="2022-10-12T03:52:05.356" v="31"/>
          <ac:cxnSpMkLst>
            <pc:docMk/>
            <pc:sldMk cId="4142261549" sldId="304"/>
            <ac:cxnSpMk id="16" creationId="{7EE188A4-F872-5431-95B5-22FC7DBBC8C2}"/>
          </ac:cxnSpMkLst>
        </pc:cxnChg>
        <pc:cxnChg chg="add mod">
          <ac:chgData name="Manish Sharma" userId="b799adb9ba789c8f" providerId="LiveId" clId="{B31C9108-4898-42B0-BDC9-CB8E2FBC8D58}" dt="2022-10-12T03:52:05.356" v="31"/>
          <ac:cxnSpMkLst>
            <pc:docMk/>
            <pc:sldMk cId="4142261549" sldId="304"/>
            <ac:cxnSpMk id="18" creationId="{C3C26C91-A625-43BE-C730-8C07CC6F670F}"/>
          </ac:cxnSpMkLst>
        </pc:cxnChg>
        <pc:cxnChg chg="add mod">
          <ac:chgData name="Manish Sharma" userId="b799adb9ba789c8f" providerId="LiveId" clId="{B31C9108-4898-42B0-BDC9-CB8E2FBC8D58}" dt="2022-10-12T03:53:48.427" v="41"/>
          <ac:cxnSpMkLst>
            <pc:docMk/>
            <pc:sldMk cId="4142261549" sldId="304"/>
            <ac:cxnSpMk id="28" creationId="{C51ED23C-5A34-4325-251A-7E023B0E4CA9}"/>
          </ac:cxnSpMkLst>
        </pc:cxnChg>
        <pc:cxnChg chg="add mod">
          <ac:chgData name="Manish Sharma" userId="b799adb9ba789c8f" providerId="LiveId" clId="{B31C9108-4898-42B0-BDC9-CB8E2FBC8D58}" dt="2022-10-12T03:53:48.427" v="41"/>
          <ac:cxnSpMkLst>
            <pc:docMk/>
            <pc:sldMk cId="4142261549" sldId="304"/>
            <ac:cxnSpMk id="29" creationId="{A1007E61-CF08-A182-F0C1-B9C83CCD5126}"/>
          </ac:cxnSpMkLst>
        </pc:cxnChg>
      </pc:sldChg>
      <pc:sldChg chg="del">
        <pc:chgData name="Manish Sharma" userId="b799adb9ba789c8f" providerId="LiveId" clId="{B31C9108-4898-42B0-BDC9-CB8E2FBC8D58}" dt="2022-10-12T03:37:46.409" v="0" actId="47"/>
        <pc:sldMkLst>
          <pc:docMk/>
          <pc:sldMk cId="914981438" sldId="305"/>
        </pc:sldMkLst>
      </pc:sldChg>
      <pc:sldChg chg="addSp modSp new mod">
        <pc:chgData name="Manish Sharma" userId="b799adb9ba789c8f" providerId="LiveId" clId="{B31C9108-4898-42B0-BDC9-CB8E2FBC8D58}" dt="2022-10-12T04:12:25.501" v="142"/>
        <pc:sldMkLst>
          <pc:docMk/>
          <pc:sldMk cId="3105450706" sldId="305"/>
        </pc:sldMkLst>
        <pc:spChg chg="add mod">
          <ac:chgData name="Manish Sharma" userId="b799adb9ba789c8f" providerId="LiveId" clId="{B31C9108-4898-42B0-BDC9-CB8E2FBC8D58}" dt="2022-10-12T04:05:32.335" v="49"/>
          <ac:spMkLst>
            <pc:docMk/>
            <pc:sldMk cId="3105450706" sldId="305"/>
            <ac:spMk id="2" creationId="{0AA6F4BF-A794-67FC-241A-62AAACBBD3ED}"/>
          </ac:spMkLst>
        </pc:spChg>
        <pc:spChg chg="add mod">
          <ac:chgData name="Manish Sharma" userId="b799adb9ba789c8f" providerId="LiveId" clId="{B31C9108-4898-42B0-BDC9-CB8E2FBC8D58}" dt="2022-10-12T04:05:32.335" v="49"/>
          <ac:spMkLst>
            <pc:docMk/>
            <pc:sldMk cId="3105450706" sldId="305"/>
            <ac:spMk id="3" creationId="{0850E08A-26F8-E1CC-DD07-FDDAE28E5346}"/>
          </ac:spMkLst>
        </pc:spChg>
        <pc:spChg chg="add mod">
          <ac:chgData name="Manish Sharma" userId="b799adb9ba789c8f" providerId="LiveId" clId="{B31C9108-4898-42B0-BDC9-CB8E2FBC8D58}" dt="2022-10-12T04:05:32.335" v="49"/>
          <ac:spMkLst>
            <pc:docMk/>
            <pc:sldMk cId="3105450706" sldId="305"/>
            <ac:spMk id="4" creationId="{E2D36109-592F-D79B-6F1C-A3B63985318D}"/>
          </ac:spMkLst>
        </pc:spChg>
        <pc:spChg chg="mod">
          <ac:chgData name="Manish Sharma" userId="b799adb9ba789c8f" providerId="LiveId" clId="{B31C9108-4898-42B0-BDC9-CB8E2FBC8D58}" dt="2022-10-12T04:05:32.335" v="49"/>
          <ac:spMkLst>
            <pc:docMk/>
            <pc:sldMk cId="3105450706" sldId="305"/>
            <ac:spMk id="7" creationId="{E9BD02E9-C679-DBB0-6945-31201BFD545D}"/>
          </ac:spMkLst>
        </pc:spChg>
        <pc:spChg chg="mod">
          <ac:chgData name="Manish Sharma" userId="b799adb9ba789c8f" providerId="LiveId" clId="{B31C9108-4898-42B0-BDC9-CB8E2FBC8D58}" dt="2022-10-12T04:05:32.335" v="49"/>
          <ac:spMkLst>
            <pc:docMk/>
            <pc:sldMk cId="3105450706" sldId="305"/>
            <ac:spMk id="8" creationId="{048788CC-3F53-8900-BD7C-BD0DB01D2150}"/>
          </ac:spMkLst>
        </pc:spChg>
        <pc:spChg chg="mod">
          <ac:chgData name="Manish Sharma" userId="b799adb9ba789c8f" providerId="LiveId" clId="{B31C9108-4898-42B0-BDC9-CB8E2FBC8D58}" dt="2022-10-12T04:05:32.335" v="49"/>
          <ac:spMkLst>
            <pc:docMk/>
            <pc:sldMk cId="3105450706" sldId="305"/>
            <ac:spMk id="10" creationId="{B7071A69-FD2A-7CDB-4FE9-944D1A112AEA}"/>
          </ac:spMkLst>
        </pc:spChg>
        <pc:spChg chg="mod">
          <ac:chgData name="Manish Sharma" userId="b799adb9ba789c8f" providerId="LiveId" clId="{B31C9108-4898-42B0-BDC9-CB8E2FBC8D58}" dt="2022-10-12T04:05:32.335" v="49"/>
          <ac:spMkLst>
            <pc:docMk/>
            <pc:sldMk cId="3105450706" sldId="305"/>
            <ac:spMk id="11" creationId="{1FF15EEC-3178-0BAA-6E2F-8BF529D205EA}"/>
          </ac:spMkLst>
        </pc:spChg>
        <pc:spChg chg="add mod">
          <ac:chgData name="Manish Sharma" userId="b799adb9ba789c8f" providerId="LiveId" clId="{B31C9108-4898-42B0-BDC9-CB8E2FBC8D58}" dt="2022-10-12T04:05:32.335" v="49"/>
          <ac:spMkLst>
            <pc:docMk/>
            <pc:sldMk cId="3105450706" sldId="305"/>
            <ac:spMk id="12" creationId="{BB4C405D-E20A-103D-998E-4452F865C13B}"/>
          </ac:spMkLst>
        </pc:spChg>
        <pc:spChg chg="add mod">
          <ac:chgData name="Manish Sharma" userId="b799adb9ba789c8f" providerId="LiveId" clId="{B31C9108-4898-42B0-BDC9-CB8E2FBC8D58}" dt="2022-10-12T04:05:48.989" v="50"/>
          <ac:spMkLst>
            <pc:docMk/>
            <pc:sldMk cId="3105450706" sldId="305"/>
            <ac:spMk id="13" creationId="{C372AFBA-1363-9B8F-BA62-F2A097A56D15}"/>
          </ac:spMkLst>
        </pc:spChg>
        <pc:spChg chg="add mod">
          <ac:chgData name="Manish Sharma" userId="b799adb9ba789c8f" providerId="LiveId" clId="{B31C9108-4898-42B0-BDC9-CB8E2FBC8D58}" dt="2022-10-12T04:05:48.989" v="50"/>
          <ac:spMkLst>
            <pc:docMk/>
            <pc:sldMk cId="3105450706" sldId="305"/>
            <ac:spMk id="15" creationId="{0376DD8E-227E-4F30-14EF-C8723C41BE3B}"/>
          </ac:spMkLst>
        </pc:spChg>
        <pc:spChg chg="add mod">
          <ac:chgData name="Manish Sharma" userId="b799adb9ba789c8f" providerId="LiveId" clId="{B31C9108-4898-42B0-BDC9-CB8E2FBC8D58}" dt="2022-10-12T04:05:48.989" v="50"/>
          <ac:spMkLst>
            <pc:docMk/>
            <pc:sldMk cId="3105450706" sldId="305"/>
            <ac:spMk id="16" creationId="{6ED41CFA-1938-9AF4-0E51-230131D6C438}"/>
          </ac:spMkLst>
        </pc:spChg>
        <pc:spChg chg="add mod">
          <ac:chgData name="Manish Sharma" userId="b799adb9ba789c8f" providerId="LiveId" clId="{B31C9108-4898-42B0-BDC9-CB8E2FBC8D58}" dt="2022-10-12T04:05:57.590" v="51"/>
          <ac:spMkLst>
            <pc:docMk/>
            <pc:sldMk cId="3105450706" sldId="305"/>
            <ac:spMk id="18" creationId="{329C28B7-28C5-9ADB-5277-DAB15C892131}"/>
          </ac:spMkLst>
        </pc:spChg>
        <pc:spChg chg="add mod">
          <ac:chgData name="Manish Sharma" userId="b799adb9ba789c8f" providerId="LiveId" clId="{B31C9108-4898-42B0-BDC9-CB8E2FBC8D58}" dt="2022-10-12T04:05:57.590" v="51"/>
          <ac:spMkLst>
            <pc:docMk/>
            <pc:sldMk cId="3105450706" sldId="305"/>
            <ac:spMk id="19" creationId="{54F0D699-49FD-6ECD-7A4C-A8DD9C512343}"/>
          </ac:spMkLst>
        </pc:spChg>
        <pc:spChg chg="add mod">
          <ac:chgData name="Manish Sharma" userId="b799adb9ba789c8f" providerId="LiveId" clId="{B31C9108-4898-42B0-BDC9-CB8E2FBC8D58}" dt="2022-10-12T04:05:57.590" v="51"/>
          <ac:spMkLst>
            <pc:docMk/>
            <pc:sldMk cId="3105450706" sldId="305"/>
            <ac:spMk id="20" creationId="{07D360B9-702C-5B3A-EA6F-DBCACEB6AD8C}"/>
          </ac:spMkLst>
        </pc:spChg>
        <pc:spChg chg="add mod">
          <ac:chgData name="Manish Sharma" userId="b799adb9ba789c8f" providerId="LiveId" clId="{B31C9108-4898-42B0-BDC9-CB8E2FBC8D58}" dt="2022-10-12T04:05:57.590" v="51"/>
          <ac:spMkLst>
            <pc:docMk/>
            <pc:sldMk cId="3105450706" sldId="305"/>
            <ac:spMk id="21" creationId="{CC510DE3-9C62-27F5-45E1-6A1D64225CA0}"/>
          </ac:spMkLst>
        </pc:spChg>
        <pc:spChg chg="add mod">
          <ac:chgData name="Manish Sharma" userId="b799adb9ba789c8f" providerId="LiveId" clId="{B31C9108-4898-42B0-BDC9-CB8E2FBC8D58}" dt="2022-10-12T04:05:57.590" v="51"/>
          <ac:spMkLst>
            <pc:docMk/>
            <pc:sldMk cId="3105450706" sldId="305"/>
            <ac:spMk id="22" creationId="{AFE25964-5BDF-30CB-71F5-F1F03049ED35}"/>
          </ac:spMkLst>
        </pc:spChg>
        <pc:spChg chg="add mod">
          <ac:chgData name="Manish Sharma" userId="b799adb9ba789c8f" providerId="LiveId" clId="{B31C9108-4898-42B0-BDC9-CB8E2FBC8D58}" dt="2022-10-12T04:06:26.051" v="52"/>
          <ac:spMkLst>
            <pc:docMk/>
            <pc:sldMk cId="3105450706" sldId="305"/>
            <ac:spMk id="23" creationId="{35EA69CB-B926-F670-C401-05D661C3E338}"/>
          </ac:spMkLst>
        </pc:spChg>
        <pc:spChg chg="add mod">
          <ac:chgData name="Manish Sharma" userId="b799adb9ba789c8f" providerId="LiveId" clId="{B31C9108-4898-42B0-BDC9-CB8E2FBC8D58}" dt="2022-10-12T04:06:26.051" v="52"/>
          <ac:spMkLst>
            <pc:docMk/>
            <pc:sldMk cId="3105450706" sldId="305"/>
            <ac:spMk id="26" creationId="{75E2BA48-1553-EF1D-7542-8E615C2CE366}"/>
          </ac:spMkLst>
        </pc:spChg>
        <pc:spChg chg="add mod">
          <ac:chgData name="Manish Sharma" userId="b799adb9ba789c8f" providerId="LiveId" clId="{B31C9108-4898-42B0-BDC9-CB8E2FBC8D58}" dt="2022-10-12T04:06:37.450" v="53"/>
          <ac:spMkLst>
            <pc:docMk/>
            <pc:sldMk cId="3105450706" sldId="305"/>
            <ac:spMk id="27" creationId="{DEE1BBF3-24A9-63F1-6DB6-341340F4F6CF}"/>
          </ac:spMkLst>
        </pc:spChg>
        <pc:spChg chg="add mod">
          <ac:chgData name="Manish Sharma" userId="b799adb9ba789c8f" providerId="LiveId" clId="{B31C9108-4898-42B0-BDC9-CB8E2FBC8D58}" dt="2022-10-12T04:06:44.423" v="54"/>
          <ac:spMkLst>
            <pc:docMk/>
            <pc:sldMk cId="3105450706" sldId="305"/>
            <ac:spMk id="30" creationId="{5005A411-EB90-065B-9B92-FE46BEB0A067}"/>
          </ac:spMkLst>
        </pc:spChg>
        <pc:spChg chg="add mod">
          <ac:chgData name="Manish Sharma" userId="b799adb9ba789c8f" providerId="LiveId" clId="{B31C9108-4898-42B0-BDC9-CB8E2FBC8D58}" dt="2022-10-12T04:06:58.947" v="55"/>
          <ac:spMkLst>
            <pc:docMk/>
            <pc:sldMk cId="3105450706" sldId="305"/>
            <ac:spMk id="31" creationId="{B42EF94F-8EC2-21AF-8DD8-7DC0BBC903C4}"/>
          </ac:spMkLst>
        </pc:spChg>
        <pc:spChg chg="add mod">
          <ac:chgData name="Manish Sharma" userId="b799adb9ba789c8f" providerId="LiveId" clId="{B31C9108-4898-42B0-BDC9-CB8E2FBC8D58}" dt="2022-10-12T04:07:59.172" v="56"/>
          <ac:spMkLst>
            <pc:docMk/>
            <pc:sldMk cId="3105450706" sldId="305"/>
            <ac:spMk id="32" creationId="{8C778309-F3C7-4E18-40B2-192DEA038EF3}"/>
          </ac:spMkLst>
        </pc:spChg>
        <pc:spChg chg="add mod">
          <ac:chgData name="Manish Sharma" userId="b799adb9ba789c8f" providerId="LiveId" clId="{B31C9108-4898-42B0-BDC9-CB8E2FBC8D58}" dt="2022-10-12T04:08:06.950" v="57"/>
          <ac:spMkLst>
            <pc:docMk/>
            <pc:sldMk cId="3105450706" sldId="305"/>
            <ac:spMk id="33" creationId="{96F6BF88-78F8-AC36-9FF2-249EE82CCDB8}"/>
          </ac:spMkLst>
        </pc:spChg>
        <pc:spChg chg="add mod">
          <ac:chgData name="Manish Sharma" userId="b799adb9ba789c8f" providerId="LiveId" clId="{B31C9108-4898-42B0-BDC9-CB8E2FBC8D58}" dt="2022-10-12T04:08:54.593" v="116" actId="1076"/>
          <ac:spMkLst>
            <pc:docMk/>
            <pc:sldMk cId="3105450706" sldId="305"/>
            <ac:spMk id="34" creationId="{29C712B1-B815-AB53-43A0-ECECBE01F42A}"/>
          </ac:spMkLst>
        </pc:spChg>
        <pc:spChg chg="add mod">
          <ac:chgData name="Manish Sharma" userId="b799adb9ba789c8f" providerId="LiveId" clId="{B31C9108-4898-42B0-BDC9-CB8E2FBC8D58}" dt="2022-10-12T04:11:43.485" v="141" actId="20577"/>
          <ac:spMkLst>
            <pc:docMk/>
            <pc:sldMk cId="3105450706" sldId="305"/>
            <ac:spMk id="35" creationId="{16B25330-8ED6-6B4C-7DC8-7A3410AAF022}"/>
          </ac:spMkLst>
        </pc:spChg>
        <pc:spChg chg="add mod">
          <ac:chgData name="Manish Sharma" userId="b799adb9ba789c8f" providerId="LiveId" clId="{B31C9108-4898-42B0-BDC9-CB8E2FBC8D58}" dt="2022-10-12T04:12:25.501" v="142"/>
          <ac:spMkLst>
            <pc:docMk/>
            <pc:sldMk cId="3105450706" sldId="305"/>
            <ac:spMk id="36" creationId="{504CB0CA-8FD1-875D-A840-4EDC0D1B65A4}"/>
          </ac:spMkLst>
        </pc:spChg>
        <pc:grpChg chg="add mod">
          <ac:chgData name="Manish Sharma" userId="b799adb9ba789c8f" providerId="LiveId" clId="{B31C9108-4898-42B0-BDC9-CB8E2FBC8D58}" dt="2022-10-12T04:05:32.335" v="49"/>
          <ac:grpSpMkLst>
            <pc:docMk/>
            <pc:sldMk cId="3105450706" sldId="305"/>
            <ac:grpSpMk id="6" creationId="{37C96E25-4E1F-9CC7-9C58-52A5FE68EE67}"/>
          </ac:grpSpMkLst>
        </pc:grpChg>
        <pc:grpChg chg="add mod">
          <ac:chgData name="Manish Sharma" userId="b799adb9ba789c8f" providerId="LiveId" clId="{B31C9108-4898-42B0-BDC9-CB8E2FBC8D58}" dt="2022-10-12T04:05:32.335" v="49"/>
          <ac:grpSpMkLst>
            <pc:docMk/>
            <pc:sldMk cId="3105450706" sldId="305"/>
            <ac:grpSpMk id="9" creationId="{EF43B5A6-D4DA-4FFD-2ABD-D6078AAEC01D}"/>
          </ac:grpSpMkLst>
        </pc:grpChg>
        <pc:cxnChg chg="add mod">
          <ac:chgData name="Manish Sharma" userId="b799adb9ba789c8f" providerId="LiveId" clId="{B31C9108-4898-42B0-BDC9-CB8E2FBC8D58}" dt="2022-10-12T04:05:32.335" v="49"/>
          <ac:cxnSpMkLst>
            <pc:docMk/>
            <pc:sldMk cId="3105450706" sldId="305"/>
            <ac:cxnSpMk id="5" creationId="{2BA4320F-4EF0-1D06-A3C8-9A7D2DA1AD4B}"/>
          </ac:cxnSpMkLst>
        </pc:cxnChg>
        <pc:cxnChg chg="add mod">
          <ac:chgData name="Manish Sharma" userId="b799adb9ba789c8f" providerId="LiveId" clId="{B31C9108-4898-42B0-BDC9-CB8E2FBC8D58}" dt="2022-10-12T04:05:48.989" v="50"/>
          <ac:cxnSpMkLst>
            <pc:docMk/>
            <pc:sldMk cId="3105450706" sldId="305"/>
            <ac:cxnSpMk id="14" creationId="{A751D806-1702-3C5A-E6D9-AECF9AD51E47}"/>
          </ac:cxnSpMkLst>
        </pc:cxnChg>
        <pc:cxnChg chg="add mod">
          <ac:chgData name="Manish Sharma" userId="b799adb9ba789c8f" providerId="LiveId" clId="{B31C9108-4898-42B0-BDC9-CB8E2FBC8D58}" dt="2022-10-12T04:05:48.989" v="50"/>
          <ac:cxnSpMkLst>
            <pc:docMk/>
            <pc:sldMk cId="3105450706" sldId="305"/>
            <ac:cxnSpMk id="17" creationId="{8BB75CC5-3355-CDE9-5F56-F1773E99A0C7}"/>
          </ac:cxnSpMkLst>
        </pc:cxnChg>
        <pc:cxnChg chg="add mod">
          <ac:chgData name="Manish Sharma" userId="b799adb9ba789c8f" providerId="LiveId" clId="{B31C9108-4898-42B0-BDC9-CB8E2FBC8D58}" dt="2022-10-12T04:06:26.051" v="52"/>
          <ac:cxnSpMkLst>
            <pc:docMk/>
            <pc:sldMk cId="3105450706" sldId="305"/>
            <ac:cxnSpMk id="24" creationId="{8F318319-D711-E5B0-851D-B8712937BE91}"/>
          </ac:cxnSpMkLst>
        </pc:cxnChg>
        <pc:cxnChg chg="add mod">
          <ac:chgData name="Manish Sharma" userId="b799adb9ba789c8f" providerId="LiveId" clId="{B31C9108-4898-42B0-BDC9-CB8E2FBC8D58}" dt="2022-10-12T04:06:26.051" v="52"/>
          <ac:cxnSpMkLst>
            <pc:docMk/>
            <pc:sldMk cId="3105450706" sldId="305"/>
            <ac:cxnSpMk id="25" creationId="{56997049-7A6F-CE18-1D34-DE15981372ED}"/>
          </ac:cxnSpMkLst>
        </pc:cxnChg>
        <pc:cxnChg chg="add mod">
          <ac:chgData name="Manish Sharma" userId="b799adb9ba789c8f" providerId="LiveId" clId="{B31C9108-4898-42B0-BDC9-CB8E2FBC8D58}" dt="2022-10-12T04:06:37.450" v="53"/>
          <ac:cxnSpMkLst>
            <pc:docMk/>
            <pc:sldMk cId="3105450706" sldId="305"/>
            <ac:cxnSpMk id="28" creationId="{77954EE8-1A33-744A-5DE4-AEFAA2E76495}"/>
          </ac:cxnSpMkLst>
        </pc:cxnChg>
        <pc:cxnChg chg="add mod">
          <ac:chgData name="Manish Sharma" userId="b799adb9ba789c8f" providerId="LiveId" clId="{B31C9108-4898-42B0-BDC9-CB8E2FBC8D58}" dt="2022-10-12T04:06:37.450" v="53"/>
          <ac:cxnSpMkLst>
            <pc:docMk/>
            <pc:sldMk cId="3105450706" sldId="305"/>
            <ac:cxnSpMk id="29" creationId="{AEB6D31E-F266-B5AC-7091-3491303D895A}"/>
          </ac:cxnSpMkLst>
        </pc:cxnChg>
      </pc:sldChg>
      <pc:sldChg chg="addSp delSp modSp new mod">
        <pc:chgData name="Manish Sharma" userId="b799adb9ba789c8f" providerId="LiveId" clId="{B31C9108-4898-42B0-BDC9-CB8E2FBC8D58}" dt="2022-10-12T04:29:41.966" v="168"/>
        <pc:sldMkLst>
          <pc:docMk/>
          <pc:sldMk cId="740726726" sldId="306"/>
        </pc:sldMkLst>
        <pc:spChg chg="del">
          <ac:chgData name="Manish Sharma" userId="b799adb9ba789c8f" providerId="LiveId" clId="{B31C9108-4898-42B0-BDC9-CB8E2FBC8D58}" dt="2022-10-12T04:25:56.681" v="145" actId="478"/>
          <ac:spMkLst>
            <pc:docMk/>
            <pc:sldMk cId="740726726" sldId="306"/>
            <ac:spMk id="2" creationId="{3442CFF9-26FF-281F-607D-6D617FAA404D}"/>
          </ac:spMkLst>
        </pc:spChg>
        <pc:spChg chg="del">
          <ac:chgData name="Manish Sharma" userId="b799adb9ba789c8f" providerId="LiveId" clId="{B31C9108-4898-42B0-BDC9-CB8E2FBC8D58}" dt="2022-10-12T04:25:56.681" v="145" actId="478"/>
          <ac:spMkLst>
            <pc:docMk/>
            <pc:sldMk cId="740726726" sldId="306"/>
            <ac:spMk id="3" creationId="{8E13388E-0A43-7691-4EF9-35EE5295EDDB}"/>
          </ac:spMkLst>
        </pc:spChg>
        <pc:spChg chg="add mod">
          <ac:chgData name="Manish Sharma" userId="b799adb9ba789c8f" providerId="LiveId" clId="{B31C9108-4898-42B0-BDC9-CB8E2FBC8D58}" dt="2022-10-12T04:26:02.119" v="146"/>
          <ac:spMkLst>
            <pc:docMk/>
            <pc:sldMk cId="740726726" sldId="306"/>
            <ac:spMk id="4" creationId="{54A35E97-1175-FDB4-E176-C9D2390829C1}"/>
          </ac:spMkLst>
        </pc:spChg>
        <pc:spChg chg="add mod">
          <ac:chgData name="Manish Sharma" userId="b799adb9ba789c8f" providerId="LiveId" clId="{B31C9108-4898-42B0-BDC9-CB8E2FBC8D58}" dt="2022-10-12T04:26:02.119" v="146"/>
          <ac:spMkLst>
            <pc:docMk/>
            <pc:sldMk cId="740726726" sldId="306"/>
            <ac:spMk id="5" creationId="{42442AED-A24D-7C1B-1B36-0C5D9893A385}"/>
          </ac:spMkLst>
        </pc:spChg>
        <pc:spChg chg="add mod">
          <ac:chgData name="Manish Sharma" userId="b799adb9ba789c8f" providerId="LiveId" clId="{B31C9108-4898-42B0-BDC9-CB8E2FBC8D58}" dt="2022-10-12T04:26:02.119" v="146"/>
          <ac:spMkLst>
            <pc:docMk/>
            <pc:sldMk cId="740726726" sldId="306"/>
            <ac:spMk id="6" creationId="{DB095708-0CA3-F80F-9C6A-29F1E0E155D4}"/>
          </ac:spMkLst>
        </pc:spChg>
        <pc:spChg chg="add mod">
          <ac:chgData name="Manish Sharma" userId="b799adb9ba789c8f" providerId="LiveId" clId="{B31C9108-4898-42B0-BDC9-CB8E2FBC8D58}" dt="2022-10-12T04:26:37.723" v="147"/>
          <ac:spMkLst>
            <pc:docMk/>
            <pc:sldMk cId="740726726" sldId="306"/>
            <ac:spMk id="7" creationId="{7B6795F7-1B7C-46B7-298C-8C1C2A5B9ABC}"/>
          </ac:spMkLst>
        </pc:spChg>
        <pc:spChg chg="add mod">
          <ac:chgData name="Manish Sharma" userId="b799adb9ba789c8f" providerId="LiveId" clId="{B31C9108-4898-42B0-BDC9-CB8E2FBC8D58}" dt="2022-10-12T04:26:45.797" v="148"/>
          <ac:spMkLst>
            <pc:docMk/>
            <pc:sldMk cId="740726726" sldId="306"/>
            <ac:spMk id="8" creationId="{C1CFC2D5-9DD5-7A87-90EC-66B2331A6828}"/>
          </ac:spMkLst>
        </pc:spChg>
        <pc:spChg chg="add mod">
          <ac:chgData name="Manish Sharma" userId="b799adb9ba789c8f" providerId="LiveId" clId="{B31C9108-4898-42B0-BDC9-CB8E2FBC8D58}" dt="2022-10-12T04:27:05.438" v="149"/>
          <ac:spMkLst>
            <pc:docMk/>
            <pc:sldMk cId="740726726" sldId="306"/>
            <ac:spMk id="10" creationId="{A096F49E-4C7B-D640-6948-A32E1D02AB8B}"/>
          </ac:spMkLst>
        </pc:spChg>
        <pc:spChg chg="add del mod">
          <ac:chgData name="Manish Sharma" userId="b799adb9ba789c8f" providerId="LiveId" clId="{B31C9108-4898-42B0-BDC9-CB8E2FBC8D58}" dt="2022-10-12T04:27:57.177" v="151"/>
          <ac:spMkLst>
            <pc:docMk/>
            <pc:sldMk cId="740726726" sldId="306"/>
            <ac:spMk id="13" creationId="{E8DAB999-4024-D80E-A4B6-183F39E639FC}"/>
          </ac:spMkLst>
        </pc:spChg>
        <pc:spChg chg="add mod ord">
          <ac:chgData name="Manish Sharma" userId="b799adb9ba789c8f" providerId="LiveId" clId="{B31C9108-4898-42B0-BDC9-CB8E2FBC8D58}" dt="2022-10-12T04:28:06.456" v="153" actId="167"/>
          <ac:spMkLst>
            <pc:docMk/>
            <pc:sldMk cId="740726726" sldId="306"/>
            <ac:spMk id="15" creationId="{529D0EB7-B516-4B40-7094-AFEAD7D78CD0}"/>
          </ac:spMkLst>
        </pc:spChg>
        <pc:spChg chg="add mod">
          <ac:chgData name="Manish Sharma" userId="b799adb9ba789c8f" providerId="LiveId" clId="{B31C9108-4898-42B0-BDC9-CB8E2FBC8D58}" dt="2022-10-12T04:28:50.986" v="166" actId="1037"/>
          <ac:spMkLst>
            <pc:docMk/>
            <pc:sldMk cId="740726726" sldId="306"/>
            <ac:spMk id="16" creationId="{26F75410-2CF6-D013-CF86-61A1C0639BCF}"/>
          </ac:spMkLst>
        </pc:spChg>
        <pc:spChg chg="add mod">
          <ac:chgData name="Manish Sharma" userId="b799adb9ba789c8f" providerId="LiveId" clId="{B31C9108-4898-42B0-BDC9-CB8E2FBC8D58}" dt="2022-10-12T04:28:50.986" v="166" actId="1037"/>
          <ac:spMkLst>
            <pc:docMk/>
            <pc:sldMk cId="740726726" sldId="306"/>
            <ac:spMk id="17" creationId="{6F627E51-37C0-385F-FE36-969E1466DEE7}"/>
          </ac:spMkLst>
        </pc:spChg>
        <pc:spChg chg="add mod">
          <ac:chgData name="Manish Sharma" userId="b799adb9ba789c8f" providerId="LiveId" clId="{B31C9108-4898-42B0-BDC9-CB8E2FBC8D58}" dt="2022-10-12T04:28:50.986" v="166" actId="1037"/>
          <ac:spMkLst>
            <pc:docMk/>
            <pc:sldMk cId="740726726" sldId="306"/>
            <ac:spMk id="18" creationId="{91BCAB59-6F8A-7E24-33E7-F597B39196B7}"/>
          </ac:spMkLst>
        </pc:spChg>
        <pc:spChg chg="add mod">
          <ac:chgData name="Manish Sharma" userId="b799adb9ba789c8f" providerId="LiveId" clId="{B31C9108-4898-42B0-BDC9-CB8E2FBC8D58}" dt="2022-10-12T04:28:50.986" v="166" actId="1037"/>
          <ac:spMkLst>
            <pc:docMk/>
            <pc:sldMk cId="740726726" sldId="306"/>
            <ac:spMk id="19" creationId="{9BB09779-BF98-127F-4E37-620629537DE7}"/>
          </ac:spMkLst>
        </pc:spChg>
        <pc:spChg chg="add mod">
          <ac:chgData name="Manish Sharma" userId="b799adb9ba789c8f" providerId="LiveId" clId="{B31C9108-4898-42B0-BDC9-CB8E2FBC8D58}" dt="2022-10-12T04:28:50.986" v="166" actId="1037"/>
          <ac:spMkLst>
            <pc:docMk/>
            <pc:sldMk cId="740726726" sldId="306"/>
            <ac:spMk id="20" creationId="{2FD5353B-ED01-7EB8-897C-A33896A1A70A}"/>
          </ac:spMkLst>
        </pc:spChg>
        <pc:spChg chg="add mod">
          <ac:chgData name="Manish Sharma" userId="b799adb9ba789c8f" providerId="LiveId" clId="{B31C9108-4898-42B0-BDC9-CB8E2FBC8D58}" dt="2022-10-12T04:28:50.986" v="166" actId="1037"/>
          <ac:spMkLst>
            <pc:docMk/>
            <pc:sldMk cId="740726726" sldId="306"/>
            <ac:spMk id="21" creationId="{708CB410-EDEF-6C7B-F45C-CDDEEA69388B}"/>
          </ac:spMkLst>
        </pc:spChg>
        <pc:spChg chg="add mod">
          <ac:chgData name="Manish Sharma" userId="b799adb9ba789c8f" providerId="LiveId" clId="{B31C9108-4898-42B0-BDC9-CB8E2FBC8D58}" dt="2022-10-12T04:28:50.986" v="166" actId="1037"/>
          <ac:spMkLst>
            <pc:docMk/>
            <pc:sldMk cId="740726726" sldId="306"/>
            <ac:spMk id="23" creationId="{B5343E43-68C6-31D3-4CDE-C7DA6DFDF4E4}"/>
          </ac:spMkLst>
        </pc:spChg>
        <pc:spChg chg="add mod">
          <ac:chgData name="Manish Sharma" userId="b799adb9ba789c8f" providerId="LiveId" clId="{B31C9108-4898-42B0-BDC9-CB8E2FBC8D58}" dt="2022-10-12T04:29:04.606" v="167"/>
          <ac:spMkLst>
            <pc:docMk/>
            <pc:sldMk cId="740726726" sldId="306"/>
            <ac:spMk id="26" creationId="{3DF5B7D6-F502-5EB2-0304-733198CE364E}"/>
          </ac:spMkLst>
        </pc:spChg>
        <pc:spChg chg="add mod">
          <ac:chgData name="Manish Sharma" userId="b799adb9ba789c8f" providerId="LiveId" clId="{B31C9108-4898-42B0-BDC9-CB8E2FBC8D58}" dt="2022-10-12T04:29:04.606" v="167"/>
          <ac:spMkLst>
            <pc:docMk/>
            <pc:sldMk cId="740726726" sldId="306"/>
            <ac:spMk id="27" creationId="{97EB17A0-5A02-2260-600B-82C5BEAE5171}"/>
          </ac:spMkLst>
        </pc:spChg>
        <pc:spChg chg="add mod">
          <ac:chgData name="Manish Sharma" userId="b799adb9ba789c8f" providerId="LiveId" clId="{B31C9108-4898-42B0-BDC9-CB8E2FBC8D58}" dt="2022-10-12T04:29:41.966" v="168"/>
          <ac:spMkLst>
            <pc:docMk/>
            <pc:sldMk cId="740726726" sldId="306"/>
            <ac:spMk id="28" creationId="{24B2EB68-10DA-277A-1EC0-81316D16BE67}"/>
          </ac:spMkLst>
        </pc:spChg>
        <pc:cxnChg chg="add mod">
          <ac:chgData name="Manish Sharma" userId="b799adb9ba789c8f" providerId="LiveId" clId="{B31C9108-4898-42B0-BDC9-CB8E2FBC8D58}" dt="2022-10-12T04:27:05.438" v="149"/>
          <ac:cxnSpMkLst>
            <pc:docMk/>
            <pc:sldMk cId="740726726" sldId="306"/>
            <ac:cxnSpMk id="9" creationId="{ED18EFAE-EC15-C727-0187-81866BA4160C}"/>
          </ac:cxnSpMkLst>
        </pc:cxnChg>
        <pc:cxnChg chg="add mod">
          <ac:chgData name="Manish Sharma" userId="b799adb9ba789c8f" providerId="LiveId" clId="{B31C9108-4898-42B0-BDC9-CB8E2FBC8D58}" dt="2022-10-12T04:27:05.438" v="149"/>
          <ac:cxnSpMkLst>
            <pc:docMk/>
            <pc:sldMk cId="740726726" sldId="306"/>
            <ac:cxnSpMk id="11" creationId="{84614EAB-4E0A-F712-7F97-9643337B04C8}"/>
          </ac:cxnSpMkLst>
        </pc:cxnChg>
        <pc:cxnChg chg="add del mod">
          <ac:chgData name="Manish Sharma" userId="b799adb9ba789c8f" providerId="LiveId" clId="{B31C9108-4898-42B0-BDC9-CB8E2FBC8D58}" dt="2022-10-12T04:27:57.177" v="151"/>
          <ac:cxnSpMkLst>
            <pc:docMk/>
            <pc:sldMk cId="740726726" sldId="306"/>
            <ac:cxnSpMk id="12" creationId="{B91A464C-C19A-A5CD-E64C-F853FA14A803}"/>
          </ac:cxnSpMkLst>
        </pc:cxnChg>
        <pc:cxnChg chg="add del mod">
          <ac:chgData name="Manish Sharma" userId="b799adb9ba789c8f" providerId="LiveId" clId="{B31C9108-4898-42B0-BDC9-CB8E2FBC8D58}" dt="2022-10-12T04:27:57.177" v="151"/>
          <ac:cxnSpMkLst>
            <pc:docMk/>
            <pc:sldMk cId="740726726" sldId="306"/>
            <ac:cxnSpMk id="14" creationId="{451F94AB-DC25-9BF9-577D-17C5E884F087}"/>
          </ac:cxnSpMkLst>
        </pc:cxnChg>
        <pc:cxnChg chg="add mod">
          <ac:chgData name="Manish Sharma" userId="b799adb9ba789c8f" providerId="LiveId" clId="{B31C9108-4898-42B0-BDC9-CB8E2FBC8D58}" dt="2022-10-12T04:28:50.986" v="166" actId="1037"/>
          <ac:cxnSpMkLst>
            <pc:docMk/>
            <pc:sldMk cId="740726726" sldId="306"/>
            <ac:cxnSpMk id="22" creationId="{13E10C9D-30DA-D0FC-C418-A710A64C480A}"/>
          </ac:cxnSpMkLst>
        </pc:cxnChg>
        <pc:cxnChg chg="add mod">
          <ac:chgData name="Manish Sharma" userId="b799adb9ba789c8f" providerId="LiveId" clId="{B31C9108-4898-42B0-BDC9-CB8E2FBC8D58}" dt="2022-10-12T04:28:50.986" v="166" actId="1037"/>
          <ac:cxnSpMkLst>
            <pc:docMk/>
            <pc:sldMk cId="740726726" sldId="306"/>
            <ac:cxnSpMk id="24" creationId="{D784B32F-4B25-D052-9863-F6E50158622E}"/>
          </ac:cxnSpMkLst>
        </pc:cxnChg>
        <pc:cxnChg chg="add mod">
          <ac:chgData name="Manish Sharma" userId="b799adb9ba789c8f" providerId="LiveId" clId="{B31C9108-4898-42B0-BDC9-CB8E2FBC8D58}" dt="2022-10-12T04:29:04.606" v="167"/>
          <ac:cxnSpMkLst>
            <pc:docMk/>
            <pc:sldMk cId="740726726" sldId="306"/>
            <ac:cxnSpMk id="25" creationId="{3BA65B31-6114-1C8C-598E-9AED56D40A49}"/>
          </ac:cxnSpMkLst>
        </pc:cxnChg>
      </pc:sldChg>
      <pc:sldChg chg="del">
        <pc:chgData name="Manish Sharma" userId="b799adb9ba789c8f" providerId="LiveId" clId="{B31C9108-4898-42B0-BDC9-CB8E2FBC8D58}" dt="2022-10-12T03:37:46.409" v="0" actId="47"/>
        <pc:sldMkLst>
          <pc:docMk/>
          <pc:sldMk cId="1215355755" sldId="306"/>
        </pc:sldMkLst>
      </pc:sldChg>
      <pc:sldChg chg="add del">
        <pc:chgData name="Manish Sharma" userId="b799adb9ba789c8f" providerId="LiveId" clId="{B31C9108-4898-42B0-BDC9-CB8E2FBC8D58}" dt="2022-10-12T04:32:32.169" v="169"/>
        <pc:sldMkLst>
          <pc:docMk/>
          <pc:sldMk cId="3302700364" sldId="308"/>
        </pc:sldMkLst>
      </pc:sldChg>
      <pc:sldChg chg="addSp delSp modSp new mod">
        <pc:chgData name="Manish Sharma" userId="b799adb9ba789c8f" providerId="LiveId" clId="{B31C9108-4898-42B0-BDC9-CB8E2FBC8D58}" dt="2022-10-12T04:48:48.842" v="182"/>
        <pc:sldMkLst>
          <pc:docMk/>
          <pc:sldMk cId="308422758" sldId="309"/>
        </pc:sldMkLst>
        <pc:spChg chg="del">
          <ac:chgData name="Manish Sharma" userId="b799adb9ba789c8f" providerId="LiveId" clId="{B31C9108-4898-42B0-BDC9-CB8E2FBC8D58}" dt="2022-10-12T04:44:48.015" v="171" actId="478"/>
          <ac:spMkLst>
            <pc:docMk/>
            <pc:sldMk cId="308422758" sldId="309"/>
            <ac:spMk id="2" creationId="{D41FAF6A-1E5A-ECF7-923A-8E6AB39E857E}"/>
          </ac:spMkLst>
        </pc:spChg>
        <pc:spChg chg="del">
          <ac:chgData name="Manish Sharma" userId="b799adb9ba789c8f" providerId="LiveId" clId="{B31C9108-4898-42B0-BDC9-CB8E2FBC8D58}" dt="2022-10-12T04:44:48.015" v="171" actId="478"/>
          <ac:spMkLst>
            <pc:docMk/>
            <pc:sldMk cId="308422758" sldId="309"/>
            <ac:spMk id="3" creationId="{A43E5BC7-A9CA-0314-D906-319C551F2688}"/>
          </ac:spMkLst>
        </pc:spChg>
        <pc:spChg chg="add mod">
          <ac:chgData name="Manish Sharma" userId="b799adb9ba789c8f" providerId="LiveId" clId="{B31C9108-4898-42B0-BDC9-CB8E2FBC8D58}" dt="2022-10-12T04:44:58.613" v="172"/>
          <ac:spMkLst>
            <pc:docMk/>
            <pc:sldMk cId="308422758" sldId="309"/>
            <ac:spMk id="4" creationId="{76CFA745-7595-CE71-4D9C-901B8F990CB5}"/>
          </ac:spMkLst>
        </pc:spChg>
        <pc:spChg chg="add mod">
          <ac:chgData name="Manish Sharma" userId="b799adb9ba789c8f" providerId="LiveId" clId="{B31C9108-4898-42B0-BDC9-CB8E2FBC8D58}" dt="2022-10-12T04:44:58.613" v="172"/>
          <ac:spMkLst>
            <pc:docMk/>
            <pc:sldMk cId="308422758" sldId="309"/>
            <ac:spMk id="6" creationId="{9FD03D7C-3F6D-FCAA-71CA-6B24BD03044F}"/>
          </ac:spMkLst>
        </pc:spChg>
        <pc:spChg chg="add mod">
          <ac:chgData name="Manish Sharma" userId="b799adb9ba789c8f" providerId="LiveId" clId="{B31C9108-4898-42B0-BDC9-CB8E2FBC8D58}" dt="2022-10-12T04:45:14.019" v="173"/>
          <ac:spMkLst>
            <pc:docMk/>
            <pc:sldMk cId="308422758" sldId="309"/>
            <ac:spMk id="7" creationId="{F055DB02-8CF1-2BAB-FE2F-F82EB6D00695}"/>
          </ac:spMkLst>
        </pc:spChg>
        <pc:spChg chg="add mod">
          <ac:chgData name="Manish Sharma" userId="b799adb9ba789c8f" providerId="LiveId" clId="{B31C9108-4898-42B0-BDC9-CB8E2FBC8D58}" dt="2022-10-12T04:46:03.790" v="174"/>
          <ac:spMkLst>
            <pc:docMk/>
            <pc:sldMk cId="308422758" sldId="309"/>
            <ac:spMk id="9" creationId="{2E06F599-0C5A-680C-8390-BABE602DC9DA}"/>
          </ac:spMkLst>
        </pc:spChg>
        <pc:spChg chg="add mod">
          <ac:chgData name="Manish Sharma" userId="b799adb9ba789c8f" providerId="LiveId" clId="{B31C9108-4898-42B0-BDC9-CB8E2FBC8D58}" dt="2022-10-12T04:46:03.790" v="174"/>
          <ac:spMkLst>
            <pc:docMk/>
            <pc:sldMk cId="308422758" sldId="309"/>
            <ac:spMk id="10" creationId="{20E9EB8A-FFD4-9602-D584-0D7692EA78C0}"/>
          </ac:spMkLst>
        </pc:spChg>
        <pc:spChg chg="add mod">
          <ac:chgData name="Manish Sharma" userId="b799adb9ba789c8f" providerId="LiveId" clId="{B31C9108-4898-42B0-BDC9-CB8E2FBC8D58}" dt="2022-10-12T04:46:24.389" v="175"/>
          <ac:spMkLst>
            <pc:docMk/>
            <pc:sldMk cId="308422758" sldId="309"/>
            <ac:spMk id="12" creationId="{BB36FBFE-4672-50C7-2AB3-EE5924F2AD78}"/>
          </ac:spMkLst>
        </pc:spChg>
        <pc:spChg chg="add mod">
          <ac:chgData name="Manish Sharma" userId="b799adb9ba789c8f" providerId="LiveId" clId="{B31C9108-4898-42B0-BDC9-CB8E2FBC8D58}" dt="2022-10-12T04:46:24.389" v="175"/>
          <ac:spMkLst>
            <pc:docMk/>
            <pc:sldMk cId="308422758" sldId="309"/>
            <ac:spMk id="13" creationId="{80312B7D-5D9A-FBF5-C8DE-000A9EB4DCD2}"/>
          </ac:spMkLst>
        </pc:spChg>
        <pc:spChg chg="add mod">
          <ac:chgData name="Manish Sharma" userId="b799adb9ba789c8f" providerId="LiveId" clId="{B31C9108-4898-42B0-BDC9-CB8E2FBC8D58}" dt="2022-10-12T04:46:52.449" v="176"/>
          <ac:spMkLst>
            <pc:docMk/>
            <pc:sldMk cId="308422758" sldId="309"/>
            <ac:spMk id="14" creationId="{2D43479A-2FB2-D4A7-A38E-4C65501CFA26}"/>
          </ac:spMkLst>
        </pc:spChg>
        <pc:spChg chg="add mod">
          <ac:chgData name="Manish Sharma" userId="b799adb9ba789c8f" providerId="LiveId" clId="{B31C9108-4898-42B0-BDC9-CB8E2FBC8D58}" dt="2022-10-12T04:47:17.144" v="177"/>
          <ac:spMkLst>
            <pc:docMk/>
            <pc:sldMk cId="308422758" sldId="309"/>
            <ac:spMk id="15" creationId="{A8B79624-1026-C087-71C1-DFA4123C02BA}"/>
          </ac:spMkLst>
        </pc:spChg>
        <pc:spChg chg="add mod">
          <ac:chgData name="Manish Sharma" userId="b799adb9ba789c8f" providerId="LiveId" clId="{B31C9108-4898-42B0-BDC9-CB8E2FBC8D58}" dt="2022-10-12T04:47:17.144" v="177"/>
          <ac:spMkLst>
            <pc:docMk/>
            <pc:sldMk cId="308422758" sldId="309"/>
            <ac:spMk id="16" creationId="{3EF78C2E-C810-D64B-50B4-5CC85A665517}"/>
          </ac:spMkLst>
        </pc:spChg>
        <pc:spChg chg="add mod">
          <ac:chgData name="Manish Sharma" userId="b799adb9ba789c8f" providerId="LiveId" clId="{B31C9108-4898-42B0-BDC9-CB8E2FBC8D58}" dt="2022-10-12T04:47:37.853" v="178"/>
          <ac:spMkLst>
            <pc:docMk/>
            <pc:sldMk cId="308422758" sldId="309"/>
            <ac:spMk id="18" creationId="{6E39A61D-742A-6A83-6128-825E12B4D267}"/>
          </ac:spMkLst>
        </pc:spChg>
        <pc:spChg chg="add mod">
          <ac:chgData name="Manish Sharma" userId="b799adb9ba789c8f" providerId="LiveId" clId="{B31C9108-4898-42B0-BDC9-CB8E2FBC8D58}" dt="2022-10-12T04:47:37.853" v="178"/>
          <ac:spMkLst>
            <pc:docMk/>
            <pc:sldMk cId="308422758" sldId="309"/>
            <ac:spMk id="19" creationId="{95A8E137-B9FD-522D-4CC3-BA528EC6AE1F}"/>
          </ac:spMkLst>
        </pc:spChg>
        <pc:spChg chg="add mod">
          <ac:chgData name="Manish Sharma" userId="b799adb9ba789c8f" providerId="LiveId" clId="{B31C9108-4898-42B0-BDC9-CB8E2FBC8D58}" dt="2022-10-12T04:47:49.957" v="179"/>
          <ac:spMkLst>
            <pc:docMk/>
            <pc:sldMk cId="308422758" sldId="309"/>
            <ac:spMk id="22" creationId="{56AB26EB-D6DC-531F-2E85-7CC4F7891D8E}"/>
          </ac:spMkLst>
        </pc:spChg>
        <pc:spChg chg="add mod">
          <ac:chgData name="Manish Sharma" userId="b799adb9ba789c8f" providerId="LiveId" clId="{B31C9108-4898-42B0-BDC9-CB8E2FBC8D58}" dt="2022-10-12T04:47:49.957" v="179"/>
          <ac:spMkLst>
            <pc:docMk/>
            <pc:sldMk cId="308422758" sldId="309"/>
            <ac:spMk id="23" creationId="{14C8EFC0-7840-AD61-3002-BA8F991095F6}"/>
          </ac:spMkLst>
        </pc:spChg>
        <pc:spChg chg="add mod">
          <ac:chgData name="Manish Sharma" userId="b799adb9ba789c8f" providerId="LiveId" clId="{B31C9108-4898-42B0-BDC9-CB8E2FBC8D58}" dt="2022-10-12T04:48:24.882" v="180"/>
          <ac:spMkLst>
            <pc:docMk/>
            <pc:sldMk cId="308422758" sldId="309"/>
            <ac:spMk id="24" creationId="{DA05FDC5-ECEB-84F7-1D2D-882CBA45349E}"/>
          </ac:spMkLst>
        </pc:spChg>
        <pc:spChg chg="add mod">
          <ac:chgData name="Manish Sharma" userId="b799adb9ba789c8f" providerId="LiveId" clId="{B31C9108-4898-42B0-BDC9-CB8E2FBC8D58}" dt="2022-10-12T04:48:38.571" v="181"/>
          <ac:spMkLst>
            <pc:docMk/>
            <pc:sldMk cId="308422758" sldId="309"/>
            <ac:spMk id="28" creationId="{141A5F41-8598-7906-4B16-BD6B57D27D82}"/>
          </ac:spMkLst>
        </pc:spChg>
        <pc:spChg chg="add mod">
          <ac:chgData name="Manish Sharma" userId="b799adb9ba789c8f" providerId="LiveId" clId="{B31C9108-4898-42B0-BDC9-CB8E2FBC8D58}" dt="2022-10-12T04:48:48.842" v="182"/>
          <ac:spMkLst>
            <pc:docMk/>
            <pc:sldMk cId="308422758" sldId="309"/>
            <ac:spMk id="29" creationId="{83979BB8-5942-1183-EF9E-CA38116B59F5}"/>
          </ac:spMkLst>
        </pc:spChg>
        <pc:cxnChg chg="add mod">
          <ac:chgData name="Manish Sharma" userId="b799adb9ba789c8f" providerId="LiveId" clId="{B31C9108-4898-42B0-BDC9-CB8E2FBC8D58}" dt="2022-10-12T04:44:58.613" v="172"/>
          <ac:cxnSpMkLst>
            <pc:docMk/>
            <pc:sldMk cId="308422758" sldId="309"/>
            <ac:cxnSpMk id="5" creationId="{E37A0304-F01D-AA68-43D9-E1AAFA714307}"/>
          </ac:cxnSpMkLst>
        </pc:cxnChg>
        <pc:cxnChg chg="add mod">
          <ac:chgData name="Manish Sharma" userId="b799adb9ba789c8f" providerId="LiveId" clId="{B31C9108-4898-42B0-BDC9-CB8E2FBC8D58}" dt="2022-10-12T04:46:03.790" v="174"/>
          <ac:cxnSpMkLst>
            <pc:docMk/>
            <pc:sldMk cId="308422758" sldId="309"/>
            <ac:cxnSpMk id="8" creationId="{F45AE319-B55C-4298-59E1-5058E58118D0}"/>
          </ac:cxnSpMkLst>
        </pc:cxnChg>
        <pc:cxnChg chg="add mod">
          <ac:chgData name="Manish Sharma" userId="b799adb9ba789c8f" providerId="LiveId" clId="{B31C9108-4898-42B0-BDC9-CB8E2FBC8D58}" dt="2022-10-12T04:46:24.389" v="175"/>
          <ac:cxnSpMkLst>
            <pc:docMk/>
            <pc:sldMk cId="308422758" sldId="309"/>
            <ac:cxnSpMk id="11" creationId="{C41D2F89-5AFA-1DED-BE73-B9850D1BF69B}"/>
          </ac:cxnSpMkLst>
        </pc:cxnChg>
        <pc:cxnChg chg="add mod">
          <ac:chgData name="Manish Sharma" userId="b799adb9ba789c8f" providerId="LiveId" clId="{B31C9108-4898-42B0-BDC9-CB8E2FBC8D58}" dt="2022-10-12T04:47:17.144" v="177"/>
          <ac:cxnSpMkLst>
            <pc:docMk/>
            <pc:sldMk cId="308422758" sldId="309"/>
            <ac:cxnSpMk id="17" creationId="{33ECEEDC-8367-13D3-2C86-18193A46EBF1}"/>
          </ac:cxnSpMkLst>
        </pc:cxnChg>
        <pc:cxnChg chg="add mod">
          <ac:chgData name="Manish Sharma" userId="b799adb9ba789c8f" providerId="LiveId" clId="{B31C9108-4898-42B0-BDC9-CB8E2FBC8D58}" dt="2022-10-12T04:47:37.853" v="178"/>
          <ac:cxnSpMkLst>
            <pc:docMk/>
            <pc:sldMk cId="308422758" sldId="309"/>
            <ac:cxnSpMk id="20" creationId="{868296C1-51A1-9C6E-04AA-3F48013BD667}"/>
          </ac:cxnSpMkLst>
        </pc:cxnChg>
        <pc:cxnChg chg="add mod">
          <ac:chgData name="Manish Sharma" userId="b799adb9ba789c8f" providerId="LiveId" clId="{B31C9108-4898-42B0-BDC9-CB8E2FBC8D58}" dt="2022-10-12T04:47:49.957" v="179"/>
          <ac:cxnSpMkLst>
            <pc:docMk/>
            <pc:sldMk cId="308422758" sldId="309"/>
            <ac:cxnSpMk id="21" creationId="{E8CD3AF3-7AB1-7834-68F2-F85913C1DAA4}"/>
          </ac:cxnSpMkLst>
        </pc:cxnChg>
        <pc:cxnChg chg="add mod">
          <ac:chgData name="Manish Sharma" userId="b799adb9ba789c8f" providerId="LiveId" clId="{B31C9108-4898-42B0-BDC9-CB8E2FBC8D58}" dt="2022-10-12T04:48:24.882" v="180"/>
          <ac:cxnSpMkLst>
            <pc:docMk/>
            <pc:sldMk cId="308422758" sldId="309"/>
            <ac:cxnSpMk id="25" creationId="{3197ADE5-10C4-CE34-C2D5-F96A9A08B7C7}"/>
          </ac:cxnSpMkLst>
        </pc:cxnChg>
        <pc:cxnChg chg="add mod">
          <ac:chgData name="Manish Sharma" userId="b799adb9ba789c8f" providerId="LiveId" clId="{B31C9108-4898-42B0-BDC9-CB8E2FBC8D58}" dt="2022-10-12T04:48:24.882" v="180"/>
          <ac:cxnSpMkLst>
            <pc:docMk/>
            <pc:sldMk cId="308422758" sldId="309"/>
            <ac:cxnSpMk id="26" creationId="{C5140FDA-0AD3-5128-FED1-28282DFA8CDD}"/>
          </ac:cxnSpMkLst>
        </pc:cxnChg>
        <pc:cxnChg chg="add mod">
          <ac:chgData name="Manish Sharma" userId="b799adb9ba789c8f" providerId="LiveId" clId="{B31C9108-4898-42B0-BDC9-CB8E2FBC8D58}" dt="2022-10-12T04:48:24.882" v="180"/>
          <ac:cxnSpMkLst>
            <pc:docMk/>
            <pc:sldMk cId="308422758" sldId="309"/>
            <ac:cxnSpMk id="27" creationId="{7342B4B1-EAA5-AAFB-D014-987659C9489B}"/>
          </ac:cxnSpMkLst>
        </pc:cxnChg>
      </pc:sldChg>
      <pc:sldChg chg="del">
        <pc:chgData name="Manish Sharma" userId="b799adb9ba789c8f" providerId="LiveId" clId="{B31C9108-4898-42B0-BDC9-CB8E2FBC8D58}" dt="2022-10-12T03:37:46.409" v="0" actId="47"/>
        <pc:sldMkLst>
          <pc:docMk/>
          <pc:sldMk cId="3931238638" sldId="309"/>
        </pc:sldMkLst>
      </pc:sldChg>
      <pc:sldChg chg="add del">
        <pc:chgData name="Manish Sharma" userId="b799adb9ba789c8f" providerId="LiveId" clId="{B31C9108-4898-42B0-BDC9-CB8E2FBC8D58}" dt="2022-10-17T09:18:39.994" v="2228"/>
        <pc:sldMkLst>
          <pc:docMk/>
          <pc:sldMk cId="2986602669" sldId="347"/>
        </pc:sldMkLst>
      </pc:sldChg>
      <pc:sldChg chg="del">
        <pc:chgData name="Manish Sharma" userId="b799adb9ba789c8f" providerId="LiveId" clId="{B31C9108-4898-42B0-BDC9-CB8E2FBC8D58}" dt="2022-10-12T03:37:46.409" v="0" actId="47"/>
        <pc:sldMkLst>
          <pc:docMk/>
          <pc:sldMk cId="972214110" sldId="360"/>
        </pc:sldMkLst>
      </pc:sldChg>
      <pc:sldChg chg="del">
        <pc:chgData name="Manish Sharma" userId="b799adb9ba789c8f" providerId="LiveId" clId="{B31C9108-4898-42B0-BDC9-CB8E2FBC8D58}" dt="2022-10-12T03:37:46.409" v="0" actId="47"/>
        <pc:sldMkLst>
          <pc:docMk/>
          <pc:sldMk cId="1310457973" sldId="361"/>
        </pc:sldMkLst>
      </pc:sldChg>
      <pc:sldChg chg="add del">
        <pc:chgData name="Manish Sharma" userId="b799adb9ba789c8f" providerId="LiveId" clId="{B31C9108-4898-42B0-BDC9-CB8E2FBC8D58}" dt="2022-10-12T04:53:33.825" v="183"/>
        <pc:sldMkLst>
          <pc:docMk/>
          <pc:sldMk cId="493138841" sldId="364"/>
        </pc:sldMkLst>
      </pc:sldChg>
      <pc:sldChg chg="add del">
        <pc:chgData name="Manish Sharma" userId="b799adb9ba789c8f" providerId="LiveId" clId="{B31C9108-4898-42B0-BDC9-CB8E2FBC8D58}" dt="2022-10-12T04:53:33.825" v="183"/>
        <pc:sldMkLst>
          <pc:docMk/>
          <pc:sldMk cId="1828995850" sldId="374"/>
        </pc:sldMkLst>
      </pc:sldChg>
      <pc:sldChg chg="addSp delSp modSp new mod">
        <pc:chgData name="Manish Sharma" userId="b799adb9ba789c8f" providerId="LiveId" clId="{B31C9108-4898-42B0-BDC9-CB8E2FBC8D58}" dt="2022-10-12T05:23:12.612" v="220" actId="20577"/>
        <pc:sldMkLst>
          <pc:docMk/>
          <pc:sldMk cId="716680754" sldId="375"/>
        </pc:sldMkLst>
        <pc:spChg chg="del">
          <ac:chgData name="Manish Sharma" userId="b799adb9ba789c8f" providerId="LiveId" clId="{B31C9108-4898-42B0-BDC9-CB8E2FBC8D58}" dt="2022-10-12T05:21:35.612" v="185" actId="478"/>
          <ac:spMkLst>
            <pc:docMk/>
            <pc:sldMk cId="716680754" sldId="375"/>
            <ac:spMk id="2" creationId="{C77A0740-12D4-E715-15A3-1A9230429F5E}"/>
          </ac:spMkLst>
        </pc:spChg>
        <pc:spChg chg="del">
          <ac:chgData name="Manish Sharma" userId="b799adb9ba789c8f" providerId="LiveId" clId="{B31C9108-4898-42B0-BDC9-CB8E2FBC8D58}" dt="2022-10-12T05:21:35.612" v="185" actId="478"/>
          <ac:spMkLst>
            <pc:docMk/>
            <pc:sldMk cId="716680754" sldId="375"/>
            <ac:spMk id="3" creationId="{7BEB81A0-B6F6-0625-40EB-0BADACEBEF49}"/>
          </ac:spMkLst>
        </pc:spChg>
        <pc:spChg chg="add mod">
          <ac:chgData name="Manish Sharma" userId="b799adb9ba789c8f" providerId="LiveId" clId="{B31C9108-4898-42B0-BDC9-CB8E2FBC8D58}" dt="2022-10-12T05:22:44.845" v="194" actId="1076"/>
          <ac:spMkLst>
            <pc:docMk/>
            <pc:sldMk cId="716680754" sldId="375"/>
            <ac:spMk id="4" creationId="{2FD53665-3DA6-7B9F-F411-6BB8E60F4CDF}"/>
          </ac:spMkLst>
        </pc:spChg>
        <pc:spChg chg="add mod">
          <ac:chgData name="Manish Sharma" userId="b799adb9ba789c8f" providerId="LiveId" clId="{B31C9108-4898-42B0-BDC9-CB8E2FBC8D58}" dt="2022-10-12T05:22:44.845" v="194" actId="1076"/>
          <ac:spMkLst>
            <pc:docMk/>
            <pc:sldMk cId="716680754" sldId="375"/>
            <ac:spMk id="5" creationId="{6F2D778B-9134-66B7-5CE7-6142DCE94054}"/>
          </ac:spMkLst>
        </pc:spChg>
        <pc:spChg chg="add mod">
          <ac:chgData name="Manish Sharma" userId="b799adb9ba789c8f" providerId="LiveId" clId="{B31C9108-4898-42B0-BDC9-CB8E2FBC8D58}" dt="2022-10-12T05:22:44.845" v="194" actId="1076"/>
          <ac:spMkLst>
            <pc:docMk/>
            <pc:sldMk cId="716680754" sldId="375"/>
            <ac:spMk id="6" creationId="{A8744676-519E-6AB9-B37D-E2A2FC615849}"/>
          </ac:spMkLst>
        </pc:spChg>
        <pc:spChg chg="add mod">
          <ac:chgData name="Manish Sharma" userId="b799adb9ba789c8f" providerId="LiveId" clId="{B31C9108-4898-42B0-BDC9-CB8E2FBC8D58}" dt="2022-10-12T05:22:44.845" v="194" actId="1076"/>
          <ac:spMkLst>
            <pc:docMk/>
            <pc:sldMk cId="716680754" sldId="375"/>
            <ac:spMk id="7" creationId="{01D88EFA-4561-399F-6F9E-F437519F9698}"/>
          </ac:spMkLst>
        </pc:spChg>
        <pc:spChg chg="add mod">
          <ac:chgData name="Manish Sharma" userId="b799adb9ba789c8f" providerId="LiveId" clId="{B31C9108-4898-42B0-BDC9-CB8E2FBC8D58}" dt="2022-10-12T05:22:44.845" v="194" actId="1076"/>
          <ac:spMkLst>
            <pc:docMk/>
            <pc:sldMk cId="716680754" sldId="375"/>
            <ac:spMk id="8" creationId="{0D12663E-C4E4-577A-8E42-82A2A4FC2653}"/>
          </ac:spMkLst>
        </pc:spChg>
        <pc:spChg chg="add mod">
          <ac:chgData name="Manish Sharma" userId="b799adb9ba789c8f" providerId="LiveId" clId="{B31C9108-4898-42B0-BDC9-CB8E2FBC8D58}" dt="2022-10-12T05:22:52.103" v="197" actId="20577"/>
          <ac:spMkLst>
            <pc:docMk/>
            <pc:sldMk cId="716680754" sldId="375"/>
            <ac:spMk id="9" creationId="{20D544E7-6F0A-E489-193E-32D57D2CCD8C}"/>
          </ac:spMkLst>
        </pc:spChg>
        <pc:spChg chg="add mod">
          <ac:chgData name="Manish Sharma" userId="b799adb9ba789c8f" providerId="LiveId" clId="{B31C9108-4898-42B0-BDC9-CB8E2FBC8D58}" dt="2022-10-12T05:22:58.055" v="200" actId="20577"/>
          <ac:spMkLst>
            <pc:docMk/>
            <pc:sldMk cId="716680754" sldId="375"/>
            <ac:spMk id="10" creationId="{01B7138C-2433-3053-6F58-7C9A2087CC91}"/>
          </ac:spMkLst>
        </pc:spChg>
        <pc:spChg chg="add mod">
          <ac:chgData name="Manish Sharma" userId="b799adb9ba789c8f" providerId="LiveId" clId="{B31C9108-4898-42B0-BDC9-CB8E2FBC8D58}" dt="2022-10-12T05:23:04.509" v="210" actId="20577"/>
          <ac:spMkLst>
            <pc:docMk/>
            <pc:sldMk cId="716680754" sldId="375"/>
            <ac:spMk id="11" creationId="{2CA9BE1D-D4F1-8EA9-9697-90B5763948E3}"/>
          </ac:spMkLst>
        </pc:spChg>
        <pc:spChg chg="add mod">
          <ac:chgData name="Manish Sharma" userId="b799adb9ba789c8f" providerId="LiveId" clId="{B31C9108-4898-42B0-BDC9-CB8E2FBC8D58}" dt="2022-10-12T05:23:12.612" v="220" actId="20577"/>
          <ac:spMkLst>
            <pc:docMk/>
            <pc:sldMk cId="716680754" sldId="375"/>
            <ac:spMk id="12" creationId="{7891D97B-07AD-BD8B-8FA7-6B117452AF11}"/>
          </ac:spMkLst>
        </pc:spChg>
        <pc:spChg chg="add mod">
          <ac:chgData name="Manish Sharma" userId="b799adb9ba789c8f" providerId="LiveId" clId="{B31C9108-4898-42B0-BDC9-CB8E2FBC8D58}" dt="2022-10-12T05:22:47.980" v="195" actId="1076"/>
          <ac:spMkLst>
            <pc:docMk/>
            <pc:sldMk cId="716680754" sldId="375"/>
            <ac:spMk id="13" creationId="{71C5BA37-F860-E13B-439E-D0838614FBAE}"/>
          </ac:spMkLst>
        </pc:spChg>
      </pc:sldChg>
      <pc:sldChg chg="del">
        <pc:chgData name="Manish Sharma" userId="b799adb9ba789c8f" providerId="LiveId" clId="{B31C9108-4898-42B0-BDC9-CB8E2FBC8D58}" dt="2022-10-12T03:37:46.409" v="0" actId="47"/>
        <pc:sldMkLst>
          <pc:docMk/>
          <pc:sldMk cId="3996413173" sldId="375"/>
        </pc:sldMkLst>
      </pc:sldChg>
      <pc:sldChg chg="modSp add del mod">
        <pc:chgData name="Manish Sharma" userId="b799adb9ba789c8f" providerId="LiveId" clId="{B31C9108-4898-42B0-BDC9-CB8E2FBC8D58}" dt="2022-10-12T06:20:32.158" v="588" actId="20577"/>
        <pc:sldMkLst>
          <pc:docMk/>
          <pc:sldMk cId="1122893291" sldId="376"/>
        </pc:sldMkLst>
        <pc:spChg chg="mod">
          <ac:chgData name="Manish Sharma" userId="b799adb9ba789c8f" providerId="LiveId" clId="{B31C9108-4898-42B0-BDC9-CB8E2FBC8D58}" dt="2022-10-12T06:20:32.158" v="588" actId="20577"/>
          <ac:spMkLst>
            <pc:docMk/>
            <pc:sldMk cId="1122893291" sldId="376"/>
            <ac:spMk id="3" creationId="{DB4144A5-1FEA-4E7F-966B-484A5CEC69D9}"/>
          </ac:spMkLst>
        </pc:spChg>
      </pc:sldChg>
      <pc:sldChg chg="addSp delSp modSp new mod">
        <pc:chgData name="Manish Sharma" userId="b799adb9ba789c8f" providerId="LiveId" clId="{B31C9108-4898-42B0-BDC9-CB8E2FBC8D58}" dt="2022-10-12T06:43:23.708" v="737" actId="1076"/>
        <pc:sldMkLst>
          <pc:docMk/>
          <pc:sldMk cId="3138982183" sldId="377"/>
        </pc:sldMkLst>
        <pc:spChg chg="del">
          <ac:chgData name="Manish Sharma" userId="b799adb9ba789c8f" providerId="LiveId" clId="{B31C9108-4898-42B0-BDC9-CB8E2FBC8D58}" dt="2022-10-12T06:38:01.611" v="727" actId="478"/>
          <ac:spMkLst>
            <pc:docMk/>
            <pc:sldMk cId="3138982183" sldId="377"/>
            <ac:spMk id="2" creationId="{480243C3-6153-608E-7441-F370115BD657}"/>
          </ac:spMkLst>
        </pc:spChg>
        <pc:spChg chg="del">
          <ac:chgData name="Manish Sharma" userId="b799adb9ba789c8f" providerId="LiveId" clId="{B31C9108-4898-42B0-BDC9-CB8E2FBC8D58}" dt="2022-10-12T06:38:01.611" v="727" actId="478"/>
          <ac:spMkLst>
            <pc:docMk/>
            <pc:sldMk cId="3138982183" sldId="377"/>
            <ac:spMk id="3" creationId="{EA4DECEF-B130-CCF7-5176-F1A162DC3906}"/>
          </ac:spMkLst>
        </pc:spChg>
        <pc:spChg chg="add mod">
          <ac:chgData name="Manish Sharma" userId="b799adb9ba789c8f" providerId="LiveId" clId="{B31C9108-4898-42B0-BDC9-CB8E2FBC8D58}" dt="2022-10-12T06:38:06.290" v="728"/>
          <ac:spMkLst>
            <pc:docMk/>
            <pc:sldMk cId="3138982183" sldId="377"/>
            <ac:spMk id="4" creationId="{5200994C-36C1-356D-4D1E-1A81764FB10E}"/>
          </ac:spMkLst>
        </pc:spChg>
        <pc:spChg chg="add mod">
          <ac:chgData name="Manish Sharma" userId="b799adb9ba789c8f" providerId="LiveId" clId="{B31C9108-4898-42B0-BDC9-CB8E2FBC8D58}" dt="2022-10-12T06:38:32.607" v="731" actId="1076"/>
          <ac:spMkLst>
            <pc:docMk/>
            <pc:sldMk cId="3138982183" sldId="377"/>
            <ac:spMk id="5" creationId="{E623E4A1-F52C-E9C0-84A4-8A272898AA52}"/>
          </ac:spMkLst>
        </pc:spChg>
        <pc:spChg chg="add mod">
          <ac:chgData name="Manish Sharma" userId="b799adb9ba789c8f" providerId="LiveId" clId="{B31C9108-4898-42B0-BDC9-CB8E2FBC8D58}" dt="2022-10-12T06:38:36.864" v="732" actId="1076"/>
          <ac:spMkLst>
            <pc:docMk/>
            <pc:sldMk cId="3138982183" sldId="377"/>
            <ac:spMk id="6" creationId="{19D09DF3-8614-D90C-E3D0-A42200CB9038}"/>
          </ac:spMkLst>
        </pc:spChg>
        <pc:spChg chg="add mod">
          <ac:chgData name="Manish Sharma" userId="b799adb9ba789c8f" providerId="LiveId" clId="{B31C9108-4898-42B0-BDC9-CB8E2FBC8D58}" dt="2022-10-12T06:41:13.762" v="734" actId="1076"/>
          <ac:spMkLst>
            <pc:docMk/>
            <pc:sldMk cId="3138982183" sldId="377"/>
            <ac:spMk id="7" creationId="{9E5014A8-AC30-ED8A-CB92-EC14A61E166B}"/>
          </ac:spMkLst>
        </pc:spChg>
        <pc:spChg chg="add mod">
          <ac:chgData name="Manish Sharma" userId="b799adb9ba789c8f" providerId="LiveId" clId="{B31C9108-4898-42B0-BDC9-CB8E2FBC8D58}" dt="2022-10-12T06:43:16.373" v="736" actId="1076"/>
          <ac:spMkLst>
            <pc:docMk/>
            <pc:sldMk cId="3138982183" sldId="377"/>
            <ac:spMk id="8" creationId="{9CE85AAB-E4D6-7DA0-CD4D-E38F694F0BF9}"/>
          </ac:spMkLst>
        </pc:spChg>
        <pc:spChg chg="add mod">
          <ac:chgData name="Manish Sharma" userId="b799adb9ba789c8f" providerId="LiveId" clId="{B31C9108-4898-42B0-BDC9-CB8E2FBC8D58}" dt="2022-10-12T06:43:23.708" v="737" actId="1076"/>
          <ac:spMkLst>
            <pc:docMk/>
            <pc:sldMk cId="3138982183" sldId="377"/>
            <ac:spMk id="9" creationId="{22E99524-3283-0C7A-8033-DAB949E4899B}"/>
          </ac:spMkLst>
        </pc:spChg>
      </pc:sldChg>
      <pc:sldChg chg="modSp add mod">
        <pc:chgData name="Manish Sharma" userId="b799adb9ba789c8f" providerId="LiveId" clId="{B31C9108-4898-42B0-BDC9-CB8E2FBC8D58}" dt="2022-10-12T06:17:03.019" v="546" actId="20577"/>
        <pc:sldMkLst>
          <pc:docMk/>
          <pc:sldMk cId="1490411443" sldId="378"/>
        </pc:sldMkLst>
        <pc:spChg chg="mod">
          <ac:chgData name="Manish Sharma" userId="b799adb9ba789c8f" providerId="LiveId" clId="{B31C9108-4898-42B0-BDC9-CB8E2FBC8D58}" dt="2022-10-12T06:17:03.019" v="546" actId="20577"/>
          <ac:spMkLst>
            <pc:docMk/>
            <pc:sldMk cId="1490411443" sldId="378"/>
            <ac:spMk id="3" creationId="{DB4144A5-1FEA-4E7F-966B-484A5CEC69D9}"/>
          </ac:spMkLst>
        </pc:spChg>
      </pc:sldChg>
      <pc:sldChg chg="del">
        <pc:chgData name="Manish Sharma" userId="b799adb9ba789c8f" providerId="LiveId" clId="{B31C9108-4898-42B0-BDC9-CB8E2FBC8D58}" dt="2022-10-12T03:37:46.409" v="0" actId="47"/>
        <pc:sldMkLst>
          <pc:docMk/>
          <pc:sldMk cId="2235251600" sldId="378"/>
        </pc:sldMkLst>
      </pc:sldChg>
      <pc:sldChg chg="del">
        <pc:chgData name="Manish Sharma" userId="b799adb9ba789c8f" providerId="LiveId" clId="{B31C9108-4898-42B0-BDC9-CB8E2FBC8D58}" dt="2022-10-12T03:37:46.409" v="0" actId="47"/>
        <pc:sldMkLst>
          <pc:docMk/>
          <pc:sldMk cId="2569840191" sldId="379"/>
        </pc:sldMkLst>
      </pc:sldChg>
      <pc:sldChg chg="modSp new mod">
        <pc:chgData name="Manish Sharma" userId="b799adb9ba789c8f" providerId="LiveId" clId="{B31C9108-4898-42B0-BDC9-CB8E2FBC8D58}" dt="2022-10-12T06:26:14.015" v="704" actId="20577"/>
        <pc:sldMkLst>
          <pc:docMk/>
          <pc:sldMk cId="3298109447" sldId="379"/>
        </pc:sldMkLst>
        <pc:spChg chg="mod">
          <ac:chgData name="Manish Sharma" userId="b799adb9ba789c8f" providerId="LiveId" clId="{B31C9108-4898-42B0-BDC9-CB8E2FBC8D58}" dt="2022-10-12T06:19:23.224" v="561" actId="313"/>
          <ac:spMkLst>
            <pc:docMk/>
            <pc:sldMk cId="3298109447" sldId="379"/>
            <ac:spMk id="2" creationId="{CB623149-3569-BAB2-2EA6-BF45FAFBFB1E}"/>
          </ac:spMkLst>
        </pc:spChg>
        <pc:spChg chg="mod">
          <ac:chgData name="Manish Sharma" userId="b799adb9ba789c8f" providerId="LiveId" clId="{B31C9108-4898-42B0-BDC9-CB8E2FBC8D58}" dt="2022-10-12T06:26:14.015" v="704" actId="20577"/>
          <ac:spMkLst>
            <pc:docMk/>
            <pc:sldMk cId="3298109447" sldId="379"/>
            <ac:spMk id="3" creationId="{20E8DDF9-D7ED-BF66-77BF-F6FA77065779}"/>
          </ac:spMkLst>
        </pc:spChg>
      </pc:sldChg>
      <pc:sldChg chg="add">
        <pc:chgData name="Manish Sharma" userId="b799adb9ba789c8f" providerId="LiveId" clId="{B31C9108-4898-42B0-BDC9-CB8E2FBC8D58}" dt="2022-10-12T06:35:41.515" v="726"/>
        <pc:sldMkLst>
          <pc:docMk/>
          <pc:sldMk cId="2235251600" sldId="380"/>
        </pc:sldMkLst>
      </pc:sldChg>
      <pc:sldChg chg="del">
        <pc:chgData name="Manish Sharma" userId="b799adb9ba789c8f" providerId="LiveId" clId="{B31C9108-4898-42B0-BDC9-CB8E2FBC8D58}" dt="2022-10-12T03:37:46.409" v="0" actId="47"/>
        <pc:sldMkLst>
          <pc:docMk/>
          <pc:sldMk cId="3222575608" sldId="380"/>
        </pc:sldMkLst>
      </pc:sldChg>
      <pc:sldChg chg="modSp new mod">
        <pc:chgData name="Manish Sharma" userId="b799adb9ba789c8f" providerId="LiveId" clId="{B31C9108-4898-42B0-BDC9-CB8E2FBC8D58}" dt="2022-10-12T07:07:28.395" v="811" actId="20577"/>
        <pc:sldMkLst>
          <pc:docMk/>
          <pc:sldMk cId="4072476581" sldId="381"/>
        </pc:sldMkLst>
        <pc:spChg chg="mod">
          <ac:chgData name="Manish Sharma" userId="b799adb9ba789c8f" providerId="LiveId" clId="{B31C9108-4898-42B0-BDC9-CB8E2FBC8D58}" dt="2022-10-12T07:06:23.921" v="739"/>
          <ac:spMkLst>
            <pc:docMk/>
            <pc:sldMk cId="4072476581" sldId="381"/>
            <ac:spMk id="2" creationId="{74DE987E-B3CA-4449-D712-61FD391CE6FE}"/>
          </ac:spMkLst>
        </pc:spChg>
        <pc:spChg chg="mod">
          <ac:chgData name="Manish Sharma" userId="b799adb9ba789c8f" providerId="LiveId" clId="{B31C9108-4898-42B0-BDC9-CB8E2FBC8D58}" dt="2022-10-12T07:07:28.395" v="811" actId="20577"/>
          <ac:spMkLst>
            <pc:docMk/>
            <pc:sldMk cId="4072476581" sldId="381"/>
            <ac:spMk id="3" creationId="{95BC6F0F-F6C2-BE81-BE75-007355A979D3}"/>
          </ac:spMkLst>
        </pc:spChg>
      </pc:sldChg>
      <pc:sldChg chg="del">
        <pc:chgData name="Manish Sharma" userId="b799adb9ba789c8f" providerId="LiveId" clId="{B31C9108-4898-42B0-BDC9-CB8E2FBC8D58}" dt="2022-10-12T03:37:46.409" v="0" actId="47"/>
        <pc:sldMkLst>
          <pc:docMk/>
          <pc:sldMk cId="4240999695" sldId="381"/>
        </pc:sldMkLst>
      </pc:sldChg>
      <pc:sldChg chg="add">
        <pc:chgData name="Manish Sharma" userId="b799adb9ba789c8f" providerId="LiveId" clId="{B31C9108-4898-42B0-BDC9-CB8E2FBC8D58}" dt="2022-10-12T07:11:21.385" v="812"/>
        <pc:sldMkLst>
          <pc:docMk/>
          <pc:sldMk cId="3222575608" sldId="382"/>
        </pc:sldMkLst>
      </pc:sldChg>
      <pc:sldChg chg="addSp delSp modSp new mod">
        <pc:chgData name="Manish Sharma" userId="b799adb9ba789c8f" providerId="LiveId" clId="{B31C9108-4898-42B0-BDC9-CB8E2FBC8D58}" dt="2022-10-12T07:18:10.220" v="931" actId="255"/>
        <pc:sldMkLst>
          <pc:docMk/>
          <pc:sldMk cId="240020791" sldId="383"/>
        </pc:sldMkLst>
        <pc:spChg chg="del">
          <ac:chgData name="Manish Sharma" userId="b799adb9ba789c8f" providerId="LiveId" clId="{B31C9108-4898-42B0-BDC9-CB8E2FBC8D58}" dt="2022-10-12T07:14:11.890" v="825" actId="478"/>
          <ac:spMkLst>
            <pc:docMk/>
            <pc:sldMk cId="240020791" sldId="383"/>
            <ac:spMk id="2" creationId="{0E475775-121E-E67D-5B4C-CBA756E29406}"/>
          </ac:spMkLst>
        </pc:spChg>
        <pc:spChg chg="del">
          <ac:chgData name="Manish Sharma" userId="b799adb9ba789c8f" providerId="LiveId" clId="{B31C9108-4898-42B0-BDC9-CB8E2FBC8D58}" dt="2022-10-12T07:14:11.890" v="825" actId="478"/>
          <ac:spMkLst>
            <pc:docMk/>
            <pc:sldMk cId="240020791" sldId="383"/>
            <ac:spMk id="3" creationId="{281E9F66-436D-97B8-FC5A-C61E165E05AA}"/>
          </ac:spMkLst>
        </pc:spChg>
        <pc:spChg chg="add mod">
          <ac:chgData name="Manish Sharma" userId="b799adb9ba789c8f" providerId="LiveId" clId="{B31C9108-4898-42B0-BDC9-CB8E2FBC8D58}" dt="2022-10-12T07:14:32.411" v="826"/>
          <ac:spMkLst>
            <pc:docMk/>
            <pc:sldMk cId="240020791" sldId="383"/>
            <ac:spMk id="4" creationId="{BE44BBD8-3281-CECA-D54B-8D29CFBB3E4B}"/>
          </ac:spMkLst>
        </pc:spChg>
        <pc:spChg chg="add mod">
          <ac:chgData name="Manish Sharma" userId="b799adb9ba789c8f" providerId="LiveId" clId="{B31C9108-4898-42B0-BDC9-CB8E2FBC8D58}" dt="2022-10-12T07:18:10.220" v="931" actId="255"/>
          <ac:spMkLst>
            <pc:docMk/>
            <pc:sldMk cId="240020791" sldId="383"/>
            <ac:spMk id="5" creationId="{93772D5C-A23D-AA27-56E2-A89AA2DC632B}"/>
          </ac:spMkLst>
        </pc:spChg>
        <pc:spChg chg="add mod">
          <ac:chgData name="Manish Sharma" userId="b799adb9ba789c8f" providerId="LiveId" clId="{B31C9108-4898-42B0-BDC9-CB8E2FBC8D58}" dt="2022-10-12T07:15:09.029" v="833" actId="20577"/>
          <ac:spMkLst>
            <pc:docMk/>
            <pc:sldMk cId="240020791" sldId="383"/>
            <ac:spMk id="6" creationId="{263F3E3D-8376-F3D1-19A1-0FB3C665785B}"/>
          </ac:spMkLst>
        </pc:spChg>
        <pc:spChg chg="add mod">
          <ac:chgData name="Manish Sharma" userId="b799adb9ba789c8f" providerId="LiveId" clId="{B31C9108-4898-42B0-BDC9-CB8E2FBC8D58}" dt="2022-10-12T07:15:41.101" v="885" actId="20577"/>
          <ac:spMkLst>
            <pc:docMk/>
            <pc:sldMk cId="240020791" sldId="383"/>
            <ac:spMk id="7" creationId="{0923944D-1E3C-C734-9013-638D53F9FE05}"/>
          </ac:spMkLst>
        </pc:spChg>
        <pc:spChg chg="add mod">
          <ac:chgData name="Manish Sharma" userId="b799adb9ba789c8f" providerId="LiveId" clId="{B31C9108-4898-42B0-BDC9-CB8E2FBC8D58}" dt="2022-10-12T07:16:35.938" v="917" actId="1076"/>
          <ac:spMkLst>
            <pc:docMk/>
            <pc:sldMk cId="240020791" sldId="383"/>
            <ac:spMk id="8" creationId="{17683B20-A000-6434-1E52-83CA6F7A3CD1}"/>
          </ac:spMkLst>
        </pc:spChg>
        <pc:spChg chg="add mod">
          <ac:chgData name="Manish Sharma" userId="b799adb9ba789c8f" providerId="LiveId" clId="{B31C9108-4898-42B0-BDC9-CB8E2FBC8D58}" dt="2022-10-12T07:16:41.595" v="918" actId="1076"/>
          <ac:spMkLst>
            <pc:docMk/>
            <pc:sldMk cId="240020791" sldId="383"/>
            <ac:spMk id="9" creationId="{74F3EBBF-0E32-5C01-7660-253BAFBAFAC2}"/>
          </ac:spMkLst>
        </pc:spChg>
      </pc:sldChg>
      <pc:sldChg chg="del">
        <pc:chgData name="Manish Sharma" userId="b799adb9ba789c8f" providerId="LiveId" clId="{B31C9108-4898-42B0-BDC9-CB8E2FBC8D58}" dt="2022-10-12T03:37:46.409" v="0" actId="47"/>
        <pc:sldMkLst>
          <pc:docMk/>
          <pc:sldMk cId="2390603842" sldId="383"/>
        </pc:sldMkLst>
      </pc:sldChg>
      <pc:sldChg chg="del">
        <pc:chgData name="Manish Sharma" userId="b799adb9ba789c8f" providerId="LiveId" clId="{B31C9108-4898-42B0-BDC9-CB8E2FBC8D58}" dt="2022-10-12T03:37:46.409" v="0" actId="47"/>
        <pc:sldMkLst>
          <pc:docMk/>
          <pc:sldMk cId="1302610745" sldId="384"/>
        </pc:sldMkLst>
      </pc:sldChg>
      <pc:sldChg chg="addSp delSp modSp new mod">
        <pc:chgData name="Manish Sharma" userId="b799adb9ba789c8f" providerId="LiveId" clId="{B31C9108-4898-42B0-BDC9-CB8E2FBC8D58}" dt="2022-10-12T07:19:59.430" v="970"/>
        <pc:sldMkLst>
          <pc:docMk/>
          <pc:sldMk cId="3516998776" sldId="384"/>
        </pc:sldMkLst>
        <pc:spChg chg="mod">
          <ac:chgData name="Manish Sharma" userId="b799adb9ba789c8f" providerId="LiveId" clId="{B31C9108-4898-42B0-BDC9-CB8E2FBC8D58}" dt="2022-10-12T07:18:59.592" v="944" actId="20577"/>
          <ac:spMkLst>
            <pc:docMk/>
            <pc:sldMk cId="3516998776" sldId="384"/>
            <ac:spMk id="2" creationId="{408734F2-8C21-71E8-DD0C-DBCC8271AD70}"/>
          </ac:spMkLst>
        </pc:spChg>
        <pc:spChg chg="del">
          <ac:chgData name="Manish Sharma" userId="b799adb9ba789c8f" providerId="LiveId" clId="{B31C9108-4898-42B0-BDC9-CB8E2FBC8D58}" dt="2022-10-12T07:19:03.896" v="945" actId="478"/>
          <ac:spMkLst>
            <pc:docMk/>
            <pc:sldMk cId="3516998776" sldId="384"/>
            <ac:spMk id="3" creationId="{80A32743-2A36-2D4B-E02B-0DC0608AAFEB}"/>
          </ac:spMkLst>
        </pc:spChg>
        <pc:spChg chg="add mod">
          <ac:chgData name="Manish Sharma" userId="b799adb9ba789c8f" providerId="LiveId" clId="{B31C9108-4898-42B0-BDC9-CB8E2FBC8D58}" dt="2022-10-12T07:19:24.244" v="957" actId="20577"/>
          <ac:spMkLst>
            <pc:docMk/>
            <pc:sldMk cId="3516998776" sldId="384"/>
            <ac:spMk id="4" creationId="{FF40BD1E-3FE9-D1D7-D30B-9E3655885E3B}"/>
          </ac:spMkLst>
        </pc:spChg>
        <pc:spChg chg="add mod">
          <ac:chgData name="Manish Sharma" userId="b799adb9ba789c8f" providerId="LiveId" clId="{B31C9108-4898-42B0-BDC9-CB8E2FBC8D58}" dt="2022-10-12T07:19:31.804" v="966" actId="20577"/>
          <ac:spMkLst>
            <pc:docMk/>
            <pc:sldMk cId="3516998776" sldId="384"/>
            <ac:spMk id="5" creationId="{29B7BBB1-C7E8-2E93-CECB-ED449E0E28C4}"/>
          </ac:spMkLst>
        </pc:spChg>
        <pc:spChg chg="add mod">
          <ac:chgData name="Manish Sharma" userId="b799adb9ba789c8f" providerId="LiveId" clId="{B31C9108-4898-42B0-BDC9-CB8E2FBC8D58}" dt="2022-10-12T07:19:39.987" v="967"/>
          <ac:spMkLst>
            <pc:docMk/>
            <pc:sldMk cId="3516998776" sldId="384"/>
            <ac:spMk id="6" creationId="{D48342CD-DF94-BECE-31B8-C3FCA9C64F11}"/>
          </ac:spMkLst>
        </pc:spChg>
        <pc:spChg chg="add mod">
          <ac:chgData name="Manish Sharma" userId="b799adb9ba789c8f" providerId="LiveId" clId="{B31C9108-4898-42B0-BDC9-CB8E2FBC8D58}" dt="2022-10-12T07:19:45.859" v="968"/>
          <ac:spMkLst>
            <pc:docMk/>
            <pc:sldMk cId="3516998776" sldId="384"/>
            <ac:spMk id="7" creationId="{8C15AE1E-E5FC-20A4-EA02-63AD08D8449D}"/>
          </ac:spMkLst>
        </pc:spChg>
        <pc:spChg chg="add mod">
          <ac:chgData name="Manish Sharma" userId="b799adb9ba789c8f" providerId="LiveId" clId="{B31C9108-4898-42B0-BDC9-CB8E2FBC8D58}" dt="2022-10-12T07:19:51.562" v="969"/>
          <ac:spMkLst>
            <pc:docMk/>
            <pc:sldMk cId="3516998776" sldId="384"/>
            <ac:spMk id="8" creationId="{BC6D2EBB-003E-B754-D3C6-6D53D9F624A0}"/>
          </ac:spMkLst>
        </pc:spChg>
        <pc:spChg chg="add mod">
          <ac:chgData name="Manish Sharma" userId="b799adb9ba789c8f" providerId="LiveId" clId="{B31C9108-4898-42B0-BDC9-CB8E2FBC8D58}" dt="2022-10-12T07:19:51.562" v="969"/>
          <ac:spMkLst>
            <pc:docMk/>
            <pc:sldMk cId="3516998776" sldId="384"/>
            <ac:spMk id="9" creationId="{75A8065F-9FC6-589D-3511-F5227A7A7B4A}"/>
          </ac:spMkLst>
        </pc:spChg>
        <pc:spChg chg="add mod">
          <ac:chgData name="Manish Sharma" userId="b799adb9ba789c8f" providerId="LiveId" clId="{B31C9108-4898-42B0-BDC9-CB8E2FBC8D58}" dt="2022-10-12T07:19:59.430" v="970"/>
          <ac:spMkLst>
            <pc:docMk/>
            <pc:sldMk cId="3516998776" sldId="384"/>
            <ac:spMk id="10" creationId="{D1EEB643-D9CE-B035-254E-02FC1C56FB5E}"/>
          </ac:spMkLst>
        </pc:spChg>
      </pc:sldChg>
      <pc:sldChg chg="add del">
        <pc:chgData name="Manish Sharma" userId="b799adb9ba789c8f" providerId="LiveId" clId="{B31C9108-4898-42B0-BDC9-CB8E2FBC8D58}" dt="2022-10-13T03:28:31.490" v="1576"/>
        <pc:sldMkLst>
          <pc:docMk/>
          <pc:sldMk cId="3344806649" sldId="385"/>
        </pc:sldMkLst>
      </pc:sldChg>
      <pc:sldChg chg="add del">
        <pc:chgData name="Manish Sharma" userId="b799adb9ba789c8f" providerId="LiveId" clId="{B31C9108-4898-42B0-BDC9-CB8E2FBC8D58}" dt="2022-10-13T03:28:31.490" v="1576"/>
        <pc:sldMkLst>
          <pc:docMk/>
          <pc:sldMk cId="3925259308" sldId="386"/>
        </pc:sldMkLst>
      </pc:sldChg>
      <pc:sldChg chg="add del">
        <pc:chgData name="Manish Sharma" userId="b799adb9ba789c8f" providerId="LiveId" clId="{B31C9108-4898-42B0-BDC9-CB8E2FBC8D58}" dt="2022-10-12T09:50:51.683" v="973"/>
        <pc:sldMkLst>
          <pc:docMk/>
          <pc:sldMk cId="4262467837" sldId="388"/>
        </pc:sldMkLst>
      </pc:sldChg>
      <pc:sldChg chg="add del">
        <pc:chgData name="Manish Sharma" userId="b799adb9ba789c8f" providerId="LiveId" clId="{B31C9108-4898-42B0-BDC9-CB8E2FBC8D58}" dt="2022-10-12T09:50:51.683" v="973"/>
        <pc:sldMkLst>
          <pc:docMk/>
          <pc:sldMk cId="2791342229" sldId="389"/>
        </pc:sldMkLst>
      </pc:sldChg>
      <pc:sldChg chg="del">
        <pc:chgData name="Manish Sharma" userId="b799adb9ba789c8f" providerId="LiveId" clId="{B31C9108-4898-42B0-BDC9-CB8E2FBC8D58}" dt="2022-10-12T03:37:46.409" v="0" actId="47"/>
        <pc:sldMkLst>
          <pc:docMk/>
          <pc:sldMk cId="3525173823" sldId="390"/>
        </pc:sldMkLst>
      </pc:sldChg>
      <pc:sldChg chg="del">
        <pc:chgData name="Manish Sharma" userId="b799adb9ba789c8f" providerId="LiveId" clId="{B31C9108-4898-42B0-BDC9-CB8E2FBC8D58}" dt="2022-10-12T03:37:46.409" v="0" actId="47"/>
        <pc:sldMkLst>
          <pc:docMk/>
          <pc:sldMk cId="2278710225" sldId="391"/>
        </pc:sldMkLst>
      </pc:sldChg>
      <pc:sldChg chg="modSp add del mod">
        <pc:chgData name="Manish Sharma" userId="b799adb9ba789c8f" providerId="LiveId" clId="{B31C9108-4898-42B0-BDC9-CB8E2FBC8D58}" dt="2022-10-12T09:01:52.474" v="972"/>
        <pc:sldMkLst>
          <pc:docMk/>
          <pc:sldMk cId="3346829864" sldId="392"/>
        </pc:sldMkLst>
        <pc:spChg chg="mod">
          <ac:chgData name="Manish Sharma" userId="b799adb9ba789c8f" providerId="LiveId" clId="{B31C9108-4898-42B0-BDC9-CB8E2FBC8D58}" dt="2022-10-12T09:01:52.474" v="972"/>
          <ac:spMkLst>
            <pc:docMk/>
            <pc:sldMk cId="3346829864" sldId="392"/>
            <ac:spMk id="3" creationId="{923948FD-F05D-2202-30D0-EAA9D546CB60}"/>
          </ac:spMkLst>
        </pc:spChg>
      </pc:sldChg>
      <pc:sldChg chg="add del">
        <pc:chgData name="Manish Sharma" userId="b799adb9ba789c8f" providerId="LiveId" clId="{B31C9108-4898-42B0-BDC9-CB8E2FBC8D58}" dt="2022-10-12T08:51:40.648" v="971"/>
        <pc:sldMkLst>
          <pc:docMk/>
          <pc:sldMk cId="768182514" sldId="393"/>
        </pc:sldMkLst>
      </pc:sldChg>
      <pc:sldChg chg="add">
        <pc:chgData name="Manish Sharma" userId="b799adb9ba789c8f" providerId="LiveId" clId="{B31C9108-4898-42B0-BDC9-CB8E2FBC8D58}" dt="2022-10-12T09:50:51.683" v="973"/>
        <pc:sldMkLst>
          <pc:docMk/>
          <pc:sldMk cId="2390603842" sldId="394"/>
        </pc:sldMkLst>
      </pc:sldChg>
      <pc:sldChg chg="del">
        <pc:chgData name="Manish Sharma" userId="b799adb9ba789c8f" providerId="LiveId" clId="{B31C9108-4898-42B0-BDC9-CB8E2FBC8D58}" dt="2022-10-12T03:37:46.409" v="0" actId="47"/>
        <pc:sldMkLst>
          <pc:docMk/>
          <pc:sldMk cId="3841044751" sldId="394"/>
        </pc:sldMkLst>
      </pc:sldChg>
      <pc:sldChg chg="del">
        <pc:chgData name="Manish Sharma" userId="b799adb9ba789c8f" providerId="LiveId" clId="{B31C9108-4898-42B0-BDC9-CB8E2FBC8D58}" dt="2022-10-12T03:37:46.409" v="0" actId="47"/>
        <pc:sldMkLst>
          <pc:docMk/>
          <pc:sldMk cId="882040305" sldId="395"/>
        </pc:sldMkLst>
      </pc:sldChg>
      <pc:sldChg chg="add">
        <pc:chgData name="Manish Sharma" userId="b799adb9ba789c8f" providerId="LiveId" clId="{B31C9108-4898-42B0-BDC9-CB8E2FBC8D58}" dt="2022-10-12T09:50:51.683" v="973"/>
        <pc:sldMkLst>
          <pc:docMk/>
          <pc:sldMk cId="3841044751" sldId="395"/>
        </pc:sldMkLst>
      </pc:sldChg>
      <pc:sldChg chg="add">
        <pc:chgData name="Manish Sharma" userId="b799adb9ba789c8f" providerId="LiveId" clId="{B31C9108-4898-42B0-BDC9-CB8E2FBC8D58}" dt="2022-10-12T09:50:51.683" v="973"/>
        <pc:sldMkLst>
          <pc:docMk/>
          <pc:sldMk cId="882040305" sldId="396"/>
        </pc:sldMkLst>
      </pc:sldChg>
      <pc:sldChg chg="del">
        <pc:chgData name="Manish Sharma" userId="b799adb9ba789c8f" providerId="LiveId" clId="{B31C9108-4898-42B0-BDC9-CB8E2FBC8D58}" dt="2022-10-12T03:37:46.409" v="0" actId="47"/>
        <pc:sldMkLst>
          <pc:docMk/>
          <pc:sldMk cId="1783579526" sldId="396"/>
        </pc:sldMkLst>
      </pc:sldChg>
      <pc:sldChg chg="modSp new mod">
        <pc:chgData name="Manish Sharma" userId="b799adb9ba789c8f" providerId="LiveId" clId="{B31C9108-4898-42B0-BDC9-CB8E2FBC8D58}" dt="2022-10-12T10:36:20.646" v="1306" actId="20577"/>
        <pc:sldMkLst>
          <pc:docMk/>
          <pc:sldMk cId="3094113067" sldId="397"/>
        </pc:sldMkLst>
        <pc:spChg chg="mod">
          <ac:chgData name="Manish Sharma" userId="b799adb9ba789c8f" providerId="LiveId" clId="{B31C9108-4898-42B0-BDC9-CB8E2FBC8D58}" dt="2022-10-12T10:32:15.482" v="1001" actId="20577"/>
          <ac:spMkLst>
            <pc:docMk/>
            <pc:sldMk cId="3094113067" sldId="397"/>
            <ac:spMk id="2" creationId="{38D7C59E-66ED-E2E2-5A8C-CDAD4040A09F}"/>
          </ac:spMkLst>
        </pc:spChg>
        <pc:spChg chg="mod">
          <ac:chgData name="Manish Sharma" userId="b799adb9ba789c8f" providerId="LiveId" clId="{B31C9108-4898-42B0-BDC9-CB8E2FBC8D58}" dt="2022-10-12T10:36:20.646" v="1306" actId="20577"/>
          <ac:spMkLst>
            <pc:docMk/>
            <pc:sldMk cId="3094113067" sldId="397"/>
            <ac:spMk id="3" creationId="{D39C7051-71B4-021D-F3E7-5DC2F513075A}"/>
          </ac:spMkLst>
        </pc:spChg>
      </pc:sldChg>
      <pc:sldChg chg="del">
        <pc:chgData name="Manish Sharma" userId="b799adb9ba789c8f" providerId="LiveId" clId="{B31C9108-4898-42B0-BDC9-CB8E2FBC8D58}" dt="2022-10-12T03:37:46.409" v="0" actId="47"/>
        <pc:sldMkLst>
          <pc:docMk/>
          <pc:sldMk cId="3574447149" sldId="397"/>
        </pc:sldMkLst>
      </pc:sldChg>
      <pc:sldChg chg="del">
        <pc:chgData name="Manish Sharma" userId="b799adb9ba789c8f" providerId="LiveId" clId="{B31C9108-4898-42B0-BDC9-CB8E2FBC8D58}" dt="2022-10-12T03:37:46.409" v="0" actId="47"/>
        <pc:sldMkLst>
          <pc:docMk/>
          <pc:sldMk cId="1176937191" sldId="398"/>
        </pc:sldMkLst>
      </pc:sldChg>
      <pc:sldChg chg="modSp new mod">
        <pc:chgData name="Manish Sharma" userId="b799adb9ba789c8f" providerId="LiveId" clId="{B31C9108-4898-42B0-BDC9-CB8E2FBC8D58}" dt="2022-10-12T10:44:46.597" v="1574" actId="207"/>
        <pc:sldMkLst>
          <pc:docMk/>
          <pc:sldMk cId="3064370140" sldId="398"/>
        </pc:sldMkLst>
        <pc:spChg chg="mod">
          <ac:chgData name="Manish Sharma" userId="b799adb9ba789c8f" providerId="LiveId" clId="{B31C9108-4898-42B0-BDC9-CB8E2FBC8D58}" dt="2022-10-12T10:42:03.859" v="1346" actId="20577"/>
          <ac:spMkLst>
            <pc:docMk/>
            <pc:sldMk cId="3064370140" sldId="398"/>
            <ac:spMk id="2" creationId="{153328DD-2D40-D585-2B53-7B94BF9D53FD}"/>
          </ac:spMkLst>
        </pc:spChg>
        <pc:spChg chg="mod">
          <ac:chgData name="Manish Sharma" userId="b799adb9ba789c8f" providerId="LiveId" clId="{B31C9108-4898-42B0-BDC9-CB8E2FBC8D58}" dt="2022-10-12T10:44:46.597" v="1574" actId="207"/>
          <ac:spMkLst>
            <pc:docMk/>
            <pc:sldMk cId="3064370140" sldId="398"/>
            <ac:spMk id="3" creationId="{86612EDE-F75A-91F9-4A1A-4F5DF8832EAE}"/>
          </ac:spMkLst>
        </pc:spChg>
      </pc:sldChg>
      <pc:sldChg chg="add">
        <pc:chgData name="Manish Sharma" userId="b799adb9ba789c8f" providerId="LiveId" clId="{B31C9108-4898-42B0-BDC9-CB8E2FBC8D58}" dt="2022-10-12T11:17:32.854" v="1575"/>
        <pc:sldMkLst>
          <pc:docMk/>
          <pc:sldMk cId="1302610745" sldId="399"/>
        </pc:sldMkLst>
      </pc:sldChg>
      <pc:sldChg chg="del">
        <pc:chgData name="Manish Sharma" userId="b799adb9ba789c8f" providerId="LiveId" clId="{B31C9108-4898-42B0-BDC9-CB8E2FBC8D58}" dt="2022-10-12T03:37:46.409" v="0" actId="47"/>
        <pc:sldMkLst>
          <pc:docMk/>
          <pc:sldMk cId="3982515735" sldId="399"/>
        </pc:sldMkLst>
      </pc:sldChg>
      <pc:sldChg chg="del">
        <pc:chgData name="Manish Sharma" userId="b799adb9ba789c8f" providerId="LiveId" clId="{B31C9108-4898-42B0-BDC9-CB8E2FBC8D58}" dt="2022-10-12T03:37:46.409" v="0" actId="47"/>
        <pc:sldMkLst>
          <pc:docMk/>
          <pc:sldMk cId="1346657712" sldId="400"/>
        </pc:sldMkLst>
      </pc:sldChg>
      <pc:sldChg chg="addSp delSp modSp new mod">
        <pc:chgData name="Manish Sharma" userId="b799adb9ba789c8f" providerId="LiveId" clId="{B31C9108-4898-42B0-BDC9-CB8E2FBC8D58}" dt="2022-10-13T04:53:42.018" v="1587"/>
        <pc:sldMkLst>
          <pc:docMk/>
          <pc:sldMk cId="2810858033" sldId="400"/>
        </pc:sldMkLst>
        <pc:spChg chg="mod">
          <ac:chgData name="Manish Sharma" userId="b799adb9ba789c8f" providerId="LiveId" clId="{B31C9108-4898-42B0-BDC9-CB8E2FBC8D58}" dt="2022-10-13T03:39:12.597" v="1578"/>
          <ac:spMkLst>
            <pc:docMk/>
            <pc:sldMk cId="2810858033" sldId="400"/>
            <ac:spMk id="2" creationId="{85EF3F14-3430-7BEC-62DF-F96446B08A21}"/>
          </ac:spMkLst>
        </pc:spChg>
        <pc:spChg chg="del">
          <ac:chgData name="Manish Sharma" userId="b799adb9ba789c8f" providerId="LiveId" clId="{B31C9108-4898-42B0-BDC9-CB8E2FBC8D58}" dt="2022-10-13T03:39:16.795" v="1579" actId="478"/>
          <ac:spMkLst>
            <pc:docMk/>
            <pc:sldMk cId="2810858033" sldId="400"/>
            <ac:spMk id="3" creationId="{24E9A0A3-5233-21EF-A81B-2609EFD3D4F5}"/>
          </ac:spMkLst>
        </pc:spChg>
        <pc:spChg chg="add mod">
          <ac:chgData name="Manish Sharma" userId="b799adb9ba789c8f" providerId="LiveId" clId="{B31C9108-4898-42B0-BDC9-CB8E2FBC8D58}" dt="2022-10-13T03:39:22.944" v="1580"/>
          <ac:spMkLst>
            <pc:docMk/>
            <pc:sldMk cId="2810858033" sldId="400"/>
            <ac:spMk id="4" creationId="{EB7ADA5F-5BBC-6A86-0589-D12C0382B419}"/>
          </ac:spMkLst>
        </pc:spChg>
        <pc:spChg chg="add mod">
          <ac:chgData name="Manish Sharma" userId="b799adb9ba789c8f" providerId="LiveId" clId="{B31C9108-4898-42B0-BDC9-CB8E2FBC8D58}" dt="2022-10-13T03:39:31.564" v="1581"/>
          <ac:spMkLst>
            <pc:docMk/>
            <pc:sldMk cId="2810858033" sldId="400"/>
            <ac:spMk id="5" creationId="{A6265C26-D8D2-A42B-1408-49E0FBD4D2E6}"/>
          </ac:spMkLst>
        </pc:spChg>
        <pc:spChg chg="add mod">
          <ac:chgData name="Manish Sharma" userId="b799adb9ba789c8f" providerId="LiveId" clId="{B31C9108-4898-42B0-BDC9-CB8E2FBC8D58}" dt="2022-10-13T04:20:41.545" v="1585"/>
          <ac:spMkLst>
            <pc:docMk/>
            <pc:sldMk cId="2810858033" sldId="400"/>
            <ac:spMk id="10" creationId="{0CF5EEFB-5A79-487A-6155-42609B16D8B6}"/>
          </ac:spMkLst>
        </pc:spChg>
        <pc:spChg chg="add mod">
          <ac:chgData name="Manish Sharma" userId="b799adb9ba789c8f" providerId="LiveId" clId="{B31C9108-4898-42B0-BDC9-CB8E2FBC8D58}" dt="2022-10-13T04:53:32.423" v="1586"/>
          <ac:spMkLst>
            <pc:docMk/>
            <pc:sldMk cId="2810858033" sldId="400"/>
            <ac:spMk id="11" creationId="{483B478F-6458-0AE1-3B75-422E765D06F4}"/>
          </ac:spMkLst>
        </pc:spChg>
        <pc:spChg chg="add mod">
          <ac:chgData name="Manish Sharma" userId="b799adb9ba789c8f" providerId="LiveId" clId="{B31C9108-4898-42B0-BDC9-CB8E2FBC8D58}" dt="2022-10-13T04:53:42.018" v="1587"/>
          <ac:spMkLst>
            <pc:docMk/>
            <pc:sldMk cId="2810858033" sldId="400"/>
            <ac:spMk id="12" creationId="{FC40544A-922F-1EA3-F424-DF4C4C62594C}"/>
          </ac:spMkLst>
        </pc:spChg>
        <pc:cxnChg chg="add mod">
          <ac:chgData name="Manish Sharma" userId="b799adb9ba789c8f" providerId="LiveId" clId="{B31C9108-4898-42B0-BDC9-CB8E2FBC8D58}" dt="2022-10-13T03:40:11.888" v="1582"/>
          <ac:cxnSpMkLst>
            <pc:docMk/>
            <pc:sldMk cId="2810858033" sldId="400"/>
            <ac:cxnSpMk id="6" creationId="{59E3A81D-7A8A-0738-44D1-23AB388F36AC}"/>
          </ac:cxnSpMkLst>
        </pc:cxnChg>
        <pc:cxnChg chg="add mod">
          <ac:chgData name="Manish Sharma" userId="b799adb9ba789c8f" providerId="LiveId" clId="{B31C9108-4898-42B0-BDC9-CB8E2FBC8D58}" dt="2022-10-13T03:40:23.915" v="1583"/>
          <ac:cxnSpMkLst>
            <pc:docMk/>
            <pc:sldMk cId="2810858033" sldId="400"/>
            <ac:cxnSpMk id="7" creationId="{EA6AEA55-7697-EE8E-00B7-BC4A87934D0C}"/>
          </ac:cxnSpMkLst>
        </pc:cxnChg>
        <pc:cxnChg chg="add mod">
          <ac:chgData name="Manish Sharma" userId="b799adb9ba789c8f" providerId="LiveId" clId="{B31C9108-4898-42B0-BDC9-CB8E2FBC8D58}" dt="2022-10-13T03:40:34.354" v="1584"/>
          <ac:cxnSpMkLst>
            <pc:docMk/>
            <pc:sldMk cId="2810858033" sldId="400"/>
            <ac:cxnSpMk id="8" creationId="{1077B94E-E3AD-1577-81C6-012729A1F774}"/>
          </ac:cxnSpMkLst>
        </pc:cxnChg>
        <pc:cxnChg chg="add mod">
          <ac:chgData name="Manish Sharma" userId="b799adb9ba789c8f" providerId="LiveId" clId="{B31C9108-4898-42B0-BDC9-CB8E2FBC8D58}" dt="2022-10-13T03:40:34.354" v="1584"/>
          <ac:cxnSpMkLst>
            <pc:docMk/>
            <pc:sldMk cId="2810858033" sldId="400"/>
            <ac:cxnSpMk id="9" creationId="{41A5108B-17F7-9F84-CE05-62CCC9E7B96E}"/>
          </ac:cxnSpMkLst>
        </pc:cxnChg>
      </pc:sldChg>
      <pc:sldChg chg="modSp add mod">
        <pc:chgData name="Manish Sharma" userId="b799adb9ba789c8f" providerId="LiveId" clId="{B31C9108-4898-42B0-BDC9-CB8E2FBC8D58}" dt="2022-10-13T05:49:54.900" v="1592" actId="207"/>
        <pc:sldMkLst>
          <pc:docMk/>
          <pc:sldMk cId="1176937191" sldId="401"/>
        </pc:sldMkLst>
        <pc:spChg chg="mod">
          <ac:chgData name="Manish Sharma" userId="b799adb9ba789c8f" providerId="LiveId" clId="{B31C9108-4898-42B0-BDC9-CB8E2FBC8D58}" dt="2022-10-13T05:49:54.900" v="1592" actId="207"/>
          <ac:spMkLst>
            <pc:docMk/>
            <pc:sldMk cId="1176937191" sldId="401"/>
            <ac:spMk id="3" creationId="{5E452948-00AA-40F4-A022-815AC767FF1A}"/>
          </ac:spMkLst>
        </pc:spChg>
      </pc:sldChg>
      <pc:sldChg chg="del">
        <pc:chgData name="Manish Sharma" userId="b799adb9ba789c8f" providerId="LiveId" clId="{B31C9108-4898-42B0-BDC9-CB8E2FBC8D58}" dt="2022-10-12T03:37:46.409" v="0" actId="47"/>
        <pc:sldMkLst>
          <pc:docMk/>
          <pc:sldMk cId="1951104242" sldId="401"/>
        </pc:sldMkLst>
      </pc:sldChg>
      <pc:sldChg chg="del">
        <pc:chgData name="Manish Sharma" userId="b799adb9ba789c8f" providerId="LiveId" clId="{B31C9108-4898-42B0-BDC9-CB8E2FBC8D58}" dt="2022-10-12T03:37:46.409" v="0" actId="47"/>
        <pc:sldMkLst>
          <pc:docMk/>
          <pc:sldMk cId="2384314681" sldId="402"/>
        </pc:sldMkLst>
      </pc:sldChg>
      <pc:sldChg chg="add">
        <pc:chgData name="Manish Sharma" userId="b799adb9ba789c8f" providerId="LiveId" clId="{B31C9108-4898-42B0-BDC9-CB8E2FBC8D58}" dt="2022-10-13T06:45:45.179" v="1593"/>
        <pc:sldMkLst>
          <pc:docMk/>
          <pc:sldMk cId="3982515735" sldId="402"/>
        </pc:sldMkLst>
      </pc:sldChg>
      <pc:sldChg chg="addSp delSp modSp new mod">
        <pc:chgData name="Manish Sharma" userId="b799adb9ba789c8f" providerId="LiveId" clId="{B31C9108-4898-42B0-BDC9-CB8E2FBC8D58}" dt="2022-10-13T10:44:32.456" v="1603"/>
        <pc:sldMkLst>
          <pc:docMk/>
          <pc:sldMk cId="3500408034" sldId="403"/>
        </pc:sldMkLst>
        <pc:spChg chg="mod">
          <ac:chgData name="Manish Sharma" userId="b799adb9ba789c8f" providerId="LiveId" clId="{B31C9108-4898-42B0-BDC9-CB8E2FBC8D58}" dt="2022-10-13T09:24:07.904" v="1595"/>
          <ac:spMkLst>
            <pc:docMk/>
            <pc:sldMk cId="3500408034" sldId="403"/>
            <ac:spMk id="2" creationId="{EAA1E022-4B31-DFE0-3461-137C75C921DB}"/>
          </ac:spMkLst>
        </pc:spChg>
        <pc:spChg chg="del">
          <ac:chgData name="Manish Sharma" userId="b799adb9ba789c8f" providerId="LiveId" clId="{B31C9108-4898-42B0-BDC9-CB8E2FBC8D58}" dt="2022-10-13T09:24:10.439" v="1596" actId="478"/>
          <ac:spMkLst>
            <pc:docMk/>
            <pc:sldMk cId="3500408034" sldId="403"/>
            <ac:spMk id="3" creationId="{1478FD8B-8D59-713C-B2C1-F0FAC3295018}"/>
          </ac:spMkLst>
        </pc:spChg>
        <pc:spChg chg="add mod">
          <ac:chgData name="Manish Sharma" userId="b799adb9ba789c8f" providerId="LiveId" clId="{B31C9108-4898-42B0-BDC9-CB8E2FBC8D58}" dt="2022-10-13T09:24:17.389" v="1597"/>
          <ac:spMkLst>
            <pc:docMk/>
            <pc:sldMk cId="3500408034" sldId="403"/>
            <ac:spMk id="4" creationId="{6CE2D791-14EE-820E-D5D9-9D2ADC89B29E}"/>
          </ac:spMkLst>
        </pc:spChg>
        <pc:spChg chg="add mod">
          <ac:chgData name="Manish Sharma" userId="b799adb9ba789c8f" providerId="LiveId" clId="{B31C9108-4898-42B0-BDC9-CB8E2FBC8D58}" dt="2022-10-13T09:24:17.389" v="1597"/>
          <ac:spMkLst>
            <pc:docMk/>
            <pc:sldMk cId="3500408034" sldId="403"/>
            <ac:spMk id="5" creationId="{0156396F-63E6-6F1C-317D-286D3F013A8C}"/>
          </ac:spMkLst>
        </pc:spChg>
        <pc:spChg chg="add mod">
          <ac:chgData name="Manish Sharma" userId="b799adb9ba789c8f" providerId="LiveId" clId="{B31C9108-4898-42B0-BDC9-CB8E2FBC8D58}" dt="2022-10-13T09:24:17.389" v="1597"/>
          <ac:spMkLst>
            <pc:docMk/>
            <pc:sldMk cId="3500408034" sldId="403"/>
            <ac:spMk id="7" creationId="{C2AD5716-325B-8308-1E46-B0AEA10699D0}"/>
          </ac:spMkLst>
        </pc:spChg>
        <pc:spChg chg="add mod">
          <ac:chgData name="Manish Sharma" userId="b799adb9ba789c8f" providerId="LiveId" clId="{B31C9108-4898-42B0-BDC9-CB8E2FBC8D58}" dt="2022-10-13T10:32:43.308" v="1598"/>
          <ac:spMkLst>
            <pc:docMk/>
            <pc:sldMk cId="3500408034" sldId="403"/>
            <ac:spMk id="8" creationId="{35579624-3628-A8EC-2B1C-8E62AF3192E2}"/>
          </ac:spMkLst>
        </pc:spChg>
        <pc:spChg chg="add mod">
          <ac:chgData name="Manish Sharma" userId="b799adb9ba789c8f" providerId="LiveId" clId="{B31C9108-4898-42B0-BDC9-CB8E2FBC8D58}" dt="2022-10-13T10:43:18.092" v="1599"/>
          <ac:spMkLst>
            <pc:docMk/>
            <pc:sldMk cId="3500408034" sldId="403"/>
            <ac:spMk id="10" creationId="{8708520D-A61D-2125-EEC4-1520C64A0F6D}"/>
          </ac:spMkLst>
        </pc:spChg>
        <pc:spChg chg="add mod">
          <ac:chgData name="Manish Sharma" userId="b799adb9ba789c8f" providerId="LiveId" clId="{B31C9108-4898-42B0-BDC9-CB8E2FBC8D58}" dt="2022-10-13T10:43:56.350" v="1600"/>
          <ac:spMkLst>
            <pc:docMk/>
            <pc:sldMk cId="3500408034" sldId="403"/>
            <ac:spMk id="11" creationId="{94A70B95-9452-0CF4-BCD0-56967C06A9AD}"/>
          </ac:spMkLst>
        </pc:spChg>
        <pc:spChg chg="add mod">
          <ac:chgData name="Manish Sharma" userId="b799adb9ba789c8f" providerId="LiveId" clId="{B31C9108-4898-42B0-BDC9-CB8E2FBC8D58}" dt="2022-10-13T10:44:06.217" v="1601" actId="13822"/>
          <ac:spMkLst>
            <pc:docMk/>
            <pc:sldMk cId="3500408034" sldId="403"/>
            <ac:spMk id="12" creationId="{35AEF859-A262-CBBA-74C7-48DDE1F7B43C}"/>
          </ac:spMkLst>
        </pc:spChg>
        <pc:spChg chg="add mod">
          <ac:chgData name="Manish Sharma" userId="b799adb9ba789c8f" providerId="LiveId" clId="{B31C9108-4898-42B0-BDC9-CB8E2FBC8D58}" dt="2022-10-13T10:44:06.217" v="1601" actId="13822"/>
          <ac:spMkLst>
            <pc:docMk/>
            <pc:sldMk cId="3500408034" sldId="403"/>
            <ac:spMk id="13" creationId="{5B393ECA-C878-F534-B8AC-6ACAB8DAFDF0}"/>
          </ac:spMkLst>
        </pc:spChg>
        <pc:spChg chg="add mod">
          <ac:chgData name="Manish Sharma" userId="b799adb9ba789c8f" providerId="LiveId" clId="{B31C9108-4898-42B0-BDC9-CB8E2FBC8D58}" dt="2022-10-13T10:44:22.719" v="1602"/>
          <ac:spMkLst>
            <pc:docMk/>
            <pc:sldMk cId="3500408034" sldId="403"/>
            <ac:spMk id="16" creationId="{454FA702-EFBB-A432-9605-E3133887526B}"/>
          </ac:spMkLst>
        </pc:spChg>
        <pc:spChg chg="add mod">
          <ac:chgData name="Manish Sharma" userId="b799adb9ba789c8f" providerId="LiveId" clId="{B31C9108-4898-42B0-BDC9-CB8E2FBC8D58}" dt="2022-10-13T10:44:32.456" v="1603"/>
          <ac:spMkLst>
            <pc:docMk/>
            <pc:sldMk cId="3500408034" sldId="403"/>
            <ac:spMk id="17" creationId="{A951200D-6765-A595-5DFE-F75E7B0D9DE1}"/>
          </ac:spMkLst>
        </pc:spChg>
        <pc:cxnChg chg="add mod">
          <ac:chgData name="Manish Sharma" userId="b799adb9ba789c8f" providerId="LiveId" clId="{B31C9108-4898-42B0-BDC9-CB8E2FBC8D58}" dt="2022-10-13T09:24:17.389" v="1597"/>
          <ac:cxnSpMkLst>
            <pc:docMk/>
            <pc:sldMk cId="3500408034" sldId="403"/>
            <ac:cxnSpMk id="6" creationId="{E59D2D14-B8B6-29E6-A59F-1BA3639AF7A5}"/>
          </ac:cxnSpMkLst>
        </pc:cxnChg>
        <pc:cxnChg chg="add mod">
          <ac:chgData name="Manish Sharma" userId="b799adb9ba789c8f" providerId="LiveId" clId="{B31C9108-4898-42B0-BDC9-CB8E2FBC8D58}" dt="2022-10-13T10:43:18.092" v="1599"/>
          <ac:cxnSpMkLst>
            <pc:docMk/>
            <pc:sldMk cId="3500408034" sldId="403"/>
            <ac:cxnSpMk id="9" creationId="{89968CB3-BB0D-63CF-71C6-931755012439}"/>
          </ac:cxnSpMkLst>
        </pc:cxnChg>
        <pc:cxnChg chg="add mod">
          <ac:chgData name="Manish Sharma" userId="b799adb9ba789c8f" providerId="LiveId" clId="{B31C9108-4898-42B0-BDC9-CB8E2FBC8D58}" dt="2022-10-13T10:43:56.350" v="1600"/>
          <ac:cxnSpMkLst>
            <pc:docMk/>
            <pc:sldMk cId="3500408034" sldId="403"/>
            <ac:cxnSpMk id="14" creationId="{8E363625-107A-7EA5-60A6-D468D091E3AB}"/>
          </ac:cxnSpMkLst>
        </pc:cxnChg>
        <pc:cxnChg chg="add mod">
          <ac:chgData name="Manish Sharma" userId="b799adb9ba789c8f" providerId="LiveId" clId="{B31C9108-4898-42B0-BDC9-CB8E2FBC8D58}" dt="2022-10-13T10:43:56.350" v="1600"/>
          <ac:cxnSpMkLst>
            <pc:docMk/>
            <pc:sldMk cId="3500408034" sldId="403"/>
            <ac:cxnSpMk id="15" creationId="{7888781D-10E5-69D2-7E24-15BEA241C886}"/>
          </ac:cxnSpMkLst>
        </pc:cxnChg>
      </pc:sldChg>
      <pc:sldChg chg="del">
        <pc:chgData name="Manish Sharma" userId="b799adb9ba789c8f" providerId="LiveId" clId="{B31C9108-4898-42B0-BDC9-CB8E2FBC8D58}" dt="2022-10-12T03:37:46.409" v="0" actId="47"/>
        <pc:sldMkLst>
          <pc:docMk/>
          <pc:sldMk cId="3578060852" sldId="403"/>
        </pc:sldMkLst>
      </pc:sldChg>
      <pc:sldChg chg="modSp add mod">
        <pc:chgData name="Manish Sharma" userId="b799adb9ba789c8f" providerId="LiveId" clId="{B31C9108-4898-42B0-BDC9-CB8E2FBC8D58}" dt="2022-10-13T11:17:36.845" v="1677" actId="20577"/>
        <pc:sldMkLst>
          <pc:docMk/>
          <pc:sldMk cId="1951104242" sldId="404"/>
        </pc:sldMkLst>
        <pc:spChg chg="mod">
          <ac:chgData name="Manish Sharma" userId="b799adb9ba789c8f" providerId="LiveId" clId="{B31C9108-4898-42B0-BDC9-CB8E2FBC8D58}" dt="2022-10-13T11:17:36.845" v="1677" actId="20577"/>
          <ac:spMkLst>
            <pc:docMk/>
            <pc:sldMk cId="1951104242" sldId="404"/>
            <ac:spMk id="3" creationId="{889E1A10-EADD-6A9E-F2F3-0D8DEF25C453}"/>
          </ac:spMkLst>
        </pc:spChg>
      </pc:sldChg>
      <pc:sldChg chg="del">
        <pc:chgData name="Manish Sharma" userId="b799adb9ba789c8f" providerId="LiveId" clId="{B31C9108-4898-42B0-BDC9-CB8E2FBC8D58}" dt="2022-10-12T03:37:46.409" v="0" actId="47"/>
        <pc:sldMkLst>
          <pc:docMk/>
          <pc:sldMk cId="2021387729" sldId="404"/>
        </pc:sldMkLst>
      </pc:sldChg>
      <pc:sldChg chg="del">
        <pc:chgData name="Manish Sharma" userId="b799adb9ba789c8f" providerId="LiveId" clId="{B31C9108-4898-42B0-BDC9-CB8E2FBC8D58}" dt="2022-10-12T03:37:46.409" v="0" actId="47"/>
        <pc:sldMkLst>
          <pc:docMk/>
          <pc:sldMk cId="4010599673" sldId="405"/>
        </pc:sldMkLst>
      </pc:sldChg>
      <pc:sldChg chg="modSp new mod">
        <pc:chgData name="Manish Sharma" userId="b799adb9ba789c8f" providerId="LiveId" clId="{B31C9108-4898-42B0-BDC9-CB8E2FBC8D58}" dt="2022-10-14T04:09:45.523" v="1995" actId="20577"/>
        <pc:sldMkLst>
          <pc:docMk/>
          <pc:sldMk cId="4077754674" sldId="405"/>
        </pc:sldMkLst>
        <pc:spChg chg="mod">
          <ac:chgData name="Manish Sharma" userId="b799adb9ba789c8f" providerId="LiveId" clId="{B31C9108-4898-42B0-BDC9-CB8E2FBC8D58}" dt="2022-10-14T04:04:39.120" v="1715" actId="20577"/>
          <ac:spMkLst>
            <pc:docMk/>
            <pc:sldMk cId="4077754674" sldId="405"/>
            <ac:spMk id="2" creationId="{2412700A-2738-BEB1-BCCC-CA87D3355D57}"/>
          </ac:spMkLst>
        </pc:spChg>
        <pc:spChg chg="mod">
          <ac:chgData name="Manish Sharma" userId="b799adb9ba789c8f" providerId="LiveId" clId="{B31C9108-4898-42B0-BDC9-CB8E2FBC8D58}" dt="2022-10-14T04:09:45.523" v="1995" actId="20577"/>
          <ac:spMkLst>
            <pc:docMk/>
            <pc:sldMk cId="4077754674" sldId="405"/>
            <ac:spMk id="3" creationId="{6B4822D4-D6F2-96E2-04C1-35F6E64DA105}"/>
          </ac:spMkLst>
        </pc:spChg>
      </pc:sldChg>
      <pc:sldChg chg="del">
        <pc:chgData name="Manish Sharma" userId="b799adb9ba789c8f" providerId="LiveId" clId="{B31C9108-4898-42B0-BDC9-CB8E2FBC8D58}" dt="2022-10-12T03:37:46.409" v="0" actId="47"/>
        <pc:sldMkLst>
          <pc:docMk/>
          <pc:sldMk cId="33911187" sldId="406"/>
        </pc:sldMkLst>
      </pc:sldChg>
      <pc:sldChg chg="add">
        <pc:chgData name="Manish Sharma" userId="b799adb9ba789c8f" providerId="LiveId" clId="{B31C9108-4898-42B0-BDC9-CB8E2FBC8D58}" dt="2022-10-14T04:10:48.003" v="1996"/>
        <pc:sldMkLst>
          <pc:docMk/>
          <pc:sldMk cId="2384314681" sldId="406"/>
        </pc:sldMkLst>
      </pc:sldChg>
      <pc:sldChg chg="del">
        <pc:chgData name="Manish Sharma" userId="b799adb9ba789c8f" providerId="LiveId" clId="{B31C9108-4898-42B0-BDC9-CB8E2FBC8D58}" dt="2022-10-12T03:37:46.409" v="0" actId="47"/>
        <pc:sldMkLst>
          <pc:docMk/>
          <pc:sldMk cId="957610491" sldId="407"/>
        </pc:sldMkLst>
      </pc:sldChg>
      <pc:sldChg chg="add">
        <pc:chgData name="Manish Sharma" userId="b799adb9ba789c8f" providerId="LiveId" clId="{B31C9108-4898-42B0-BDC9-CB8E2FBC8D58}" dt="2022-10-14T04:10:48.003" v="1996"/>
        <pc:sldMkLst>
          <pc:docMk/>
          <pc:sldMk cId="3578060852" sldId="407"/>
        </pc:sldMkLst>
      </pc:sldChg>
      <pc:sldChg chg="add">
        <pc:chgData name="Manish Sharma" userId="b799adb9ba789c8f" providerId="LiveId" clId="{B31C9108-4898-42B0-BDC9-CB8E2FBC8D58}" dt="2022-10-14T05:25:32.292" v="1997"/>
        <pc:sldMkLst>
          <pc:docMk/>
          <pc:sldMk cId="2021387729" sldId="408"/>
        </pc:sldMkLst>
      </pc:sldChg>
      <pc:sldChg chg="del">
        <pc:chgData name="Manish Sharma" userId="b799adb9ba789c8f" providerId="LiveId" clId="{B31C9108-4898-42B0-BDC9-CB8E2FBC8D58}" dt="2022-10-12T03:37:46.409" v="0" actId="47"/>
        <pc:sldMkLst>
          <pc:docMk/>
          <pc:sldMk cId="2340989941" sldId="408"/>
        </pc:sldMkLst>
      </pc:sldChg>
      <pc:sldChg chg="del">
        <pc:chgData name="Manish Sharma" userId="b799adb9ba789c8f" providerId="LiveId" clId="{B31C9108-4898-42B0-BDC9-CB8E2FBC8D58}" dt="2022-10-12T03:37:46.409" v="0" actId="47"/>
        <pc:sldMkLst>
          <pc:docMk/>
          <pc:sldMk cId="1308915854" sldId="409"/>
        </pc:sldMkLst>
      </pc:sldChg>
      <pc:sldChg chg="modSp new mod ord">
        <pc:chgData name="Manish Sharma" userId="b799adb9ba789c8f" providerId="LiveId" clId="{B31C9108-4898-42B0-BDC9-CB8E2FBC8D58}" dt="2022-10-14T06:43:11.786" v="2218" actId="20577"/>
        <pc:sldMkLst>
          <pc:docMk/>
          <pc:sldMk cId="3075251065" sldId="409"/>
        </pc:sldMkLst>
        <pc:spChg chg="mod">
          <ac:chgData name="Manish Sharma" userId="b799adb9ba789c8f" providerId="LiveId" clId="{B31C9108-4898-42B0-BDC9-CB8E2FBC8D58}" dt="2022-10-14T06:43:11.786" v="2218" actId="20577"/>
          <ac:spMkLst>
            <pc:docMk/>
            <pc:sldMk cId="3075251065" sldId="409"/>
            <ac:spMk id="2" creationId="{DB7844A2-33C4-AEE0-74BC-92BD0965FB6F}"/>
          </ac:spMkLst>
        </pc:spChg>
        <pc:spChg chg="mod">
          <ac:chgData name="Manish Sharma" userId="b799adb9ba789c8f" providerId="LiveId" clId="{B31C9108-4898-42B0-BDC9-CB8E2FBC8D58}" dt="2022-10-14T06:32:26.720" v="2207" actId="20577"/>
          <ac:spMkLst>
            <pc:docMk/>
            <pc:sldMk cId="3075251065" sldId="409"/>
            <ac:spMk id="3" creationId="{34443B4A-3A34-D82D-FD9B-5309D5CAB961}"/>
          </ac:spMkLst>
        </pc:spChg>
      </pc:sldChg>
      <pc:sldChg chg="add del">
        <pc:chgData name="Manish Sharma" userId="b799adb9ba789c8f" providerId="LiveId" clId="{B31C9108-4898-42B0-BDC9-CB8E2FBC8D58}" dt="2022-10-14T07:48:28.749" v="2219"/>
        <pc:sldMkLst>
          <pc:docMk/>
          <pc:sldMk cId="4247937068" sldId="410"/>
        </pc:sldMkLst>
      </pc:sldChg>
      <pc:sldChg chg="add del">
        <pc:chgData name="Manish Sharma" userId="b799adb9ba789c8f" providerId="LiveId" clId="{B31C9108-4898-42B0-BDC9-CB8E2FBC8D58}" dt="2022-10-14T07:48:28.749" v="2219"/>
        <pc:sldMkLst>
          <pc:docMk/>
          <pc:sldMk cId="745396596" sldId="411"/>
        </pc:sldMkLst>
      </pc:sldChg>
      <pc:sldChg chg="add del">
        <pc:chgData name="Manish Sharma" userId="b799adb9ba789c8f" providerId="LiveId" clId="{B31C9108-4898-42B0-BDC9-CB8E2FBC8D58}" dt="2022-10-14T07:48:28.749" v="2219"/>
        <pc:sldMkLst>
          <pc:docMk/>
          <pc:sldMk cId="503224813" sldId="412"/>
        </pc:sldMkLst>
      </pc:sldChg>
      <pc:sldChg chg="add del">
        <pc:chgData name="Manish Sharma" userId="b799adb9ba789c8f" providerId="LiveId" clId="{B31C9108-4898-42B0-BDC9-CB8E2FBC8D58}" dt="2022-10-14T07:48:28.749" v="2219"/>
        <pc:sldMkLst>
          <pc:docMk/>
          <pc:sldMk cId="2716841137" sldId="413"/>
        </pc:sldMkLst>
      </pc:sldChg>
      <pc:sldChg chg="add del">
        <pc:chgData name="Manish Sharma" userId="b799adb9ba789c8f" providerId="LiveId" clId="{B31C9108-4898-42B0-BDC9-CB8E2FBC8D58}" dt="2022-10-14T10:13:24.536" v="2220"/>
        <pc:sldMkLst>
          <pc:docMk/>
          <pc:sldMk cId="2503257329" sldId="414"/>
        </pc:sldMkLst>
      </pc:sldChg>
      <pc:sldChg chg="add del">
        <pc:chgData name="Manish Sharma" userId="b799adb9ba789c8f" providerId="LiveId" clId="{B31C9108-4898-42B0-BDC9-CB8E2FBC8D58}" dt="2022-10-14T10:13:24.536" v="2220"/>
        <pc:sldMkLst>
          <pc:docMk/>
          <pc:sldMk cId="3625819302" sldId="415"/>
        </pc:sldMkLst>
      </pc:sldChg>
      <pc:sldChg chg="add del">
        <pc:chgData name="Manish Sharma" userId="b799adb9ba789c8f" providerId="LiveId" clId="{B31C9108-4898-42B0-BDC9-CB8E2FBC8D58}" dt="2022-10-14T10:13:24.536" v="2220"/>
        <pc:sldMkLst>
          <pc:docMk/>
          <pc:sldMk cId="593562158" sldId="416"/>
        </pc:sldMkLst>
      </pc:sldChg>
      <pc:sldChg chg="add del">
        <pc:chgData name="Manish Sharma" userId="b799adb9ba789c8f" providerId="LiveId" clId="{B31C9108-4898-42B0-BDC9-CB8E2FBC8D58}" dt="2022-10-14T10:13:24.536" v="2220"/>
        <pc:sldMkLst>
          <pc:docMk/>
          <pc:sldMk cId="3287422598" sldId="417"/>
        </pc:sldMkLst>
      </pc:sldChg>
      <pc:sldChg chg="add del">
        <pc:chgData name="Manish Sharma" userId="b799adb9ba789c8f" providerId="LiveId" clId="{B31C9108-4898-42B0-BDC9-CB8E2FBC8D58}" dt="2022-10-14T11:16:48.046" v="2221"/>
        <pc:sldMkLst>
          <pc:docMk/>
          <pc:sldMk cId="2825204980" sldId="418"/>
        </pc:sldMkLst>
      </pc:sldChg>
      <pc:sldChg chg="add del">
        <pc:chgData name="Manish Sharma" userId="b799adb9ba789c8f" providerId="LiveId" clId="{B31C9108-4898-42B0-BDC9-CB8E2FBC8D58}" dt="2022-10-14T11:16:48.046" v="2221"/>
        <pc:sldMkLst>
          <pc:docMk/>
          <pc:sldMk cId="2489027455" sldId="419"/>
        </pc:sldMkLst>
      </pc:sldChg>
      <pc:sldChg chg="add del">
        <pc:chgData name="Manish Sharma" userId="b799adb9ba789c8f" providerId="LiveId" clId="{B31C9108-4898-42B0-BDC9-CB8E2FBC8D58}" dt="2022-10-14T11:16:48.046" v="2221"/>
        <pc:sldMkLst>
          <pc:docMk/>
          <pc:sldMk cId="634653430" sldId="420"/>
        </pc:sldMkLst>
      </pc:sldChg>
      <pc:sldChg chg="add del">
        <pc:chgData name="Manish Sharma" userId="b799adb9ba789c8f" providerId="LiveId" clId="{B31C9108-4898-42B0-BDC9-CB8E2FBC8D58}" dt="2022-10-14T11:16:48.046" v="2221"/>
        <pc:sldMkLst>
          <pc:docMk/>
          <pc:sldMk cId="2024206920" sldId="421"/>
        </pc:sldMkLst>
      </pc:sldChg>
      <pc:sldChg chg="add del">
        <pc:chgData name="Manish Sharma" userId="b799adb9ba789c8f" providerId="LiveId" clId="{B31C9108-4898-42B0-BDC9-CB8E2FBC8D58}" dt="2022-10-14T11:16:48.046" v="2221"/>
        <pc:sldMkLst>
          <pc:docMk/>
          <pc:sldMk cId="363106514" sldId="422"/>
        </pc:sldMkLst>
      </pc:sldChg>
      <pc:sldChg chg="add del">
        <pc:chgData name="Manish Sharma" userId="b799adb9ba789c8f" providerId="LiveId" clId="{B31C9108-4898-42B0-BDC9-CB8E2FBC8D58}" dt="2022-10-14T11:16:48.046" v="2221"/>
        <pc:sldMkLst>
          <pc:docMk/>
          <pc:sldMk cId="2853759004" sldId="423"/>
        </pc:sldMkLst>
      </pc:sldChg>
      <pc:sldChg chg="add del">
        <pc:chgData name="Manish Sharma" userId="b799adb9ba789c8f" providerId="LiveId" clId="{B31C9108-4898-42B0-BDC9-CB8E2FBC8D58}" dt="2022-10-14T11:16:48.046" v="2221"/>
        <pc:sldMkLst>
          <pc:docMk/>
          <pc:sldMk cId="757705804" sldId="424"/>
        </pc:sldMkLst>
      </pc:sldChg>
      <pc:sldChg chg="add del">
        <pc:chgData name="Manish Sharma" userId="b799adb9ba789c8f" providerId="LiveId" clId="{B31C9108-4898-42B0-BDC9-CB8E2FBC8D58}" dt="2022-10-17T09:18:39.994" v="2228"/>
        <pc:sldMkLst>
          <pc:docMk/>
          <pc:sldMk cId="959263370" sldId="425"/>
        </pc:sldMkLst>
      </pc:sldChg>
      <pc:sldChg chg="add del">
        <pc:chgData name="Manish Sharma" userId="b799adb9ba789c8f" providerId="LiveId" clId="{B31C9108-4898-42B0-BDC9-CB8E2FBC8D58}" dt="2022-10-17T09:18:39.994" v="2228"/>
        <pc:sldMkLst>
          <pc:docMk/>
          <pc:sldMk cId="1148178458" sldId="426"/>
        </pc:sldMkLst>
      </pc:sldChg>
      <pc:sldChg chg="add del">
        <pc:chgData name="Manish Sharma" userId="b799adb9ba789c8f" providerId="LiveId" clId="{B31C9108-4898-42B0-BDC9-CB8E2FBC8D58}" dt="2022-10-17T09:18:39.994" v="2228"/>
        <pc:sldMkLst>
          <pc:docMk/>
          <pc:sldMk cId="313141964" sldId="427"/>
        </pc:sldMkLst>
      </pc:sldChg>
      <pc:sldChg chg="add del">
        <pc:chgData name="Manish Sharma" userId="b799adb9ba789c8f" providerId="LiveId" clId="{B31C9108-4898-42B0-BDC9-CB8E2FBC8D58}" dt="2022-10-17T09:18:39.994" v="2228"/>
        <pc:sldMkLst>
          <pc:docMk/>
          <pc:sldMk cId="498877505" sldId="428"/>
        </pc:sldMkLst>
      </pc:sldChg>
      <pc:sldChg chg="add del">
        <pc:chgData name="Manish Sharma" userId="b799adb9ba789c8f" providerId="LiveId" clId="{B31C9108-4898-42B0-BDC9-CB8E2FBC8D58}" dt="2022-10-17T09:18:39.994" v="2228"/>
        <pc:sldMkLst>
          <pc:docMk/>
          <pc:sldMk cId="3581351146" sldId="429"/>
        </pc:sldMkLst>
      </pc:sldChg>
      <pc:sldChg chg="add del">
        <pc:chgData name="Manish Sharma" userId="b799adb9ba789c8f" providerId="LiveId" clId="{B31C9108-4898-42B0-BDC9-CB8E2FBC8D58}" dt="2022-10-17T09:18:39.994" v="2228"/>
        <pc:sldMkLst>
          <pc:docMk/>
          <pc:sldMk cId="41877520" sldId="430"/>
        </pc:sldMkLst>
      </pc:sldChg>
      <pc:sldChg chg="add">
        <pc:chgData name="Manish Sharma" userId="b799adb9ba789c8f" providerId="LiveId" clId="{B31C9108-4898-42B0-BDC9-CB8E2FBC8D58}" dt="2022-10-17T10:51:30.139" v="2252"/>
        <pc:sldMkLst>
          <pc:docMk/>
          <pc:sldMk cId="2817809417" sldId="432"/>
        </pc:sldMkLst>
      </pc:sldChg>
      <pc:sldChg chg="addSp delSp modSp add del mod setBg delDesignElem">
        <pc:chgData name="Manish Sharma" userId="b799adb9ba789c8f" providerId="LiveId" clId="{B31C9108-4898-42B0-BDC9-CB8E2FBC8D58}" dt="2022-10-17T10:17:14.013" v="2251" actId="255"/>
        <pc:sldMkLst>
          <pc:docMk/>
          <pc:sldMk cId="1565417734" sldId="433"/>
        </pc:sldMkLst>
        <pc:spChg chg="mod">
          <ac:chgData name="Manish Sharma" userId="b799adb9ba789c8f" providerId="LiveId" clId="{B31C9108-4898-42B0-BDC9-CB8E2FBC8D58}" dt="2022-10-17T10:17:14.013" v="2251" actId="255"/>
          <ac:spMkLst>
            <pc:docMk/>
            <pc:sldMk cId="1565417734" sldId="433"/>
            <ac:spMk id="3" creationId="{372B17DD-0106-4B06-95E5-D082DEE04FAB}"/>
          </ac:spMkLst>
        </pc:spChg>
        <pc:spChg chg="del">
          <ac:chgData name="Manish Sharma" userId="b799adb9ba789c8f" providerId="LiveId" clId="{B31C9108-4898-42B0-BDC9-CB8E2FBC8D58}" dt="2022-10-17T10:16:05.056" v="2247"/>
          <ac:spMkLst>
            <pc:docMk/>
            <pc:sldMk cId="1565417734" sldId="433"/>
            <ac:spMk id="17" creationId="{09588DA8-065E-4F6F-8EFD-43104AB2E0CF}"/>
          </ac:spMkLst>
        </pc:spChg>
        <pc:spChg chg="del">
          <ac:chgData name="Manish Sharma" userId="b799adb9ba789c8f" providerId="LiveId" clId="{B31C9108-4898-42B0-BDC9-CB8E2FBC8D58}" dt="2022-10-17T10:16:05.056" v="2247"/>
          <ac:spMkLst>
            <pc:docMk/>
            <pc:sldMk cId="1565417734" sldId="433"/>
            <ac:spMk id="19" creationId="{C4285719-470E-454C-AF62-8323075F1F5B}"/>
          </ac:spMkLst>
        </pc:spChg>
        <pc:spChg chg="del">
          <ac:chgData name="Manish Sharma" userId="b799adb9ba789c8f" providerId="LiveId" clId="{B31C9108-4898-42B0-BDC9-CB8E2FBC8D58}" dt="2022-10-17T10:16:05.056" v="2247"/>
          <ac:spMkLst>
            <pc:docMk/>
            <pc:sldMk cId="1565417734" sldId="433"/>
            <ac:spMk id="21" creationId="{CD9FE4EF-C4D8-49A0-B2FF-81D8DB7D8A24}"/>
          </ac:spMkLst>
        </pc:spChg>
        <pc:spChg chg="del">
          <ac:chgData name="Manish Sharma" userId="b799adb9ba789c8f" providerId="LiveId" clId="{B31C9108-4898-42B0-BDC9-CB8E2FBC8D58}" dt="2022-10-17T10:16:05.056" v="2247"/>
          <ac:spMkLst>
            <pc:docMk/>
            <pc:sldMk cId="1565417734" sldId="433"/>
            <ac:spMk id="22" creationId="{4300840D-0A0B-4512-BACA-B439D5B9C57C}"/>
          </ac:spMkLst>
        </pc:spChg>
        <pc:spChg chg="del">
          <ac:chgData name="Manish Sharma" userId="b799adb9ba789c8f" providerId="LiveId" clId="{B31C9108-4898-42B0-BDC9-CB8E2FBC8D58}" dt="2022-10-17T10:16:05.056" v="2247"/>
          <ac:spMkLst>
            <pc:docMk/>
            <pc:sldMk cId="1565417734" sldId="433"/>
            <ac:spMk id="23" creationId="{D2B78728-A580-49A7-84F9-6EF6F583ADE0}"/>
          </ac:spMkLst>
        </pc:spChg>
        <pc:spChg chg="del">
          <ac:chgData name="Manish Sharma" userId="b799adb9ba789c8f" providerId="LiveId" clId="{B31C9108-4898-42B0-BDC9-CB8E2FBC8D58}" dt="2022-10-17T10:16:05.056" v="2247"/>
          <ac:spMkLst>
            <pc:docMk/>
            <pc:sldMk cId="1565417734" sldId="433"/>
            <ac:spMk id="24" creationId="{38FAA1A1-D861-433F-88FA-1E9D6FD31D11}"/>
          </ac:spMkLst>
        </pc:spChg>
        <pc:spChg chg="del">
          <ac:chgData name="Manish Sharma" userId="b799adb9ba789c8f" providerId="LiveId" clId="{B31C9108-4898-42B0-BDC9-CB8E2FBC8D58}" dt="2022-10-17T10:16:05.056" v="2247"/>
          <ac:spMkLst>
            <pc:docMk/>
            <pc:sldMk cId="1565417734" sldId="433"/>
            <ac:spMk id="25" creationId="{8D71EDA1-87BF-4D5D-AB79-F346FD19278A}"/>
          </ac:spMkLst>
        </pc:spChg>
        <pc:spChg chg="add">
          <ac:chgData name="Manish Sharma" userId="b799adb9ba789c8f" providerId="LiveId" clId="{B31C9108-4898-42B0-BDC9-CB8E2FBC8D58}" dt="2022-10-17T10:16:14.282" v="2248" actId="26606"/>
          <ac:spMkLst>
            <pc:docMk/>
            <pc:sldMk cId="1565417734" sldId="433"/>
            <ac:spMk id="26" creationId="{09588DA8-065E-4F6F-8EFD-43104AB2E0CF}"/>
          </ac:spMkLst>
        </pc:spChg>
        <pc:spChg chg="add">
          <ac:chgData name="Manish Sharma" userId="b799adb9ba789c8f" providerId="LiveId" clId="{B31C9108-4898-42B0-BDC9-CB8E2FBC8D58}" dt="2022-10-17T10:16:14.282" v="2248" actId="26606"/>
          <ac:spMkLst>
            <pc:docMk/>
            <pc:sldMk cId="1565417734" sldId="433"/>
            <ac:spMk id="27" creationId="{C4285719-470E-454C-AF62-8323075F1F5B}"/>
          </ac:spMkLst>
        </pc:spChg>
        <pc:spChg chg="add">
          <ac:chgData name="Manish Sharma" userId="b799adb9ba789c8f" providerId="LiveId" clId="{B31C9108-4898-42B0-BDC9-CB8E2FBC8D58}" dt="2022-10-17T10:16:14.282" v="2248" actId="26606"/>
          <ac:spMkLst>
            <pc:docMk/>
            <pc:sldMk cId="1565417734" sldId="433"/>
            <ac:spMk id="28" creationId="{CD9FE4EF-C4D8-49A0-B2FF-81D8DB7D8A24}"/>
          </ac:spMkLst>
        </pc:spChg>
        <pc:spChg chg="add">
          <ac:chgData name="Manish Sharma" userId="b799adb9ba789c8f" providerId="LiveId" clId="{B31C9108-4898-42B0-BDC9-CB8E2FBC8D58}" dt="2022-10-17T10:16:14.282" v="2248" actId="26606"/>
          <ac:spMkLst>
            <pc:docMk/>
            <pc:sldMk cId="1565417734" sldId="433"/>
            <ac:spMk id="29" creationId="{4300840D-0A0B-4512-BACA-B439D5B9C57C}"/>
          </ac:spMkLst>
        </pc:spChg>
        <pc:spChg chg="add">
          <ac:chgData name="Manish Sharma" userId="b799adb9ba789c8f" providerId="LiveId" clId="{B31C9108-4898-42B0-BDC9-CB8E2FBC8D58}" dt="2022-10-17T10:16:14.282" v="2248" actId="26606"/>
          <ac:spMkLst>
            <pc:docMk/>
            <pc:sldMk cId="1565417734" sldId="433"/>
            <ac:spMk id="30" creationId="{D2B78728-A580-49A7-84F9-6EF6F583ADE0}"/>
          </ac:spMkLst>
        </pc:spChg>
        <pc:spChg chg="add">
          <ac:chgData name="Manish Sharma" userId="b799adb9ba789c8f" providerId="LiveId" clId="{B31C9108-4898-42B0-BDC9-CB8E2FBC8D58}" dt="2022-10-17T10:16:14.282" v="2248" actId="26606"/>
          <ac:spMkLst>
            <pc:docMk/>
            <pc:sldMk cId="1565417734" sldId="433"/>
            <ac:spMk id="31" creationId="{38FAA1A1-D861-433F-88FA-1E9D6FD31D11}"/>
          </ac:spMkLst>
        </pc:spChg>
        <pc:spChg chg="add">
          <ac:chgData name="Manish Sharma" userId="b799adb9ba789c8f" providerId="LiveId" clId="{B31C9108-4898-42B0-BDC9-CB8E2FBC8D58}" dt="2022-10-17T10:16:14.282" v="2248" actId="26606"/>
          <ac:spMkLst>
            <pc:docMk/>
            <pc:sldMk cId="1565417734" sldId="433"/>
            <ac:spMk id="32" creationId="{8D71EDA1-87BF-4D5D-AB79-F346FD19278A}"/>
          </ac:spMkLst>
        </pc:spChg>
      </pc:sldChg>
      <pc:sldChg chg="add">
        <pc:chgData name="Manish Sharma" userId="b799adb9ba789c8f" providerId="LiveId" clId="{B31C9108-4898-42B0-BDC9-CB8E2FBC8D58}" dt="2022-10-17T10:51:40.792" v="2253"/>
        <pc:sldMkLst>
          <pc:docMk/>
          <pc:sldMk cId="1795810273" sldId="434"/>
        </pc:sldMkLst>
      </pc:sldChg>
      <pc:sldChg chg="add">
        <pc:chgData name="Manish Sharma" userId="b799adb9ba789c8f" providerId="LiveId" clId="{B31C9108-4898-42B0-BDC9-CB8E2FBC8D58}" dt="2022-10-17T10:51:40.792" v="2253"/>
        <pc:sldMkLst>
          <pc:docMk/>
          <pc:sldMk cId="3656162023" sldId="435"/>
        </pc:sldMkLst>
      </pc:sldChg>
      <pc:sldChg chg="add">
        <pc:chgData name="Manish Sharma" userId="b799adb9ba789c8f" providerId="LiveId" clId="{B31C9108-4898-42B0-BDC9-CB8E2FBC8D58}" dt="2022-10-17T10:51:40.792" v="2253"/>
        <pc:sldMkLst>
          <pc:docMk/>
          <pc:sldMk cId="2381066136" sldId="436"/>
        </pc:sldMkLst>
      </pc:sldChg>
      <pc:sldChg chg="add">
        <pc:chgData name="Manish Sharma" userId="b799adb9ba789c8f" providerId="LiveId" clId="{B31C9108-4898-42B0-BDC9-CB8E2FBC8D58}" dt="2022-10-17T11:06:03.102" v="2254"/>
        <pc:sldMkLst>
          <pc:docMk/>
          <pc:sldMk cId="2495799992" sldId="437"/>
        </pc:sldMkLst>
      </pc:sldChg>
      <pc:sldChg chg="modSp add del mod">
        <pc:chgData name="Manish Sharma" userId="b799adb9ba789c8f" providerId="LiveId" clId="{B31C9108-4898-42B0-BDC9-CB8E2FBC8D58}" dt="2022-10-14T11:17:15.198" v="2227" actId="20577"/>
        <pc:sldMkLst>
          <pc:docMk/>
          <pc:sldMk cId="220428449" sldId="438"/>
        </pc:sldMkLst>
        <pc:spChg chg="mod">
          <ac:chgData name="Manish Sharma" userId="b799adb9ba789c8f" providerId="LiveId" clId="{B31C9108-4898-42B0-BDC9-CB8E2FBC8D58}" dt="2022-10-14T11:17:15.198" v="2227" actId="20577"/>
          <ac:spMkLst>
            <pc:docMk/>
            <pc:sldMk cId="220428449" sldId="438"/>
            <ac:spMk id="2" creationId="{89BA8ABF-D721-43B7-848F-33E6B350062E}"/>
          </ac:spMkLst>
        </pc:spChg>
      </pc:sldChg>
      <pc:sldChg chg="add del">
        <pc:chgData name="Manish Sharma" userId="b799adb9ba789c8f" providerId="LiveId" clId="{B31C9108-4898-42B0-BDC9-CB8E2FBC8D58}" dt="2022-10-14T06:38:46.822" v="2208"/>
        <pc:sldMkLst>
          <pc:docMk/>
          <pc:sldMk cId="2339964951" sldId="439"/>
        </pc:sldMkLst>
      </pc:sldChg>
      <pc:sldChg chg="add del">
        <pc:chgData name="Manish Sharma" userId="b799adb9ba789c8f" providerId="LiveId" clId="{B31C9108-4898-42B0-BDC9-CB8E2FBC8D58}" dt="2022-10-14T06:38:46.822" v="2208"/>
        <pc:sldMkLst>
          <pc:docMk/>
          <pc:sldMk cId="3293002024" sldId="440"/>
        </pc:sldMkLst>
      </pc:sldChg>
      <pc:sldChg chg="add del">
        <pc:chgData name="Manish Sharma" userId="b799adb9ba789c8f" providerId="LiveId" clId="{B31C9108-4898-42B0-BDC9-CB8E2FBC8D58}" dt="2022-10-14T06:38:46.822" v="2208"/>
        <pc:sldMkLst>
          <pc:docMk/>
          <pc:sldMk cId="201721731" sldId="441"/>
        </pc:sldMkLst>
      </pc:sldChg>
      <pc:sldChg chg="add del">
        <pc:chgData name="Manish Sharma" userId="b799adb9ba789c8f" providerId="LiveId" clId="{B31C9108-4898-42B0-BDC9-CB8E2FBC8D58}" dt="2022-10-14T06:38:46.822" v="2208"/>
        <pc:sldMkLst>
          <pc:docMk/>
          <pc:sldMk cId="1558293216" sldId="442"/>
        </pc:sldMkLst>
      </pc:sldChg>
      <pc:sldChg chg="add del">
        <pc:chgData name="Manish Sharma" userId="b799adb9ba789c8f" providerId="LiveId" clId="{B31C9108-4898-42B0-BDC9-CB8E2FBC8D58}" dt="2022-10-14T07:48:28.749" v="2219"/>
        <pc:sldMkLst>
          <pc:docMk/>
          <pc:sldMk cId="2894626958" sldId="443"/>
        </pc:sldMkLst>
      </pc:sldChg>
      <pc:sldChg chg="add del">
        <pc:chgData name="Manish Sharma" userId="b799adb9ba789c8f" providerId="LiveId" clId="{B31C9108-4898-42B0-BDC9-CB8E2FBC8D58}" dt="2022-10-14T07:48:28.749" v="2219"/>
        <pc:sldMkLst>
          <pc:docMk/>
          <pc:sldMk cId="3501379099" sldId="444"/>
        </pc:sldMkLst>
      </pc:sldChg>
      <pc:sldChg chg="del">
        <pc:chgData name="Manish Sharma" userId="b799adb9ba789c8f" providerId="LiveId" clId="{B31C9108-4898-42B0-BDC9-CB8E2FBC8D58}" dt="2022-10-12T03:37:46.409" v="0" actId="47"/>
        <pc:sldMkLst>
          <pc:docMk/>
          <pc:sldMk cId="1018253915" sldId="445"/>
        </pc:sldMkLst>
      </pc:sldChg>
      <pc:sldChg chg="add">
        <pc:chgData name="Manish Sharma" userId="b799adb9ba789c8f" providerId="LiveId" clId="{B31C9108-4898-42B0-BDC9-CB8E2FBC8D58}" dt="2022-10-14T07:48:28.749" v="2219"/>
        <pc:sldMkLst>
          <pc:docMk/>
          <pc:sldMk cId="4010599673" sldId="445"/>
        </pc:sldMkLst>
      </pc:sldChg>
      <pc:sldChg chg="add">
        <pc:chgData name="Manish Sharma" userId="b799adb9ba789c8f" providerId="LiveId" clId="{B31C9108-4898-42B0-BDC9-CB8E2FBC8D58}" dt="2022-10-14T07:48:28.749" v="2219"/>
        <pc:sldMkLst>
          <pc:docMk/>
          <pc:sldMk cId="33911187" sldId="446"/>
        </pc:sldMkLst>
      </pc:sldChg>
      <pc:sldChg chg="del">
        <pc:chgData name="Manish Sharma" userId="b799adb9ba789c8f" providerId="LiveId" clId="{B31C9108-4898-42B0-BDC9-CB8E2FBC8D58}" dt="2022-10-12T03:37:46.409" v="0" actId="47"/>
        <pc:sldMkLst>
          <pc:docMk/>
          <pc:sldMk cId="2189218860" sldId="446"/>
        </pc:sldMkLst>
      </pc:sldChg>
      <pc:sldChg chg="add">
        <pc:chgData name="Manish Sharma" userId="b799adb9ba789c8f" providerId="LiveId" clId="{B31C9108-4898-42B0-BDC9-CB8E2FBC8D58}" dt="2022-10-14T07:48:28.749" v="2219"/>
        <pc:sldMkLst>
          <pc:docMk/>
          <pc:sldMk cId="957610491" sldId="447"/>
        </pc:sldMkLst>
      </pc:sldChg>
      <pc:sldChg chg="add">
        <pc:chgData name="Manish Sharma" userId="b799adb9ba789c8f" providerId="LiveId" clId="{B31C9108-4898-42B0-BDC9-CB8E2FBC8D58}" dt="2022-10-14T07:48:28.749" v="2219"/>
        <pc:sldMkLst>
          <pc:docMk/>
          <pc:sldMk cId="2340989941" sldId="448"/>
        </pc:sldMkLst>
      </pc:sldChg>
      <pc:sldChg chg="add">
        <pc:chgData name="Manish Sharma" userId="b799adb9ba789c8f" providerId="LiveId" clId="{B31C9108-4898-42B0-BDC9-CB8E2FBC8D58}" dt="2022-10-14T07:48:28.749" v="2219"/>
        <pc:sldMkLst>
          <pc:docMk/>
          <pc:sldMk cId="1308915854" sldId="449"/>
        </pc:sldMkLst>
      </pc:sldChg>
      <pc:sldChg chg="add">
        <pc:chgData name="Manish Sharma" userId="b799adb9ba789c8f" providerId="LiveId" clId="{B31C9108-4898-42B0-BDC9-CB8E2FBC8D58}" dt="2022-10-14T07:48:28.749" v="2219"/>
        <pc:sldMkLst>
          <pc:docMk/>
          <pc:sldMk cId="1018253915" sldId="450"/>
        </pc:sldMkLst>
      </pc:sldChg>
      <pc:sldChg chg="addSp delSp modSp add mod">
        <pc:chgData name="Manish Sharma" userId="b799adb9ba789c8f" providerId="LiveId" clId="{B31C9108-4898-42B0-BDC9-CB8E2FBC8D58}" dt="2022-10-17T10:15:54.228" v="2245"/>
        <pc:sldMkLst>
          <pc:docMk/>
          <pc:sldMk cId="2572419874" sldId="451"/>
        </pc:sldMkLst>
        <pc:spChg chg="add mod">
          <ac:chgData name="Manish Sharma" userId="b799adb9ba789c8f" providerId="LiveId" clId="{B31C9108-4898-42B0-BDC9-CB8E2FBC8D58}" dt="2022-10-17T09:44:40.648" v="2240"/>
          <ac:spMkLst>
            <pc:docMk/>
            <pc:sldMk cId="2572419874" sldId="451"/>
            <ac:spMk id="2" creationId="{8868F66F-2103-EC97-1348-5FF52D0503F3}"/>
          </ac:spMkLst>
        </pc:spChg>
        <pc:spChg chg="mod">
          <ac:chgData name="Manish Sharma" userId="b799adb9ba789c8f" providerId="LiveId" clId="{B31C9108-4898-42B0-BDC9-CB8E2FBC8D58}" dt="2022-10-17T09:33:59.557" v="2239" actId="1076"/>
          <ac:spMkLst>
            <pc:docMk/>
            <pc:sldMk cId="2572419874" sldId="451"/>
            <ac:spMk id="19" creationId="{D507D3D7-27BF-4EFD-9D27-78D98CF08C74}"/>
          </ac:spMkLst>
        </pc:spChg>
        <pc:spChg chg="del">
          <ac:chgData name="Manish Sharma" userId="b799adb9ba789c8f" providerId="LiveId" clId="{B31C9108-4898-42B0-BDC9-CB8E2FBC8D58}" dt="2022-10-17T10:15:12.230" v="2241" actId="478"/>
          <ac:spMkLst>
            <pc:docMk/>
            <pc:sldMk cId="2572419874" sldId="451"/>
            <ac:spMk id="21" creationId="{45A88D24-C1EF-454D-B377-5B1C8F5BDFAC}"/>
          </ac:spMkLst>
        </pc:spChg>
        <pc:spChg chg="add mod">
          <ac:chgData name="Manish Sharma" userId="b799adb9ba789c8f" providerId="LiveId" clId="{B31C9108-4898-42B0-BDC9-CB8E2FBC8D58}" dt="2022-10-17T10:15:19.368" v="2242"/>
          <ac:spMkLst>
            <pc:docMk/>
            <pc:sldMk cId="2572419874" sldId="451"/>
            <ac:spMk id="22" creationId="{866C398E-D81C-B555-A2DF-2EA02921B63D}"/>
          </ac:spMkLst>
        </pc:spChg>
        <pc:spChg chg="add mod">
          <ac:chgData name="Manish Sharma" userId="b799adb9ba789c8f" providerId="LiveId" clId="{B31C9108-4898-42B0-BDC9-CB8E2FBC8D58}" dt="2022-10-17T10:15:36.894" v="2243"/>
          <ac:spMkLst>
            <pc:docMk/>
            <pc:sldMk cId="2572419874" sldId="451"/>
            <ac:spMk id="24" creationId="{F0001B1C-4031-A79A-B948-DF1FC5335DA5}"/>
          </ac:spMkLst>
        </pc:spChg>
        <pc:spChg chg="add mod">
          <ac:chgData name="Manish Sharma" userId="b799adb9ba789c8f" providerId="LiveId" clId="{B31C9108-4898-42B0-BDC9-CB8E2FBC8D58}" dt="2022-10-17T10:15:36.894" v="2243"/>
          <ac:spMkLst>
            <pc:docMk/>
            <pc:sldMk cId="2572419874" sldId="451"/>
            <ac:spMk id="26" creationId="{037463F3-5211-FB35-817C-2CB653803376}"/>
          </ac:spMkLst>
        </pc:spChg>
        <pc:spChg chg="add mod">
          <ac:chgData name="Manish Sharma" userId="b799adb9ba789c8f" providerId="LiveId" clId="{B31C9108-4898-42B0-BDC9-CB8E2FBC8D58}" dt="2022-10-17T10:15:46.599" v="2244"/>
          <ac:spMkLst>
            <pc:docMk/>
            <pc:sldMk cId="2572419874" sldId="451"/>
            <ac:spMk id="27" creationId="{8D3E19C4-A099-9A3B-5466-DE609B9FCCA4}"/>
          </ac:spMkLst>
        </pc:spChg>
        <pc:spChg chg="add mod">
          <ac:chgData name="Manish Sharma" userId="b799adb9ba789c8f" providerId="LiveId" clId="{B31C9108-4898-42B0-BDC9-CB8E2FBC8D58}" dt="2022-10-17T10:15:54.228" v="2245"/>
          <ac:spMkLst>
            <pc:docMk/>
            <pc:sldMk cId="2572419874" sldId="451"/>
            <ac:spMk id="28" creationId="{3DFD25AE-DC91-8315-9746-0F0AF3BA4B88}"/>
          </ac:spMkLst>
        </pc:spChg>
        <pc:cxnChg chg="add mod">
          <ac:chgData name="Manish Sharma" userId="b799adb9ba789c8f" providerId="LiveId" clId="{B31C9108-4898-42B0-BDC9-CB8E2FBC8D58}" dt="2022-10-17T09:44:40.648" v="2240"/>
          <ac:cxnSpMkLst>
            <pc:docMk/>
            <pc:sldMk cId="2572419874" sldId="451"/>
            <ac:cxnSpMk id="3" creationId="{55183667-786F-EFD8-CEE7-F97EC2018DD5}"/>
          </ac:cxnSpMkLst>
        </pc:cxnChg>
        <pc:cxnChg chg="add mod">
          <ac:chgData name="Manish Sharma" userId="b799adb9ba789c8f" providerId="LiveId" clId="{B31C9108-4898-42B0-BDC9-CB8E2FBC8D58}" dt="2022-10-17T10:15:36.894" v="2243"/>
          <ac:cxnSpMkLst>
            <pc:docMk/>
            <pc:sldMk cId="2572419874" sldId="451"/>
            <ac:cxnSpMk id="23" creationId="{A099ED7E-AE63-E5B5-07A6-A24B09DCE554}"/>
          </ac:cxnSpMkLst>
        </pc:cxnChg>
        <pc:cxnChg chg="add mod">
          <ac:chgData name="Manish Sharma" userId="b799adb9ba789c8f" providerId="LiveId" clId="{B31C9108-4898-42B0-BDC9-CB8E2FBC8D58}" dt="2022-10-17T10:15:36.894" v="2243"/>
          <ac:cxnSpMkLst>
            <pc:docMk/>
            <pc:sldMk cId="2572419874" sldId="451"/>
            <ac:cxnSpMk id="25" creationId="{2DBAD587-F417-1432-CEBD-4D6E7B30EC38}"/>
          </ac:cxnSpMkLst>
        </pc:cxnChg>
      </pc:sldChg>
    </pc:docChg>
  </pc:docChgLst>
  <pc:docChgLst>
    <pc:chgData name="Guest User" providerId="Windows Live" clId="Web-{3457F81B-EED5-40DC-97B9-7BA723B244C2}"/>
    <pc:docChg chg="modSld">
      <pc:chgData name="Guest User" userId="" providerId="Windows Live" clId="Web-{3457F81B-EED5-40DC-97B9-7BA723B244C2}" dt="2023-03-23T11:30:36.305" v="6" actId="20577"/>
      <pc:docMkLst>
        <pc:docMk/>
      </pc:docMkLst>
      <pc:sldChg chg="modSp">
        <pc:chgData name="Guest User" userId="" providerId="Windows Live" clId="Web-{3457F81B-EED5-40DC-97B9-7BA723B244C2}" dt="2023-03-23T11:30:36.305" v="6" actId="20577"/>
        <pc:sldMkLst>
          <pc:docMk/>
          <pc:sldMk cId="1490411443" sldId="378"/>
        </pc:sldMkLst>
        <pc:spChg chg="mod">
          <ac:chgData name="Guest User" userId="" providerId="Windows Live" clId="Web-{3457F81B-EED5-40DC-97B9-7BA723B244C2}" dt="2023-03-23T11:30:36.305" v="6" actId="20577"/>
          <ac:spMkLst>
            <pc:docMk/>
            <pc:sldMk cId="1490411443" sldId="378"/>
            <ac:spMk id="3" creationId="{DB4144A5-1FEA-4E7F-966B-484A5CEC69D9}"/>
          </ac:spMkLst>
        </pc:spChg>
      </pc:sldChg>
      <pc:sldChg chg="modSp">
        <pc:chgData name="Guest User" userId="" providerId="Windows Live" clId="Web-{3457F81B-EED5-40DC-97B9-7BA723B244C2}" dt="2023-03-23T11:23:42.041" v="2" actId="20577"/>
        <pc:sldMkLst>
          <pc:docMk/>
          <pc:sldMk cId="3346829864" sldId="392"/>
        </pc:sldMkLst>
        <pc:spChg chg="mod">
          <ac:chgData name="Guest User" userId="" providerId="Windows Live" clId="Web-{3457F81B-EED5-40DC-97B9-7BA723B244C2}" dt="2023-03-23T11:23:42.041" v="2" actId="20577"/>
          <ac:spMkLst>
            <pc:docMk/>
            <pc:sldMk cId="3346829864" sldId="392"/>
            <ac:spMk id="3" creationId="{923948FD-F05D-2202-30D0-EAA9D546CB60}"/>
          </ac:spMkLst>
        </pc:spChg>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6FE3A36-D6F1-4290-B9DA-F5AA5B8B24ED}"/>
    <pc:docChg chg="undo redo custSel addSld delSld modSld sldOrd">
      <pc:chgData name="Manish Sharma" userId="b799adb9ba789c8f" providerId="LiveId" clId="{E6FE3A36-D6F1-4290-B9DA-F5AA5B8B24ED}" dt="2023-06-14T18:20:16.021" v="520" actId="20577"/>
      <pc:docMkLst>
        <pc:docMk/>
      </pc:docMkLst>
      <pc:sldChg chg="ord">
        <pc:chgData name="Manish Sharma" userId="b799adb9ba789c8f" providerId="LiveId" clId="{E6FE3A36-D6F1-4290-B9DA-F5AA5B8B24ED}" dt="2023-06-13T07:03:14.849" v="90"/>
        <pc:sldMkLst>
          <pc:docMk/>
          <pc:sldMk cId="1018331093" sldId="294"/>
        </pc:sldMkLst>
      </pc:sldChg>
      <pc:sldChg chg="modSp mod">
        <pc:chgData name="Manish Sharma" userId="b799adb9ba789c8f" providerId="LiveId" clId="{E6FE3A36-D6F1-4290-B9DA-F5AA5B8B24ED}" dt="2023-06-12T05:10:10.898" v="11" actId="20577"/>
        <pc:sldMkLst>
          <pc:docMk/>
          <pc:sldMk cId="493138841" sldId="364"/>
        </pc:sldMkLst>
        <pc:spChg chg="mod">
          <ac:chgData name="Manish Sharma" userId="b799adb9ba789c8f" providerId="LiveId" clId="{E6FE3A36-D6F1-4290-B9DA-F5AA5B8B24ED}" dt="2023-06-12T05:10:10.898" v="11" actId="20577"/>
          <ac:spMkLst>
            <pc:docMk/>
            <pc:sldMk cId="493138841" sldId="364"/>
            <ac:spMk id="3" creationId="{00D03CB7-7F7A-4376-9693-4163852D9499}"/>
          </ac:spMkLst>
        </pc:spChg>
      </pc:sldChg>
      <pc:sldChg chg="ord">
        <pc:chgData name="Manish Sharma" userId="b799adb9ba789c8f" providerId="LiveId" clId="{E6FE3A36-D6F1-4290-B9DA-F5AA5B8B24ED}" dt="2023-06-13T07:03:14.849" v="90"/>
        <pc:sldMkLst>
          <pc:docMk/>
          <pc:sldMk cId="3982515735" sldId="402"/>
        </pc:sldMkLst>
      </pc:sldChg>
      <pc:sldChg chg="addSp delSp modSp mod">
        <pc:chgData name="Manish Sharma" userId="b799adb9ba789c8f" providerId="LiveId" clId="{E6FE3A36-D6F1-4290-B9DA-F5AA5B8B24ED}" dt="2023-06-14T18:18:10.972" v="511" actId="20577"/>
        <pc:sldMkLst>
          <pc:docMk/>
          <pc:sldMk cId="2817809417" sldId="432"/>
        </pc:sldMkLst>
        <pc:spChg chg="mod">
          <ac:chgData name="Manish Sharma" userId="b799adb9ba789c8f" providerId="LiveId" clId="{E6FE3A36-D6F1-4290-B9DA-F5AA5B8B24ED}" dt="2023-06-14T17:47:30.536" v="404" actId="20577"/>
          <ac:spMkLst>
            <pc:docMk/>
            <pc:sldMk cId="2817809417" sldId="432"/>
            <ac:spMk id="2" creationId="{BFB08513-140F-4299-A13C-19360FF760D6}"/>
          </ac:spMkLst>
        </pc:spChg>
        <pc:spChg chg="mod">
          <ac:chgData name="Manish Sharma" userId="b799adb9ba789c8f" providerId="LiveId" clId="{E6FE3A36-D6F1-4290-B9DA-F5AA5B8B24ED}" dt="2023-06-14T18:18:10.972" v="511" actId="20577"/>
          <ac:spMkLst>
            <pc:docMk/>
            <pc:sldMk cId="2817809417" sldId="432"/>
            <ac:spMk id="3" creationId="{2A6668E1-240F-4B30-8825-4DCEFFEEA717}"/>
          </ac:spMkLst>
        </pc:spChg>
        <pc:spChg chg="add del">
          <ac:chgData name="Manish Sharma" userId="b799adb9ba789c8f" providerId="LiveId" clId="{E6FE3A36-D6F1-4290-B9DA-F5AA5B8B24ED}" dt="2023-06-14T18:12:25.561" v="411"/>
          <ac:spMkLst>
            <pc:docMk/>
            <pc:sldMk cId="2817809417" sldId="432"/>
            <ac:spMk id="4" creationId="{5C2EC9E5-C7EA-E9A3-124A-5C8B8BFBF35B}"/>
          </ac:spMkLst>
        </pc:spChg>
        <pc:spChg chg="add del">
          <ac:chgData name="Manish Sharma" userId="b799adb9ba789c8f" providerId="LiveId" clId="{E6FE3A36-D6F1-4290-B9DA-F5AA5B8B24ED}" dt="2023-06-14T18:17:40.529" v="458"/>
          <ac:spMkLst>
            <pc:docMk/>
            <pc:sldMk cId="2817809417" sldId="432"/>
            <ac:spMk id="5" creationId="{DA104629-AB7C-410B-6D02-0C493280EB28}"/>
          </ac:spMkLst>
        </pc:spChg>
      </pc:sldChg>
      <pc:sldChg chg="modSp mod">
        <pc:chgData name="Manish Sharma" userId="b799adb9ba789c8f" providerId="LiveId" clId="{E6FE3A36-D6F1-4290-B9DA-F5AA5B8B24ED}" dt="2023-06-14T18:20:16.021" v="520" actId="20577"/>
        <pc:sldMkLst>
          <pc:docMk/>
          <pc:sldMk cId="2495799992" sldId="437"/>
        </pc:sldMkLst>
        <pc:spChg chg="mod">
          <ac:chgData name="Manish Sharma" userId="b799adb9ba789c8f" providerId="LiveId" clId="{E6FE3A36-D6F1-4290-B9DA-F5AA5B8B24ED}" dt="2023-06-14T18:20:16.021" v="520" actId="20577"/>
          <ac:spMkLst>
            <pc:docMk/>
            <pc:sldMk cId="2495799992" sldId="437"/>
            <ac:spMk id="3" creationId="{AC0F4800-ACBA-4D78-9BBA-CA11B0DB94DA}"/>
          </ac:spMkLst>
        </pc:spChg>
      </pc:sldChg>
      <pc:sldChg chg="modSp mod">
        <pc:chgData name="Manish Sharma" userId="b799adb9ba789c8f" providerId="LiveId" clId="{E6FE3A36-D6F1-4290-B9DA-F5AA5B8B24ED}" dt="2023-06-12T05:06:50.323" v="0" actId="33524"/>
        <pc:sldMkLst>
          <pc:docMk/>
          <pc:sldMk cId="3706667690" sldId="459"/>
        </pc:sldMkLst>
        <pc:spChg chg="mod">
          <ac:chgData name="Manish Sharma" userId="b799adb9ba789c8f" providerId="LiveId" clId="{E6FE3A36-D6F1-4290-B9DA-F5AA5B8B24ED}" dt="2023-06-12T05:06:50.323" v="0" actId="33524"/>
          <ac:spMkLst>
            <pc:docMk/>
            <pc:sldMk cId="3706667690" sldId="459"/>
            <ac:spMk id="28" creationId="{C9F4F002-4963-3FA5-B44E-ECD862271B65}"/>
          </ac:spMkLst>
        </pc:spChg>
      </pc:sldChg>
      <pc:sldChg chg="modSp new mod">
        <pc:chgData name="Manish Sharma" userId="b799adb9ba789c8f" providerId="LiveId" clId="{E6FE3A36-D6F1-4290-B9DA-F5AA5B8B24ED}" dt="2023-06-13T04:11:52.867" v="88" actId="20577"/>
        <pc:sldMkLst>
          <pc:docMk/>
          <pc:sldMk cId="2792095413" sldId="467"/>
        </pc:sldMkLst>
        <pc:spChg chg="mod">
          <ac:chgData name="Manish Sharma" userId="b799adb9ba789c8f" providerId="LiveId" clId="{E6FE3A36-D6F1-4290-B9DA-F5AA5B8B24ED}" dt="2023-06-13T04:11:52.867" v="88" actId="20577"/>
          <ac:spMkLst>
            <pc:docMk/>
            <pc:sldMk cId="2792095413" sldId="467"/>
            <ac:spMk id="2" creationId="{F78E6461-3DEE-A385-439C-64BBB927B5CF}"/>
          </ac:spMkLst>
        </pc:spChg>
        <pc:spChg chg="mod">
          <ac:chgData name="Manish Sharma" userId="b799adb9ba789c8f" providerId="LiveId" clId="{E6FE3A36-D6F1-4290-B9DA-F5AA5B8B24ED}" dt="2023-06-13T04:11:39.283" v="70" actId="27636"/>
          <ac:spMkLst>
            <pc:docMk/>
            <pc:sldMk cId="2792095413" sldId="467"/>
            <ac:spMk id="3" creationId="{FC5AA058-37DC-0BB0-EFD6-7260BFCF328C}"/>
          </ac:spMkLst>
        </pc:spChg>
      </pc:sldChg>
      <pc:sldChg chg="new del">
        <pc:chgData name="Manish Sharma" userId="b799adb9ba789c8f" providerId="LiveId" clId="{E6FE3A36-D6F1-4290-B9DA-F5AA5B8B24ED}" dt="2023-06-12T05:40:22.278" v="13" actId="47"/>
        <pc:sldMkLst>
          <pc:docMk/>
          <pc:sldMk cId="2928288120" sldId="467"/>
        </pc:sldMkLst>
      </pc:sldChg>
      <pc:sldChg chg="modSp new mod">
        <pc:chgData name="Manish Sharma" userId="b799adb9ba789c8f" providerId="LiveId" clId="{E6FE3A36-D6F1-4290-B9DA-F5AA5B8B24ED}" dt="2023-06-13T07:08:54.548" v="132"/>
        <pc:sldMkLst>
          <pc:docMk/>
          <pc:sldMk cId="1871475331" sldId="468"/>
        </pc:sldMkLst>
        <pc:spChg chg="mod">
          <ac:chgData name="Manish Sharma" userId="b799adb9ba789c8f" providerId="LiveId" clId="{E6FE3A36-D6F1-4290-B9DA-F5AA5B8B24ED}" dt="2023-06-13T07:05:34.786" v="94"/>
          <ac:spMkLst>
            <pc:docMk/>
            <pc:sldMk cId="1871475331" sldId="468"/>
            <ac:spMk id="2" creationId="{31305CEC-3CE7-1490-0101-5D3C2997BD42}"/>
          </ac:spMkLst>
        </pc:spChg>
        <pc:spChg chg="mod">
          <ac:chgData name="Manish Sharma" userId="b799adb9ba789c8f" providerId="LiveId" clId="{E6FE3A36-D6F1-4290-B9DA-F5AA5B8B24ED}" dt="2023-06-13T07:08:54.548" v="132"/>
          <ac:spMkLst>
            <pc:docMk/>
            <pc:sldMk cId="1871475331" sldId="468"/>
            <ac:spMk id="3" creationId="{A31F8FE0-325E-D35E-1AED-ADC761E24AA1}"/>
          </ac:spMkLst>
        </pc:spChg>
      </pc:sldChg>
      <pc:sldChg chg="add">
        <pc:chgData name="Manish Sharma" userId="b799adb9ba789c8f" providerId="LiveId" clId="{E6FE3A36-D6F1-4290-B9DA-F5AA5B8B24ED}" dt="2023-06-14T17:00:46.316" v="133"/>
        <pc:sldMkLst>
          <pc:docMk/>
          <pc:sldMk cId="2990699203" sldId="470"/>
        </pc:sldMkLst>
      </pc:sldChg>
      <pc:sldChg chg="modSp new mod">
        <pc:chgData name="Manish Sharma" userId="b799adb9ba789c8f" providerId="LiveId" clId="{E6FE3A36-D6F1-4290-B9DA-F5AA5B8B24ED}" dt="2023-06-14T17:04:10.056" v="145" actId="20577"/>
        <pc:sldMkLst>
          <pc:docMk/>
          <pc:sldMk cId="713622842" sldId="471"/>
        </pc:sldMkLst>
        <pc:spChg chg="mod">
          <ac:chgData name="Manish Sharma" userId="b799adb9ba789c8f" providerId="LiveId" clId="{E6FE3A36-D6F1-4290-B9DA-F5AA5B8B24ED}" dt="2023-06-14T17:03:57.936" v="141" actId="20577"/>
          <ac:spMkLst>
            <pc:docMk/>
            <pc:sldMk cId="713622842" sldId="471"/>
            <ac:spMk id="2" creationId="{7DBDEE2F-DF4F-237C-59F1-FC43E3753A2D}"/>
          </ac:spMkLst>
        </pc:spChg>
        <pc:spChg chg="mod">
          <ac:chgData name="Manish Sharma" userId="b799adb9ba789c8f" providerId="LiveId" clId="{E6FE3A36-D6F1-4290-B9DA-F5AA5B8B24ED}" dt="2023-06-14T17:04:10.056" v="145" actId="20577"/>
          <ac:spMkLst>
            <pc:docMk/>
            <pc:sldMk cId="713622842" sldId="471"/>
            <ac:spMk id="3" creationId="{2DA23517-8B90-9D32-0239-498FCC2062E6}"/>
          </ac:spMkLst>
        </pc:spChg>
      </pc:sldChg>
      <pc:sldChg chg="add">
        <pc:chgData name="Manish Sharma" userId="b799adb9ba789c8f" providerId="LiveId" clId="{E6FE3A36-D6F1-4290-B9DA-F5AA5B8B24ED}" dt="2023-06-14T17:04:22.303" v="146"/>
        <pc:sldMkLst>
          <pc:docMk/>
          <pc:sldMk cId="1773085877" sldId="524"/>
        </pc:sldMkLst>
      </pc:sldChg>
      <pc:sldChg chg="modSp new mod">
        <pc:chgData name="Manish Sharma" userId="b799adb9ba789c8f" providerId="LiveId" clId="{E6FE3A36-D6F1-4290-B9DA-F5AA5B8B24ED}" dt="2023-06-14T17:07:26.483" v="206" actId="20577"/>
        <pc:sldMkLst>
          <pc:docMk/>
          <pc:sldMk cId="3346118156" sldId="525"/>
        </pc:sldMkLst>
        <pc:spChg chg="mod">
          <ac:chgData name="Manish Sharma" userId="b799adb9ba789c8f" providerId="LiveId" clId="{E6FE3A36-D6F1-4290-B9DA-F5AA5B8B24ED}" dt="2023-06-14T17:07:26.483" v="206" actId="20577"/>
          <ac:spMkLst>
            <pc:docMk/>
            <pc:sldMk cId="3346118156" sldId="525"/>
            <ac:spMk id="2" creationId="{1DAA2CD7-60BD-189F-18EA-4BFBF53F116C}"/>
          </ac:spMkLst>
        </pc:spChg>
        <pc:spChg chg="mod">
          <ac:chgData name="Manish Sharma" userId="b799adb9ba789c8f" providerId="LiveId" clId="{E6FE3A36-D6F1-4290-B9DA-F5AA5B8B24ED}" dt="2023-06-14T17:07:20.971" v="192"/>
          <ac:spMkLst>
            <pc:docMk/>
            <pc:sldMk cId="3346118156" sldId="525"/>
            <ac:spMk id="3" creationId="{12D49A36-0E32-287C-94C1-7C47CAA44F43}"/>
          </ac:spMkLst>
        </pc:spChg>
      </pc:sldChg>
      <pc:sldChg chg="addSp delSp modSp new mod">
        <pc:chgData name="Manish Sharma" userId="b799adb9ba789c8f" providerId="LiveId" clId="{E6FE3A36-D6F1-4290-B9DA-F5AA5B8B24ED}" dt="2023-06-14T17:08:38.189" v="258" actId="27636"/>
        <pc:sldMkLst>
          <pc:docMk/>
          <pc:sldMk cId="3248843686" sldId="526"/>
        </pc:sldMkLst>
        <pc:spChg chg="mod">
          <ac:chgData name="Manish Sharma" userId="b799adb9ba789c8f" providerId="LiveId" clId="{E6FE3A36-D6F1-4290-B9DA-F5AA5B8B24ED}" dt="2023-06-14T17:07:34.769" v="219" actId="20577"/>
          <ac:spMkLst>
            <pc:docMk/>
            <pc:sldMk cId="3248843686" sldId="526"/>
            <ac:spMk id="2" creationId="{5508ED4B-E5DA-EAE7-70B2-7A984E9478AD}"/>
          </ac:spMkLst>
        </pc:spChg>
        <pc:spChg chg="add del mod">
          <ac:chgData name="Manish Sharma" userId="b799adb9ba789c8f" providerId="LiveId" clId="{E6FE3A36-D6F1-4290-B9DA-F5AA5B8B24ED}" dt="2023-06-14T17:08:38.189" v="258" actId="27636"/>
          <ac:spMkLst>
            <pc:docMk/>
            <pc:sldMk cId="3248843686" sldId="526"/>
            <ac:spMk id="3" creationId="{8A9D907C-F757-8FFC-0649-71E7FE684D22}"/>
          </ac:spMkLst>
        </pc:spChg>
        <pc:spChg chg="add del mod">
          <ac:chgData name="Manish Sharma" userId="b799adb9ba789c8f" providerId="LiveId" clId="{E6FE3A36-D6F1-4290-B9DA-F5AA5B8B24ED}" dt="2023-06-14T17:07:42.893" v="221"/>
          <ac:spMkLst>
            <pc:docMk/>
            <pc:sldMk cId="3248843686" sldId="526"/>
            <ac:spMk id="4" creationId="{D36D3716-8748-C614-9A05-2AD19B5EADD3}"/>
          </ac:spMkLst>
        </pc:spChg>
      </pc:sldChg>
      <pc:sldChg chg="modSp add mod">
        <pc:chgData name="Manish Sharma" userId="b799adb9ba789c8f" providerId="LiveId" clId="{E6FE3A36-D6F1-4290-B9DA-F5AA5B8B24ED}" dt="2023-06-14T17:08:48.296" v="262" actId="6549"/>
        <pc:sldMkLst>
          <pc:docMk/>
          <pc:sldMk cId="3105946136" sldId="527"/>
        </pc:sldMkLst>
        <pc:spChg chg="mod">
          <ac:chgData name="Manish Sharma" userId="b799adb9ba789c8f" providerId="LiveId" clId="{E6FE3A36-D6F1-4290-B9DA-F5AA5B8B24ED}" dt="2023-06-14T17:08:48.296" v="262" actId="6549"/>
          <ac:spMkLst>
            <pc:docMk/>
            <pc:sldMk cId="3105946136" sldId="527"/>
            <ac:spMk id="3" creationId="{8A9D907C-F757-8FFC-0649-71E7FE684D22}"/>
          </ac:spMkLst>
        </pc:spChg>
      </pc:sldChg>
      <pc:sldChg chg="addSp delSp modSp add mod">
        <pc:chgData name="Manish Sharma" userId="b799adb9ba789c8f" providerId="LiveId" clId="{E6FE3A36-D6F1-4290-B9DA-F5AA5B8B24ED}" dt="2023-06-14T17:40:04.901" v="278" actId="1076"/>
        <pc:sldMkLst>
          <pc:docMk/>
          <pc:sldMk cId="3087070072" sldId="528"/>
        </pc:sldMkLst>
        <pc:spChg chg="mod">
          <ac:chgData name="Manish Sharma" userId="b799adb9ba789c8f" providerId="LiveId" clId="{E6FE3A36-D6F1-4290-B9DA-F5AA5B8B24ED}" dt="2023-06-14T17:39:44.019" v="273" actId="20577"/>
          <ac:spMkLst>
            <pc:docMk/>
            <pc:sldMk cId="3087070072" sldId="528"/>
            <ac:spMk id="2" creationId="{285C1512-EFFB-8E4E-8169-B8D5A767E2D4}"/>
          </ac:spMkLst>
        </pc:spChg>
        <pc:picChg chg="add mod">
          <ac:chgData name="Manish Sharma" userId="b799adb9ba789c8f" providerId="LiveId" clId="{E6FE3A36-D6F1-4290-B9DA-F5AA5B8B24ED}" dt="2023-06-14T17:40:04.901" v="278" actId="1076"/>
          <ac:picMkLst>
            <pc:docMk/>
            <pc:sldMk cId="3087070072" sldId="528"/>
            <ac:picMk id="4" creationId="{AE9AC891-CD66-D60B-9A31-7EB16C63E38C}"/>
          </ac:picMkLst>
        </pc:picChg>
        <pc:picChg chg="del">
          <ac:chgData name="Manish Sharma" userId="b799adb9ba789c8f" providerId="LiveId" clId="{E6FE3A36-D6F1-4290-B9DA-F5AA5B8B24ED}" dt="2023-06-14T17:39:46.522" v="274" actId="478"/>
          <ac:picMkLst>
            <pc:docMk/>
            <pc:sldMk cId="3087070072" sldId="528"/>
            <ac:picMk id="5" creationId="{6F752A91-D316-0CBE-14A9-6CCFC16A3B2F}"/>
          </ac:picMkLst>
        </pc:picChg>
      </pc:sldChg>
      <pc:sldChg chg="addSp delSp modSp new mod">
        <pc:chgData name="Manish Sharma" userId="b799adb9ba789c8f" providerId="LiveId" clId="{E6FE3A36-D6F1-4290-B9DA-F5AA5B8B24ED}" dt="2023-06-14T17:45:20.104" v="394" actId="20577"/>
        <pc:sldMkLst>
          <pc:docMk/>
          <pc:sldMk cId="2869369282" sldId="529"/>
        </pc:sldMkLst>
        <pc:spChg chg="mod">
          <ac:chgData name="Manish Sharma" userId="b799adb9ba789c8f" providerId="LiveId" clId="{E6FE3A36-D6F1-4290-B9DA-F5AA5B8B24ED}" dt="2023-06-14T17:45:20.104" v="394" actId="20577"/>
          <ac:spMkLst>
            <pc:docMk/>
            <pc:sldMk cId="2869369282" sldId="529"/>
            <ac:spMk id="2" creationId="{673D230B-6187-233F-A590-EDA62FAFE126}"/>
          </ac:spMkLst>
        </pc:spChg>
        <pc:spChg chg="add del mod">
          <ac:chgData name="Manish Sharma" userId="b799adb9ba789c8f" providerId="LiveId" clId="{E6FE3A36-D6F1-4290-B9DA-F5AA5B8B24ED}" dt="2023-06-14T17:44:14.656" v="372"/>
          <ac:spMkLst>
            <pc:docMk/>
            <pc:sldMk cId="2869369282" sldId="529"/>
            <ac:spMk id="3" creationId="{803353E9-0B45-5354-08FC-C44A8F56F2A9}"/>
          </ac:spMkLst>
        </pc:spChg>
        <pc:spChg chg="add del mod">
          <ac:chgData name="Manish Sharma" userId="b799adb9ba789c8f" providerId="LiveId" clId="{E6FE3A36-D6F1-4290-B9DA-F5AA5B8B24ED}" dt="2023-06-14T17:42:24.378" v="324"/>
          <ac:spMkLst>
            <pc:docMk/>
            <pc:sldMk cId="2869369282" sldId="529"/>
            <ac:spMk id="4" creationId="{806EF075-8B02-3417-9C98-701927346DD5}"/>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1FFDB473-DEEA-4A06-B861-4105F59399CD}"/>
    <pc:docChg chg="undo redo custSel modSld">
      <pc:chgData name="Manish Sharma" userId="b799adb9ba789c8f" providerId="LiveId" clId="{1FFDB473-DEEA-4A06-B861-4105F59399CD}" dt="2023-04-27T08:32:08.561" v="16" actId="20577"/>
      <pc:docMkLst>
        <pc:docMk/>
      </pc:docMkLst>
      <pc:sldChg chg="modSp mod">
        <pc:chgData name="Manish Sharma" userId="b799adb9ba789c8f" providerId="LiveId" clId="{1FFDB473-DEEA-4A06-B861-4105F59399CD}" dt="2023-04-19T06:50:30.580" v="1" actId="27636"/>
        <pc:sldMkLst>
          <pc:docMk/>
          <pc:sldMk cId="1490411443" sldId="378"/>
        </pc:sldMkLst>
        <pc:spChg chg="mod">
          <ac:chgData name="Manish Sharma" userId="b799adb9ba789c8f" providerId="LiveId" clId="{1FFDB473-DEEA-4A06-B861-4105F59399CD}" dt="2023-04-19T06:50:30.580" v="1" actId="27636"/>
          <ac:spMkLst>
            <pc:docMk/>
            <pc:sldMk cId="1490411443" sldId="378"/>
            <ac:spMk id="3" creationId="{DB4144A5-1FEA-4E7F-966B-484A5CEC69D9}"/>
          </ac:spMkLst>
        </pc:spChg>
      </pc:sldChg>
      <pc:sldChg chg="modSp mod">
        <pc:chgData name="Manish Sharma" userId="b799adb9ba789c8f" providerId="LiveId" clId="{1FFDB473-DEEA-4A06-B861-4105F59399CD}" dt="2023-04-20T05:57:44.429" v="3"/>
        <pc:sldMkLst>
          <pc:docMk/>
          <pc:sldMk cId="3094113067" sldId="397"/>
        </pc:sldMkLst>
        <pc:spChg chg="mod">
          <ac:chgData name="Manish Sharma" userId="b799adb9ba789c8f" providerId="LiveId" clId="{1FFDB473-DEEA-4A06-B861-4105F59399CD}" dt="2023-04-20T05:57:44.429" v="3"/>
          <ac:spMkLst>
            <pc:docMk/>
            <pc:sldMk cId="3094113067" sldId="397"/>
            <ac:spMk id="3" creationId="{D39C7051-71B4-021D-F3E7-5DC2F513075A}"/>
          </ac:spMkLst>
        </pc:spChg>
      </pc:sldChg>
      <pc:sldChg chg="modSp mod">
        <pc:chgData name="Manish Sharma" userId="b799adb9ba789c8f" providerId="LiveId" clId="{1FFDB473-DEEA-4A06-B861-4105F59399CD}" dt="2023-04-20T05:58:56.149" v="14"/>
        <pc:sldMkLst>
          <pc:docMk/>
          <pc:sldMk cId="3064370140" sldId="398"/>
        </pc:sldMkLst>
        <pc:spChg chg="mod">
          <ac:chgData name="Manish Sharma" userId="b799adb9ba789c8f" providerId="LiveId" clId="{1FFDB473-DEEA-4A06-B861-4105F59399CD}" dt="2023-04-20T05:58:56.149" v="14"/>
          <ac:spMkLst>
            <pc:docMk/>
            <pc:sldMk cId="3064370140" sldId="398"/>
            <ac:spMk id="3" creationId="{86612EDE-F75A-91F9-4A1A-4F5DF8832EAE}"/>
          </ac:spMkLst>
        </pc:spChg>
      </pc:sldChg>
      <pc:sldChg chg="modSp mod">
        <pc:chgData name="Manish Sharma" userId="b799adb9ba789c8f" providerId="LiveId" clId="{1FFDB473-DEEA-4A06-B861-4105F59399CD}" dt="2023-04-27T08:32:08.561" v="16" actId="20577"/>
        <pc:sldMkLst>
          <pc:docMk/>
          <pc:sldMk cId="2495799992" sldId="437"/>
        </pc:sldMkLst>
        <pc:spChg chg="mod">
          <ac:chgData name="Manish Sharma" userId="b799adb9ba789c8f" providerId="LiveId" clId="{1FFDB473-DEEA-4A06-B861-4105F59399CD}" dt="2023-04-27T08:32:08.561" v="16" actId="20577"/>
          <ac:spMkLst>
            <pc:docMk/>
            <pc:sldMk cId="2495799992" sldId="437"/>
            <ac:spMk id="3" creationId="{AC0F4800-ACBA-4D78-9BBA-CA11B0DB94DA}"/>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Guest User" providerId="Windows Live" clId="Web-{CB8BAB34-C2DF-4942-96AE-A429E60853D2}"/>
    <pc:docChg chg="modSld">
      <pc:chgData name="Guest User" userId="" providerId="Windows Live" clId="Web-{CB8BAB34-C2DF-4942-96AE-A429E60853D2}" dt="2023-03-26T10:43:15.263" v="2" actId="20577"/>
      <pc:docMkLst>
        <pc:docMk/>
      </pc:docMkLst>
      <pc:sldChg chg="modSp">
        <pc:chgData name="Guest User" userId="" providerId="Windows Live" clId="Web-{CB8BAB34-C2DF-4942-96AE-A429E60853D2}" dt="2023-03-26T10:43:15.263" v="2" actId="20577"/>
        <pc:sldMkLst>
          <pc:docMk/>
          <pc:sldMk cId="2495799992" sldId="437"/>
        </pc:sldMkLst>
        <pc:spChg chg="mod">
          <ac:chgData name="Guest User" userId="" providerId="Windows Live" clId="Web-{CB8BAB34-C2DF-4942-96AE-A429E60853D2}" dt="2023-03-26T10:43:15.263" v="2" actId="20577"/>
          <ac:spMkLst>
            <pc:docMk/>
            <pc:sldMk cId="2495799992" sldId="437"/>
            <ac:spMk id="3" creationId="{AC0F4800-ACBA-4D78-9BBA-CA11B0DB94DA}"/>
          </ac:spMkLst>
        </pc:sp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Enable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No Style Encapsulation</a:t>
          </a:r>
        </a:p>
        <a:p>
          <a:pPr marL="228600" lvl="1" indent="-228600" algn="l" defTabSz="933450">
            <a:lnSpc>
              <a:spcPct val="90000"/>
            </a:lnSpc>
            <a:spcBef>
              <a:spcPct val="0"/>
            </a:spcBef>
            <a:spcAft>
              <a:spcPct val="15000"/>
            </a:spcAft>
            <a:buChar char="•"/>
          </a:pPr>
          <a:r>
            <a:rPr lang="en-IN" sz="21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70653-ED47-4D70-BC44-3E3974FC839E}" type="datetimeFigureOut">
              <a:rPr lang="en-IN" smtClean="0"/>
              <a:t>14-06-2023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51F86-1939-405D-8337-BF3969260369}" type="slidenum">
              <a:rPr lang="en-IN" smtClean="0"/>
              <a:t>‹#›</a:t>
            </a:fld>
            <a:endParaRPr lang="en-IN"/>
          </a:p>
        </p:txBody>
      </p:sp>
    </p:spTree>
    <p:extLst>
      <p:ext uri="{BB962C8B-B14F-4D97-AF65-F5344CB8AC3E}">
        <p14:creationId xmlns:p14="http://schemas.microsoft.com/office/powerpoint/2010/main" val="41090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12F2FE-08F6-4495-9A9C-167C1A58C6CC}" type="slidenum">
              <a:rPr lang="en-IN" smtClean="0"/>
              <a:t>7</a:t>
            </a:fld>
            <a:endParaRPr lang="en-IN"/>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6/14/2023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6/14/2023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developer.mozilla.org/en-US/docs/Web/CSS"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a:latin typeface="+mj-lt"/>
              </a:rPr>
              <a:t>Angular</a:t>
            </a:r>
            <a:endParaRPr lang="en-US" sz="800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a:t>Library</a:t>
                      </a:r>
                    </a:p>
                  </a:txBody>
                  <a:tcPr anchor="ctr"/>
                </a:tc>
                <a:tc>
                  <a:txBody>
                    <a:bodyPr/>
                    <a:lstStyle/>
                    <a:p>
                      <a:pPr algn="ctr"/>
                      <a:r>
                        <a:rPr lang="en-IN"/>
                        <a:t>Framework</a:t>
                      </a:r>
                    </a:p>
                  </a:txBody>
                  <a:tcPr anchor="ctr"/>
                </a:tc>
                <a:extLst>
                  <a:ext uri="{0D108BD9-81ED-4DB2-BD59-A6C34878D82A}">
                    <a16:rowId xmlns:a16="http://schemas.microsoft.com/office/drawing/2014/main" val="2756786951"/>
                  </a:ext>
                </a:extLst>
              </a:tr>
              <a:tr h="855183">
                <a:tc>
                  <a:txBody>
                    <a:bodyPr/>
                    <a:lstStyle/>
                    <a:p>
                      <a:r>
                        <a:rPr lang="en-IN"/>
                        <a:t>Collection of API’s, targeted to do one specific task.</a:t>
                      </a:r>
                    </a:p>
                  </a:txBody>
                  <a:tcPr anchor="ctr"/>
                </a:tc>
                <a:tc>
                  <a:txBody>
                    <a:bodyPr/>
                    <a:lstStyle/>
                    <a:p>
                      <a:r>
                        <a:rPr lang="en-IN"/>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a:t>You are in full control when you call a method from a library and the control is then returned.</a:t>
                      </a:r>
                    </a:p>
                  </a:txBody>
                  <a:tcPr anchor="ctr"/>
                </a:tc>
                <a:tc>
                  <a:txBody>
                    <a:bodyPr/>
                    <a:lstStyle/>
                    <a:p>
                      <a:r>
                        <a:rPr lang="en-IN"/>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a:t>It can be integrated seamlessly into an existing project.</a:t>
                      </a:r>
                    </a:p>
                  </a:txBody>
                  <a:tcPr anchor="ctr"/>
                </a:tc>
                <a:tc>
                  <a:txBody>
                    <a:bodyPr/>
                    <a:lstStyle/>
                    <a:p>
                      <a:r>
                        <a:rPr lang="en-IN"/>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a:t>jQuery – DOM Manipulation &amp; Ajax</a:t>
                      </a:r>
                    </a:p>
                    <a:p>
                      <a:r>
                        <a:rPr lang="en-IN"/>
                        <a:t>Moment JS – Date and Time</a:t>
                      </a:r>
                    </a:p>
                    <a:p>
                      <a:r>
                        <a:rPr lang="en-IN"/>
                        <a:t>D3 JS – Data Visualization </a:t>
                      </a:r>
                    </a:p>
                    <a:p>
                      <a:r>
                        <a:rPr lang="en-IN"/>
                        <a:t>ReactJS – UI</a:t>
                      </a:r>
                    </a:p>
                  </a:txBody>
                  <a:tcPr anchor="ctr"/>
                </a:tc>
                <a:tc>
                  <a:txBody>
                    <a:bodyPr/>
                    <a:lstStyle/>
                    <a:p>
                      <a:r>
                        <a:rPr lang="en-IN"/>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a:t>Animation provides the illusion of motion: HTML elements change styling over time.</a:t>
            </a:r>
          </a:p>
          <a:p>
            <a:r>
              <a:rPr lang="en-US"/>
              <a:t>Well-designed animations can make your application more fun and easier to use.</a:t>
            </a:r>
          </a:p>
          <a:p>
            <a:r>
              <a:rPr lang="en-US"/>
              <a:t>Animations can improve your application and user experience in several ways:</a:t>
            </a:r>
          </a:p>
          <a:p>
            <a:pPr lvl="1"/>
            <a:r>
              <a:rPr lang="en-US"/>
              <a:t>Without animations, web page transitions can seem abrupt and jarring.</a:t>
            </a:r>
          </a:p>
          <a:p>
            <a:pPr lvl="1"/>
            <a:r>
              <a:rPr lang="en-US"/>
              <a:t>Motion greatly enhances the user experience, so animations give users a chance to detect the application's response to their actions.</a:t>
            </a:r>
          </a:p>
          <a:p>
            <a:pPr lvl="1"/>
            <a:r>
              <a:rPr lang="en-US"/>
              <a:t>Good animations intuitively call the user's attention to where it is needed.</a:t>
            </a:r>
          </a:p>
          <a:p>
            <a:r>
              <a:rPr lang="en-US"/>
              <a:t>An HTML element can move, change color, grow or shrink, fade, or slide off the page. </a:t>
            </a:r>
          </a:p>
          <a:p>
            <a:pPr lvl="1"/>
            <a:r>
              <a:rPr lang="en-US"/>
              <a:t>These changes can occur simultaneously or sequentially. </a:t>
            </a:r>
          </a:p>
          <a:p>
            <a:pPr lvl="1"/>
            <a:r>
              <a:rPr lang="en-US"/>
              <a:t>You can control the timing of each transformation.</a:t>
            </a:r>
            <a:endParaRPr lang="en-IN"/>
          </a:p>
        </p:txBody>
      </p:sp>
    </p:spTree>
    <p:extLst>
      <p:ext uri="{BB962C8B-B14F-4D97-AF65-F5344CB8AC3E}">
        <p14:creationId xmlns:p14="http://schemas.microsoft.com/office/powerpoint/2010/main" val="17958102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err="1"/>
              <a:t>Angular's</a:t>
            </a:r>
            <a:r>
              <a:rPr lang="en-US"/>
              <a:t> animation system is built on CSS functionality</a:t>
            </a:r>
          </a:p>
          <a:p>
            <a:r>
              <a:rPr lang="en-US"/>
              <a:t>You can animate any property that the browser considers animatable. </a:t>
            </a:r>
          </a:p>
          <a:p>
            <a:r>
              <a:rPr lang="en-US"/>
              <a:t>This includes positions, sizes, transforms, colors, borders, and more.</a:t>
            </a:r>
          </a:p>
          <a:p>
            <a:r>
              <a:rPr lang="en-US"/>
              <a:t>To Enable Animations: </a:t>
            </a:r>
          </a:p>
          <a:p>
            <a:pPr lvl="1"/>
            <a:r>
              <a:rPr lang="en-US"/>
              <a:t>Import </a:t>
            </a:r>
            <a:r>
              <a:rPr lang="en-US" b="1" err="1"/>
              <a:t>BrowserAnimationsModule</a:t>
            </a:r>
            <a:r>
              <a:rPr lang="en-US"/>
              <a:t>, which introduces the animation capabilities into your Angular root application module. </a:t>
            </a:r>
          </a:p>
          <a:p>
            <a:pPr lvl="1"/>
            <a:r>
              <a:rPr lang="en-IN"/>
              <a:t>Importing animation functions</a:t>
            </a:r>
          </a:p>
          <a:p>
            <a:pPr lvl="1"/>
            <a:r>
              <a:rPr lang="en-US"/>
              <a:t>Add the animation metadata property to the Component</a:t>
            </a:r>
          </a:p>
          <a:p>
            <a:pPr lvl="1"/>
            <a:r>
              <a:rPr lang="en-US"/>
              <a:t>Apply animation using </a:t>
            </a:r>
            <a:r>
              <a:rPr lang="en-US" b="1" err="1"/>
              <a:t>HostBinding</a:t>
            </a:r>
            <a:r>
              <a:rPr lang="en-US"/>
              <a:t> or Use it on specific area using </a:t>
            </a:r>
            <a:r>
              <a:rPr lang="en-US" b="1"/>
              <a:t>@</a:t>
            </a:r>
            <a:endParaRPr lang="en-IN" b="1"/>
          </a:p>
        </p:txBody>
      </p:sp>
    </p:spTree>
    <p:extLst>
      <p:ext uri="{BB962C8B-B14F-4D97-AF65-F5344CB8AC3E}">
        <p14:creationId xmlns:p14="http://schemas.microsoft.com/office/powerpoint/2010/main" val="36561620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a:t>The following list shows some of the methods used to build Angular animations.</a:t>
            </a:r>
          </a:p>
          <a:p>
            <a:pPr lvl="1"/>
            <a:r>
              <a:rPr lang="en-US"/>
              <a:t>The </a:t>
            </a:r>
            <a:r>
              <a:rPr lang="en-US" b="1"/>
              <a:t>trigger(...)</a:t>
            </a:r>
            <a:r>
              <a:rPr lang="en-US"/>
              <a:t> method encapsulates a single element of animation inside the animations array.</a:t>
            </a:r>
            <a:endParaRPr lang="en-IN"/>
          </a:p>
          <a:p>
            <a:pPr lvl="1"/>
            <a:r>
              <a:rPr lang="en-US"/>
              <a:t>The </a:t>
            </a:r>
            <a:r>
              <a:rPr lang="en-US" b="1"/>
              <a:t>state(...) </a:t>
            </a:r>
            <a:r>
              <a:rPr lang="en-US"/>
              <a:t>method declares an animation state within a trigger attached to an element.</a:t>
            </a:r>
          </a:p>
          <a:p>
            <a:pPr lvl="1"/>
            <a:r>
              <a:rPr lang="en-US" b="1"/>
              <a:t>style(…) </a:t>
            </a:r>
            <a:r>
              <a:rPr lang="en-US"/>
              <a:t>method declares a key/value object containing CSS properties/styles that can then be used for an animation state, within an animation sequence, or as styling data for calls to animate() and keyframes().</a:t>
            </a:r>
          </a:p>
          <a:p>
            <a:pPr lvl="1"/>
            <a:r>
              <a:rPr lang="en-US" b="1"/>
              <a:t>animate(…) </a:t>
            </a:r>
            <a:r>
              <a:rPr lang="en-US"/>
              <a:t>method produces a reusable animation that can be invoked in another animation or sequence</a:t>
            </a:r>
          </a:p>
          <a:p>
            <a:pPr lvl="1"/>
            <a:r>
              <a:rPr lang="en-US" b="1"/>
              <a:t>transition(…) </a:t>
            </a:r>
            <a:r>
              <a:rPr lang="en-US"/>
              <a:t>method declares an animation transition as a sequence of animation steps to run when a given condition is satisfied.</a:t>
            </a:r>
            <a:endParaRPr lang="en-IN"/>
          </a:p>
        </p:txBody>
      </p:sp>
    </p:spTree>
    <p:extLst>
      <p:ext uri="{BB962C8B-B14F-4D97-AF65-F5344CB8AC3E}">
        <p14:creationId xmlns:p14="http://schemas.microsoft.com/office/powerpoint/2010/main" val="23810661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vert="horz" lIns="91440" tIns="45720" rIns="91440" bIns="45720" rtlCol="0" anchor="t">
            <a:normAutofit/>
          </a:bodyPr>
          <a:lstStyle/>
          <a:p>
            <a:r>
              <a:rPr lang="en-IN"/>
              <a:t>Learn, how </a:t>
            </a:r>
            <a:r>
              <a:rPr lang="en-IN" dirty="0"/>
              <a:t>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ea typeface="+mn-lt"/>
                <a:cs typeface="+mn-lt"/>
                <a:hlinkClick r:id="rId8"/>
              </a:rPr>
              <a:t>https://developer.mozilla.org/en-US/docs/Web/CSS</a:t>
            </a:r>
            <a:endParaRPr lang="en-IN" dirty="0">
              <a:ea typeface="+mn-lt"/>
              <a:cs typeface="+mn-lt"/>
            </a:endParaRPr>
          </a:p>
          <a:p>
            <a:endParaRPr lang="en-IN" dirty="0">
              <a:cs typeface="Calibri" panose="020F0502020204030204"/>
            </a:endParaRPr>
          </a:p>
        </p:txBody>
      </p:sp>
    </p:spTree>
    <p:extLst>
      <p:ext uri="{BB962C8B-B14F-4D97-AF65-F5344CB8AC3E}">
        <p14:creationId xmlns:p14="http://schemas.microsoft.com/office/powerpoint/2010/main" val="24957999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71CE3214-A9AB-36CD-F68F-A7F9DAA1C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023" y="160386"/>
            <a:ext cx="9269506" cy="6537228"/>
          </a:xfrm>
        </p:spPr>
      </p:pic>
    </p:spTree>
    <p:extLst>
      <p:ext uri="{BB962C8B-B14F-4D97-AF65-F5344CB8AC3E}">
        <p14:creationId xmlns:p14="http://schemas.microsoft.com/office/powerpoint/2010/main" val="259922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D1270-112E-07D1-56B7-E5A0DFD80C71}"/>
              </a:ext>
            </a:extLst>
          </p:cNvPr>
          <p:cNvSpPr/>
          <p:nvPr/>
        </p:nvSpPr>
        <p:spPr>
          <a:xfrm>
            <a:off x="917616"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1AC760A4-FA25-A9FA-BA37-8BBF13A470A5}"/>
              </a:ext>
            </a:extLst>
          </p:cNvPr>
          <p:cNvSpPr/>
          <p:nvPr/>
        </p:nvSpPr>
        <p:spPr>
          <a:xfrm>
            <a:off x="1100801"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p>
        </p:txBody>
      </p:sp>
      <p:sp>
        <p:nvSpPr>
          <p:cNvPr id="8" name="Rectangle 7">
            <a:extLst>
              <a:ext uri="{FF2B5EF4-FFF2-40B4-BE49-F238E27FC236}">
                <a16:creationId xmlns:a16="http://schemas.microsoft.com/office/drawing/2014/main" id="{54C371E3-7F04-1022-628B-40CF0BC03B45}"/>
              </a:ext>
            </a:extLst>
          </p:cNvPr>
          <p:cNvSpPr/>
          <p:nvPr/>
        </p:nvSpPr>
        <p:spPr>
          <a:xfrm>
            <a:off x="385223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9" name="Rectangle 8">
            <a:extLst>
              <a:ext uri="{FF2B5EF4-FFF2-40B4-BE49-F238E27FC236}">
                <a16:creationId xmlns:a16="http://schemas.microsoft.com/office/drawing/2014/main" id="{D6ADBA1A-C83D-2F86-720C-34D1EB5E1AAA}"/>
              </a:ext>
            </a:extLst>
          </p:cNvPr>
          <p:cNvSpPr/>
          <p:nvPr/>
        </p:nvSpPr>
        <p:spPr>
          <a:xfrm>
            <a:off x="444536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10" name="TextBox 9">
            <a:extLst>
              <a:ext uri="{FF2B5EF4-FFF2-40B4-BE49-F238E27FC236}">
                <a16:creationId xmlns:a16="http://schemas.microsoft.com/office/drawing/2014/main" id="{28638B35-8C55-E49F-6E9D-76D4892B1A6F}"/>
              </a:ext>
            </a:extLst>
          </p:cNvPr>
          <p:cNvSpPr txBox="1"/>
          <p:nvPr/>
        </p:nvSpPr>
        <p:spPr>
          <a:xfrm>
            <a:off x="2176052" y="1875215"/>
            <a:ext cx="1531188" cy="369332"/>
          </a:xfrm>
          <a:prstGeom prst="rect">
            <a:avLst/>
          </a:prstGeom>
          <a:noFill/>
        </p:spPr>
        <p:txBody>
          <a:bodyPr wrap="none" rtlCol="0">
            <a:spAutoFit/>
          </a:bodyPr>
          <a:lstStyle/>
          <a:p>
            <a:r>
              <a:rPr lang="en-US"/>
              <a:t>HTML and CSS</a:t>
            </a:r>
          </a:p>
        </p:txBody>
      </p:sp>
      <p:sp>
        <p:nvSpPr>
          <p:cNvPr id="11" name="TextBox 10">
            <a:extLst>
              <a:ext uri="{FF2B5EF4-FFF2-40B4-BE49-F238E27FC236}">
                <a16:creationId xmlns:a16="http://schemas.microsoft.com/office/drawing/2014/main" id="{281FF345-F4F2-6951-5B62-64BDAE8F3F9C}"/>
              </a:ext>
            </a:extLst>
          </p:cNvPr>
          <p:cNvSpPr txBox="1"/>
          <p:nvPr/>
        </p:nvSpPr>
        <p:spPr>
          <a:xfrm>
            <a:off x="1208602" y="3929086"/>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2" name="Straight Connector 11">
            <a:extLst>
              <a:ext uri="{FF2B5EF4-FFF2-40B4-BE49-F238E27FC236}">
                <a16:creationId xmlns:a16="http://schemas.microsoft.com/office/drawing/2014/main" id="{E1B83DC4-EDC7-78D3-329B-30B49419EEC7}"/>
              </a:ext>
            </a:extLst>
          </p:cNvPr>
          <p:cNvCxnSpPr>
            <a:cxnSpLocks/>
          </p:cNvCxnSpPr>
          <p:nvPr/>
        </p:nvCxnSpPr>
        <p:spPr>
          <a:xfrm>
            <a:off x="1188747"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E653B2A8-32FE-AF15-F584-38097803082F}"/>
              </a:ext>
            </a:extLst>
          </p:cNvPr>
          <p:cNvSpPr txBox="1"/>
          <p:nvPr/>
        </p:nvSpPr>
        <p:spPr>
          <a:xfrm>
            <a:off x="2369004" y="3253486"/>
            <a:ext cx="1359668" cy="369332"/>
          </a:xfrm>
          <a:prstGeom prst="rect">
            <a:avLst/>
          </a:prstGeom>
          <a:noFill/>
        </p:spPr>
        <p:txBody>
          <a:bodyPr wrap="none" rtlCol="0">
            <a:spAutoFit/>
          </a:bodyPr>
          <a:lstStyle/>
          <a:p>
            <a:r>
              <a:rPr lang="en-US" err="1"/>
              <a:t>domHandler</a:t>
            </a:r>
            <a:endParaRPr lang="en-US"/>
          </a:p>
        </p:txBody>
      </p:sp>
      <p:cxnSp>
        <p:nvCxnSpPr>
          <p:cNvPr id="14" name="Straight Connector 13">
            <a:extLst>
              <a:ext uri="{FF2B5EF4-FFF2-40B4-BE49-F238E27FC236}">
                <a16:creationId xmlns:a16="http://schemas.microsoft.com/office/drawing/2014/main" id="{F86E2750-7BBB-46D4-8A7A-A6FFB3F9FA1D}"/>
              </a:ext>
            </a:extLst>
          </p:cNvPr>
          <p:cNvCxnSpPr>
            <a:cxnSpLocks/>
          </p:cNvCxnSpPr>
          <p:nvPr/>
        </p:nvCxnSpPr>
        <p:spPr>
          <a:xfrm>
            <a:off x="381661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79723E48-F8EA-613C-B6C4-61765022FCC6}"/>
              </a:ext>
            </a:extLst>
          </p:cNvPr>
          <p:cNvSpPr/>
          <p:nvPr/>
        </p:nvSpPr>
        <p:spPr>
          <a:xfrm>
            <a:off x="7112000"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E419A16-D962-6821-9EC4-99942EF52F19}"/>
              </a:ext>
            </a:extLst>
          </p:cNvPr>
          <p:cNvSpPr/>
          <p:nvPr/>
        </p:nvSpPr>
        <p:spPr>
          <a:xfrm>
            <a:off x="7295185"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p>
        </p:txBody>
      </p:sp>
      <p:sp>
        <p:nvSpPr>
          <p:cNvPr id="17" name="Rectangle 16">
            <a:extLst>
              <a:ext uri="{FF2B5EF4-FFF2-40B4-BE49-F238E27FC236}">
                <a16:creationId xmlns:a16="http://schemas.microsoft.com/office/drawing/2014/main" id="{B2B2703C-9BF0-B6CB-E6D9-9C15F47D670B}"/>
              </a:ext>
            </a:extLst>
          </p:cNvPr>
          <p:cNvSpPr/>
          <p:nvPr/>
        </p:nvSpPr>
        <p:spPr>
          <a:xfrm>
            <a:off x="1004662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18" name="Rectangle 17">
            <a:extLst>
              <a:ext uri="{FF2B5EF4-FFF2-40B4-BE49-F238E27FC236}">
                <a16:creationId xmlns:a16="http://schemas.microsoft.com/office/drawing/2014/main" id="{3EB7EC37-CDDF-D9CF-7E59-0A2E9FF4668A}"/>
              </a:ext>
            </a:extLst>
          </p:cNvPr>
          <p:cNvSpPr/>
          <p:nvPr/>
        </p:nvSpPr>
        <p:spPr>
          <a:xfrm>
            <a:off x="10639747"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19" name="TextBox 18">
            <a:extLst>
              <a:ext uri="{FF2B5EF4-FFF2-40B4-BE49-F238E27FC236}">
                <a16:creationId xmlns:a16="http://schemas.microsoft.com/office/drawing/2014/main" id="{3586BFC8-23F7-E60D-0085-62DFAFD4874F}"/>
              </a:ext>
            </a:extLst>
          </p:cNvPr>
          <p:cNvSpPr txBox="1"/>
          <p:nvPr/>
        </p:nvSpPr>
        <p:spPr>
          <a:xfrm>
            <a:off x="8370436" y="1875215"/>
            <a:ext cx="1531188" cy="369332"/>
          </a:xfrm>
          <a:prstGeom prst="rect">
            <a:avLst/>
          </a:prstGeom>
          <a:noFill/>
        </p:spPr>
        <p:txBody>
          <a:bodyPr wrap="none" rtlCol="0">
            <a:spAutoFit/>
          </a:bodyPr>
          <a:lstStyle/>
          <a:p>
            <a:r>
              <a:rPr lang="en-US"/>
              <a:t>HTML and CSS</a:t>
            </a:r>
          </a:p>
        </p:txBody>
      </p:sp>
      <p:sp>
        <p:nvSpPr>
          <p:cNvPr id="20" name="TextBox 19">
            <a:extLst>
              <a:ext uri="{FF2B5EF4-FFF2-40B4-BE49-F238E27FC236}">
                <a16:creationId xmlns:a16="http://schemas.microsoft.com/office/drawing/2014/main" id="{882ED772-B5F2-5063-C5E6-5865CD8670AB}"/>
              </a:ext>
            </a:extLst>
          </p:cNvPr>
          <p:cNvSpPr txBox="1"/>
          <p:nvPr/>
        </p:nvSpPr>
        <p:spPr>
          <a:xfrm>
            <a:off x="7402986" y="3929086"/>
            <a:ext cx="3749360" cy="2031325"/>
          </a:xfrm>
          <a:prstGeom prst="rect">
            <a:avLst/>
          </a:prstGeom>
          <a:noFill/>
        </p:spPr>
        <p:txBody>
          <a:bodyPr wrap="none" rtlCol="0">
            <a:spAutoFit/>
          </a:bodyPr>
          <a:lstStyle/>
          <a:p>
            <a:r>
              <a:rPr lang="en-US"/>
              <a:t>Counter</a:t>
            </a:r>
          </a:p>
          <a:p>
            <a:endParaRPr lang="en-US"/>
          </a:p>
          <a:p>
            <a:r>
              <a:rPr lang="en-US"/>
              <a:t>{</a:t>
            </a:r>
          </a:p>
          <a:p>
            <a:pPr>
              <a:tabLst>
                <a:tab pos="180975" algn="l"/>
              </a:tabLst>
            </a:pPr>
            <a:r>
              <a:rPr lang="en-US"/>
              <a:t>	count: 0,</a:t>
            </a:r>
          </a:p>
          <a:p>
            <a:pPr>
              <a:tabLst>
                <a:tab pos="180975" algn="l"/>
              </a:tabLst>
            </a:pPr>
            <a:r>
              <a:rPr lang="en-US"/>
              <a:t>	next: function() { </a:t>
            </a:r>
            <a:r>
              <a:rPr lang="en-US" err="1"/>
              <a:t>this.count</a:t>
            </a:r>
            <a:r>
              <a:rPr lang="en-US"/>
              <a:t> +=10; } ,</a:t>
            </a:r>
          </a:p>
          <a:p>
            <a:pPr>
              <a:tabLst>
                <a:tab pos="180975" algn="l"/>
              </a:tabLst>
            </a:pPr>
            <a:r>
              <a:rPr lang="en-US"/>
              <a:t>	</a:t>
            </a:r>
            <a:r>
              <a:rPr lang="en-US" err="1"/>
              <a:t>prev</a:t>
            </a:r>
            <a:r>
              <a:rPr lang="en-US"/>
              <a:t>: function() { </a:t>
            </a:r>
            <a:r>
              <a:rPr lang="en-US" err="1"/>
              <a:t>this.count</a:t>
            </a:r>
            <a:r>
              <a:rPr lang="en-US"/>
              <a:t> -=10; }</a:t>
            </a:r>
          </a:p>
          <a:p>
            <a:pPr>
              <a:tabLst>
                <a:tab pos="180975" algn="l"/>
              </a:tabLst>
            </a:pPr>
            <a:r>
              <a:rPr lang="en-US"/>
              <a:t>}</a:t>
            </a:r>
          </a:p>
        </p:txBody>
      </p:sp>
      <p:cxnSp>
        <p:nvCxnSpPr>
          <p:cNvPr id="21" name="Straight Connector 20">
            <a:extLst>
              <a:ext uri="{FF2B5EF4-FFF2-40B4-BE49-F238E27FC236}">
                <a16:creationId xmlns:a16="http://schemas.microsoft.com/office/drawing/2014/main" id="{64B8D8D9-764F-C4F9-0D83-7497591DE849}"/>
              </a:ext>
            </a:extLst>
          </p:cNvPr>
          <p:cNvCxnSpPr>
            <a:cxnSpLocks/>
          </p:cNvCxnSpPr>
          <p:nvPr/>
        </p:nvCxnSpPr>
        <p:spPr>
          <a:xfrm>
            <a:off x="7383131"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6586-E1BC-A9EB-B521-C24EB93B11AF}"/>
              </a:ext>
            </a:extLst>
          </p:cNvPr>
          <p:cNvSpPr txBox="1"/>
          <p:nvPr/>
        </p:nvSpPr>
        <p:spPr>
          <a:xfrm>
            <a:off x="8563388" y="3253486"/>
            <a:ext cx="1359668" cy="369332"/>
          </a:xfrm>
          <a:prstGeom prst="rect">
            <a:avLst/>
          </a:prstGeom>
          <a:noFill/>
        </p:spPr>
        <p:txBody>
          <a:bodyPr wrap="none" rtlCol="0">
            <a:spAutoFit/>
          </a:bodyPr>
          <a:lstStyle/>
          <a:p>
            <a:r>
              <a:rPr lang="en-US" err="1"/>
              <a:t>domHandler</a:t>
            </a:r>
            <a:endParaRPr lang="en-US"/>
          </a:p>
        </p:txBody>
      </p:sp>
      <p:cxnSp>
        <p:nvCxnSpPr>
          <p:cNvPr id="23" name="Straight Connector 22">
            <a:extLst>
              <a:ext uri="{FF2B5EF4-FFF2-40B4-BE49-F238E27FC236}">
                <a16:creationId xmlns:a16="http://schemas.microsoft.com/office/drawing/2014/main" id="{3455ACD3-751B-81E9-BAD9-1AF1DC19E8CE}"/>
              </a:ext>
            </a:extLst>
          </p:cNvPr>
          <p:cNvCxnSpPr>
            <a:cxnSpLocks/>
          </p:cNvCxnSpPr>
          <p:nvPr/>
        </p:nvCxnSpPr>
        <p:spPr>
          <a:xfrm>
            <a:off x="10011002"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69B60612-7759-A23B-7F23-C0BCD946BEAB}"/>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0C31457-EC58-E2EF-3DD3-E6A2CA847BC3}"/>
              </a:ext>
            </a:extLst>
          </p:cNvPr>
          <p:cNvSpPr txBox="1"/>
          <p:nvPr/>
        </p:nvSpPr>
        <p:spPr>
          <a:xfrm>
            <a:off x="2176052" y="6320642"/>
            <a:ext cx="1314975" cy="369332"/>
          </a:xfrm>
          <a:prstGeom prst="rect">
            <a:avLst/>
          </a:prstGeom>
          <a:noFill/>
        </p:spPr>
        <p:txBody>
          <a:bodyPr wrap="none" rtlCol="0">
            <a:spAutoFit/>
          </a:bodyPr>
          <a:lstStyle/>
          <a:p>
            <a:r>
              <a:rPr lang="en-US"/>
              <a:t>&lt;Counter /&gt;</a:t>
            </a:r>
          </a:p>
        </p:txBody>
      </p:sp>
      <p:sp>
        <p:nvSpPr>
          <p:cNvPr id="26" name="TextBox 25">
            <a:extLst>
              <a:ext uri="{FF2B5EF4-FFF2-40B4-BE49-F238E27FC236}">
                <a16:creationId xmlns:a16="http://schemas.microsoft.com/office/drawing/2014/main" id="{B840F4DE-966C-9014-4BDA-D5F734D111AF}"/>
              </a:ext>
            </a:extLst>
          </p:cNvPr>
          <p:cNvSpPr txBox="1"/>
          <p:nvPr/>
        </p:nvSpPr>
        <p:spPr>
          <a:xfrm>
            <a:off x="7958598" y="6299993"/>
            <a:ext cx="2565831" cy="369332"/>
          </a:xfrm>
          <a:prstGeom prst="rect">
            <a:avLst/>
          </a:prstGeom>
          <a:noFill/>
        </p:spPr>
        <p:txBody>
          <a:bodyPr wrap="none" rtlCol="0">
            <a:spAutoFit/>
          </a:bodyPr>
          <a:lstStyle/>
          <a:p>
            <a:r>
              <a:rPr lang="en-US"/>
              <a:t>&lt;Counter interval=“10”/&gt;</a:t>
            </a:r>
          </a:p>
        </p:txBody>
      </p:sp>
      <p:sp>
        <p:nvSpPr>
          <p:cNvPr id="27" name="Title 30">
            <a:extLst>
              <a:ext uri="{FF2B5EF4-FFF2-40B4-BE49-F238E27FC236}">
                <a16:creationId xmlns:a16="http://schemas.microsoft.com/office/drawing/2014/main" id="{443FA7A4-F0E5-0EFE-CE37-F59B3996E32A}"/>
              </a:ext>
            </a:extLst>
          </p:cNvPr>
          <p:cNvSpPr>
            <a:spLocks noGrp="1"/>
          </p:cNvSpPr>
          <p:nvPr>
            <p:ph type="title"/>
          </p:nvPr>
        </p:nvSpPr>
        <p:spPr>
          <a:xfrm>
            <a:off x="838200" y="365125"/>
            <a:ext cx="10515600" cy="1325563"/>
          </a:xfrm>
        </p:spPr>
        <p:txBody>
          <a:bodyPr/>
          <a:lstStyle/>
          <a:p>
            <a:r>
              <a:rPr lang="en-IN" dirty="0"/>
              <a:t>Component vs Traditional Approach</a:t>
            </a:r>
          </a:p>
        </p:txBody>
      </p:sp>
    </p:spTree>
    <p:extLst>
      <p:ext uri="{BB962C8B-B14F-4D97-AF65-F5344CB8AC3E}">
        <p14:creationId xmlns:p14="http://schemas.microsoft.com/office/powerpoint/2010/main" val="343325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a:t>Latest Version of Node JS (LTS v 16) - </a:t>
            </a:r>
            <a:r>
              <a:rPr lang="en-US">
                <a:hlinkClick r:id="rId2"/>
              </a:rPr>
              <a:t>https://nodejs.org/en/</a:t>
            </a:r>
            <a:endParaRPr lang="en-US"/>
          </a:p>
          <a:p>
            <a:r>
              <a:rPr lang="en-US"/>
              <a:t>Latest version of Visual Studio Code - </a:t>
            </a:r>
            <a:r>
              <a:rPr lang="en-US">
                <a:hlinkClick r:id="rId3"/>
              </a:rPr>
              <a:t>https://code.visualstudio.com/</a:t>
            </a:r>
            <a:endParaRPr lang="en-US"/>
          </a:p>
          <a:p>
            <a:r>
              <a:rPr lang="en-US"/>
              <a:t>Visual Studio Code Extensions</a:t>
            </a:r>
          </a:p>
          <a:p>
            <a:pPr lvl="1"/>
            <a:r>
              <a:rPr lang="en-US" err="1"/>
              <a:t>AutoFileName</a:t>
            </a:r>
            <a:endParaRPr lang="en-US"/>
          </a:p>
          <a:p>
            <a:pPr lvl="1"/>
            <a:r>
              <a:rPr lang="en-US" err="1"/>
              <a:t>vscode</a:t>
            </a:r>
            <a:r>
              <a:rPr lang="en-US"/>
              <a:t>-icons</a:t>
            </a:r>
          </a:p>
          <a:p>
            <a:pPr lvl="1"/>
            <a:r>
              <a:rPr lang="en-US"/>
              <a:t>Angular Snippets</a:t>
            </a:r>
          </a:p>
          <a:p>
            <a:pPr lvl="1"/>
            <a:r>
              <a:rPr lang="en-US"/>
              <a:t>Angular Language Service</a:t>
            </a:r>
          </a:p>
          <a:p>
            <a:pPr lvl="1"/>
            <a:r>
              <a:rPr lang="en-US"/>
              <a:t>IntelliSense for CSS class names in HTML</a:t>
            </a:r>
          </a:p>
          <a:p>
            <a:pPr lvl="1"/>
            <a:r>
              <a:rPr lang="en-US"/>
              <a:t>CSS Formatter</a:t>
            </a:r>
          </a:p>
          <a:p>
            <a:r>
              <a:rPr lang="en-US"/>
              <a:t>After Installing the extensions, select the following in VS Code</a:t>
            </a:r>
          </a:p>
          <a:p>
            <a:pPr lvl="1"/>
            <a:r>
              <a:rPr lang="en-US"/>
              <a:t>File Menu -&gt; Preferences -&gt; File Icon Theme -&gt; </a:t>
            </a:r>
            <a:r>
              <a:rPr lang="en-US" err="1"/>
              <a:t>VSCode</a:t>
            </a:r>
            <a:r>
              <a:rPr lang="en-US"/>
              <a:t> Icons</a:t>
            </a:r>
          </a:p>
          <a:p>
            <a:r>
              <a:rPr lang="en-US"/>
              <a:t>Chrome Extension</a:t>
            </a:r>
          </a:p>
          <a:p>
            <a:pPr lvl="1"/>
            <a:r>
              <a:rPr lang="en-US"/>
              <a:t>Angular </a:t>
            </a:r>
            <a:r>
              <a:rPr lang="en-US" err="1"/>
              <a:t>DevTools</a:t>
            </a:r>
            <a:r>
              <a:rPr lang="en-US"/>
              <a:t> – Offered by Angular Team - </a:t>
            </a:r>
            <a:r>
              <a:rPr lang="en-US">
                <a:hlinkClick r:id="rId4"/>
              </a:rPr>
              <a:t>https://chrome.google.com/webstore/detail/angular-devtools/ienfalfjdbdpebioblfackkekamfmbnh?hl=en</a:t>
            </a:r>
            <a:endParaRPr lang="en-US"/>
          </a:p>
        </p:txBody>
      </p:sp>
    </p:spTree>
    <p:extLst>
      <p:ext uri="{BB962C8B-B14F-4D97-AF65-F5344CB8AC3E}">
        <p14:creationId xmlns:p14="http://schemas.microsoft.com/office/powerpoint/2010/main" val="330270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3C953C8-E952-79F6-CBB4-0A2D5AD6F7D0}"/>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493DCFE-70E1-FB38-D566-9E2152407DF2}"/>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EDF70293-EF9A-7A92-F015-3C507E61B08C}"/>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B61E5762-9308-4782-F526-F541DC98950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7" name="Rectangle 6">
            <a:extLst>
              <a:ext uri="{FF2B5EF4-FFF2-40B4-BE49-F238E27FC236}">
                <a16:creationId xmlns:a16="http://schemas.microsoft.com/office/drawing/2014/main" id="{A3934668-73B5-C22A-CB16-5FA0BBFD4B3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8" name="Straight Arrow Connector 7">
            <a:extLst>
              <a:ext uri="{FF2B5EF4-FFF2-40B4-BE49-F238E27FC236}">
                <a16:creationId xmlns:a16="http://schemas.microsoft.com/office/drawing/2014/main" id="{C8635811-D1A9-42DB-4F34-B8B65AC5A048}"/>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313EE818-4463-4372-2CBB-F64550B0737D}"/>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37523AA-7567-A000-BDFF-3A5846BB33E2}"/>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1" name="Connector: Elbow 10">
            <a:extLst>
              <a:ext uri="{FF2B5EF4-FFF2-40B4-BE49-F238E27FC236}">
                <a16:creationId xmlns:a16="http://schemas.microsoft.com/office/drawing/2014/main" id="{A0C6B6A5-50F7-5844-E0C2-78AA7016546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D819F6E8-315E-0682-02D2-FE9A3EB59BC1}"/>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3" name="TextBox 12">
            <a:extLst>
              <a:ext uri="{FF2B5EF4-FFF2-40B4-BE49-F238E27FC236}">
                <a16:creationId xmlns:a16="http://schemas.microsoft.com/office/drawing/2014/main" id="{B16EA7B3-31D3-9B3C-A17A-1A201CBAF33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4" name="TextBox 13">
            <a:extLst>
              <a:ext uri="{FF2B5EF4-FFF2-40B4-BE49-F238E27FC236}">
                <a16:creationId xmlns:a16="http://schemas.microsoft.com/office/drawing/2014/main" id="{966879FF-561C-CFFE-D3B5-A02AB4162E6D}"/>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15" name="Straight Connector 14">
            <a:extLst>
              <a:ext uri="{FF2B5EF4-FFF2-40B4-BE49-F238E27FC236}">
                <a16:creationId xmlns:a16="http://schemas.microsoft.com/office/drawing/2014/main" id="{202F3245-B2DE-9F70-5854-8C47A1FD9A80}"/>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CAD22E04-F59E-7A4C-BC0D-7F1943C34F39}"/>
              </a:ext>
            </a:extLst>
          </p:cNvPr>
          <p:cNvSpPr txBox="1"/>
          <p:nvPr/>
        </p:nvSpPr>
        <p:spPr>
          <a:xfrm>
            <a:off x="6789588" y="2570987"/>
            <a:ext cx="1444178" cy="830997"/>
          </a:xfrm>
          <a:prstGeom prst="rect">
            <a:avLst/>
          </a:prstGeom>
          <a:noFill/>
        </p:spPr>
        <p:txBody>
          <a:bodyPr wrap="none" rtlCol="0">
            <a:spAutoFit/>
          </a:bodyPr>
          <a:lstStyle/>
          <a:p>
            <a:pPr algn="ctr"/>
            <a:r>
              <a:rPr lang="en-IN" sz="2400" b="1"/>
              <a:t>WEBPACK</a:t>
            </a:r>
          </a:p>
          <a:p>
            <a:pPr algn="ctr"/>
            <a:r>
              <a:rPr lang="en-IN" sz="2400" b="1"/>
              <a:t>CLI</a:t>
            </a:r>
          </a:p>
        </p:txBody>
      </p:sp>
      <p:sp>
        <p:nvSpPr>
          <p:cNvPr id="17" name="TextBox 16">
            <a:extLst>
              <a:ext uri="{FF2B5EF4-FFF2-40B4-BE49-F238E27FC236}">
                <a16:creationId xmlns:a16="http://schemas.microsoft.com/office/drawing/2014/main" id="{E3623710-B30D-0796-9B60-2B4E251EAD4D}"/>
              </a:ext>
            </a:extLst>
          </p:cNvPr>
          <p:cNvSpPr txBox="1"/>
          <p:nvPr/>
        </p:nvSpPr>
        <p:spPr>
          <a:xfrm>
            <a:off x="6584180" y="2048556"/>
            <a:ext cx="1854995" cy="646331"/>
          </a:xfrm>
          <a:prstGeom prst="rect">
            <a:avLst/>
          </a:prstGeom>
          <a:noFill/>
        </p:spPr>
        <p:txBody>
          <a:bodyPr wrap="none" rtlCol="0">
            <a:spAutoFit/>
          </a:bodyPr>
          <a:lstStyle/>
          <a:p>
            <a:pPr algn="ctr"/>
            <a:r>
              <a:rPr lang="en-IN"/>
              <a:t>Build your project</a:t>
            </a:r>
          </a:p>
          <a:p>
            <a:pPr algn="ctr"/>
            <a:r>
              <a:rPr lang="en-IN"/>
              <a:t>ng build</a:t>
            </a:r>
          </a:p>
        </p:txBody>
      </p:sp>
      <p:sp>
        <p:nvSpPr>
          <p:cNvPr id="18" name="Rectangle 17">
            <a:extLst>
              <a:ext uri="{FF2B5EF4-FFF2-40B4-BE49-F238E27FC236}">
                <a16:creationId xmlns:a16="http://schemas.microsoft.com/office/drawing/2014/main" id="{CC1D95BC-9906-6C4B-0F94-AB1842BBAD5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9" name="TextBox 18">
            <a:extLst>
              <a:ext uri="{FF2B5EF4-FFF2-40B4-BE49-F238E27FC236}">
                <a16:creationId xmlns:a16="http://schemas.microsoft.com/office/drawing/2014/main" id="{A38C53EE-2F80-4D7C-4BB8-A43D47F51859}"/>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20" name="Straight Arrow Connector 19">
            <a:extLst>
              <a:ext uri="{FF2B5EF4-FFF2-40B4-BE49-F238E27FC236}">
                <a16:creationId xmlns:a16="http://schemas.microsoft.com/office/drawing/2014/main" id="{AAA7B202-CBBD-11AD-D5C9-519EEB1C8F04}"/>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77953D43-60EC-B9CF-4D82-05DA97AC9CF4}"/>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1E0C68A0-8F8E-D017-2840-ED06BA1FF63F}"/>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3" name="TextBox 22">
            <a:extLst>
              <a:ext uri="{FF2B5EF4-FFF2-40B4-BE49-F238E27FC236}">
                <a16:creationId xmlns:a16="http://schemas.microsoft.com/office/drawing/2014/main" id="{7F474003-4738-F174-D438-CCC05D4AE13E}"/>
              </a:ext>
            </a:extLst>
          </p:cNvPr>
          <p:cNvSpPr txBox="1"/>
          <p:nvPr/>
        </p:nvSpPr>
        <p:spPr>
          <a:xfrm>
            <a:off x="3735189" y="1586891"/>
            <a:ext cx="2328523" cy="923330"/>
          </a:xfrm>
          <a:prstGeom prst="rect">
            <a:avLst/>
          </a:prstGeom>
          <a:noFill/>
        </p:spPr>
        <p:txBody>
          <a:bodyPr wrap="none" rtlCol="0">
            <a:spAutoFit/>
          </a:bodyPr>
          <a:lstStyle/>
          <a:p>
            <a:pPr algn="ctr"/>
            <a:r>
              <a:rPr lang="en-IN"/>
              <a:t>Build &amp; Deploy your </a:t>
            </a:r>
          </a:p>
          <a:p>
            <a:pPr algn="ctr"/>
            <a:r>
              <a:rPr lang="en-IN"/>
              <a:t>Project on Local Server</a:t>
            </a:r>
          </a:p>
          <a:p>
            <a:pPr algn="ctr"/>
            <a:r>
              <a:rPr lang="en-IN"/>
              <a:t>ng serve</a:t>
            </a:r>
          </a:p>
        </p:txBody>
      </p:sp>
      <p:sp>
        <p:nvSpPr>
          <p:cNvPr id="24" name="Rectangle: Rounded Corners 23">
            <a:extLst>
              <a:ext uri="{FF2B5EF4-FFF2-40B4-BE49-F238E27FC236}">
                <a16:creationId xmlns:a16="http://schemas.microsoft.com/office/drawing/2014/main" id="{5A2857D8-4433-0E74-B561-683E13888301}"/>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25" name="Straight Arrow Connector 24">
            <a:extLst>
              <a:ext uri="{FF2B5EF4-FFF2-40B4-BE49-F238E27FC236}">
                <a16:creationId xmlns:a16="http://schemas.microsoft.com/office/drawing/2014/main" id="{417AD124-EF0F-AC3F-EB4B-4AA6B09B2BB5}"/>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B4C93D91-B502-A82F-5CE4-4B4E5104FEE6}"/>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ED704449-DDA3-4941-CE3D-47DD03454D5B}"/>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F4F002-4963-3FA5-B44E-ECD862271B65}"/>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29" name="TextBox 28">
            <a:extLst>
              <a:ext uri="{FF2B5EF4-FFF2-40B4-BE49-F238E27FC236}">
                <a16:creationId xmlns:a16="http://schemas.microsoft.com/office/drawing/2014/main" id="{12E66B38-E443-EC1B-7F1A-0744D9CBA946}"/>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
        <p:nvSpPr>
          <p:cNvPr id="31" name="TextBox 30">
            <a:extLst>
              <a:ext uri="{FF2B5EF4-FFF2-40B4-BE49-F238E27FC236}">
                <a16:creationId xmlns:a16="http://schemas.microsoft.com/office/drawing/2014/main" id="{D37BAC8A-8BEF-94C4-FB10-6F4F89F282B0}"/>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Tree>
    <p:extLst>
      <p:ext uri="{BB962C8B-B14F-4D97-AF65-F5344CB8AC3E}">
        <p14:creationId xmlns:p14="http://schemas.microsoft.com/office/powerpoint/2010/main" val="370666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help</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a:solidFill>
                            <a:srgbClr val="000000"/>
                          </a:solidFill>
                          <a:effectLst/>
                        </a:rPr>
                        <a:t>ng version</a:t>
                      </a:r>
                      <a:endParaRPr lang="en-IN" sz="2800" b="1"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a:t>Single Project in Single Workspace</a:t>
            </a:r>
          </a:p>
          <a:p>
            <a:pPr lvl="1"/>
            <a:r>
              <a:rPr lang="en-US"/>
              <a:t>ng new &lt;app-name&gt;</a:t>
            </a:r>
          </a:p>
          <a:p>
            <a:r>
              <a:rPr lang="en-US"/>
              <a:t>Run the Application</a:t>
            </a:r>
          </a:p>
          <a:p>
            <a:pPr lvl="1"/>
            <a:r>
              <a:rPr lang="en-US"/>
              <a:t>ng serve – This command will run the project in development</a:t>
            </a:r>
          </a:p>
          <a:p>
            <a:pPr lvl="1"/>
            <a:r>
              <a:rPr lang="en-US"/>
              <a:t>ng build – This command will create the production build</a:t>
            </a:r>
          </a:p>
          <a:p>
            <a:pPr lvl="1"/>
            <a:r>
              <a:rPr lang="en-US"/>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a:t>Run </a:t>
            </a:r>
            <a:r>
              <a:rPr lang="en-US" dirty="0"/>
              <a:t>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AA2A9-FDF6-7D68-4A8F-EF8844DB9807}"/>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8E5643B-666E-2771-2877-C822E7034B84}"/>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C35B19EC-D5C8-A44E-FDB8-BBAA419629B2}"/>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E7B57925-C750-03F5-ABD2-DAA89D39DB8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A225D92-8698-AA39-6ECA-B44DBC621E5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44920914-8491-BE46-6D71-F54634E41499}"/>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79B1B77A-F478-3E8E-56DE-E8BF99F6A9B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3DD8E98-6634-A255-78D0-68A78645628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32734C2C-B535-474F-1721-0B1D8D9A103B}"/>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3D84FC-152A-D974-37CE-140F9FF95022}"/>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751ABE24-6D4D-2374-AB57-1E7C290DEEB7}"/>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01CE23B-3AD6-B3F5-AB5C-58CCD8C5D728}"/>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B3C240ED-4697-800B-414F-E5A3FA4DB668}"/>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8376728F-596F-A4E4-7BFF-27C90E839CF4}"/>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147DDEC-6921-35EF-4D2D-FC5186AF22CD}"/>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7DE92039-F4DB-E39C-C8E3-40FDEEAE4080}"/>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7185835-8D67-3325-1B61-30891B42F51D}"/>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4BBC40DA-2324-3E47-82AA-683093ED791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3102CE-CEAA-68B4-42B3-E3364BE33CB6}"/>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5D1E55C-1F6F-F7A1-BAAF-BA685BC049A9}"/>
              </a:ext>
            </a:extLst>
          </p:cNvPr>
          <p:cNvSpPr txBox="1"/>
          <p:nvPr/>
        </p:nvSpPr>
        <p:spPr>
          <a:xfrm>
            <a:off x="5510526" y="3429000"/>
            <a:ext cx="1266629" cy="369332"/>
          </a:xfrm>
          <a:prstGeom prst="rect">
            <a:avLst/>
          </a:prstGeom>
          <a:noFill/>
        </p:spPr>
        <p:txBody>
          <a:bodyPr wrap="none" rtlCol="0">
            <a:spAutoFit/>
          </a:bodyPr>
          <a:lstStyle/>
          <a:p>
            <a:r>
              <a:rPr lang="en-IN"/>
              <a:t>HTTP + URL</a:t>
            </a:r>
          </a:p>
        </p:txBody>
      </p:sp>
      <p:sp>
        <p:nvSpPr>
          <p:cNvPr id="22" name="Rectangle 21">
            <a:extLst>
              <a:ext uri="{FF2B5EF4-FFF2-40B4-BE49-F238E27FC236}">
                <a16:creationId xmlns:a16="http://schemas.microsoft.com/office/drawing/2014/main" id="{F6C5DCA4-C2FC-FE14-D6B5-D8A31B98A6E8}"/>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832F7E7F-E8CD-A315-2DB7-AE61224D2E0B}"/>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389E0382-1245-E5AB-ABE9-814F627111FC}"/>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23355D73-BD60-8221-52C4-B8E8E900DFB9}"/>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404731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a:t>Generates and/or modifies files based on a schematic.</a:t>
            </a:r>
          </a:p>
          <a:p>
            <a:pPr lvl="1"/>
            <a:r>
              <a:rPr lang="en-US"/>
              <a:t>ng generate &lt;schematic&gt; [options]</a:t>
            </a:r>
          </a:p>
          <a:p>
            <a:pPr lvl="1"/>
            <a:r>
              <a:rPr lang="en-US"/>
              <a:t>ng g &lt;schematic&gt; [options]</a:t>
            </a:r>
          </a:p>
          <a:p>
            <a:pPr lvl="1"/>
            <a:r>
              <a:rPr lang="en-US">
                <a:hlinkClick r:id="rId2"/>
              </a:rPr>
              <a:t>https://angular.io/cli/generate</a:t>
            </a:r>
            <a:endParaRPr lang="en-US"/>
          </a:p>
          <a:p>
            <a:r>
              <a:rPr lang="en-US"/>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a:solidFill>
                  <a:srgbClr val="00B050"/>
                </a:solidFill>
              </a:rPr>
              <a:t>@angular/core</a:t>
            </a:r>
            <a:r>
              <a:rPr lang="en-US" b="1"/>
              <a:t>: </a:t>
            </a:r>
            <a:r>
              <a:rPr lang="en-US"/>
              <a:t>Critical runtime parts of the framework needed by every application. Includes all metadata decorators, Component, Directive, dependency injection, and the component lifecycle hooks.</a:t>
            </a:r>
          </a:p>
          <a:p>
            <a:pPr algn="just"/>
            <a:r>
              <a:rPr lang="en-US" b="1">
                <a:solidFill>
                  <a:srgbClr val="00B050"/>
                </a:solidFill>
              </a:rPr>
              <a:t>@angular/common</a:t>
            </a:r>
            <a:r>
              <a:rPr lang="en-US" b="1"/>
              <a:t>: </a:t>
            </a:r>
            <a:r>
              <a:rPr lang="en-US"/>
              <a:t>The commonly needed services, pipes, and directives provided by the Angular team.</a:t>
            </a:r>
          </a:p>
          <a:p>
            <a:pPr algn="just"/>
            <a:r>
              <a:rPr lang="en-US" b="1">
                <a:solidFill>
                  <a:srgbClr val="00B050"/>
                </a:solidFill>
              </a:rPr>
              <a:t>@angular/compiler</a:t>
            </a:r>
            <a:r>
              <a:rPr lang="en-US" b="1"/>
              <a:t>: </a:t>
            </a:r>
            <a:r>
              <a:rPr lang="en-US"/>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a:solidFill>
                  <a:srgbClr val="00B050"/>
                </a:solidFill>
              </a:rPr>
              <a:t>@angular/platform-browser</a:t>
            </a:r>
            <a:r>
              <a:rPr lang="en-US" b="1"/>
              <a:t>: </a:t>
            </a:r>
            <a:r>
              <a:rPr lang="en-US"/>
              <a:t>Everything DOM and browser related, especially the pieces that help render into the DOM. This package also includes the </a:t>
            </a:r>
            <a:r>
              <a:rPr lang="en-US" err="1"/>
              <a:t>bootstrapModuleFactory</a:t>
            </a:r>
            <a:r>
              <a:rPr lang="en-US"/>
              <a:t>() method for bootstrapping applications for production builds that pre-compile with AOT.</a:t>
            </a:r>
          </a:p>
          <a:p>
            <a:pPr algn="just"/>
            <a:r>
              <a:rPr lang="en-US" b="1">
                <a:solidFill>
                  <a:srgbClr val="00B050"/>
                </a:solidFill>
              </a:rPr>
              <a:t>@angular/platform-browser-dynamic</a:t>
            </a:r>
            <a:r>
              <a:rPr lang="en-US" b="1"/>
              <a:t>: </a:t>
            </a:r>
            <a:r>
              <a:rPr lang="en-US"/>
              <a:t>Includes Providers and methods to compile and run the app on the client using the JIT compiler.</a:t>
            </a:r>
          </a:p>
          <a:p>
            <a:pPr algn="just"/>
            <a:r>
              <a:rPr lang="en-US" b="1"/>
              <a:t>@angular/forms: </a:t>
            </a:r>
            <a:r>
              <a:rPr lang="en-US"/>
              <a:t>Support for both template-driven and reactive forms.</a:t>
            </a:r>
          </a:p>
          <a:p>
            <a:pPr algn="just"/>
            <a:r>
              <a:rPr lang="en-US" b="1"/>
              <a:t>@angular/animations: </a:t>
            </a:r>
            <a:r>
              <a:rPr lang="en-US"/>
              <a:t>Angular animations library makes it easy to define and apply animation effects such as page and list transitions. Read about it in the Animations guide.</a:t>
            </a:r>
          </a:p>
          <a:p>
            <a:pPr algn="just"/>
            <a:r>
              <a:rPr lang="en-US" b="1"/>
              <a:t>@angular/router: </a:t>
            </a:r>
            <a:r>
              <a:rPr lang="en-US"/>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7023C9-D25F-83F4-FD0E-CD9D836DE085}"/>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F76C424-D3AE-AF87-DF46-E2ADA854A2E4}"/>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43B9D27C-DD57-5AA1-4E97-1E50130C2A2D}"/>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679AAF88-A797-90B1-BB30-1901502303D0}"/>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err="1"/>
              <a:t>Polyfills</a:t>
            </a:r>
            <a:r>
              <a:rPr lang="en-US"/>
              <a:t> (Zone.js) - </a:t>
            </a:r>
            <a:r>
              <a:rPr lang="en-US" err="1"/>
              <a:t>NgZone</a:t>
            </a:r>
            <a:endParaRPr lang="en-US"/>
          </a:p>
        </p:txBody>
      </p:sp>
      <p:sp>
        <p:nvSpPr>
          <p:cNvPr id="8" name="Rectangle 7">
            <a:extLst>
              <a:ext uri="{FF2B5EF4-FFF2-40B4-BE49-F238E27FC236}">
                <a16:creationId xmlns:a16="http://schemas.microsoft.com/office/drawing/2014/main" id="{9038F1E7-354B-8E52-3C9E-7F7B28AC8B52}"/>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E20024EE-BF82-3F8B-FE95-B574F4272087}"/>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113564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FDE6B8-6C0C-3BAE-29E5-57C93068F979}"/>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a:t>MODULE</a:t>
            </a:r>
            <a:endParaRPr lang="en-US" b="1"/>
          </a:p>
        </p:txBody>
      </p:sp>
      <p:sp>
        <p:nvSpPr>
          <p:cNvPr id="5" name="Rectangle 4">
            <a:extLst>
              <a:ext uri="{FF2B5EF4-FFF2-40B4-BE49-F238E27FC236}">
                <a16:creationId xmlns:a16="http://schemas.microsoft.com/office/drawing/2014/main" id="{C2D3EEA2-BFB6-99CA-F7D7-C5824DDBDBE4}"/>
              </a:ext>
            </a:extLst>
          </p:cNvPr>
          <p:cNvSpPr/>
          <p:nvPr/>
        </p:nvSpPr>
        <p:spPr>
          <a:xfrm>
            <a:off x="4628962" y="1265159"/>
            <a:ext cx="3090334" cy="476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400" b="1"/>
              <a:t>COMPONENT</a:t>
            </a:r>
            <a:endParaRPr lang="en-US" b="1"/>
          </a:p>
          <a:p>
            <a:pPr algn="ctr"/>
            <a:endParaRPr lang="en-US"/>
          </a:p>
          <a:p>
            <a:pPr algn="ctr"/>
            <a:r>
              <a:rPr lang="en-US" sz="2200">
                <a:solidFill>
                  <a:srgbClr val="FF0000"/>
                </a:solidFill>
              </a:rPr>
              <a:t>VIEW (UI)* - </a:t>
            </a:r>
          </a:p>
          <a:p>
            <a:pPr algn="ctr"/>
            <a:r>
              <a:rPr lang="en-US" sz="2200">
                <a:solidFill>
                  <a:srgbClr val="FF0000"/>
                </a:solidFill>
              </a:rPr>
              <a:t>Template / Template URL</a:t>
            </a:r>
          </a:p>
          <a:p>
            <a:pPr algn="ctr"/>
            <a:endParaRPr lang="en-US" sz="2200"/>
          </a:p>
          <a:p>
            <a:pPr algn="ctr"/>
            <a:r>
              <a:rPr lang="en-US" sz="2200"/>
              <a:t>STYLE (Inline, CSS)</a:t>
            </a:r>
          </a:p>
          <a:p>
            <a:pPr algn="ctr"/>
            <a:endParaRPr lang="en-US" sz="2200"/>
          </a:p>
          <a:p>
            <a:pPr algn="ctr"/>
            <a:r>
              <a:rPr lang="en-US" sz="2200"/>
              <a:t>DATA</a:t>
            </a:r>
          </a:p>
          <a:p>
            <a:pPr algn="ctr"/>
            <a:r>
              <a:rPr lang="en-US" sz="2200"/>
              <a:t>State (inside)</a:t>
            </a:r>
          </a:p>
          <a:p>
            <a:pPr algn="ctr"/>
            <a:r>
              <a:rPr lang="en-US" sz="2200"/>
              <a:t>Properties (Outside)</a:t>
            </a:r>
          </a:p>
          <a:p>
            <a:pPr algn="ctr"/>
            <a:endParaRPr lang="en-US" sz="2200"/>
          </a:p>
          <a:p>
            <a:pPr algn="ctr"/>
            <a:r>
              <a:rPr lang="en-US" sz="2200"/>
              <a:t>BEHAVIOUR (Methods)</a:t>
            </a:r>
          </a:p>
          <a:p>
            <a:pPr algn="ctr"/>
            <a:r>
              <a:rPr lang="en-US" sz="2200"/>
              <a:t>Interactions</a:t>
            </a:r>
          </a:p>
        </p:txBody>
      </p:sp>
    </p:spTree>
    <p:extLst>
      <p:ext uri="{BB962C8B-B14F-4D97-AF65-F5344CB8AC3E}">
        <p14:creationId xmlns:p14="http://schemas.microsoft.com/office/powerpoint/2010/main" val="1645526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a:t>Download and Extract the zip file.</a:t>
            </a:r>
          </a:p>
          <a:p>
            <a:r>
              <a:rPr lang="en-US"/>
              <a:t>Open the extracted folder in Visual Studio Code</a:t>
            </a:r>
          </a:p>
          <a:p>
            <a:r>
              <a:rPr lang="en-US"/>
              <a:t>Open the terminal window on the folder path and run</a:t>
            </a:r>
          </a:p>
          <a:p>
            <a:pPr lvl="1"/>
            <a:r>
              <a:rPr lang="en-US" err="1"/>
              <a:t>npm</a:t>
            </a:r>
            <a:r>
              <a:rPr lang="en-US"/>
              <a:t> install</a:t>
            </a:r>
          </a:p>
          <a:p>
            <a:r>
              <a:rPr lang="en-US"/>
              <a:t>Once the installation completes, run</a:t>
            </a:r>
          </a:p>
          <a:p>
            <a:pPr lvl="1"/>
            <a:r>
              <a:rPr lang="en-US"/>
              <a:t>ng serve – Starts the Development Server on port 3000 and opens the default browser on http://localhost:3000</a:t>
            </a:r>
          </a:p>
          <a:p>
            <a:endParaRPr lang="en-IN"/>
          </a:p>
        </p:txBody>
      </p:sp>
    </p:spTree>
    <p:extLst>
      <p:ext uri="{BB962C8B-B14F-4D97-AF65-F5344CB8AC3E}">
        <p14:creationId xmlns:p14="http://schemas.microsoft.com/office/powerpoint/2010/main" val="4072476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a:t>Adding Bootstrap</a:t>
            </a:r>
            <a:endParaRPr lang="en-IN"/>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a:t>Install Bootstrap and Bootstrap Icons</a:t>
            </a:r>
          </a:p>
          <a:p>
            <a:pPr lvl="1"/>
            <a:r>
              <a:rPr lang="en-IN" err="1"/>
              <a:t>npm</a:t>
            </a:r>
            <a:r>
              <a:rPr lang="en-IN"/>
              <a:t> </a:t>
            </a:r>
            <a:r>
              <a:rPr lang="en-IN" err="1"/>
              <a:t>i</a:t>
            </a:r>
            <a:r>
              <a:rPr lang="en-IN"/>
              <a:t> bootstrap bootstrap-icons</a:t>
            </a:r>
            <a:endParaRPr lang="en-US"/>
          </a:p>
          <a:p>
            <a:r>
              <a:rPr lang="en-US"/>
              <a:t>Include the CSS and JS files in </a:t>
            </a:r>
            <a:r>
              <a:rPr lang="en-US" err="1"/>
              <a:t>angular.json</a:t>
            </a:r>
            <a:endParaRPr lang="en-US"/>
          </a:p>
          <a:p>
            <a:pPr lvl="1"/>
            <a:r>
              <a:rPr lang="en-US"/>
              <a:t>styles: [</a:t>
            </a:r>
            <a:endParaRPr lang="en-US">
              <a:cs typeface="Calibri"/>
            </a:endParaRPr>
          </a:p>
          <a:p>
            <a:pPr marL="457200" lvl="1" indent="0">
              <a:buNone/>
            </a:pPr>
            <a:r>
              <a:rPr lang="en-US"/>
              <a:t>	 "</a:t>
            </a:r>
            <a:r>
              <a:rPr lang="en-US" err="1"/>
              <a:t>node_modules</a:t>
            </a:r>
            <a:r>
              <a:rPr lang="en-US"/>
              <a:t>/bootstrap/</a:t>
            </a:r>
            <a:r>
              <a:rPr lang="en-US" err="1"/>
              <a:t>dist</a:t>
            </a:r>
            <a:r>
              <a:rPr lang="en-US"/>
              <a:t>/</a:t>
            </a:r>
            <a:r>
              <a:rPr lang="en-US" err="1"/>
              <a:t>css</a:t>
            </a:r>
            <a:r>
              <a:rPr lang="en-US"/>
              <a:t>/bootstrap.css",</a:t>
            </a:r>
            <a:endParaRPr lang="en-US">
              <a:cs typeface="Calibri"/>
            </a:endParaRPr>
          </a:p>
          <a:p>
            <a:pPr marL="457200" lvl="1" indent="0">
              <a:buNone/>
            </a:pPr>
            <a:r>
              <a:rPr lang="en-US"/>
              <a:t>        "</a:t>
            </a:r>
            <a:r>
              <a:rPr lang="en-US" err="1"/>
              <a:t>node_modules</a:t>
            </a:r>
            <a:r>
              <a:rPr lang="en-US"/>
              <a:t>/bootstrap-icons/font/bootstrap-icons.css",</a:t>
            </a:r>
            <a:endParaRPr lang="en-US">
              <a:cs typeface="Calibri"/>
            </a:endParaRPr>
          </a:p>
          <a:p>
            <a:pPr marL="457200" lvl="1" indent="0">
              <a:buNone/>
            </a:pPr>
            <a:r>
              <a:rPr lang="en-US"/>
              <a:t>]</a:t>
            </a:r>
            <a:endParaRPr lang="en-US">
              <a:cs typeface="Calibri"/>
            </a:endParaRPr>
          </a:p>
          <a:p>
            <a:pPr lvl="1"/>
            <a:r>
              <a:rPr lang="en-US"/>
              <a:t>scripts: [</a:t>
            </a:r>
            <a:endParaRPr lang="en-US">
              <a:cs typeface="Calibri"/>
            </a:endParaRPr>
          </a:p>
          <a:p>
            <a:pPr marL="457200" lvl="1" indent="0">
              <a:buNone/>
            </a:pPr>
            <a:r>
              <a:rPr lang="en-US"/>
              <a:t>	</a:t>
            </a:r>
            <a:r>
              <a:rPr lang="nl-NL">
                <a:ea typeface="+mn-lt"/>
                <a:cs typeface="+mn-lt"/>
              </a:rPr>
              <a:t>"</a:t>
            </a:r>
            <a:r>
              <a:rPr lang="nl-NL" err="1">
                <a:ea typeface="+mn-lt"/>
                <a:cs typeface="+mn-lt"/>
              </a:rPr>
              <a:t>node_modules</a:t>
            </a:r>
            <a:r>
              <a:rPr lang="nl-NL">
                <a:ea typeface="+mn-lt"/>
                <a:cs typeface="+mn-lt"/>
              </a:rPr>
              <a:t>/bootstrap/dist/</a:t>
            </a:r>
            <a:r>
              <a:rPr lang="nl-NL" err="1">
                <a:ea typeface="+mn-lt"/>
                <a:cs typeface="+mn-lt"/>
              </a:rPr>
              <a:t>js</a:t>
            </a:r>
            <a:r>
              <a:rPr lang="nl-NL">
                <a:ea typeface="+mn-lt"/>
                <a:cs typeface="+mn-lt"/>
              </a:rPr>
              <a:t>/bootstrap.js"</a:t>
            </a:r>
            <a:endParaRPr lang="en-US"/>
          </a:p>
          <a:p>
            <a:pPr marL="457200" lvl="1" indent="0">
              <a:buNone/>
            </a:pPr>
            <a:r>
              <a:rPr lang="en-US"/>
              <a:t>]</a:t>
            </a:r>
            <a:endParaRPr lang="en-IN"/>
          </a:p>
        </p:txBody>
      </p:sp>
    </p:spTree>
    <p:extLst>
      <p:ext uri="{BB962C8B-B14F-4D97-AF65-F5344CB8AC3E}">
        <p14:creationId xmlns:p14="http://schemas.microsoft.com/office/powerpoint/2010/main" val="334682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a:t>Create and Render the following Components in your application:</a:t>
            </a:r>
          </a:p>
          <a:p>
            <a:pPr lvl="1"/>
            <a:r>
              <a:rPr lang="en-US"/>
              <a:t>Component One</a:t>
            </a:r>
          </a:p>
          <a:p>
            <a:pPr lvl="2"/>
            <a:r>
              <a:rPr lang="en-US"/>
              <a:t>Hello from Component One (text-success)</a:t>
            </a:r>
            <a:endParaRPr lang="en-IN"/>
          </a:p>
          <a:p>
            <a:pPr lvl="1"/>
            <a:r>
              <a:rPr lang="en-US"/>
              <a:t>Component Two</a:t>
            </a:r>
          </a:p>
          <a:p>
            <a:pPr lvl="2"/>
            <a:r>
              <a:rPr lang="en-US"/>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A50A-4697-1264-BF53-C72CB1525E72}"/>
              </a:ext>
            </a:extLst>
          </p:cNvPr>
          <p:cNvSpPr>
            <a:spLocks noGrp="1"/>
          </p:cNvSpPr>
          <p:nvPr>
            <p:ph type="title"/>
          </p:nvPr>
        </p:nvSpPr>
        <p:spPr/>
        <p:txBody>
          <a:bodyPr/>
          <a:lstStyle/>
          <a:p>
            <a:r>
              <a:rPr lang="en-IN"/>
              <a:t>Composite UI </a:t>
            </a:r>
          </a:p>
        </p:txBody>
      </p:sp>
      <p:sp>
        <p:nvSpPr>
          <p:cNvPr id="4" name="Rectangle 3">
            <a:extLst>
              <a:ext uri="{FF2B5EF4-FFF2-40B4-BE49-F238E27FC236}">
                <a16:creationId xmlns:a16="http://schemas.microsoft.com/office/drawing/2014/main" id="{9EEC3421-FE54-BCD3-489A-621C8D519A39}"/>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3C8739C4-2F0A-7460-7818-301DD3137AA5}"/>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39B9DCCC-18D2-18B7-E35A-BD4C432C5AD5}"/>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 COMPONENT + CSS</a:t>
            </a:r>
          </a:p>
        </p:txBody>
      </p:sp>
      <p:sp>
        <p:nvSpPr>
          <p:cNvPr id="7" name="Rectangle 6">
            <a:extLst>
              <a:ext uri="{FF2B5EF4-FFF2-40B4-BE49-F238E27FC236}">
                <a16:creationId xmlns:a16="http://schemas.microsoft.com/office/drawing/2014/main" id="{B644F49C-3C73-F775-7399-E0C7F80CDFCA}"/>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a:t>+ CSS</a:t>
            </a:r>
          </a:p>
        </p:txBody>
      </p:sp>
      <p:sp>
        <p:nvSpPr>
          <p:cNvPr id="8" name="Rectangle 7">
            <a:extLst>
              <a:ext uri="{FF2B5EF4-FFF2-40B4-BE49-F238E27FC236}">
                <a16:creationId xmlns:a16="http://schemas.microsoft.com/office/drawing/2014/main" id="{7ABF4FC0-F2B5-9FB2-21ED-A90BDED0D14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CCE131C9-22C6-6F56-B34B-FB5039C6889D}"/>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F812364E-823E-E6B2-717C-2123645597AE}"/>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STATUS COMPONENT + CSS</a:t>
            </a:r>
          </a:p>
        </p:txBody>
      </p:sp>
    </p:spTree>
    <p:extLst>
      <p:ext uri="{BB962C8B-B14F-4D97-AF65-F5344CB8AC3E}">
        <p14:creationId xmlns:p14="http://schemas.microsoft.com/office/powerpoint/2010/main" val="402577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94A1B5-13D8-4B5E-1499-4BC99AB3984F}"/>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3" name="Connector: Elbow 2">
            <a:extLst>
              <a:ext uri="{FF2B5EF4-FFF2-40B4-BE49-F238E27FC236}">
                <a16:creationId xmlns:a16="http://schemas.microsoft.com/office/drawing/2014/main" id="{1F5C0379-8B4F-3643-CC3D-B573C097895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46FBFF05-798D-81A4-5C92-E8FB66DFB1EE}"/>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83CE0406-1977-ACD3-E96C-6931852264C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6" name="Group 5">
            <a:extLst>
              <a:ext uri="{FF2B5EF4-FFF2-40B4-BE49-F238E27FC236}">
                <a16:creationId xmlns:a16="http://schemas.microsoft.com/office/drawing/2014/main" id="{9B652917-E07D-0BD9-1B87-C979A623F6B1}"/>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0C16BF61-B835-0435-04FC-07452B03152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3F07FBA-1DA5-38DD-2860-109D63C6FEA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9" name="Group 8">
            <a:extLst>
              <a:ext uri="{FF2B5EF4-FFF2-40B4-BE49-F238E27FC236}">
                <a16:creationId xmlns:a16="http://schemas.microsoft.com/office/drawing/2014/main" id="{3CD51877-AE8A-81BC-EFDF-A14712C0D981}"/>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2260F307-4966-0554-A3A3-EC54628E80B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EEF2F4E-7072-FDE1-A0C2-58CC12C62A0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2" name="Straight Connector 11">
            <a:extLst>
              <a:ext uri="{FF2B5EF4-FFF2-40B4-BE49-F238E27FC236}">
                <a16:creationId xmlns:a16="http://schemas.microsoft.com/office/drawing/2014/main" id="{339940D3-419E-E98B-71B4-E7B910CBB518}"/>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E7438824-E9B4-AEA7-9CEC-39C4183FAAAF}"/>
              </a:ext>
            </a:extLst>
          </p:cNvPr>
          <p:cNvSpPr txBox="1"/>
          <p:nvPr/>
        </p:nvSpPr>
        <p:spPr>
          <a:xfrm>
            <a:off x="8632254" y="3669977"/>
            <a:ext cx="1122615" cy="1754326"/>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a:p>
            <a:r>
              <a:rPr lang="en-IN">
                <a:solidFill>
                  <a:schemeClr val="bg1"/>
                </a:solidFill>
              </a:rPr>
              <a:t>Express JS</a:t>
            </a:r>
          </a:p>
        </p:txBody>
      </p:sp>
      <p:sp>
        <p:nvSpPr>
          <p:cNvPr id="14" name="Rectangle 13">
            <a:extLst>
              <a:ext uri="{FF2B5EF4-FFF2-40B4-BE49-F238E27FC236}">
                <a16:creationId xmlns:a16="http://schemas.microsoft.com/office/drawing/2014/main" id="{AD066BC7-13AA-6D9F-5B68-F927C08C2D2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5" name="Straight Arrow Connector 14">
            <a:extLst>
              <a:ext uri="{FF2B5EF4-FFF2-40B4-BE49-F238E27FC236}">
                <a16:creationId xmlns:a16="http://schemas.microsoft.com/office/drawing/2014/main" id="{5A2720BE-6419-A022-6066-47813794169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BAD72E-6218-BDB7-B061-6EA2EDED62AE}"/>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7" name="Straight Arrow Connector 16">
            <a:extLst>
              <a:ext uri="{FF2B5EF4-FFF2-40B4-BE49-F238E27FC236}">
                <a16:creationId xmlns:a16="http://schemas.microsoft.com/office/drawing/2014/main" id="{5B9A1A08-0E8D-EDCF-5C40-628096BB9CC6}"/>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169F2F3-F1FF-F945-6C92-87A5EAE937EF}"/>
              </a:ext>
            </a:extLst>
          </p:cNvPr>
          <p:cNvSpPr/>
          <p:nvPr/>
        </p:nvSpPr>
        <p:spPr>
          <a:xfrm>
            <a:off x="4643503" y="2034350"/>
            <a:ext cx="1398140" cy="369332"/>
          </a:xfrm>
          <a:prstGeom prst="rect">
            <a:avLst/>
          </a:prstGeom>
        </p:spPr>
        <p:txBody>
          <a:bodyPr wrap="none">
            <a:spAutoFit/>
          </a:bodyPr>
          <a:lstStyle/>
          <a:p>
            <a:r>
              <a:rPr lang="en-IN"/>
              <a:t>HTML + CSS </a:t>
            </a:r>
          </a:p>
        </p:txBody>
      </p:sp>
      <p:sp>
        <p:nvSpPr>
          <p:cNvPr id="19" name="Rectangle 18">
            <a:extLst>
              <a:ext uri="{FF2B5EF4-FFF2-40B4-BE49-F238E27FC236}">
                <a16:creationId xmlns:a16="http://schemas.microsoft.com/office/drawing/2014/main" id="{4B17DCE0-51F6-2B57-3470-3559061454B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56D52F40-3FA9-7B0C-B4C1-D674D8B03207}"/>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4C6C288-0E9F-4CBE-8C3D-B5AD3CCCC60F}"/>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F159E17-9C3A-01C1-899F-2C57DFC2D955}"/>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083BFA66-5E48-4E1F-114E-467E4877A5CF}"/>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A96FAA77-5547-14F3-F9D4-4032430CD61A}"/>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78CFAD-8BF0-89A9-C636-0031DFF39CB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08B01D8A-D052-B614-33D5-F94CBA92CBAF}"/>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25E5245-A813-773B-C231-830B5770BC71}"/>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D462291E-F51C-3859-666F-6AE93655E2DD}"/>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9BA34E1C-C7B8-380C-6C24-B5ABABB9770E}"/>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2C69BD89-C82E-5BCE-DA6B-0CAAD72730CB}"/>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04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a:t>Develop a particular piece of functionality independently from the others</a:t>
            </a:r>
          </a:p>
          <a:p>
            <a:r>
              <a:rPr lang="en-US"/>
              <a:t>Manage teams more easily by enabling each development team to work on a separate feature</a:t>
            </a:r>
          </a:p>
          <a:p>
            <a:r>
              <a:rPr lang="en-US"/>
              <a:t>Explicitly define the list of modules that the current one requires to function</a:t>
            </a:r>
          </a:p>
          <a:p>
            <a:r>
              <a:rPr lang="en-US"/>
              <a:t>Deploy features gradually</a:t>
            </a:r>
          </a:p>
          <a:p>
            <a:r>
              <a:rPr lang="en-US"/>
              <a:t>Build scalable applications</a:t>
            </a:r>
          </a:p>
          <a:p>
            <a:r>
              <a:rPr lang="en-US"/>
              <a:t>Write tests easily</a:t>
            </a:r>
            <a:endParaRPr lang="en-IN"/>
          </a:p>
        </p:txBody>
      </p:sp>
    </p:spTree>
    <p:extLst>
      <p:ext uri="{BB962C8B-B14F-4D97-AF65-F5344CB8AC3E}">
        <p14:creationId xmlns:p14="http://schemas.microsoft.com/office/powerpoint/2010/main" val="3841044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Components, Directives, Pipes</a:t>
            </a:r>
            <a:endParaRPr lang="en-US" sz="280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9E-66ED-E2E2-5A8C-CDAD4040A09F}"/>
              </a:ext>
            </a:extLst>
          </p:cNvPr>
          <p:cNvSpPr>
            <a:spLocks noGrp="1"/>
          </p:cNvSpPr>
          <p:nvPr>
            <p:ph type="title"/>
          </p:nvPr>
        </p:nvSpPr>
        <p:spPr/>
        <p:txBody>
          <a:bodyPr/>
          <a:lstStyle/>
          <a:p>
            <a:r>
              <a:rPr lang="en-US"/>
              <a:t>Creating Angular Library &amp; NPM publish </a:t>
            </a:r>
            <a:endParaRPr lang="en-IN"/>
          </a:p>
        </p:txBody>
      </p:sp>
      <p:sp>
        <p:nvSpPr>
          <p:cNvPr id="3" name="Content Placeholder 2">
            <a:extLst>
              <a:ext uri="{FF2B5EF4-FFF2-40B4-BE49-F238E27FC236}">
                <a16:creationId xmlns:a16="http://schemas.microsoft.com/office/drawing/2014/main" id="{D39C7051-71B4-021D-F3E7-5DC2F513075A}"/>
              </a:ext>
            </a:extLst>
          </p:cNvPr>
          <p:cNvSpPr>
            <a:spLocks noGrp="1"/>
          </p:cNvSpPr>
          <p:nvPr>
            <p:ph idx="1"/>
          </p:nvPr>
        </p:nvSpPr>
        <p:spPr/>
        <p:txBody>
          <a:bodyPr>
            <a:normAutofit fontScale="85000" lnSpcReduction="10000"/>
          </a:bodyPr>
          <a:lstStyle/>
          <a:p>
            <a:r>
              <a:rPr lang="en-US" dirty="0"/>
              <a:t>Create an Angular workspace for angular library which is not an application. </a:t>
            </a:r>
          </a:p>
          <a:p>
            <a:pPr lvl="1"/>
            <a:r>
              <a:rPr lang="en-US" dirty="0"/>
              <a:t>ng new my-library --create-application=false </a:t>
            </a:r>
          </a:p>
          <a:p>
            <a:r>
              <a:rPr lang="en-US" dirty="0"/>
              <a:t>Generate Angular Library in the workspace</a:t>
            </a:r>
          </a:p>
          <a:p>
            <a:pPr lvl="1"/>
            <a:r>
              <a:rPr lang="en-US" dirty="0"/>
              <a:t>ng g library manish-bfl-blr-apr23</a:t>
            </a:r>
          </a:p>
          <a:p>
            <a:r>
              <a:rPr lang="en-US" dirty="0"/>
              <a:t>Build the Library</a:t>
            </a:r>
          </a:p>
          <a:p>
            <a:pPr lvl="1"/>
            <a:r>
              <a:rPr lang="en-US" dirty="0"/>
              <a:t>ng build manish-bfl-blr-apr23</a:t>
            </a:r>
          </a:p>
          <a:p>
            <a:r>
              <a:rPr lang="en-US" dirty="0"/>
              <a:t>Publish the Library to </a:t>
            </a:r>
            <a:r>
              <a:rPr lang="en-US" dirty="0" err="1"/>
              <a:t>npm</a:t>
            </a:r>
            <a:endParaRPr lang="en-US" dirty="0"/>
          </a:p>
          <a:p>
            <a:pPr lvl="1"/>
            <a:r>
              <a:rPr lang="en-US" dirty="0"/>
              <a:t>Register a free account on npmjs.com</a:t>
            </a:r>
          </a:p>
          <a:p>
            <a:pPr lvl="1"/>
            <a:r>
              <a:rPr lang="en-US" dirty="0"/>
              <a:t>On Command Prompt, login to </a:t>
            </a:r>
            <a:r>
              <a:rPr lang="en-US" dirty="0" err="1"/>
              <a:t>npm</a:t>
            </a:r>
            <a:r>
              <a:rPr lang="en-US" dirty="0"/>
              <a:t> </a:t>
            </a:r>
          </a:p>
          <a:p>
            <a:pPr lvl="2"/>
            <a:r>
              <a:rPr lang="en-US" dirty="0" err="1"/>
              <a:t>npm</a:t>
            </a:r>
            <a:r>
              <a:rPr lang="en-US" dirty="0"/>
              <a:t> </a:t>
            </a:r>
            <a:r>
              <a:rPr lang="en-US" dirty="0" err="1"/>
              <a:t>adduser</a:t>
            </a:r>
            <a:endParaRPr lang="en-US" dirty="0"/>
          </a:p>
          <a:p>
            <a:pPr lvl="2"/>
            <a:r>
              <a:rPr lang="en-US" dirty="0" err="1"/>
              <a:t>npm</a:t>
            </a:r>
            <a:r>
              <a:rPr lang="en-US" dirty="0"/>
              <a:t> login</a:t>
            </a:r>
          </a:p>
          <a:p>
            <a:pPr lvl="1"/>
            <a:r>
              <a:rPr lang="en-US" dirty="0"/>
              <a:t>Navigate to Project Build folder in </a:t>
            </a:r>
            <a:r>
              <a:rPr lang="en-US" dirty="0" err="1"/>
              <a:t>dist</a:t>
            </a:r>
            <a:endParaRPr lang="en-US" dirty="0"/>
          </a:p>
          <a:p>
            <a:pPr lvl="2"/>
            <a:r>
              <a:rPr lang="en-US" dirty="0" err="1"/>
              <a:t>npm</a:t>
            </a:r>
            <a:r>
              <a:rPr lang="en-US" dirty="0"/>
              <a:t> publish</a:t>
            </a:r>
            <a:endParaRPr lang="en-IN" dirty="0"/>
          </a:p>
        </p:txBody>
      </p:sp>
    </p:spTree>
    <p:extLst>
      <p:ext uri="{BB962C8B-B14F-4D97-AF65-F5344CB8AC3E}">
        <p14:creationId xmlns:p14="http://schemas.microsoft.com/office/powerpoint/2010/main" val="3094113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28DD-2D40-D585-2B53-7B94BF9D53FD}"/>
              </a:ext>
            </a:extLst>
          </p:cNvPr>
          <p:cNvSpPr>
            <a:spLocks noGrp="1"/>
          </p:cNvSpPr>
          <p:nvPr>
            <p:ph type="title"/>
          </p:nvPr>
        </p:nvSpPr>
        <p:spPr/>
        <p:txBody>
          <a:bodyPr/>
          <a:lstStyle/>
          <a:p>
            <a:r>
              <a:rPr lang="en-IN"/>
              <a:t>Consume the publish </a:t>
            </a:r>
            <a:r>
              <a:rPr lang="en-IN" err="1"/>
              <a:t>npm</a:t>
            </a:r>
            <a:r>
              <a:rPr lang="en-IN"/>
              <a:t> package</a:t>
            </a:r>
          </a:p>
        </p:txBody>
      </p:sp>
      <p:sp>
        <p:nvSpPr>
          <p:cNvPr id="3" name="Content Placeholder 2">
            <a:extLst>
              <a:ext uri="{FF2B5EF4-FFF2-40B4-BE49-F238E27FC236}">
                <a16:creationId xmlns:a16="http://schemas.microsoft.com/office/drawing/2014/main" id="{86612EDE-F75A-91F9-4A1A-4F5DF8832EAE}"/>
              </a:ext>
            </a:extLst>
          </p:cNvPr>
          <p:cNvSpPr>
            <a:spLocks noGrp="1"/>
          </p:cNvSpPr>
          <p:nvPr>
            <p:ph idx="1"/>
          </p:nvPr>
        </p:nvSpPr>
        <p:spPr/>
        <p:txBody>
          <a:bodyPr/>
          <a:lstStyle/>
          <a:p>
            <a:r>
              <a:rPr lang="en-IN" dirty="0"/>
              <a:t>In your application folder path, install the </a:t>
            </a:r>
            <a:r>
              <a:rPr lang="en-IN" dirty="0" err="1"/>
              <a:t>npm</a:t>
            </a:r>
            <a:r>
              <a:rPr lang="en-IN" dirty="0"/>
              <a:t> package</a:t>
            </a:r>
          </a:p>
          <a:p>
            <a:pPr lvl="1"/>
            <a:r>
              <a:rPr lang="en-IN" dirty="0" err="1"/>
              <a:t>npm</a:t>
            </a:r>
            <a:r>
              <a:rPr lang="en-IN" dirty="0"/>
              <a:t> </a:t>
            </a:r>
            <a:r>
              <a:rPr lang="en-IN" dirty="0" err="1"/>
              <a:t>i</a:t>
            </a:r>
            <a:r>
              <a:rPr lang="en-IN" dirty="0"/>
              <a:t> manish-bfl-blr-apr23</a:t>
            </a:r>
          </a:p>
          <a:p>
            <a:r>
              <a:rPr lang="en-IN" dirty="0"/>
              <a:t>Import the Library Module in </a:t>
            </a:r>
            <a:r>
              <a:rPr lang="en-IN" dirty="0" err="1"/>
              <a:t>AppModule</a:t>
            </a:r>
            <a:r>
              <a:rPr lang="en-IN" dirty="0"/>
              <a:t> imports array</a:t>
            </a:r>
          </a:p>
          <a:p>
            <a:pPr lvl="1"/>
            <a:r>
              <a:rPr lang="en-IN" dirty="0"/>
              <a:t>imports: [</a:t>
            </a:r>
            <a:r>
              <a:rPr lang="en-IN" b="0" dirty="0">
                <a:solidFill>
                  <a:srgbClr val="FFC000"/>
                </a:solidFill>
                <a:effectLst/>
                <a:latin typeface="Consolas" panose="020B0609020204030204" pitchFamily="49" charset="0"/>
              </a:rPr>
              <a:t>ManishBflBlrApr23Module</a:t>
            </a:r>
            <a:r>
              <a:rPr lang="en-IN" dirty="0"/>
              <a:t>]</a:t>
            </a:r>
          </a:p>
          <a:p>
            <a:r>
              <a:rPr lang="en-IN" dirty="0"/>
              <a:t>Use the component in the application Root Component</a:t>
            </a:r>
          </a:p>
          <a:p>
            <a:pPr lvl="1"/>
            <a:r>
              <a:rPr lang="en-IN" dirty="0">
                <a:solidFill>
                  <a:srgbClr val="FFC000"/>
                </a:solidFill>
              </a:rPr>
              <a:t>&lt;lib-manish-bfl-blr-apr23&gt;&lt;/lib-manish-bfl-blr-apr23&gt;</a:t>
            </a:r>
          </a:p>
        </p:txBody>
      </p:sp>
    </p:spTree>
    <p:extLst>
      <p:ext uri="{BB962C8B-B14F-4D97-AF65-F5344CB8AC3E}">
        <p14:creationId xmlns:p14="http://schemas.microsoft.com/office/powerpoint/2010/main" val="3064370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461-3DEE-A385-439C-64BBB927B5CF}"/>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FC5AA058-37DC-0BB0-EFD6-7260BFCF328C}"/>
              </a:ext>
            </a:extLst>
          </p:cNvPr>
          <p:cNvSpPr>
            <a:spLocks noGrp="1"/>
          </p:cNvSpPr>
          <p:nvPr>
            <p:ph idx="1"/>
          </p:nvPr>
        </p:nvSpPr>
        <p:spPr/>
        <p:txBody>
          <a:bodyPr>
            <a:normAutofit fontScale="92500" lnSpcReduction="10000"/>
          </a:bodyPr>
          <a:lstStyle/>
          <a:p>
            <a:r>
              <a:rPr lang="en-IN" dirty="0"/>
              <a:t>Emulated:</a:t>
            </a:r>
          </a:p>
          <a:p>
            <a:pPr lvl="1"/>
            <a:r>
              <a:rPr lang="en-US" dirty="0"/>
              <a:t>Emulates a native Shadow DOM encapsulation behavior by adding a specific attribute to the component's host element and applying the same attribute to all the CSS selectors provided via Component.</a:t>
            </a:r>
            <a:endParaRPr lang="en-IN" dirty="0"/>
          </a:p>
          <a:p>
            <a:r>
              <a:rPr lang="en-IN" dirty="0"/>
              <a:t>None:</a:t>
            </a:r>
          </a:p>
          <a:p>
            <a:pPr lvl="1"/>
            <a:r>
              <a:rPr lang="en-US" dirty="0"/>
              <a:t>Doesn't provide any sort of CSS style encapsulation, meaning that all the styles provided via </a:t>
            </a:r>
            <a:r>
              <a:rPr lang="en-US" dirty="0" err="1"/>
              <a:t>Component#styles</a:t>
            </a:r>
            <a:r>
              <a:rPr lang="en-US" dirty="0"/>
              <a:t> styles or </a:t>
            </a:r>
            <a:r>
              <a:rPr lang="en-US" dirty="0" err="1"/>
              <a:t>Component#styleUrls</a:t>
            </a:r>
            <a:r>
              <a:rPr lang="en-US" dirty="0"/>
              <a:t> </a:t>
            </a:r>
            <a:r>
              <a:rPr lang="en-US" dirty="0" err="1"/>
              <a:t>styleUrls</a:t>
            </a:r>
            <a:r>
              <a:rPr lang="en-US" dirty="0"/>
              <a:t> are applicable to any HTML element of the application regardless of their host Component.</a:t>
            </a:r>
          </a:p>
          <a:p>
            <a:r>
              <a:rPr lang="en-US" dirty="0"/>
              <a:t>Shadow DOM:</a:t>
            </a:r>
          </a:p>
          <a:p>
            <a:pPr lvl="1"/>
            <a:r>
              <a:rPr lang="en-US" dirty="0"/>
              <a:t>Uses the browser's native Shadow DOM API to encapsulate CSS styles, meaning that it creates a </a:t>
            </a:r>
            <a:r>
              <a:rPr lang="en-US" dirty="0" err="1"/>
              <a:t>ShadowRoot</a:t>
            </a:r>
            <a:r>
              <a:rPr lang="en-US" dirty="0"/>
              <a:t> for the component's host element which is then used to encapsulate all the Component's styling.</a:t>
            </a:r>
          </a:p>
        </p:txBody>
      </p:sp>
    </p:spTree>
    <p:extLst>
      <p:ext uri="{BB962C8B-B14F-4D97-AF65-F5344CB8AC3E}">
        <p14:creationId xmlns:p14="http://schemas.microsoft.com/office/powerpoint/2010/main" val="27920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7B463-2902-EB46-01E9-CDA8F0290F74}"/>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3" name="Connector: Elbow 2">
            <a:extLst>
              <a:ext uri="{FF2B5EF4-FFF2-40B4-BE49-F238E27FC236}">
                <a16:creationId xmlns:a16="http://schemas.microsoft.com/office/drawing/2014/main" id="{F41170CD-DAC0-D116-9E2D-E0A2BDA2A8E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1187D356-6827-04C6-FCDA-C01ADF22169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5958931-CBC9-4488-8D95-2FE854925DD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6" name="Straight Arrow Connector 5">
            <a:extLst>
              <a:ext uri="{FF2B5EF4-FFF2-40B4-BE49-F238E27FC236}">
                <a16:creationId xmlns:a16="http://schemas.microsoft.com/office/drawing/2014/main" id="{0799803D-5920-1B82-B378-37AE8C90EDD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80E2C2-2021-E4A4-C822-24C0CBB3FD37}"/>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8" name="Straight Arrow Connector 7">
            <a:extLst>
              <a:ext uri="{FF2B5EF4-FFF2-40B4-BE49-F238E27FC236}">
                <a16:creationId xmlns:a16="http://schemas.microsoft.com/office/drawing/2014/main" id="{1E806EC3-9EDA-67D5-25E5-51A37F9C356B}"/>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Magnetic Disk 8">
            <a:extLst>
              <a:ext uri="{FF2B5EF4-FFF2-40B4-BE49-F238E27FC236}">
                <a16:creationId xmlns:a16="http://schemas.microsoft.com/office/drawing/2014/main" id="{1EE0D6AD-35FA-AF14-9E62-D327EF89A332}"/>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0" name="Group 9">
            <a:extLst>
              <a:ext uri="{FF2B5EF4-FFF2-40B4-BE49-F238E27FC236}">
                <a16:creationId xmlns:a16="http://schemas.microsoft.com/office/drawing/2014/main" id="{F3B63407-C2C6-B2DF-B1C7-FC4690D18B69}"/>
              </a:ext>
            </a:extLst>
          </p:cNvPr>
          <p:cNvGrpSpPr/>
          <p:nvPr/>
        </p:nvGrpSpPr>
        <p:grpSpPr>
          <a:xfrm>
            <a:off x="7810595" y="1677880"/>
            <a:ext cx="1262108" cy="898124"/>
            <a:chOff x="8762260" y="1677880"/>
            <a:chExt cx="1262108" cy="898124"/>
          </a:xfrm>
        </p:grpSpPr>
        <p:sp>
          <p:nvSpPr>
            <p:cNvPr id="11" name="Rectangle: Rounded Corners 10">
              <a:extLst>
                <a:ext uri="{FF2B5EF4-FFF2-40B4-BE49-F238E27FC236}">
                  <a16:creationId xmlns:a16="http://schemas.microsoft.com/office/drawing/2014/main" id="{1E753580-6D02-D8DF-94A6-D137B6D0F11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0D9B53CA-3782-EAF2-E00C-86C14242693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3" name="Group 12">
            <a:extLst>
              <a:ext uri="{FF2B5EF4-FFF2-40B4-BE49-F238E27FC236}">
                <a16:creationId xmlns:a16="http://schemas.microsoft.com/office/drawing/2014/main" id="{2DFC8B70-D81C-2BD7-D335-F1B502BE7B45}"/>
              </a:ext>
            </a:extLst>
          </p:cNvPr>
          <p:cNvGrpSpPr/>
          <p:nvPr/>
        </p:nvGrpSpPr>
        <p:grpSpPr>
          <a:xfrm>
            <a:off x="9193562" y="1690743"/>
            <a:ext cx="1262108" cy="898124"/>
            <a:chOff x="8762260" y="1677880"/>
            <a:chExt cx="1262108" cy="898124"/>
          </a:xfrm>
        </p:grpSpPr>
        <p:sp>
          <p:nvSpPr>
            <p:cNvPr id="14" name="Rectangle: Rounded Corners 13">
              <a:extLst>
                <a:ext uri="{FF2B5EF4-FFF2-40B4-BE49-F238E27FC236}">
                  <a16:creationId xmlns:a16="http://schemas.microsoft.com/office/drawing/2014/main" id="{4E9A10C2-0D50-F9E5-1C5D-C6B9E2F1E50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7BE0CD4-8FCD-1BEF-FEFA-1506D04BBC4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grpSp>
        <p:nvGrpSpPr>
          <p:cNvPr id="16" name="Group 15">
            <a:extLst>
              <a:ext uri="{FF2B5EF4-FFF2-40B4-BE49-F238E27FC236}">
                <a16:creationId xmlns:a16="http://schemas.microsoft.com/office/drawing/2014/main" id="{74EF117C-DF35-9C6D-7F30-01679B5AA408}"/>
              </a:ext>
            </a:extLst>
          </p:cNvPr>
          <p:cNvGrpSpPr/>
          <p:nvPr/>
        </p:nvGrpSpPr>
        <p:grpSpPr>
          <a:xfrm>
            <a:off x="8562508" y="2719934"/>
            <a:ext cx="1262108" cy="898124"/>
            <a:chOff x="8762260" y="1677880"/>
            <a:chExt cx="1262108" cy="898124"/>
          </a:xfrm>
        </p:grpSpPr>
        <p:sp>
          <p:nvSpPr>
            <p:cNvPr id="17" name="Rectangle: Rounded Corners 16">
              <a:extLst>
                <a:ext uri="{FF2B5EF4-FFF2-40B4-BE49-F238E27FC236}">
                  <a16:creationId xmlns:a16="http://schemas.microsoft.com/office/drawing/2014/main" id="{90C4CE94-B319-54DC-8A45-7F1289F141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BF32011B-56F8-C854-C6B2-73FDE9BAD3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JS</a:t>
              </a:r>
            </a:p>
          </p:txBody>
        </p:sp>
      </p:grpSp>
      <p:sp>
        <p:nvSpPr>
          <p:cNvPr id="19" name="Rectangle 18">
            <a:extLst>
              <a:ext uri="{FF2B5EF4-FFF2-40B4-BE49-F238E27FC236}">
                <a16:creationId xmlns:a16="http://schemas.microsoft.com/office/drawing/2014/main" id="{F5837CD2-8891-1FF6-36D5-0B6A0D397B5C}"/>
              </a:ext>
            </a:extLst>
          </p:cNvPr>
          <p:cNvSpPr/>
          <p:nvPr/>
        </p:nvSpPr>
        <p:spPr>
          <a:xfrm>
            <a:off x="4486704" y="2034350"/>
            <a:ext cx="1745991" cy="369332"/>
          </a:xfrm>
          <a:prstGeom prst="rect">
            <a:avLst/>
          </a:prstGeom>
        </p:spPr>
        <p:txBody>
          <a:bodyPr wrap="none">
            <a:spAutoFit/>
          </a:bodyPr>
          <a:lstStyle/>
          <a:p>
            <a:r>
              <a:rPr lang="en-IN"/>
              <a:t>HTML + CSS + JS </a:t>
            </a:r>
          </a:p>
        </p:txBody>
      </p:sp>
      <p:sp>
        <p:nvSpPr>
          <p:cNvPr id="20" name="Rectangle 19">
            <a:extLst>
              <a:ext uri="{FF2B5EF4-FFF2-40B4-BE49-F238E27FC236}">
                <a16:creationId xmlns:a16="http://schemas.microsoft.com/office/drawing/2014/main" id="{5BF86908-388E-3C56-AED2-C40B73B33231}"/>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1" name="Rectangle: Rounded Corners 20">
            <a:extLst>
              <a:ext uri="{FF2B5EF4-FFF2-40B4-BE49-F238E27FC236}">
                <a16:creationId xmlns:a16="http://schemas.microsoft.com/office/drawing/2014/main" id="{22D89D47-61AA-6885-195A-7D7A8D6DAB0E}"/>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C23CEB5-D021-11A7-EF4B-77BB82B5C2A9}"/>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0EAB9F15-2363-DD02-9D99-4DB5C5E6B50C}"/>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368956CA-08DC-1DC7-B68B-869ACF0CDE4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96E7D6F6-6F78-C360-58C0-1A469F893DE2}"/>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6" name="TextBox 25">
            <a:extLst>
              <a:ext uri="{FF2B5EF4-FFF2-40B4-BE49-F238E27FC236}">
                <a16:creationId xmlns:a16="http://schemas.microsoft.com/office/drawing/2014/main" id="{99FD6E7F-79DA-055B-4E28-56D2078BB84D}"/>
              </a:ext>
            </a:extLst>
          </p:cNvPr>
          <p:cNvSpPr txBox="1"/>
          <p:nvPr/>
        </p:nvSpPr>
        <p:spPr>
          <a:xfrm>
            <a:off x="7806566" y="3920145"/>
            <a:ext cx="1122615" cy="1754326"/>
          </a:xfrm>
          <a:prstGeom prst="rect">
            <a:avLst/>
          </a:prstGeom>
          <a:noFill/>
        </p:spPr>
        <p:txBody>
          <a:bodyPr wrap="none" rtlCol="0">
            <a:spAutoFit/>
          </a:bodyPr>
          <a:lstStyle/>
          <a:p>
            <a:r>
              <a:rPr lang="en-IN">
                <a:solidFill>
                  <a:schemeClr val="bg1"/>
                </a:solidFill>
              </a:rPr>
              <a:t>ASP</a:t>
            </a:r>
          </a:p>
          <a:p>
            <a:r>
              <a:rPr lang="en-IN">
                <a:solidFill>
                  <a:schemeClr val="bg1"/>
                </a:solidFill>
              </a:rPr>
              <a:t>ASP.NET</a:t>
            </a:r>
          </a:p>
          <a:p>
            <a:r>
              <a:rPr lang="en-IN">
                <a:solidFill>
                  <a:schemeClr val="bg1"/>
                </a:solidFill>
              </a:rPr>
              <a:t>JSP</a:t>
            </a:r>
          </a:p>
          <a:p>
            <a:r>
              <a:rPr lang="en-IN">
                <a:solidFill>
                  <a:schemeClr val="bg1"/>
                </a:solidFill>
              </a:rPr>
              <a:t>PHP</a:t>
            </a:r>
          </a:p>
          <a:p>
            <a:r>
              <a:rPr lang="en-IN">
                <a:solidFill>
                  <a:schemeClr val="bg1"/>
                </a:solidFill>
              </a:rPr>
              <a:t>Ruby</a:t>
            </a:r>
          </a:p>
          <a:p>
            <a:r>
              <a:rPr lang="en-IN">
                <a:solidFill>
                  <a:schemeClr val="bg1"/>
                </a:solidFill>
              </a:rPr>
              <a:t>Express JS</a:t>
            </a:r>
          </a:p>
        </p:txBody>
      </p:sp>
      <p:sp>
        <p:nvSpPr>
          <p:cNvPr id="27" name="TextBox 26">
            <a:extLst>
              <a:ext uri="{FF2B5EF4-FFF2-40B4-BE49-F238E27FC236}">
                <a16:creationId xmlns:a16="http://schemas.microsoft.com/office/drawing/2014/main" id="{F40B5490-27FA-8B40-94E7-7334ACCFCF0F}"/>
              </a:ext>
            </a:extLst>
          </p:cNvPr>
          <p:cNvSpPr txBox="1"/>
          <p:nvPr/>
        </p:nvSpPr>
        <p:spPr>
          <a:xfrm>
            <a:off x="8973934" y="3890452"/>
            <a:ext cx="1629448"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cxnSp>
        <p:nvCxnSpPr>
          <p:cNvPr id="28" name="Straight Arrow Connector 27">
            <a:extLst>
              <a:ext uri="{FF2B5EF4-FFF2-40B4-BE49-F238E27FC236}">
                <a16:creationId xmlns:a16="http://schemas.microsoft.com/office/drawing/2014/main" id="{7FC7AD43-A67D-F809-9710-5C7CB283F07D}"/>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B9F2DE-F6A1-7EC4-8207-3C475C5A01C7}"/>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91D2024-EA5C-D2F8-4B02-30187D618BC1}"/>
              </a:ext>
            </a:extLst>
          </p:cNvPr>
          <p:cNvSpPr txBox="1"/>
          <p:nvPr/>
        </p:nvSpPr>
        <p:spPr>
          <a:xfrm>
            <a:off x="4422748" y="2692165"/>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391A0AFD-50E4-2A10-8F17-6AD733168D01}"/>
              </a:ext>
            </a:extLst>
          </p:cNvPr>
          <p:cNvSpPr txBox="1"/>
          <p:nvPr/>
        </p:nvSpPr>
        <p:spPr>
          <a:xfrm>
            <a:off x="4599944" y="3469413"/>
            <a:ext cx="1547218" cy="369332"/>
          </a:xfrm>
          <a:prstGeom prst="rect">
            <a:avLst/>
          </a:prstGeom>
          <a:noFill/>
        </p:spPr>
        <p:txBody>
          <a:bodyPr wrap="none" rtlCol="0">
            <a:spAutoFit/>
          </a:bodyPr>
          <a:lstStyle/>
          <a:p>
            <a:r>
              <a:rPr lang="en-IN"/>
              <a:t>PARTIAL HTML</a:t>
            </a:r>
          </a:p>
        </p:txBody>
      </p:sp>
      <p:sp>
        <p:nvSpPr>
          <p:cNvPr id="32" name="Rectangle 31">
            <a:extLst>
              <a:ext uri="{FF2B5EF4-FFF2-40B4-BE49-F238E27FC236}">
                <a16:creationId xmlns:a16="http://schemas.microsoft.com/office/drawing/2014/main" id="{7BBC0EEB-50BE-4501-E4F3-68A133C78A13}"/>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D338819D-82D3-49B5-F3DF-A7AD1F54D5D3}"/>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52B3CFF7-5722-7CBA-D548-37EFBA01F93B}"/>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Box 34">
              <a:extLst>
                <a:ext uri="{FF2B5EF4-FFF2-40B4-BE49-F238E27FC236}">
                  <a16:creationId xmlns:a16="http://schemas.microsoft.com/office/drawing/2014/main" id="{40B2D00B-4103-E73E-2B85-4BE74E37FD39}"/>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grpSp>
        <p:nvGrpSpPr>
          <p:cNvPr id="36" name="Group 35">
            <a:extLst>
              <a:ext uri="{FF2B5EF4-FFF2-40B4-BE49-F238E27FC236}">
                <a16:creationId xmlns:a16="http://schemas.microsoft.com/office/drawing/2014/main" id="{BB7ED867-5DBD-2F20-8F8D-AB6B6268B126}"/>
              </a:ext>
            </a:extLst>
          </p:cNvPr>
          <p:cNvGrpSpPr/>
          <p:nvPr/>
        </p:nvGrpSpPr>
        <p:grpSpPr>
          <a:xfrm>
            <a:off x="1092200" y="4089400"/>
            <a:ext cx="1380067" cy="846666"/>
            <a:chOff x="1092200" y="4089400"/>
            <a:chExt cx="1380067" cy="846666"/>
          </a:xfrm>
        </p:grpSpPr>
        <p:sp>
          <p:nvSpPr>
            <p:cNvPr id="37" name="Rectangle 36">
              <a:extLst>
                <a:ext uri="{FF2B5EF4-FFF2-40B4-BE49-F238E27FC236}">
                  <a16:creationId xmlns:a16="http://schemas.microsoft.com/office/drawing/2014/main" id="{94C9E88B-081B-0AD1-364C-4116A33BB831}"/>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8" name="Rectangle 37">
              <a:extLst>
                <a:ext uri="{FF2B5EF4-FFF2-40B4-BE49-F238E27FC236}">
                  <a16:creationId xmlns:a16="http://schemas.microsoft.com/office/drawing/2014/main" id="{DA68E48F-D23C-77A0-7B4B-D959287486C3}"/>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3620799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a:t>Angular provides three categories of data binding according to the direction of data flow:</a:t>
            </a:r>
          </a:p>
          <a:p>
            <a:pPr lvl="1"/>
            <a:r>
              <a:rPr lang="en-US"/>
              <a:t>From the source to view</a:t>
            </a:r>
          </a:p>
          <a:p>
            <a:pPr lvl="1"/>
            <a:r>
              <a:rPr lang="en-US"/>
              <a:t>From view to source</a:t>
            </a:r>
          </a:p>
          <a:p>
            <a:pPr lvl="1"/>
            <a:r>
              <a:rPr lang="en-US"/>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1166-C04B-88AF-A454-2EEB7DC3C860}"/>
              </a:ext>
            </a:extLst>
          </p:cNvPr>
          <p:cNvSpPr>
            <a:spLocks noGrp="1"/>
          </p:cNvSpPr>
          <p:nvPr>
            <p:ph type="title"/>
          </p:nvPr>
        </p:nvSpPr>
        <p:spPr/>
        <p:txBody>
          <a:bodyPr/>
          <a:lstStyle/>
          <a:p>
            <a:r>
              <a:rPr lang="en-IN"/>
              <a:t>Data Binding (Flow of Data)</a:t>
            </a:r>
          </a:p>
        </p:txBody>
      </p:sp>
      <p:sp>
        <p:nvSpPr>
          <p:cNvPr id="4" name="TextBox 3">
            <a:extLst>
              <a:ext uri="{FF2B5EF4-FFF2-40B4-BE49-F238E27FC236}">
                <a16:creationId xmlns:a16="http://schemas.microsoft.com/office/drawing/2014/main" id="{7355C984-455B-10A4-008E-671D6AF9475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31CB2EFA-5109-02DA-D4EE-99A728A82D63}"/>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8FAA8B86-376D-19FF-F35D-8FCC15BF40FF}"/>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EECE35-BF08-91DA-5C14-71BDC0554E8A}"/>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8" name="Straight Arrow Connector 7">
            <a:extLst>
              <a:ext uri="{FF2B5EF4-FFF2-40B4-BE49-F238E27FC236}">
                <a16:creationId xmlns:a16="http://schemas.microsoft.com/office/drawing/2014/main" id="{A10ED01A-9A00-C755-629E-2159F0C807C0}"/>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ECF8F13-8695-20B6-BD98-99ED85D178CC}"/>
              </a:ext>
            </a:extLst>
          </p:cNvPr>
          <p:cNvSpPr txBox="1"/>
          <p:nvPr/>
        </p:nvSpPr>
        <p:spPr>
          <a:xfrm>
            <a:off x="4465853" y="4062428"/>
            <a:ext cx="2795702" cy="830997"/>
          </a:xfrm>
          <a:prstGeom prst="rect">
            <a:avLst/>
          </a:prstGeom>
          <a:noFill/>
        </p:spPr>
        <p:txBody>
          <a:bodyPr wrap="none" rtlCol="0">
            <a:spAutoFit/>
          </a:bodyPr>
          <a:lstStyle/>
          <a:p>
            <a:pPr algn="ctr"/>
            <a:r>
              <a:rPr lang="en-IN" sz="1600" b="1"/>
              <a:t>One Way To Source Binding</a:t>
            </a:r>
          </a:p>
          <a:p>
            <a:pPr algn="ctr"/>
            <a:r>
              <a:rPr lang="en-IN" sz="1600" b="1"/>
              <a:t>Event Binding</a:t>
            </a:r>
          </a:p>
          <a:p>
            <a:pPr algn="ctr"/>
            <a:r>
              <a:rPr lang="en-IN" sz="1600"/>
              <a:t>(</a:t>
            </a:r>
            <a:r>
              <a:rPr lang="en-IN" sz="1600" err="1"/>
              <a:t>eventName</a:t>
            </a:r>
            <a:r>
              <a:rPr lang="en-IN" sz="1600"/>
              <a:t>) or on-</a:t>
            </a:r>
            <a:r>
              <a:rPr lang="en-IN" sz="1600" err="1"/>
              <a:t>eventName</a:t>
            </a:r>
            <a:endParaRPr lang="en-IN" sz="1600"/>
          </a:p>
        </p:txBody>
      </p:sp>
      <p:cxnSp>
        <p:nvCxnSpPr>
          <p:cNvPr id="10" name="Straight Arrow Connector 9">
            <a:extLst>
              <a:ext uri="{FF2B5EF4-FFF2-40B4-BE49-F238E27FC236}">
                <a16:creationId xmlns:a16="http://schemas.microsoft.com/office/drawing/2014/main" id="{74C3700C-C354-9467-3B0E-697CB0D836ED}"/>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53AECC-381D-6DED-9043-DD2D49F3897A}"/>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6FDFDD-D06B-2424-D5B6-947F99F18978}"/>
              </a:ext>
            </a:extLst>
          </p:cNvPr>
          <p:cNvSpPr txBox="1"/>
          <p:nvPr/>
        </p:nvSpPr>
        <p:spPr>
          <a:xfrm>
            <a:off x="4441680" y="5469661"/>
            <a:ext cx="2844048" cy="584775"/>
          </a:xfrm>
          <a:prstGeom prst="rect">
            <a:avLst/>
          </a:prstGeom>
          <a:noFill/>
        </p:spPr>
        <p:txBody>
          <a:bodyPr wrap="none" rtlCol="0">
            <a:spAutoFit/>
          </a:bodyPr>
          <a:lstStyle/>
          <a:p>
            <a:pPr algn="ctr"/>
            <a:r>
              <a:rPr lang="en-IN" sz="1600" b="1"/>
              <a:t>Two Way Binding</a:t>
            </a:r>
          </a:p>
          <a:p>
            <a:pPr algn="ctr"/>
            <a:r>
              <a:rPr lang="en-IN" sz="1600"/>
              <a:t>[(</a:t>
            </a:r>
            <a:r>
              <a:rPr lang="en-IN" sz="1600" err="1"/>
              <a:t>ngModel</a:t>
            </a:r>
            <a:r>
              <a:rPr lang="en-IN" sz="1600"/>
              <a:t>)] or </a:t>
            </a:r>
            <a:r>
              <a:rPr lang="en-IN" sz="1600" err="1"/>
              <a:t>bindon-ngModel</a:t>
            </a:r>
            <a:endParaRPr lang="en-IN" sz="1600"/>
          </a:p>
        </p:txBody>
      </p:sp>
    </p:spTree>
    <p:extLst>
      <p:ext uri="{BB962C8B-B14F-4D97-AF65-F5344CB8AC3E}">
        <p14:creationId xmlns:p14="http://schemas.microsoft.com/office/powerpoint/2010/main" val="16374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a:t>
            </a:r>
            <a:r>
              <a:rPr lang="en-US"/>
              <a:t>component's or directive’s lifecycle</a:t>
            </a:r>
            <a:r>
              <a:rPr lang="en-US" dirty="0"/>
              <a:t>,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a:solidFill>
                  <a:srgbClr val="FF0000"/>
                </a:solidFill>
              </a:rPr>
              <a:t>constructor</a:t>
            </a:r>
            <a:r>
              <a:rPr lang="en-US" sz="1800"/>
              <a:t> : This is invoked when Angular creates a component or directive by calling new on the class.</a:t>
            </a:r>
          </a:p>
          <a:p>
            <a:pPr algn="just"/>
            <a:r>
              <a:rPr lang="en-US" sz="1800" b="1" err="1"/>
              <a:t>ngOnChanges</a:t>
            </a:r>
            <a:r>
              <a:rPr lang="en-US" sz="1800"/>
              <a:t> : Invoked every time, there is a change in one of the input properties of the component.</a:t>
            </a:r>
          </a:p>
          <a:p>
            <a:pPr algn="just"/>
            <a:r>
              <a:rPr lang="en-US" sz="1800" b="1" err="1">
                <a:solidFill>
                  <a:srgbClr val="FF0000"/>
                </a:solidFill>
              </a:rPr>
              <a:t>ngOnInit</a:t>
            </a:r>
            <a:r>
              <a:rPr lang="en-US" sz="1800" b="1"/>
              <a:t> </a:t>
            </a:r>
            <a:r>
              <a:rPr lang="en-US" sz="1800"/>
              <a:t>: Invoked when given component has been initialized. This hook is only called once after the first </a:t>
            </a:r>
            <a:r>
              <a:rPr lang="en-US" sz="1800" err="1"/>
              <a:t>ngOnChanges</a:t>
            </a:r>
            <a:endParaRPr lang="en-US" sz="1800"/>
          </a:p>
          <a:p>
            <a:pPr algn="just"/>
            <a:r>
              <a:rPr lang="en-US" sz="1800" b="1" err="1"/>
              <a:t>ngDoCheck</a:t>
            </a:r>
            <a:r>
              <a:rPr lang="en-US" sz="1800"/>
              <a:t> : Invoked when the change detector of the given component is invoked. It allows us to implement our own change detection algorithm for the given component.</a:t>
            </a:r>
          </a:p>
          <a:p>
            <a:pPr algn="just"/>
            <a:r>
              <a:rPr lang="en-US" sz="1800" b="1" err="1">
                <a:solidFill>
                  <a:srgbClr val="FF0000"/>
                </a:solidFill>
              </a:rPr>
              <a:t>ngAfterContentInit</a:t>
            </a:r>
            <a:r>
              <a:rPr lang="en-US" sz="1800"/>
              <a:t> : Invoked after Angular performs any content projection into the component’s </a:t>
            </a:r>
          </a:p>
          <a:p>
            <a:pPr algn="just"/>
            <a:r>
              <a:rPr lang="en-US" sz="1800" b="1" err="1"/>
              <a:t>ngAfterContentChecked</a:t>
            </a:r>
            <a:r>
              <a:rPr lang="en-US" sz="1800"/>
              <a:t> : Invoked each time the content of the given component has been checked by the change detection mechanism of Angular.</a:t>
            </a:r>
          </a:p>
          <a:p>
            <a:pPr algn="just"/>
            <a:r>
              <a:rPr lang="en-US" sz="1800" b="1" err="1">
                <a:solidFill>
                  <a:srgbClr val="FF0000"/>
                </a:solidFill>
              </a:rPr>
              <a:t>ngAfterViewInit</a:t>
            </a:r>
            <a:r>
              <a:rPr lang="en-US" sz="1800"/>
              <a:t> : Invoked when the component’s view has been fully initialized.</a:t>
            </a:r>
          </a:p>
          <a:p>
            <a:pPr algn="just"/>
            <a:r>
              <a:rPr lang="en-US" sz="1800" b="1" err="1"/>
              <a:t>ngAfterViewChecked</a:t>
            </a:r>
            <a:r>
              <a:rPr lang="en-US" sz="1800"/>
              <a:t> : Invoked each time the view of the given component has been checked by the change detection mechanism of Angular</a:t>
            </a:r>
          </a:p>
          <a:p>
            <a:pPr algn="just"/>
            <a:r>
              <a:rPr lang="en-US" sz="1800" b="1" err="1">
                <a:solidFill>
                  <a:srgbClr val="FFC000"/>
                </a:solidFill>
              </a:rPr>
              <a:t>ngOnDestroy</a:t>
            </a:r>
            <a:r>
              <a:rPr lang="en-US" sz="1800" b="1"/>
              <a:t> </a:t>
            </a:r>
            <a:r>
              <a:rPr lang="en-US" sz="1800"/>
              <a:t>: This method will be invoked just before Angular destroys the component. Use this hook to unsubscribe observables and detach event handlers to avoid memory leaks.</a:t>
            </a:r>
            <a:endParaRPr lang="en-IN" sz="1800"/>
          </a:p>
        </p:txBody>
      </p:sp>
    </p:spTree>
    <p:extLst>
      <p:ext uri="{BB962C8B-B14F-4D97-AF65-F5344CB8AC3E}">
        <p14:creationId xmlns:p14="http://schemas.microsoft.com/office/powerpoint/2010/main" val="1176937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a:t>Directives are classes that add additional behavior to elements in your Angular applications. </a:t>
            </a:r>
          </a:p>
          <a:p>
            <a:r>
              <a:rPr lang="en-US"/>
              <a:t>The different types of Angular directives are as follows:</a:t>
            </a:r>
          </a:p>
          <a:p>
            <a:pPr lvl="1"/>
            <a:r>
              <a:rPr lang="en-US" b="1"/>
              <a:t>Components</a:t>
            </a:r>
            <a:r>
              <a:rPr lang="en-US"/>
              <a:t>—directives with a template. This type of directive is the most common directive type.</a:t>
            </a:r>
          </a:p>
          <a:p>
            <a:pPr lvl="1"/>
            <a:r>
              <a:rPr lang="en-US" b="1"/>
              <a:t>Attribute directives</a:t>
            </a:r>
            <a:r>
              <a:rPr lang="en-US"/>
              <a:t>—directives that change the appearance or behavior of an element, component, or another directive. E.g., </a:t>
            </a:r>
            <a:r>
              <a:rPr lang="en-US" err="1"/>
              <a:t>NgClass</a:t>
            </a:r>
            <a:r>
              <a:rPr lang="en-US"/>
              <a:t>, </a:t>
            </a:r>
            <a:r>
              <a:rPr lang="en-US" err="1"/>
              <a:t>NgStyle</a:t>
            </a:r>
            <a:r>
              <a:rPr lang="en-US"/>
              <a:t>, </a:t>
            </a:r>
            <a:r>
              <a:rPr lang="en-US" err="1"/>
              <a:t>NgModel</a:t>
            </a:r>
            <a:endParaRPr lang="en-US"/>
          </a:p>
          <a:p>
            <a:pPr lvl="1"/>
            <a:r>
              <a:rPr lang="en-US" b="1"/>
              <a:t>Structural directives</a:t>
            </a:r>
            <a:r>
              <a:rPr lang="en-US"/>
              <a:t>—directives that change the DOM layout by adding and removing DOM elements. E.g., </a:t>
            </a:r>
            <a:r>
              <a:rPr lang="en-US" err="1"/>
              <a:t>NgIf</a:t>
            </a:r>
            <a:r>
              <a:rPr lang="en-US"/>
              <a:t>, </a:t>
            </a:r>
            <a:r>
              <a:rPr lang="en-US" err="1"/>
              <a:t>NgFor</a:t>
            </a:r>
            <a:r>
              <a:rPr lang="en-US"/>
              <a:t>, </a:t>
            </a:r>
            <a:r>
              <a:rPr lang="en-US" err="1"/>
              <a:t>NgSwitch</a:t>
            </a:r>
            <a:endParaRPr lang="en-US"/>
          </a:p>
        </p:txBody>
      </p:sp>
    </p:spTree>
    <p:extLst>
      <p:ext uri="{BB962C8B-B14F-4D97-AF65-F5344CB8AC3E}">
        <p14:creationId xmlns:p14="http://schemas.microsoft.com/office/powerpoint/2010/main" val="2791508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6C92-BDD4-4D7F-4C63-049D6FB7FD33}"/>
              </a:ext>
            </a:extLst>
          </p:cNvPr>
          <p:cNvSpPr>
            <a:spLocks noGrp="1"/>
          </p:cNvSpPr>
          <p:nvPr>
            <p:ph type="title"/>
          </p:nvPr>
        </p:nvSpPr>
        <p:spPr/>
        <p:txBody>
          <a:bodyPr/>
          <a:lstStyle/>
          <a:p>
            <a:r>
              <a:rPr lang="en-US"/>
              <a:t>Parent Child Communication</a:t>
            </a:r>
            <a:endParaRPr lang="en-IN"/>
          </a:p>
        </p:txBody>
      </p:sp>
      <p:pic>
        <p:nvPicPr>
          <p:cNvPr id="11" name="Content Placeholder 10">
            <a:extLst>
              <a:ext uri="{FF2B5EF4-FFF2-40B4-BE49-F238E27FC236}">
                <a16:creationId xmlns:a16="http://schemas.microsoft.com/office/drawing/2014/main" id="{B60B1B34-EAC3-6B6A-3476-3B0A9735C629}"/>
              </a:ext>
            </a:extLst>
          </p:cNvPr>
          <p:cNvPicPr>
            <a:picLocks noGrp="1" noChangeAspect="1"/>
          </p:cNvPicPr>
          <p:nvPr>
            <p:ph idx="1"/>
          </p:nvPr>
        </p:nvPicPr>
        <p:blipFill>
          <a:blip r:embed="rId2"/>
          <a:stretch>
            <a:fillRect/>
          </a:stretch>
        </p:blipFill>
        <p:spPr>
          <a:xfrm>
            <a:off x="569258" y="2085204"/>
            <a:ext cx="4840644" cy="4115157"/>
          </a:xfrm>
          <a:prstGeom prst="rect">
            <a:avLst/>
          </a:prstGeom>
        </p:spPr>
      </p:pic>
      <p:pic>
        <p:nvPicPr>
          <p:cNvPr id="19" name="Picture 18">
            <a:extLst>
              <a:ext uri="{FF2B5EF4-FFF2-40B4-BE49-F238E27FC236}">
                <a16:creationId xmlns:a16="http://schemas.microsoft.com/office/drawing/2014/main" id="{3F87052F-B950-6B6E-5A67-37EF36222919}"/>
              </a:ext>
            </a:extLst>
          </p:cNvPr>
          <p:cNvPicPr>
            <a:picLocks noChangeAspect="1"/>
          </p:cNvPicPr>
          <p:nvPr/>
        </p:nvPicPr>
        <p:blipFill>
          <a:blip r:embed="rId3"/>
          <a:stretch>
            <a:fillRect/>
          </a:stretch>
        </p:blipFill>
        <p:spPr>
          <a:xfrm>
            <a:off x="5983453" y="2085204"/>
            <a:ext cx="5639289" cy="4115157"/>
          </a:xfrm>
          <a:prstGeom prst="rect">
            <a:avLst/>
          </a:prstGeom>
        </p:spPr>
      </p:pic>
    </p:spTree>
    <p:extLst>
      <p:ext uri="{BB962C8B-B14F-4D97-AF65-F5344CB8AC3E}">
        <p14:creationId xmlns:p14="http://schemas.microsoft.com/office/powerpoint/2010/main" val="211117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01306-E730-3C52-D74F-D427B8B7AEBD}"/>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AAC2F0E6-0AF8-32E4-4D77-EC4763F94CDC}"/>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86FEB2FE-316A-2B6E-D9DA-92290E41D37F}"/>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54B4EFF0-96D6-EBFF-D3DE-03A19BE95366}"/>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16C6BCFE-8593-FF4B-41CF-2B8D5F56295C}"/>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9A23087C-546A-18BF-2FF8-442853A461B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5252802-22D6-57B9-4F63-CC947B62E18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3D0EA744-0A48-EE6F-DF36-B7466BE05D6D}"/>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0FC1A567-94EB-BE3E-B5E4-ACB4B2ADBBB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19FC0AA7-4C1A-BDA3-59F9-52B79DD9867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3D080E0-1198-0457-E96B-C61A2CB18480}"/>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D7F493B3-9D6F-AE2C-CE2A-B79DD4FEFBA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FE890719-A61F-B05D-6DE8-08F8F82D0AAD}"/>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64432F0-DDA2-CF82-8C45-EAE30618CA2C}"/>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4EE7AAE0-C046-8037-2476-C767ADE240FE}"/>
              </a:ext>
            </a:extLst>
          </p:cNvPr>
          <p:cNvSpPr txBox="1"/>
          <p:nvPr/>
        </p:nvSpPr>
        <p:spPr>
          <a:xfrm>
            <a:off x="4565159" y="2096945"/>
            <a:ext cx="1693092" cy="369332"/>
          </a:xfrm>
          <a:prstGeom prst="rect">
            <a:avLst/>
          </a:prstGeom>
          <a:noFill/>
        </p:spPr>
        <p:txBody>
          <a:bodyPr wrap="none" rtlCol="0">
            <a:spAutoFit/>
          </a:bodyPr>
          <a:lstStyle/>
          <a:p>
            <a:pPr algn="ctr"/>
            <a:r>
              <a:rPr lang="en-IN"/>
              <a:t>HTML + CSS + JS</a:t>
            </a:r>
          </a:p>
        </p:txBody>
      </p:sp>
      <p:cxnSp>
        <p:nvCxnSpPr>
          <p:cNvPr id="17" name="Straight Arrow Connector 16">
            <a:extLst>
              <a:ext uri="{FF2B5EF4-FFF2-40B4-BE49-F238E27FC236}">
                <a16:creationId xmlns:a16="http://schemas.microsoft.com/office/drawing/2014/main" id="{1D6C4A7D-B7C4-BBFB-2941-A08F69A3EA6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F0A962E-0320-BC7D-41B1-39A074101E7C}"/>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BA274E1B-1B06-4206-CBEC-B55BEAC2DF6A}"/>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A24F370B-4548-C2B7-E07F-8AB213167AE6}"/>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1700B30-04E6-D1C2-7845-F061403598A6}"/>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2FD3B3C-A005-2A60-7671-C489614D3E3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DE03B07B-3FA1-7F9F-FE58-9863EB6BBA19}"/>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24" name="Straight Arrow Connector 23">
            <a:extLst>
              <a:ext uri="{FF2B5EF4-FFF2-40B4-BE49-F238E27FC236}">
                <a16:creationId xmlns:a16="http://schemas.microsoft.com/office/drawing/2014/main" id="{C6E96DA1-59D5-D8D0-910B-1CF3E892CD1D}"/>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ECD16C-A83B-A6B2-49D6-1F31C96002DD}"/>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4517566-DDEF-E3DE-DB0F-E7ED862E4172}"/>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27" name="TextBox 26">
            <a:extLst>
              <a:ext uri="{FF2B5EF4-FFF2-40B4-BE49-F238E27FC236}">
                <a16:creationId xmlns:a16="http://schemas.microsoft.com/office/drawing/2014/main" id="{850C20E1-97E2-1023-C8BD-70118A12E9D6}"/>
              </a:ext>
            </a:extLst>
          </p:cNvPr>
          <p:cNvSpPr txBox="1"/>
          <p:nvPr/>
        </p:nvSpPr>
        <p:spPr>
          <a:xfrm>
            <a:off x="5026916" y="5181835"/>
            <a:ext cx="915956" cy="1477328"/>
          </a:xfrm>
          <a:prstGeom prst="rect">
            <a:avLst/>
          </a:prstGeom>
          <a:noFill/>
        </p:spPr>
        <p:txBody>
          <a:bodyPr wrap="none" rtlCol="0">
            <a:spAutoFit/>
          </a:bodyPr>
          <a:lstStyle/>
          <a:p>
            <a:r>
              <a:rPr lang="en-IN"/>
              <a:t>JSON</a:t>
            </a:r>
          </a:p>
          <a:p>
            <a:endParaRPr lang="en-IN"/>
          </a:p>
          <a:p>
            <a:r>
              <a:rPr lang="en-IN"/>
              <a:t>{</a:t>
            </a:r>
          </a:p>
          <a:p>
            <a:pPr>
              <a:tabLst>
                <a:tab pos="182563" algn="l"/>
              </a:tabLst>
            </a:pPr>
            <a:r>
              <a:rPr lang="en-IN"/>
              <a:t>	“id”:1</a:t>
            </a:r>
          </a:p>
          <a:p>
            <a:r>
              <a:rPr lang="en-IN"/>
              <a:t>}</a:t>
            </a:r>
          </a:p>
        </p:txBody>
      </p:sp>
      <p:sp>
        <p:nvSpPr>
          <p:cNvPr id="28" name="Flowchart: Magnetic Disk 27">
            <a:extLst>
              <a:ext uri="{FF2B5EF4-FFF2-40B4-BE49-F238E27FC236}">
                <a16:creationId xmlns:a16="http://schemas.microsoft.com/office/drawing/2014/main" id="{D71A479D-A990-4FA9-6C31-5D6E7E7AEB09}"/>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9" name="Straight Arrow Connector 28">
            <a:extLst>
              <a:ext uri="{FF2B5EF4-FFF2-40B4-BE49-F238E27FC236}">
                <a16:creationId xmlns:a16="http://schemas.microsoft.com/office/drawing/2014/main" id="{61F785DE-ADC9-DB00-B6B1-F8A5A8DD14A4}"/>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BDE6D1D-F201-63D7-5F17-CE36E81AC667}"/>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87D62B-318F-CBB2-A31A-79F18FE3141E}"/>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sp>
        <p:nvSpPr>
          <p:cNvPr id="32" name="TextBox 31">
            <a:extLst>
              <a:ext uri="{FF2B5EF4-FFF2-40B4-BE49-F238E27FC236}">
                <a16:creationId xmlns:a16="http://schemas.microsoft.com/office/drawing/2014/main" id="{F1BDB47E-9CD4-F8F4-7267-0DF5E7C9559B}"/>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65F1BDE0-D784-F1D7-9944-4241DC9DCD3C}"/>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3A136660-6192-51AC-5DD5-0F7B38D4ADB8}"/>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3A9BDAB2-6999-7B8E-3A5E-A169492248EA}"/>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668C1033-E86D-E3C8-4F49-5BE2C2162742}"/>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D0BCF873-FC33-71FA-5AB5-64C895CC7FE8}"/>
              </a:ext>
            </a:extLst>
          </p:cNvPr>
          <p:cNvSpPr txBox="1"/>
          <p:nvPr/>
        </p:nvSpPr>
        <p:spPr>
          <a:xfrm>
            <a:off x="249294" y="5744094"/>
            <a:ext cx="3068917" cy="646331"/>
          </a:xfrm>
          <a:prstGeom prst="rect">
            <a:avLst/>
          </a:prstGeom>
          <a:noFill/>
        </p:spPr>
        <p:txBody>
          <a:bodyPr wrap="none" rtlCol="0">
            <a:spAutoFit/>
          </a:bodyPr>
          <a:lstStyle/>
          <a:p>
            <a:pPr algn="ctr"/>
            <a:r>
              <a:rPr lang="en-IN"/>
              <a:t>Vanilla JS, jQuery, KO, BB, NG1,</a:t>
            </a:r>
          </a:p>
          <a:p>
            <a:pPr algn="ctr"/>
            <a:r>
              <a:rPr lang="en-IN"/>
              <a:t>NG2 &amp; above, React, Vue</a:t>
            </a:r>
          </a:p>
        </p:txBody>
      </p:sp>
      <p:sp>
        <p:nvSpPr>
          <p:cNvPr id="38" name="TextBox 37">
            <a:extLst>
              <a:ext uri="{FF2B5EF4-FFF2-40B4-BE49-F238E27FC236}">
                <a16:creationId xmlns:a16="http://schemas.microsoft.com/office/drawing/2014/main" id="{AB075099-E1F5-2E6D-3CD6-F90E55001222}"/>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
        <p:nvSpPr>
          <p:cNvPr id="39" name="TextBox 38">
            <a:extLst>
              <a:ext uri="{FF2B5EF4-FFF2-40B4-BE49-F238E27FC236}">
                <a16:creationId xmlns:a16="http://schemas.microsoft.com/office/drawing/2014/main" id="{50F68389-D798-479D-70B7-A92B6392EE71}"/>
              </a:ext>
            </a:extLst>
          </p:cNvPr>
          <p:cNvSpPr txBox="1"/>
          <p:nvPr/>
        </p:nvSpPr>
        <p:spPr>
          <a:xfrm>
            <a:off x="4267677" y="2415560"/>
            <a:ext cx="2288063" cy="369332"/>
          </a:xfrm>
          <a:prstGeom prst="rect">
            <a:avLst/>
          </a:prstGeom>
          <a:noFill/>
        </p:spPr>
        <p:txBody>
          <a:bodyPr wrap="none" rtlCol="0">
            <a:spAutoFit/>
          </a:bodyPr>
          <a:lstStyle/>
          <a:p>
            <a:pPr algn="ctr"/>
            <a:r>
              <a:rPr lang="en-IN"/>
              <a:t>Client Side Application</a:t>
            </a:r>
          </a:p>
        </p:txBody>
      </p:sp>
    </p:spTree>
    <p:extLst>
      <p:ext uri="{BB962C8B-B14F-4D97-AF65-F5344CB8AC3E}">
        <p14:creationId xmlns:p14="http://schemas.microsoft.com/office/powerpoint/2010/main" val="1922626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09C9-6E9F-6108-62BD-D38D23CB8F0E}"/>
              </a:ext>
            </a:extLst>
          </p:cNvPr>
          <p:cNvSpPr>
            <a:spLocks noGrp="1"/>
          </p:cNvSpPr>
          <p:nvPr>
            <p:ph type="title"/>
          </p:nvPr>
        </p:nvSpPr>
        <p:spPr/>
        <p:txBody>
          <a:bodyPr/>
          <a:lstStyle/>
          <a:p>
            <a:r>
              <a:rPr lang="en-IN"/>
              <a:t>Content Projection</a:t>
            </a:r>
          </a:p>
        </p:txBody>
      </p:sp>
      <p:sp>
        <p:nvSpPr>
          <p:cNvPr id="3" name="Content Placeholder 2">
            <a:extLst>
              <a:ext uri="{FF2B5EF4-FFF2-40B4-BE49-F238E27FC236}">
                <a16:creationId xmlns:a16="http://schemas.microsoft.com/office/drawing/2014/main" id="{3095A6ED-936D-5D46-A4A1-B350C7972391}"/>
              </a:ext>
            </a:extLst>
          </p:cNvPr>
          <p:cNvSpPr>
            <a:spLocks noGrp="1"/>
          </p:cNvSpPr>
          <p:nvPr>
            <p:ph idx="1"/>
          </p:nvPr>
        </p:nvSpPr>
        <p:spPr/>
        <p:txBody>
          <a:bodyPr>
            <a:normAutofit fontScale="92500" lnSpcReduction="10000"/>
          </a:bodyPr>
          <a:lstStyle/>
          <a:p>
            <a:r>
              <a:rPr lang="en-US"/>
              <a:t>Content projection is a pattern in which you insert, or project, the content you want to use inside another component. </a:t>
            </a:r>
          </a:p>
          <a:p>
            <a:r>
              <a:rPr lang="en-US"/>
              <a:t>For example, you could have a Card component that accepts content provided by another component.</a:t>
            </a:r>
          </a:p>
          <a:p>
            <a:r>
              <a:rPr lang="en-US"/>
              <a:t>Common implementations of content projection</a:t>
            </a:r>
          </a:p>
          <a:p>
            <a:pPr lvl="1"/>
            <a:r>
              <a:rPr lang="en-IN"/>
              <a:t>Single-slot content projection</a:t>
            </a:r>
          </a:p>
          <a:p>
            <a:pPr lvl="2"/>
            <a:r>
              <a:rPr lang="en-US"/>
              <a:t>With this type of content projection, a component accepts content from a single source.</a:t>
            </a:r>
            <a:endParaRPr lang="en-IN"/>
          </a:p>
          <a:p>
            <a:pPr lvl="1"/>
            <a:r>
              <a:rPr lang="en-IN"/>
              <a:t>Multi-slot content projection</a:t>
            </a:r>
          </a:p>
          <a:p>
            <a:pPr lvl="2"/>
            <a:r>
              <a:rPr lang="en-US"/>
              <a:t>In this scenario, a component accepts content from multiple sources.</a:t>
            </a:r>
            <a:endParaRPr lang="en-IN"/>
          </a:p>
          <a:p>
            <a:pPr lvl="1"/>
            <a:r>
              <a:rPr lang="en-IN"/>
              <a:t>Conditional content projection</a:t>
            </a:r>
          </a:p>
          <a:p>
            <a:pPr lvl="2"/>
            <a:r>
              <a:rPr lang="en-US"/>
              <a:t>Components that use conditional content projection render content only when specific conditions are met.</a:t>
            </a:r>
            <a:endParaRPr lang="en-IN"/>
          </a:p>
        </p:txBody>
      </p:sp>
    </p:spTree>
    <p:extLst>
      <p:ext uri="{BB962C8B-B14F-4D97-AF65-F5344CB8AC3E}">
        <p14:creationId xmlns:p14="http://schemas.microsoft.com/office/powerpoint/2010/main" val="1950824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E49F-BEA7-4BD2-CE4B-B4365A15D571}"/>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889E1A10-EADD-6A9E-F2F3-0D8DEF25C453}"/>
              </a:ext>
            </a:extLst>
          </p:cNvPr>
          <p:cNvSpPr>
            <a:spLocks noGrp="1"/>
          </p:cNvSpPr>
          <p:nvPr>
            <p:ph idx="1"/>
          </p:nvPr>
        </p:nvSpPr>
        <p:spPr/>
        <p:txBody>
          <a:bodyPr/>
          <a:lstStyle/>
          <a:p>
            <a:r>
              <a:rPr lang="en-US"/>
              <a:t>Learn how to download and use </a:t>
            </a:r>
            <a:r>
              <a:rPr lang="en-US" err="1"/>
              <a:t>ngx</a:t>
            </a:r>
            <a:r>
              <a:rPr lang="en-US"/>
              <a:t> pipes</a:t>
            </a:r>
          </a:p>
          <a:p>
            <a:pPr lvl="1"/>
            <a:r>
              <a:rPr lang="en-US">
                <a:hlinkClick r:id="rId2"/>
              </a:rPr>
              <a:t>https://github.com/danrevah/ngx-pipes</a:t>
            </a:r>
            <a:endParaRPr lang="en-US"/>
          </a:p>
          <a:p>
            <a:r>
              <a:rPr lang="en-US"/>
              <a:t>Create a custom pipe to sort the items in a list (</a:t>
            </a:r>
            <a:r>
              <a:rPr lang="en-US" err="1"/>
              <a:t>orderBy</a:t>
            </a:r>
            <a:r>
              <a:rPr lang="en-US"/>
              <a:t>)</a:t>
            </a:r>
          </a:p>
        </p:txBody>
      </p:sp>
    </p:spTree>
    <p:extLst>
      <p:ext uri="{BB962C8B-B14F-4D97-AF65-F5344CB8AC3E}">
        <p14:creationId xmlns:p14="http://schemas.microsoft.com/office/powerpoint/2010/main" val="1951104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a:t>Using 3</a:t>
            </a:r>
            <a:r>
              <a:rPr lang="en-IN" baseline="30000"/>
              <a:t>rd</a:t>
            </a:r>
            <a:r>
              <a:rPr lang="en-IN"/>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a:t>Install the package/library</a:t>
            </a:r>
          </a:p>
          <a:p>
            <a:pPr lvl="1"/>
            <a:r>
              <a:rPr lang="en-IN" err="1"/>
              <a:t>npm</a:t>
            </a:r>
            <a:r>
              <a:rPr lang="en-IN"/>
              <a:t> </a:t>
            </a:r>
            <a:r>
              <a:rPr lang="en-IN" err="1"/>
              <a:t>i</a:t>
            </a:r>
            <a:r>
              <a:rPr lang="en-IN"/>
              <a:t> &lt;package-name&gt;</a:t>
            </a:r>
          </a:p>
          <a:p>
            <a:pPr lvl="2"/>
            <a:r>
              <a:rPr lang="en-IN" err="1"/>
              <a:t>npm</a:t>
            </a:r>
            <a:r>
              <a:rPr lang="en-IN"/>
              <a:t> </a:t>
            </a:r>
            <a:r>
              <a:rPr lang="en-IN" err="1"/>
              <a:t>i</a:t>
            </a:r>
            <a:r>
              <a:rPr lang="en-IN"/>
              <a:t> </a:t>
            </a:r>
            <a:r>
              <a:rPr lang="en-IN" err="1"/>
              <a:t>lodash</a:t>
            </a:r>
            <a:endParaRPr lang="en-IN"/>
          </a:p>
          <a:p>
            <a:r>
              <a:rPr lang="en-IN"/>
              <a:t>Install the type definition file of the library</a:t>
            </a:r>
          </a:p>
          <a:p>
            <a:pPr lvl="1"/>
            <a:r>
              <a:rPr lang="en-IN" err="1"/>
              <a:t>npm</a:t>
            </a:r>
            <a:r>
              <a:rPr lang="en-IN"/>
              <a:t> </a:t>
            </a:r>
            <a:r>
              <a:rPr lang="en-IN" err="1"/>
              <a:t>i</a:t>
            </a:r>
            <a:r>
              <a:rPr lang="en-IN"/>
              <a:t> -D @types/&lt;package-name&gt;</a:t>
            </a:r>
          </a:p>
          <a:p>
            <a:pPr lvl="2"/>
            <a:r>
              <a:rPr lang="en-IN" err="1"/>
              <a:t>npm</a:t>
            </a:r>
            <a:r>
              <a:rPr lang="en-IN"/>
              <a:t> </a:t>
            </a:r>
            <a:r>
              <a:rPr lang="en-IN" err="1"/>
              <a:t>i</a:t>
            </a:r>
            <a:r>
              <a:rPr lang="en-IN"/>
              <a:t> -D @types/lodash</a:t>
            </a:r>
          </a:p>
          <a:p>
            <a:r>
              <a:rPr lang="en-IN"/>
              <a:t>If the package supports Angular schematics, we can use</a:t>
            </a:r>
          </a:p>
          <a:p>
            <a:pPr lvl="1"/>
            <a:r>
              <a:rPr lang="en-IN"/>
              <a:t>ng add &lt;package-name&gt;</a:t>
            </a:r>
          </a:p>
        </p:txBody>
      </p:sp>
    </p:spTree>
    <p:extLst>
      <p:ext uri="{BB962C8B-B14F-4D97-AF65-F5344CB8AC3E}">
        <p14:creationId xmlns:p14="http://schemas.microsoft.com/office/powerpoint/2010/main" val="4077754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extLst>
              <p:ext uri="{D42A27DB-BD31-4B8C-83A1-F6EECF244321}">
                <p14:modId xmlns:p14="http://schemas.microsoft.com/office/powerpoint/2010/main" val="2606833962"/>
              </p:ext>
            </p:extLst>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a:t>An operator is a pure function that takes in observable as input and the output is also an observable. </a:t>
            </a:r>
          </a:p>
          <a:p>
            <a:r>
              <a:rPr lang="en-US"/>
              <a:t>To work with operators, we need a pipe() method.</a:t>
            </a:r>
          </a:p>
          <a:p>
            <a:r>
              <a:rPr lang="en-US"/>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a:t>A provider in Angular acts like an instruction for the Dependency Injection system, which directs on how to get a value for a particular dependency.</a:t>
            </a:r>
          </a:p>
          <a:p>
            <a:r>
              <a:rPr lang="en-US"/>
              <a:t>These Dependencies are the services that we create and provide to Angular application module(s).</a:t>
            </a:r>
          </a:p>
          <a:p>
            <a:r>
              <a:rPr lang="en-US"/>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a:t>Providers are used to registering classes, functions, or values as dependencies using </a:t>
            </a:r>
            <a:r>
              <a:rPr lang="en-US" err="1"/>
              <a:t>Angular’s</a:t>
            </a:r>
            <a:r>
              <a:rPr lang="en-US"/>
              <a:t> Dependency Injection (DI) system. </a:t>
            </a:r>
          </a:p>
          <a:p>
            <a:r>
              <a:rPr lang="en-US"/>
              <a:t>Each Provider is located using a token. </a:t>
            </a:r>
          </a:p>
          <a:p>
            <a:r>
              <a:rPr lang="en-US"/>
              <a:t>Three types of token registration are available:</a:t>
            </a:r>
          </a:p>
          <a:p>
            <a:pPr lvl="1"/>
            <a:r>
              <a:rPr lang="en-US"/>
              <a:t>Type Token</a:t>
            </a:r>
          </a:p>
          <a:p>
            <a:pPr lvl="1"/>
            <a:r>
              <a:rPr lang="en-US"/>
              <a:t>String Token</a:t>
            </a:r>
          </a:p>
          <a:p>
            <a:pPr lvl="1"/>
            <a:r>
              <a:rPr lang="en-US"/>
              <a:t>Injection Token</a:t>
            </a:r>
          </a:p>
          <a:p>
            <a:r>
              <a:rPr lang="en-US"/>
              <a:t>Four ways can be used to create the dependency:</a:t>
            </a:r>
          </a:p>
          <a:p>
            <a:pPr lvl="1"/>
            <a:r>
              <a:rPr lang="en-US" b="1" err="1"/>
              <a:t>useClass</a:t>
            </a:r>
            <a:r>
              <a:rPr lang="en-US"/>
              <a:t> : Class Provider</a:t>
            </a:r>
          </a:p>
          <a:p>
            <a:pPr lvl="1"/>
            <a:r>
              <a:rPr lang="en-US" b="1" err="1"/>
              <a:t>useValue</a:t>
            </a:r>
            <a:r>
              <a:rPr lang="en-US"/>
              <a:t>: Value Provider</a:t>
            </a:r>
          </a:p>
          <a:p>
            <a:pPr lvl="1"/>
            <a:r>
              <a:rPr lang="en-US" b="1" err="1"/>
              <a:t>useFactory</a:t>
            </a:r>
            <a:r>
              <a:rPr lang="en-US"/>
              <a:t>: Factory Provider</a:t>
            </a:r>
          </a:p>
          <a:p>
            <a:pPr lvl="1"/>
            <a:r>
              <a:rPr lang="en-US" b="1" err="1"/>
              <a:t>useExisting</a:t>
            </a:r>
            <a:r>
              <a:rPr lang="en-US"/>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a:t>Doesn’t Perform Well With SEO</a:t>
            </a:r>
          </a:p>
          <a:p>
            <a:pPr lvl="1"/>
            <a:r>
              <a:rPr lang="en-US"/>
              <a:t>One of the metrics that search engines use is the number of pages a website has. However, since SPAs only load a single page, it serves as a disadvantage when ranking on search engines</a:t>
            </a:r>
          </a:p>
          <a:p>
            <a:r>
              <a:rPr lang="en-US"/>
              <a:t>Uses a Lot of Browser Resources</a:t>
            </a:r>
          </a:p>
          <a:p>
            <a:pPr lvl="1"/>
            <a:r>
              <a:rPr lang="en-US"/>
              <a:t>SPAs require many resources from the web browser since the browser is doing most of the tasks for the SPAs.</a:t>
            </a:r>
          </a:p>
          <a:p>
            <a:r>
              <a:rPr lang="en-IN"/>
              <a:t>Security Issues</a:t>
            </a:r>
          </a:p>
          <a:p>
            <a:pPr lvl="1"/>
            <a:r>
              <a:rPr lang="en-US"/>
              <a:t>As compared to multi-page apps, SPAs are more prone to cross-site scripting attacks. </a:t>
            </a:r>
            <a:endParaRPr lang="en-IN"/>
          </a:p>
        </p:txBody>
      </p:sp>
    </p:spTree>
    <p:extLst>
      <p:ext uri="{BB962C8B-B14F-4D97-AF65-F5344CB8AC3E}">
        <p14:creationId xmlns:p14="http://schemas.microsoft.com/office/powerpoint/2010/main" val="2662589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44A2-33C4-AEE0-74BC-92BD0965FB6F}"/>
              </a:ext>
            </a:extLst>
          </p:cNvPr>
          <p:cNvSpPr>
            <a:spLocks noGrp="1"/>
          </p:cNvSpPr>
          <p:nvPr>
            <p:ph type="title"/>
          </p:nvPr>
        </p:nvSpPr>
        <p:spPr/>
        <p:txBody>
          <a:bodyPr/>
          <a:lstStyle/>
          <a:p>
            <a:r>
              <a:rPr lang="en-US"/>
              <a:t>Assignment (Day 3)	</a:t>
            </a:r>
            <a:endParaRPr lang="en-IN"/>
          </a:p>
        </p:txBody>
      </p:sp>
      <p:sp>
        <p:nvSpPr>
          <p:cNvPr id="3" name="Content Placeholder 2">
            <a:extLst>
              <a:ext uri="{FF2B5EF4-FFF2-40B4-BE49-F238E27FC236}">
                <a16:creationId xmlns:a16="http://schemas.microsoft.com/office/drawing/2014/main" id="{34443B4A-3A34-D82D-FD9B-5309D5CAB961}"/>
              </a:ext>
            </a:extLst>
          </p:cNvPr>
          <p:cNvSpPr>
            <a:spLocks noGrp="1"/>
          </p:cNvSpPr>
          <p:nvPr>
            <p:ph idx="1"/>
          </p:nvPr>
        </p:nvSpPr>
        <p:spPr/>
        <p:txBody>
          <a:bodyPr>
            <a:normAutofit lnSpcReduction="10000"/>
          </a:bodyPr>
          <a:lstStyle/>
          <a:p>
            <a:r>
              <a:rPr lang="en-US"/>
              <a:t>Create a Custom Validator to compare 2 fields in the form</a:t>
            </a:r>
          </a:p>
          <a:p>
            <a:pPr lvl="1"/>
            <a:r>
              <a:rPr lang="en-US"/>
              <a:t>Compare Password and Confirm Password </a:t>
            </a:r>
          </a:p>
          <a:p>
            <a:pPr lvl="1"/>
            <a:r>
              <a:rPr lang="en-US"/>
              <a:t>Compare Start Date and End Date </a:t>
            </a:r>
          </a:p>
          <a:p>
            <a:pPr lvl="2"/>
            <a:r>
              <a:rPr lang="en-US"/>
              <a:t>End Date cannot be a date before the start date </a:t>
            </a:r>
          </a:p>
          <a:p>
            <a:r>
              <a:rPr lang="en-IN"/>
              <a:t>Complete the CRUD assignment as per the screenshot shared in the next slide, use array to keep the data.</a:t>
            </a:r>
          </a:p>
          <a:p>
            <a:pPr lvl="1"/>
            <a:r>
              <a:rPr lang="en-IN"/>
              <a:t>Create form-component and data-table-component as sibling components.</a:t>
            </a:r>
          </a:p>
          <a:p>
            <a:pPr lvl="1"/>
            <a:r>
              <a:rPr lang="en-IN"/>
              <a:t>Id should be auto generated after every insert, update and delete</a:t>
            </a:r>
          </a:p>
          <a:p>
            <a:pPr lvl="1"/>
            <a:r>
              <a:rPr lang="en-IN"/>
              <a:t>When we click details or edit, data will be displayed in Form Component.</a:t>
            </a:r>
          </a:p>
          <a:p>
            <a:pPr lvl="1"/>
            <a:r>
              <a:rPr lang="en-IN"/>
              <a:t>In Details, Form should display data but will be disabled for editing.</a:t>
            </a:r>
          </a:p>
          <a:p>
            <a:pPr lvl="1"/>
            <a:r>
              <a:rPr lang="en-IN"/>
              <a:t>On delete, ask for confirmation, before delete</a:t>
            </a:r>
          </a:p>
        </p:txBody>
      </p:sp>
    </p:spTree>
    <p:extLst>
      <p:ext uri="{BB962C8B-B14F-4D97-AF65-F5344CB8AC3E}">
        <p14:creationId xmlns:p14="http://schemas.microsoft.com/office/powerpoint/2010/main" val="30752510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7451</Words>
  <Application>Microsoft Office PowerPoint</Application>
  <PresentationFormat>Widescreen</PresentationFormat>
  <Paragraphs>1003</Paragraphs>
  <Slides>106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106</vt:i4>
      </vt:variant>
    </vt:vector>
  </HeadingPairs>
  <TitlesOfParts>
    <vt:vector size="11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Single Page Application Pros - CSR</vt:lpstr>
      <vt:lpstr>Single Page Application Cons (Purely CSR)</vt:lpstr>
      <vt:lpstr>PowerPoint Presentation</vt:lpstr>
      <vt:lpstr>Library vs Framework</vt:lpstr>
      <vt:lpstr>PowerPoint Presentation</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Angular Packages</vt:lpstr>
      <vt:lpstr>PowerPoint Presentation</vt:lpstr>
      <vt:lpstr>Modules</vt:lpstr>
      <vt:lpstr>Component</vt:lpstr>
      <vt:lpstr>PowerPoint Presentation</vt:lpstr>
      <vt:lpstr>Steps to run the application</vt:lpstr>
      <vt:lpstr>Adding Bootstrap</vt:lpstr>
      <vt:lpstr>Assignment</vt:lpstr>
      <vt:lpstr>Composite UI </vt:lpstr>
      <vt:lpstr>Angular Providers</vt:lpstr>
      <vt:lpstr>More on Modules – Multi Modules</vt:lpstr>
      <vt:lpstr>Why use modules in Angular?</vt:lpstr>
      <vt:lpstr>More on Modules – Multi Modules</vt:lpstr>
      <vt:lpstr>Types of Module</vt:lpstr>
      <vt:lpstr>Creating Angular Library &amp; NPM publish </vt:lpstr>
      <vt:lpstr>Consume the publish npm package</vt:lpstr>
      <vt:lpstr>View Encapsulation</vt:lpstr>
      <vt:lpstr>View Encapsulation</vt:lpstr>
      <vt:lpstr>View Encapsulation</vt:lpstr>
      <vt:lpstr>Data Binding</vt:lpstr>
      <vt:lpstr>Types of Data binding</vt:lpstr>
      <vt:lpstr>Data Binding (Flow of Data)</vt:lpstr>
      <vt:lpstr>Zone</vt:lpstr>
      <vt:lpstr>When Angular needs to update the HTML?</vt:lpstr>
      <vt:lpstr>Lifecycle hooks</vt:lpstr>
      <vt:lpstr>Life Cycle Hooks</vt:lpstr>
      <vt:lpstr>Hooks for the Component</vt:lpstr>
      <vt:lpstr>Directives</vt:lpstr>
      <vt:lpstr>Parent Child Communication</vt:lpstr>
      <vt:lpstr>Content Projection</vt:lpstr>
      <vt:lpstr>Pipes</vt:lpstr>
      <vt:lpstr>Assignment</vt:lpstr>
      <vt:lpstr>Using 3rd party Libraries in Angular</vt:lpstr>
      <vt:lpstr>Forms</vt:lpstr>
      <vt:lpstr>Key Differences</vt:lpstr>
      <vt:lpstr>Form Builder</vt:lpstr>
      <vt:lpstr>Built in Validators</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Assignment (Day 3) </vt:lpstr>
      <vt:lpstr>Assignment</vt:lpstr>
      <vt:lpstr>Communicating with backend services using HTTP</vt:lpstr>
      <vt:lpstr>Commonly used HTTP Client Methods</vt:lpstr>
      <vt:lpstr>PowerPoint Presentation</vt:lpstr>
      <vt:lpstr>Routing</vt:lpstr>
      <vt:lpstr>Conventional Routing</vt:lpstr>
      <vt:lpstr>Angular Router</vt:lpstr>
      <vt:lpstr>Key Features</vt:lpstr>
      <vt:lpstr>Key Features</vt:lpstr>
      <vt:lpstr>Angular Routing</vt:lpstr>
      <vt:lpstr>After Navigation, What Router does?</vt:lpstr>
      <vt:lpstr>Route Guards</vt:lpstr>
      <vt:lpstr>PowerPoint Presentation</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2023-06-14T18:20:21Z</dcterms:modified>
</cp:coreProperties>
</file>