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7" r:id="rId2"/>
    <p:sldId id="334" r:id="rId3"/>
    <p:sldId id="333" r:id="rId4"/>
    <p:sldId id="339" r:id="rId5"/>
    <p:sldId id="330" r:id="rId6"/>
    <p:sldId id="340" r:id="rId7"/>
    <p:sldId id="341" r:id="rId8"/>
    <p:sldId id="458" r:id="rId9"/>
    <p:sldId id="459" r:id="rId10"/>
    <p:sldId id="460" r:id="rId11"/>
    <p:sldId id="461" r:id="rId12"/>
    <p:sldId id="273" r:id="rId13"/>
    <p:sldId id="463" r:id="rId14"/>
    <p:sldId id="464" r:id="rId15"/>
    <p:sldId id="465" r:id="rId16"/>
    <p:sldId id="343" r:id="rId17"/>
    <p:sldId id="315" r:id="rId18"/>
    <p:sldId id="316" r:id="rId19"/>
    <p:sldId id="466" r:id="rId20"/>
    <p:sldId id="282" r:id="rId21"/>
    <p:sldId id="283" r:id="rId22"/>
    <p:sldId id="284" r:id="rId23"/>
    <p:sldId id="345" r:id="rId24"/>
    <p:sldId id="467" r:id="rId25"/>
    <p:sldId id="287" r:id="rId26"/>
    <p:sldId id="288" r:id="rId27"/>
    <p:sldId id="289" r:id="rId28"/>
    <p:sldId id="468" r:id="rId29"/>
    <p:sldId id="332" r:id="rId30"/>
    <p:sldId id="469" r:id="rId31"/>
    <p:sldId id="346" r:id="rId32"/>
    <p:sldId id="347" r:id="rId33"/>
    <p:sldId id="349" r:id="rId34"/>
    <p:sldId id="266" r:id="rId35"/>
    <p:sldId id="352" r:id="rId36"/>
    <p:sldId id="470" r:id="rId37"/>
    <p:sldId id="353" r:id="rId38"/>
    <p:sldId id="354" r:id="rId39"/>
    <p:sldId id="268" r:id="rId40"/>
    <p:sldId id="285" r:id="rId41"/>
    <p:sldId id="286" r:id="rId42"/>
    <p:sldId id="355" r:id="rId43"/>
    <p:sldId id="356" r:id="rId44"/>
    <p:sldId id="267" r:id="rId45"/>
    <p:sldId id="471" r:id="rId46"/>
    <p:sldId id="472" r:id="rId47"/>
    <p:sldId id="270" r:id="rId48"/>
    <p:sldId id="473" r:id="rId49"/>
    <p:sldId id="474" r:id="rId50"/>
    <p:sldId id="290" r:id="rId51"/>
    <p:sldId id="291" r:id="rId52"/>
    <p:sldId id="271" r:id="rId53"/>
    <p:sldId id="359" r:id="rId54"/>
    <p:sldId id="323" r:id="rId55"/>
    <p:sldId id="360" r:id="rId56"/>
    <p:sldId id="475" r:id="rId57"/>
    <p:sldId id="476" r:id="rId58"/>
    <p:sldId id="477" r:id="rId59"/>
    <p:sldId id="478" r:id="rId60"/>
    <p:sldId id="479" r:id="rId61"/>
    <p:sldId id="480" r:id="rId62"/>
    <p:sldId id="292" r:id="rId63"/>
    <p:sldId id="481" r:id="rId64"/>
    <p:sldId id="482" r:id="rId65"/>
    <p:sldId id="483" r:id="rId66"/>
    <p:sldId id="486" r:id="rId67"/>
    <p:sldId id="487" r:id="rId68"/>
    <p:sldId id="488" r:id="rId69"/>
    <p:sldId id="485" r:id="rId70"/>
    <p:sldId id="30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13DED-7D2A-4E58-9A5B-9D60677AA980}" v="2" dt="2023-05-04T09:28:50.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07" d="100"/>
          <a:sy n="107" d="100"/>
        </p:scale>
        <p:origin x="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A3179114-2163-4F3A-91C7-CE76A65F7B26}"/>
    <pc:docChg chg="undo custSel addSld delSld modSld">
      <pc:chgData name="Manish Sharma" userId="b799adb9ba789c8f" providerId="LiveId" clId="{A3179114-2163-4F3A-91C7-CE76A65F7B26}" dt="2022-05-16T10:54:54.708" v="893"/>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add">
        <pc:chgData name="Manish Sharma" userId="b799adb9ba789c8f" providerId="LiveId" clId="{A3179114-2163-4F3A-91C7-CE76A65F7B26}" dt="2022-05-16T06:09:21.543" v="867"/>
        <pc:sldMkLst>
          <pc:docMk/>
          <pc:sldMk cId="4064640019" sldId="325"/>
        </pc:sldMkLst>
      </pc:sldChg>
      <pc:sldChg chg="add">
        <pc:chgData name="Manish Sharma" userId="b799adb9ba789c8f" providerId="LiveId" clId="{A3179114-2163-4F3A-91C7-CE76A65F7B26}" dt="2022-05-16T06:47:00.032" v="868"/>
        <pc:sldMkLst>
          <pc:docMk/>
          <pc:sldMk cId="174730671" sldId="326"/>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6T09:45:57.032" v="891"/>
        <pc:sldMkLst>
          <pc:docMk/>
          <pc:sldMk cId="3573060485" sldId="328"/>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sldChg chg="addSp modSp add mod">
        <pc:chgData name="Manish Sharma" userId="b799adb9ba789c8f" providerId="LiveId" clId="{A3179114-2163-4F3A-91C7-CE76A65F7B26}" dt="2022-05-16T09:45:22.010" v="890" actId="20577"/>
        <pc:sldMkLst>
          <pc:docMk/>
          <pc:sldMk cId="1879572570" sldId="364"/>
        </pc:sldMkLst>
        <pc:spChg chg="add mod">
          <ac:chgData name="Manish Sharma" userId="b799adb9ba789c8f" providerId="LiveId" clId="{A3179114-2163-4F3A-91C7-CE76A65F7B26}" dt="2022-05-16T09:45:22.010" v="890" actId="20577"/>
          <ac:spMkLst>
            <pc:docMk/>
            <pc:sldMk cId="1879572570" sldId="364"/>
            <ac:spMk id="29" creationId="{FB701F8C-871C-307F-196C-3CCFA3DB248D}"/>
          </ac:spMkLst>
        </pc:spChg>
      </pc:sldChg>
      <pc:sldChg chg="add">
        <pc:chgData name="Manish Sharma" userId="b799adb9ba789c8f" providerId="LiveId" clId="{A3179114-2163-4F3A-91C7-CE76A65F7B26}" dt="2022-05-16T10:38:28.055" v="892"/>
        <pc:sldMkLst>
          <pc:docMk/>
          <pc:sldMk cId="4119803830" sldId="365"/>
        </pc:sldMkLst>
      </pc:sldChg>
      <pc:sldChg chg="add">
        <pc:chgData name="Manish Sharma" userId="b799adb9ba789c8f" providerId="LiveId" clId="{A3179114-2163-4F3A-91C7-CE76A65F7B26}" dt="2022-05-16T10:54:54.708" v="893"/>
        <pc:sldMkLst>
          <pc:docMk/>
          <pc:sldMk cId="1345247763" sldId="366"/>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21513DED-7D2A-4E58-9A5B-9D60677AA980}"/>
    <pc:docChg chg="undo custSel modSld">
      <pc:chgData name="Manish Sharma" userId="b799adb9ba789c8f" providerId="LiveId" clId="{21513DED-7D2A-4E58-9A5B-9D60677AA980}" dt="2023-05-04T09:30:06.462" v="7" actId="20577"/>
      <pc:docMkLst>
        <pc:docMk/>
      </pc:docMkLst>
      <pc:sldChg chg="addSp delSp modSp mod">
        <pc:chgData name="Manish Sharma" userId="b799adb9ba789c8f" providerId="LiveId" clId="{21513DED-7D2A-4E58-9A5B-9D60677AA980}" dt="2023-05-04T09:28:50.528" v="5" actId="165"/>
        <pc:sldMkLst>
          <pc:docMk/>
          <pc:sldMk cId="2881970395" sldId="475"/>
        </pc:sldMkLst>
        <pc:spChg chg="mod topLvl">
          <ac:chgData name="Manish Sharma" userId="b799adb9ba789c8f" providerId="LiveId" clId="{21513DED-7D2A-4E58-9A5B-9D60677AA980}" dt="2023-05-04T09:28:50.528" v="5" actId="165"/>
          <ac:spMkLst>
            <pc:docMk/>
            <pc:sldMk cId="2881970395" sldId="475"/>
            <ac:spMk id="4" creationId="{5068548C-5F25-EE16-1E01-6EFE4EAA2D0F}"/>
          </ac:spMkLst>
        </pc:spChg>
        <pc:spChg chg="mod topLvl">
          <ac:chgData name="Manish Sharma" userId="b799adb9ba789c8f" providerId="LiveId" clId="{21513DED-7D2A-4E58-9A5B-9D60677AA980}" dt="2023-05-04T09:28:50.528" v="5" actId="165"/>
          <ac:spMkLst>
            <pc:docMk/>
            <pc:sldMk cId="2881970395" sldId="475"/>
            <ac:spMk id="8" creationId="{5DDBAFF3-C48A-36EF-23E7-0C3DEF75307A}"/>
          </ac:spMkLst>
        </pc:spChg>
        <pc:spChg chg="mod topLvl">
          <ac:chgData name="Manish Sharma" userId="b799adb9ba789c8f" providerId="LiveId" clId="{21513DED-7D2A-4E58-9A5B-9D60677AA980}" dt="2023-05-04T09:28:50.528" v="5" actId="165"/>
          <ac:spMkLst>
            <pc:docMk/>
            <pc:sldMk cId="2881970395" sldId="475"/>
            <ac:spMk id="10" creationId="{C3EEF447-DFB3-90D4-2560-75647185B8EF}"/>
          </ac:spMkLst>
        </pc:spChg>
        <pc:spChg chg="mod topLvl">
          <ac:chgData name="Manish Sharma" userId="b799adb9ba789c8f" providerId="LiveId" clId="{21513DED-7D2A-4E58-9A5B-9D60677AA980}" dt="2023-05-04T09:28:50.528" v="5" actId="165"/>
          <ac:spMkLst>
            <pc:docMk/>
            <pc:sldMk cId="2881970395" sldId="475"/>
            <ac:spMk id="11" creationId="{20F3030D-D739-1753-84B7-964EE8F5B950}"/>
          </ac:spMkLst>
        </pc:spChg>
        <pc:spChg chg="mod topLvl">
          <ac:chgData name="Manish Sharma" userId="b799adb9ba789c8f" providerId="LiveId" clId="{21513DED-7D2A-4E58-9A5B-9D60677AA980}" dt="2023-05-04T09:28:50.528" v="5" actId="165"/>
          <ac:spMkLst>
            <pc:docMk/>
            <pc:sldMk cId="2881970395" sldId="475"/>
            <ac:spMk id="19" creationId="{FF7DB0D3-5617-DAEE-5772-2F11645D043A}"/>
          </ac:spMkLst>
        </pc:spChg>
        <pc:spChg chg="mod topLvl">
          <ac:chgData name="Manish Sharma" userId="b799adb9ba789c8f" providerId="LiveId" clId="{21513DED-7D2A-4E58-9A5B-9D60677AA980}" dt="2023-05-04T09:28:50.528" v="5" actId="165"/>
          <ac:spMkLst>
            <pc:docMk/>
            <pc:sldMk cId="2881970395" sldId="475"/>
            <ac:spMk id="23" creationId="{FCEEB8A3-99A0-5C35-B3AD-765F29D0D759}"/>
          </ac:spMkLst>
        </pc:spChg>
        <pc:grpChg chg="add del mod">
          <ac:chgData name="Manish Sharma" userId="b799adb9ba789c8f" providerId="LiveId" clId="{21513DED-7D2A-4E58-9A5B-9D60677AA980}" dt="2023-05-04T09:28:50.528" v="5" actId="165"/>
          <ac:grpSpMkLst>
            <pc:docMk/>
            <pc:sldMk cId="2881970395" sldId="475"/>
            <ac:grpSpMk id="24" creationId="{68E1340D-CEE8-ED21-98AD-4E58DF419422}"/>
          </ac:grpSpMkLst>
        </pc:grpChg>
        <pc:cxnChg chg="mod topLvl">
          <ac:chgData name="Manish Sharma" userId="b799adb9ba789c8f" providerId="LiveId" clId="{21513DED-7D2A-4E58-9A5B-9D60677AA980}" dt="2023-05-04T09:28:50.528" v="5" actId="165"/>
          <ac:cxnSpMkLst>
            <pc:docMk/>
            <pc:sldMk cId="2881970395" sldId="475"/>
            <ac:cxnSpMk id="6" creationId="{2B308871-B96A-F5BD-52B2-5B2178301F4C}"/>
          </ac:cxnSpMkLst>
        </pc:cxnChg>
        <pc:cxnChg chg="mod topLvl">
          <ac:chgData name="Manish Sharma" userId="b799adb9ba789c8f" providerId="LiveId" clId="{21513DED-7D2A-4E58-9A5B-9D60677AA980}" dt="2023-05-04T09:28:50.528" v="5" actId="165"/>
          <ac:cxnSpMkLst>
            <pc:docMk/>
            <pc:sldMk cId="2881970395" sldId="475"/>
            <ac:cxnSpMk id="13" creationId="{A05DB5D7-6848-1062-CC00-DB388E06CDDE}"/>
          </ac:cxnSpMkLst>
        </pc:cxnChg>
        <pc:cxnChg chg="mod topLvl">
          <ac:chgData name="Manish Sharma" userId="b799adb9ba789c8f" providerId="LiveId" clId="{21513DED-7D2A-4E58-9A5B-9D60677AA980}" dt="2023-05-04T09:28:50.528" v="5" actId="165"/>
          <ac:cxnSpMkLst>
            <pc:docMk/>
            <pc:sldMk cId="2881970395" sldId="475"/>
            <ac:cxnSpMk id="15" creationId="{E678E4C6-32C9-941D-690E-307D1F7DF9CC}"/>
          </ac:cxnSpMkLst>
        </pc:cxnChg>
        <pc:cxnChg chg="mod topLvl">
          <ac:chgData name="Manish Sharma" userId="b799adb9ba789c8f" providerId="LiveId" clId="{21513DED-7D2A-4E58-9A5B-9D60677AA980}" dt="2023-05-04T09:28:50.528" v="5" actId="165"/>
          <ac:cxnSpMkLst>
            <pc:docMk/>
            <pc:sldMk cId="2881970395" sldId="475"/>
            <ac:cxnSpMk id="21" creationId="{A703AF0C-2E7D-041C-B405-3EB9D5061C07}"/>
          </ac:cxnSpMkLst>
        </pc:cxnChg>
        <pc:cxnChg chg="mod topLvl">
          <ac:chgData name="Manish Sharma" userId="b799adb9ba789c8f" providerId="LiveId" clId="{21513DED-7D2A-4E58-9A5B-9D60677AA980}" dt="2023-05-04T09:28:50.528" v="5" actId="165"/>
          <ac:cxnSpMkLst>
            <pc:docMk/>
            <pc:sldMk cId="2881970395" sldId="475"/>
            <ac:cxnSpMk id="22" creationId="{1A594970-EF47-E572-08E3-86C0FBBFF7D6}"/>
          </ac:cxnSpMkLst>
        </pc:cxnChg>
      </pc:sldChg>
      <pc:sldChg chg="modSp mod">
        <pc:chgData name="Manish Sharma" userId="b799adb9ba789c8f" providerId="LiveId" clId="{21513DED-7D2A-4E58-9A5B-9D60677AA980}" dt="2023-05-04T09:30:06.462" v="7" actId="20577"/>
        <pc:sldMkLst>
          <pc:docMk/>
          <pc:sldMk cId="3890185612" sldId="479"/>
        </pc:sldMkLst>
        <pc:spChg chg="mod">
          <ac:chgData name="Manish Sharma" userId="b799adb9ba789c8f" providerId="LiveId" clId="{21513DED-7D2A-4E58-9A5B-9D60677AA980}" dt="2023-05-04T09:30:06.462" v="7" actId="20577"/>
          <ac:spMkLst>
            <pc:docMk/>
            <pc:sldMk cId="3890185612" sldId="479"/>
            <ac:spMk id="8" creationId="{5DDBAFF3-C48A-36EF-23E7-0C3DEF75307A}"/>
          </ac:spMkLst>
        </pc:spChg>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F192C8AC-9B79-4BAD-BF3B-4FC66346F0AC}"/>
    <pc:docChg chg="undo redo custSel addSld delSld modSld sldOrd">
      <pc:chgData name="Manish Sharma" userId="b799adb9ba789c8f" providerId="LiveId" clId="{F192C8AC-9B79-4BAD-BF3B-4FC66346F0AC}" dt="2022-11-10T10:51:31.208" v="764"/>
      <pc:docMkLst>
        <pc:docMk/>
      </pc:docMkLst>
      <pc:sldChg chg="add del">
        <pc:chgData name="Manish Sharma" userId="b799adb9ba789c8f" providerId="LiveId" clId="{F192C8AC-9B79-4BAD-BF3B-4FC66346F0AC}" dt="2022-11-08T11:14:51.082" v="621"/>
        <pc:sldMkLst>
          <pc:docMk/>
          <pc:sldMk cId="3103000826" sldId="266"/>
        </pc:sldMkLst>
      </pc:sldChg>
      <pc:sldChg chg="add del">
        <pc:chgData name="Manish Sharma" userId="b799adb9ba789c8f" providerId="LiveId" clId="{F192C8AC-9B79-4BAD-BF3B-4FC66346F0AC}" dt="2022-11-09T05:11:37.230" v="627"/>
        <pc:sldMkLst>
          <pc:docMk/>
          <pc:sldMk cId="1955633667" sldId="267"/>
        </pc:sldMkLst>
      </pc:sldChg>
      <pc:sldChg chg="add del">
        <pc:chgData name="Manish Sharma" userId="b799adb9ba789c8f" providerId="LiveId" clId="{F192C8AC-9B79-4BAD-BF3B-4FC66346F0AC}" dt="2022-11-09T04:58:11.650" v="622"/>
        <pc:sldMkLst>
          <pc:docMk/>
          <pc:sldMk cId="2308804351" sldId="268"/>
        </pc:sldMkLst>
      </pc:sldChg>
      <pc:sldChg chg="add del">
        <pc:chgData name="Manish Sharma" userId="b799adb9ba789c8f" providerId="LiveId" clId="{F192C8AC-9B79-4BAD-BF3B-4FC66346F0AC}" dt="2022-11-09T06:26:13.319" v="640"/>
        <pc:sldMkLst>
          <pc:docMk/>
          <pc:sldMk cId="541853456" sldId="270"/>
        </pc:sldMkLst>
      </pc:sldChg>
      <pc:sldChg chg="add del">
        <pc:chgData name="Manish Sharma" userId="b799adb9ba789c8f" providerId="LiveId" clId="{F192C8AC-9B79-4BAD-BF3B-4FC66346F0AC}" dt="2022-11-09T07:38:29.242" v="641"/>
        <pc:sldMkLst>
          <pc:docMk/>
          <pc:sldMk cId="4251761722" sldId="271"/>
        </pc:sldMkLst>
      </pc:sldChg>
      <pc:sldChg chg="add del ord">
        <pc:chgData name="Manish Sharma" userId="b799adb9ba789c8f" providerId="LiveId" clId="{F192C8AC-9B79-4BAD-BF3B-4FC66346F0AC}" dt="2022-11-08T08:59:45.369" v="240"/>
        <pc:sldMkLst>
          <pc:docMk/>
          <pc:sldMk cId="1331658581" sldId="273"/>
        </pc:sldMkLst>
      </pc:sldChg>
      <pc:sldChg chg="add del">
        <pc:chgData name="Manish Sharma" userId="b799adb9ba789c8f" providerId="LiveId" clId="{F192C8AC-9B79-4BAD-BF3B-4FC66346F0AC}" dt="2022-11-08T09:34:27.394" v="308"/>
        <pc:sldMkLst>
          <pc:docMk/>
          <pc:sldMk cId="2937149028" sldId="282"/>
        </pc:sldMkLst>
      </pc:sldChg>
      <pc:sldChg chg="add del">
        <pc:chgData name="Manish Sharma" userId="b799adb9ba789c8f" providerId="LiveId" clId="{F192C8AC-9B79-4BAD-BF3B-4FC66346F0AC}" dt="2022-11-08T09:34:27.394" v="308"/>
        <pc:sldMkLst>
          <pc:docMk/>
          <pc:sldMk cId="3640020107" sldId="283"/>
        </pc:sldMkLst>
      </pc:sldChg>
      <pc:sldChg chg="add del">
        <pc:chgData name="Manish Sharma" userId="b799adb9ba789c8f" providerId="LiveId" clId="{F192C8AC-9B79-4BAD-BF3B-4FC66346F0AC}" dt="2022-11-08T09:34:27.394" v="308"/>
        <pc:sldMkLst>
          <pc:docMk/>
          <pc:sldMk cId="3936744458" sldId="284"/>
        </pc:sldMkLst>
      </pc:sldChg>
      <pc:sldChg chg="add del">
        <pc:chgData name="Manish Sharma" userId="b799adb9ba789c8f" providerId="LiveId" clId="{F192C8AC-9B79-4BAD-BF3B-4FC66346F0AC}" dt="2022-11-09T04:58:11.650" v="622"/>
        <pc:sldMkLst>
          <pc:docMk/>
          <pc:sldMk cId="547040454" sldId="285"/>
        </pc:sldMkLst>
      </pc:sldChg>
      <pc:sldChg chg="add del">
        <pc:chgData name="Manish Sharma" userId="b799adb9ba789c8f" providerId="LiveId" clId="{F192C8AC-9B79-4BAD-BF3B-4FC66346F0AC}" dt="2022-11-09T04:58:11.650" v="622"/>
        <pc:sldMkLst>
          <pc:docMk/>
          <pc:sldMk cId="1689115699" sldId="286"/>
        </pc:sldMkLst>
      </pc:sldChg>
      <pc:sldChg chg="modSp add del mod">
        <pc:chgData name="Manish Sharma" userId="b799adb9ba789c8f" providerId="LiveId" clId="{F192C8AC-9B79-4BAD-BF3B-4FC66346F0AC}" dt="2022-11-08T09:58:14.522" v="361" actId="20577"/>
        <pc:sldMkLst>
          <pc:docMk/>
          <pc:sldMk cId="1060908639" sldId="287"/>
        </pc:sldMkLst>
        <pc:spChg chg="mod">
          <ac:chgData name="Manish Sharma" userId="b799adb9ba789c8f" providerId="LiveId" clId="{F192C8AC-9B79-4BAD-BF3B-4FC66346F0AC}" dt="2022-11-08T09:58:14.522" v="361" actId="20577"/>
          <ac:spMkLst>
            <pc:docMk/>
            <pc:sldMk cId="1060908639" sldId="287"/>
            <ac:spMk id="3" creationId="{FC3CEF77-F75D-4082-9A08-30E60482DCDB}"/>
          </ac:spMkLst>
        </pc:spChg>
      </pc:sldChg>
      <pc:sldChg chg="add del">
        <pc:chgData name="Manish Sharma" userId="b799adb9ba789c8f" providerId="LiveId" clId="{F192C8AC-9B79-4BAD-BF3B-4FC66346F0AC}" dt="2022-11-08T09:57:31.750" v="359"/>
        <pc:sldMkLst>
          <pc:docMk/>
          <pc:sldMk cId="3753465024" sldId="288"/>
        </pc:sldMkLst>
      </pc:sldChg>
      <pc:sldChg chg="add del">
        <pc:chgData name="Manish Sharma" userId="b799adb9ba789c8f" providerId="LiveId" clId="{F192C8AC-9B79-4BAD-BF3B-4FC66346F0AC}" dt="2022-11-08T09:57:31.750" v="359"/>
        <pc:sldMkLst>
          <pc:docMk/>
          <pc:sldMk cId="2567783499" sldId="289"/>
        </pc:sldMkLst>
      </pc:sldChg>
      <pc:sldChg chg="add del">
        <pc:chgData name="Manish Sharma" userId="b799adb9ba789c8f" providerId="LiveId" clId="{F192C8AC-9B79-4BAD-BF3B-4FC66346F0AC}" dt="2022-11-09T06:26:13.319" v="640"/>
        <pc:sldMkLst>
          <pc:docMk/>
          <pc:sldMk cId="1149044477" sldId="290"/>
        </pc:sldMkLst>
      </pc:sldChg>
      <pc:sldChg chg="add del">
        <pc:chgData name="Manish Sharma" userId="b799adb9ba789c8f" providerId="LiveId" clId="{F192C8AC-9B79-4BAD-BF3B-4FC66346F0AC}" dt="2022-11-09T06:26:13.319" v="640"/>
        <pc:sldMkLst>
          <pc:docMk/>
          <pc:sldMk cId="3328030247" sldId="291"/>
        </pc:sldMkLst>
      </pc:sldChg>
      <pc:sldChg chg="add del">
        <pc:chgData name="Manish Sharma" userId="b799adb9ba789c8f" providerId="LiveId" clId="{F192C8AC-9B79-4BAD-BF3B-4FC66346F0AC}" dt="2022-11-09T10:46:07.323" v="677"/>
        <pc:sldMkLst>
          <pc:docMk/>
          <pc:sldMk cId="2954877608" sldId="292"/>
        </pc:sldMkLst>
      </pc:sldChg>
      <pc:sldChg chg="del">
        <pc:chgData name="Manish Sharma" userId="b799adb9ba789c8f" providerId="LiveId" clId="{F192C8AC-9B79-4BAD-BF3B-4FC66346F0AC}" dt="2022-11-08T03:32:39.491" v="0" actId="47"/>
        <pc:sldMkLst>
          <pc:docMk/>
          <pc:sldMk cId="460697296" sldId="302"/>
        </pc:sldMkLst>
      </pc:sldChg>
      <pc:sldChg chg="del">
        <pc:chgData name="Manish Sharma" userId="b799adb9ba789c8f" providerId="LiveId" clId="{F192C8AC-9B79-4BAD-BF3B-4FC66346F0AC}" dt="2022-11-08T03:32:39.491" v="0" actId="47"/>
        <pc:sldMkLst>
          <pc:docMk/>
          <pc:sldMk cId="223681047" sldId="303"/>
        </pc:sldMkLst>
      </pc:sldChg>
      <pc:sldChg chg="add del">
        <pc:chgData name="Manish Sharma" userId="b799adb9ba789c8f" providerId="LiveId" clId="{F192C8AC-9B79-4BAD-BF3B-4FC66346F0AC}" dt="2022-11-08T05:28:04.031" v="158"/>
        <pc:sldMkLst>
          <pc:docMk/>
          <pc:sldMk cId="3401202457" sldId="315"/>
        </pc:sldMkLst>
      </pc:sldChg>
      <pc:sldChg chg="modSp add del mod">
        <pc:chgData name="Manish Sharma" userId="b799adb9ba789c8f" providerId="LiveId" clId="{F192C8AC-9B79-4BAD-BF3B-4FC66346F0AC}" dt="2022-11-08T05:30:11.909" v="168" actId="20577"/>
        <pc:sldMkLst>
          <pc:docMk/>
          <pc:sldMk cId="3653811040" sldId="316"/>
        </pc:sldMkLst>
        <pc:spChg chg="mod">
          <ac:chgData name="Manish Sharma" userId="b799adb9ba789c8f" providerId="LiveId" clId="{F192C8AC-9B79-4BAD-BF3B-4FC66346F0AC}" dt="2022-11-08T05:30:11.909" v="168" actId="20577"/>
          <ac:spMkLst>
            <pc:docMk/>
            <pc:sldMk cId="3653811040" sldId="316"/>
            <ac:spMk id="3" creationId="{22A85302-2919-4D14-8308-94CFFD97E075}"/>
          </ac:spMkLst>
        </pc:spChg>
      </pc:sldChg>
      <pc:sldChg chg="add del">
        <pc:chgData name="Manish Sharma" userId="b799adb9ba789c8f" providerId="LiveId" clId="{F192C8AC-9B79-4BAD-BF3B-4FC66346F0AC}" dt="2022-11-09T07:38:29.242" v="641"/>
        <pc:sldMkLst>
          <pc:docMk/>
          <pc:sldMk cId="1558062592" sldId="323"/>
        </pc:sldMkLst>
      </pc:sldChg>
      <pc:sldChg chg="add del">
        <pc:chgData name="Manish Sharma" userId="b799adb9ba789c8f" providerId="LiveId" clId="{F192C8AC-9B79-4BAD-BF3B-4FC66346F0AC}" dt="2022-11-10T07:28:14.514" v="698"/>
        <pc:sldMkLst>
          <pc:docMk/>
          <pc:sldMk cId="4064640019" sldId="325"/>
        </pc:sldMkLst>
      </pc:sldChg>
      <pc:sldChg chg="add del">
        <pc:chgData name="Manish Sharma" userId="b799adb9ba789c8f" providerId="LiveId" clId="{F192C8AC-9B79-4BAD-BF3B-4FC66346F0AC}" dt="2022-11-10T07:28:42.666" v="699"/>
        <pc:sldMkLst>
          <pc:docMk/>
          <pc:sldMk cId="174730671" sldId="326"/>
        </pc:sldMkLst>
      </pc:sldChg>
      <pc:sldChg chg="del">
        <pc:chgData name="Manish Sharma" userId="b799adb9ba789c8f" providerId="LiveId" clId="{F192C8AC-9B79-4BAD-BF3B-4FC66346F0AC}" dt="2022-11-08T03:32:39.491" v="0" actId="47"/>
        <pc:sldMkLst>
          <pc:docMk/>
          <pc:sldMk cId="3573060485" sldId="328"/>
        </pc:sldMkLst>
      </pc:sldChg>
      <pc:sldChg chg="add del">
        <pc:chgData name="Manish Sharma" userId="b799adb9ba789c8f" providerId="LiveId" clId="{F192C8AC-9B79-4BAD-BF3B-4FC66346F0AC}" dt="2022-11-08T04:52:43.336" v="64"/>
        <pc:sldMkLst>
          <pc:docMk/>
          <pc:sldMk cId="3819615658" sldId="330"/>
        </pc:sldMkLst>
      </pc:sldChg>
      <pc:sldChg chg="add del">
        <pc:chgData name="Manish Sharma" userId="b799adb9ba789c8f" providerId="LiveId" clId="{F192C8AC-9B79-4BAD-BF3B-4FC66346F0AC}" dt="2022-11-08T09:34:18.758" v="307"/>
        <pc:sldMkLst>
          <pc:docMk/>
          <pc:sldMk cId="1872235650" sldId="331"/>
        </pc:sldMkLst>
      </pc:sldChg>
      <pc:sldChg chg="add del">
        <pc:chgData name="Manish Sharma" userId="b799adb9ba789c8f" providerId="LiveId" clId="{F192C8AC-9B79-4BAD-BF3B-4FC66346F0AC}" dt="2022-11-08T10:07:32.110" v="604"/>
        <pc:sldMkLst>
          <pc:docMk/>
          <pc:sldMk cId="2699455721" sldId="332"/>
        </pc:sldMkLst>
      </pc:sldChg>
      <pc:sldChg chg="addSp delSp modSp new mod">
        <pc:chgData name="Manish Sharma" userId="b799adb9ba789c8f" providerId="LiveId" clId="{F192C8AC-9B79-4BAD-BF3B-4FC66346F0AC}" dt="2022-11-08T04:06:18.815" v="23" actId="14100"/>
        <pc:sldMkLst>
          <pc:docMk/>
          <pc:sldMk cId="4175914125" sldId="335"/>
        </pc:sldMkLst>
        <pc:spChg chg="del">
          <ac:chgData name="Manish Sharma" userId="b799adb9ba789c8f" providerId="LiveId" clId="{F192C8AC-9B79-4BAD-BF3B-4FC66346F0AC}" dt="2022-11-08T04:03:59.120" v="2" actId="478"/>
          <ac:spMkLst>
            <pc:docMk/>
            <pc:sldMk cId="4175914125" sldId="335"/>
            <ac:spMk id="2" creationId="{6DC952EB-0B21-19A1-DFA3-43102AC1EB9E}"/>
          </ac:spMkLst>
        </pc:spChg>
        <pc:spChg chg="del">
          <ac:chgData name="Manish Sharma" userId="b799adb9ba789c8f" providerId="LiveId" clId="{F192C8AC-9B79-4BAD-BF3B-4FC66346F0AC}" dt="2022-11-08T04:03:59.120" v="2" actId="478"/>
          <ac:spMkLst>
            <pc:docMk/>
            <pc:sldMk cId="4175914125" sldId="335"/>
            <ac:spMk id="3" creationId="{0D683176-0914-900F-439B-EE50CF390088}"/>
          </ac:spMkLst>
        </pc:spChg>
        <pc:spChg chg="add mod">
          <ac:chgData name="Manish Sharma" userId="b799adb9ba789c8f" providerId="LiveId" clId="{F192C8AC-9B79-4BAD-BF3B-4FC66346F0AC}" dt="2022-11-08T04:04:22.973" v="3"/>
          <ac:spMkLst>
            <pc:docMk/>
            <pc:sldMk cId="4175914125" sldId="335"/>
            <ac:spMk id="4" creationId="{B3312E26-184E-D220-5470-CDB955C855D9}"/>
          </ac:spMkLst>
        </pc:spChg>
        <pc:spChg chg="mod">
          <ac:chgData name="Manish Sharma" userId="b799adb9ba789c8f" providerId="LiveId" clId="{F192C8AC-9B79-4BAD-BF3B-4FC66346F0AC}" dt="2022-11-08T04:04:22.973" v="3"/>
          <ac:spMkLst>
            <pc:docMk/>
            <pc:sldMk cId="4175914125" sldId="335"/>
            <ac:spMk id="8" creationId="{5A0252F3-A7D6-D32F-F4E9-4A1928255190}"/>
          </ac:spMkLst>
        </pc:spChg>
        <pc:spChg chg="mod">
          <ac:chgData name="Manish Sharma" userId="b799adb9ba789c8f" providerId="LiveId" clId="{F192C8AC-9B79-4BAD-BF3B-4FC66346F0AC}" dt="2022-11-08T04:04:22.973" v="3"/>
          <ac:spMkLst>
            <pc:docMk/>
            <pc:sldMk cId="4175914125" sldId="335"/>
            <ac:spMk id="9" creationId="{9C0C98EE-706C-9ADB-8697-5A2144580304}"/>
          </ac:spMkLst>
        </pc:spChg>
        <pc:spChg chg="mod">
          <ac:chgData name="Manish Sharma" userId="b799adb9ba789c8f" providerId="LiveId" clId="{F192C8AC-9B79-4BAD-BF3B-4FC66346F0AC}" dt="2022-11-08T04:04:22.973" v="3"/>
          <ac:spMkLst>
            <pc:docMk/>
            <pc:sldMk cId="4175914125" sldId="335"/>
            <ac:spMk id="11" creationId="{A69C8ED9-403D-80E2-218F-97AEA824D182}"/>
          </ac:spMkLst>
        </pc:spChg>
        <pc:spChg chg="mod">
          <ac:chgData name="Manish Sharma" userId="b799adb9ba789c8f" providerId="LiveId" clId="{F192C8AC-9B79-4BAD-BF3B-4FC66346F0AC}" dt="2022-11-08T04:04:22.973" v="3"/>
          <ac:spMkLst>
            <pc:docMk/>
            <pc:sldMk cId="4175914125" sldId="335"/>
            <ac:spMk id="12" creationId="{4C540960-6661-629D-0A85-FBE0E34EC3CA}"/>
          </ac:spMkLst>
        </pc:spChg>
        <pc:spChg chg="mod">
          <ac:chgData name="Manish Sharma" userId="b799adb9ba789c8f" providerId="LiveId" clId="{F192C8AC-9B79-4BAD-BF3B-4FC66346F0AC}" dt="2022-11-08T04:04:22.973" v="3"/>
          <ac:spMkLst>
            <pc:docMk/>
            <pc:sldMk cId="4175914125" sldId="335"/>
            <ac:spMk id="14" creationId="{E6D12A55-6E79-152C-EE9C-631A18E095C3}"/>
          </ac:spMkLst>
        </pc:spChg>
        <pc:spChg chg="mod">
          <ac:chgData name="Manish Sharma" userId="b799adb9ba789c8f" providerId="LiveId" clId="{F192C8AC-9B79-4BAD-BF3B-4FC66346F0AC}" dt="2022-11-08T04:04:22.973" v="3"/>
          <ac:spMkLst>
            <pc:docMk/>
            <pc:sldMk cId="4175914125" sldId="335"/>
            <ac:spMk id="15" creationId="{F413A341-E8C3-4383-082C-B5C464E29EF2}"/>
          </ac:spMkLst>
        </pc:spChg>
        <pc:spChg chg="add mod">
          <ac:chgData name="Manish Sharma" userId="b799adb9ba789c8f" providerId="LiveId" clId="{F192C8AC-9B79-4BAD-BF3B-4FC66346F0AC}" dt="2022-11-08T04:04:22.973" v="3"/>
          <ac:spMkLst>
            <pc:docMk/>
            <pc:sldMk cId="4175914125" sldId="335"/>
            <ac:spMk id="17" creationId="{79E40BF1-F639-A73A-1D32-EDC3A8572BA8}"/>
          </ac:spMkLst>
        </pc:spChg>
        <pc:spChg chg="add mod">
          <ac:chgData name="Manish Sharma" userId="b799adb9ba789c8f" providerId="LiveId" clId="{F192C8AC-9B79-4BAD-BF3B-4FC66346F0AC}" dt="2022-11-08T04:04:22.973" v="3"/>
          <ac:spMkLst>
            <pc:docMk/>
            <pc:sldMk cId="4175914125" sldId="335"/>
            <ac:spMk id="18" creationId="{9BDA50CA-6A2B-B653-75A9-B9BC72888454}"/>
          </ac:spMkLst>
        </pc:spChg>
        <pc:spChg chg="add mod">
          <ac:chgData name="Manish Sharma" userId="b799adb9ba789c8f" providerId="LiveId" clId="{F192C8AC-9B79-4BAD-BF3B-4FC66346F0AC}" dt="2022-11-08T04:04:22.973" v="3"/>
          <ac:spMkLst>
            <pc:docMk/>
            <pc:sldMk cId="4175914125" sldId="335"/>
            <ac:spMk id="19" creationId="{79A0D33E-8601-4FA6-C440-BE8C44468A60}"/>
          </ac:spMkLst>
        </pc:spChg>
        <pc:spChg chg="add mod">
          <ac:chgData name="Manish Sharma" userId="b799adb9ba789c8f" providerId="LiveId" clId="{F192C8AC-9B79-4BAD-BF3B-4FC66346F0AC}" dt="2022-11-08T04:04:22.973" v="3"/>
          <ac:spMkLst>
            <pc:docMk/>
            <pc:sldMk cId="4175914125" sldId="335"/>
            <ac:spMk id="20" creationId="{9E3098BE-F5BA-6385-2B2B-0F61A4369739}"/>
          </ac:spMkLst>
        </pc:spChg>
        <pc:spChg chg="add mod">
          <ac:chgData name="Manish Sharma" userId="b799adb9ba789c8f" providerId="LiveId" clId="{F192C8AC-9B79-4BAD-BF3B-4FC66346F0AC}" dt="2022-11-08T04:04:22.973" v="3"/>
          <ac:spMkLst>
            <pc:docMk/>
            <pc:sldMk cId="4175914125" sldId="335"/>
            <ac:spMk id="22" creationId="{DA084736-B81A-9823-C40C-AC970FE2C13A}"/>
          </ac:spMkLst>
        </pc:spChg>
        <pc:spChg chg="add mod">
          <ac:chgData name="Manish Sharma" userId="b799adb9ba789c8f" providerId="LiveId" clId="{F192C8AC-9B79-4BAD-BF3B-4FC66346F0AC}" dt="2022-11-08T04:04:22.973" v="3"/>
          <ac:spMkLst>
            <pc:docMk/>
            <pc:sldMk cId="4175914125" sldId="335"/>
            <ac:spMk id="24" creationId="{D7C3FAE4-697D-9717-B6F5-899AC016D513}"/>
          </ac:spMkLst>
        </pc:spChg>
        <pc:spChg chg="add mod">
          <ac:chgData name="Manish Sharma" userId="b799adb9ba789c8f" providerId="LiveId" clId="{F192C8AC-9B79-4BAD-BF3B-4FC66346F0AC}" dt="2022-11-08T04:04:35.451" v="4"/>
          <ac:spMkLst>
            <pc:docMk/>
            <pc:sldMk cId="4175914125" sldId="335"/>
            <ac:spMk id="25" creationId="{91EE6358-0D21-9570-FC35-A887CE9DC0D8}"/>
          </ac:spMkLst>
        </pc:spChg>
        <pc:spChg chg="add mod">
          <ac:chgData name="Manish Sharma" userId="b799adb9ba789c8f" providerId="LiveId" clId="{F192C8AC-9B79-4BAD-BF3B-4FC66346F0AC}" dt="2022-11-08T04:04:35.451" v="4"/>
          <ac:spMkLst>
            <pc:docMk/>
            <pc:sldMk cId="4175914125" sldId="335"/>
            <ac:spMk id="26" creationId="{03F9B87A-345D-D66A-D1EA-3DD1E26BE5F7}"/>
          </ac:spMkLst>
        </pc:spChg>
        <pc:spChg chg="add mod">
          <ac:chgData name="Manish Sharma" userId="b799adb9ba789c8f" providerId="LiveId" clId="{F192C8AC-9B79-4BAD-BF3B-4FC66346F0AC}" dt="2022-11-08T04:04:35.451" v="4"/>
          <ac:spMkLst>
            <pc:docMk/>
            <pc:sldMk cId="4175914125" sldId="335"/>
            <ac:spMk id="27" creationId="{45EADECD-D964-926B-B722-BEEE5116B107}"/>
          </ac:spMkLst>
        </pc:spChg>
        <pc:spChg chg="add mod">
          <ac:chgData name="Manish Sharma" userId="b799adb9ba789c8f" providerId="LiveId" clId="{F192C8AC-9B79-4BAD-BF3B-4FC66346F0AC}" dt="2022-11-08T04:04:35.451" v="4"/>
          <ac:spMkLst>
            <pc:docMk/>
            <pc:sldMk cId="4175914125" sldId="335"/>
            <ac:spMk id="28" creationId="{95735386-F2B5-03EB-FD56-63958BA1B8E4}"/>
          </ac:spMkLst>
        </pc:spChg>
        <pc:spChg chg="add mod">
          <ac:chgData name="Manish Sharma" userId="b799adb9ba789c8f" providerId="LiveId" clId="{F192C8AC-9B79-4BAD-BF3B-4FC66346F0AC}" dt="2022-11-08T04:04:35.451" v="4"/>
          <ac:spMkLst>
            <pc:docMk/>
            <pc:sldMk cId="4175914125" sldId="335"/>
            <ac:spMk id="29" creationId="{C214C2B2-F3FC-F76A-FF2D-71EDA26222FB}"/>
          </ac:spMkLst>
        </pc:spChg>
        <pc:spChg chg="add mod">
          <ac:chgData name="Manish Sharma" userId="b799adb9ba789c8f" providerId="LiveId" clId="{F192C8AC-9B79-4BAD-BF3B-4FC66346F0AC}" dt="2022-11-08T04:04:58.941" v="5"/>
          <ac:spMkLst>
            <pc:docMk/>
            <pc:sldMk cId="4175914125" sldId="335"/>
            <ac:spMk id="32" creationId="{CA54B7DA-77E2-4D59-00B5-65E8143CC28E}"/>
          </ac:spMkLst>
        </pc:spChg>
        <pc:spChg chg="add mod">
          <ac:chgData name="Manish Sharma" userId="b799adb9ba789c8f" providerId="LiveId" clId="{F192C8AC-9B79-4BAD-BF3B-4FC66346F0AC}" dt="2022-11-08T04:04:58.941" v="5"/>
          <ac:spMkLst>
            <pc:docMk/>
            <pc:sldMk cId="4175914125" sldId="335"/>
            <ac:spMk id="33" creationId="{E9BD04F2-7048-9B06-D4DF-3C63A8ABA78A}"/>
          </ac:spMkLst>
        </pc:spChg>
        <pc:spChg chg="mod">
          <ac:chgData name="Manish Sharma" userId="b799adb9ba789c8f" providerId="LiveId" clId="{F192C8AC-9B79-4BAD-BF3B-4FC66346F0AC}" dt="2022-11-08T04:04:58.941" v="5"/>
          <ac:spMkLst>
            <pc:docMk/>
            <pc:sldMk cId="4175914125" sldId="335"/>
            <ac:spMk id="35" creationId="{D18F939E-5576-E413-0BC5-2F7A11CD42C7}"/>
          </ac:spMkLst>
        </pc:spChg>
        <pc:spChg chg="mod">
          <ac:chgData name="Manish Sharma" userId="b799adb9ba789c8f" providerId="LiveId" clId="{F192C8AC-9B79-4BAD-BF3B-4FC66346F0AC}" dt="2022-11-08T04:04:58.941" v="5"/>
          <ac:spMkLst>
            <pc:docMk/>
            <pc:sldMk cId="4175914125" sldId="335"/>
            <ac:spMk id="36" creationId="{DBDE6221-09E1-E83C-51F0-30AD063E0B76}"/>
          </ac:spMkLst>
        </pc:spChg>
        <pc:spChg chg="add mod">
          <ac:chgData name="Manish Sharma" userId="b799adb9ba789c8f" providerId="LiveId" clId="{F192C8AC-9B79-4BAD-BF3B-4FC66346F0AC}" dt="2022-11-08T04:04:58.941" v="5"/>
          <ac:spMkLst>
            <pc:docMk/>
            <pc:sldMk cId="4175914125" sldId="335"/>
            <ac:spMk id="37" creationId="{63E0FEB1-3B17-5792-124C-55488E84559C}"/>
          </ac:spMkLst>
        </pc:spChg>
        <pc:spChg chg="add mod">
          <ac:chgData name="Manish Sharma" userId="b799adb9ba789c8f" providerId="LiveId" clId="{F192C8AC-9B79-4BAD-BF3B-4FC66346F0AC}" dt="2022-11-08T04:05:59.466" v="17" actId="164"/>
          <ac:spMkLst>
            <pc:docMk/>
            <pc:sldMk cId="4175914125" sldId="335"/>
            <ac:spMk id="38" creationId="{17112EC2-15B6-C32B-8599-E1298B1AFCB9}"/>
          </ac:spMkLst>
        </pc:spChg>
        <pc:spChg chg="add mod">
          <ac:chgData name="Manish Sharma" userId="b799adb9ba789c8f" providerId="LiveId" clId="{F192C8AC-9B79-4BAD-BF3B-4FC66346F0AC}" dt="2022-11-08T04:05:59.466" v="17" actId="164"/>
          <ac:spMkLst>
            <pc:docMk/>
            <pc:sldMk cId="4175914125" sldId="335"/>
            <ac:spMk id="42" creationId="{99C659F9-2C24-846F-1C7C-DA9EFFC81FC8}"/>
          </ac:spMkLst>
        </pc:spChg>
        <pc:spChg chg="mod">
          <ac:chgData name="Manish Sharma" userId="b799adb9ba789c8f" providerId="LiveId" clId="{F192C8AC-9B79-4BAD-BF3B-4FC66346F0AC}" dt="2022-11-08T04:06:01.957" v="18"/>
          <ac:spMkLst>
            <pc:docMk/>
            <pc:sldMk cId="4175914125" sldId="335"/>
            <ac:spMk id="45" creationId="{FD47699D-D0FE-40F5-1A4B-DD3ED119C933}"/>
          </ac:spMkLst>
        </pc:spChg>
        <pc:spChg chg="mod">
          <ac:chgData name="Manish Sharma" userId="b799adb9ba789c8f" providerId="LiveId" clId="{F192C8AC-9B79-4BAD-BF3B-4FC66346F0AC}" dt="2022-11-08T04:06:01.957" v="18"/>
          <ac:spMkLst>
            <pc:docMk/>
            <pc:sldMk cId="4175914125" sldId="335"/>
            <ac:spMk id="46" creationId="{7DE137AB-77C2-3BA0-2D69-CF92CD4601B3}"/>
          </ac:spMkLst>
        </pc:spChg>
        <pc:grpChg chg="add mod">
          <ac:chgData name="Manish Sharma" userId="b799adb9ba789c8f" providerId="LiveId" clId="{F192C8AC-9B79-4BAD-BF3B-4FC66346F0AC}" dt="2022-11-08T04:04:22.973" v="3"/>
          <ac:grpSpMkLst>
            <pc:docMk/>
            <pc:sldMk cId="4175914125" sldId="335"/>
            <ac:grpSpMk id="7" creationId="{386D19B5-F9D9-E383-ECA8-741C1DE3721D}"/>
          </ac:grpSpMkLst>
        </pc:grpChg>
        <pc:grpChg chg="add mod">
          <ac:chgData name="Manish Sharma" userId="b799adb9ba789c8f" providerId="LiveId" clId="{F192C8AC-9B79-4BAD-BF3B-4FC66346F0AC}" dt="2022-11-08T04:04:22.973" v="3"/>
          <ac:grpSpMkLst>
            <pc:docMk/>
            <pc:sldMk cId="4175914125" sldId="335"/>
            <ac:grpSpMk id="10" creationId="{0DB13C34-C9F6-5EFA-3AEA-8F2E982AE019}"/>
          </ac:grpSpMkLst>
        </pc:grpChg>
        <pc:grpChg chg="add mod">
          <ac:chgData name="Manish Sharma" userId="b799adb9ba789c8f" providerId="LiveId" clId="{F192C8AC-9B79-4BAD-BF3B-4FC66346F0AC}" dt="2022-11-08T04:04:22.973" v="3"/>
          <ac:grpSpMkLst>
            <pc:docMk/>
            <pc:sldMk cId="4175914125" sldId="335"/>
            <ac:grpSpMk id="13" creationId="{F09D0F9A-E7EA-CA1E-F0B6-555E37F3862E}"/>
          </ac:grpSpMkLst>
        </pc:grpChg>
        <pc:grpChg chg="add mod">
          <ac:chgData name="Manish Sharma" userId="b799adb9ba789c8f" providerId="LiveId" clId="{F192C8AC-9B79-4BAD-BF3B-4FC66346F0AC}" dt="2022-11-08T04:04:58.941" v="5"/>
          <ac:grpSpMkLst>
            <pc:docMk/>
            <pc:sldMk cId="4175914125" sldId="335"/>
            <ac:grpSpMk id="34" creationId="{8D2AA621-71FA-0945-0E6D-9F786B1BA450}"/>
          </ac:grpSpMkLst>
        </pc:grpChg>
        <pc:grpChg chg="add del mod">
          <ac:chgData name="Manish Sharma" userId="b799adb9ba789c8f" providerId="LiveId" clId="{F192C8AC-9B79-4BAD-BF3B-4FC66346F0AC}" dt="2022-11-08T04:06:06.265" v="21" actId="478"/>
          <ac:grpSpMkLst>
            <pc:docMk/>
            <pc:sldMk cId="4175914125" sldId="335"/>
            <ac:grpSpMk id="43" creationId="{53A9241A-51F9-F8A7-D15E-E1554ABE910C}"/>
          </ac:grpSpMkLst>
        </pc:grpChg>
        <pc:grpChg chg="add del mod">
          <ac:chgData name="Manish Sharma" userId="b799adb9ba789c8f" providerId="LiveId" clId="{F192C8AC-9B79-4BAD-BF3B-4FC66346F0AC}" dt="2022-11-08T04:06:04.204" v="19"/>
          <ac:grpSpMkLst>
            <pc:docMk/>
            <pc:sldMk cId="4175914125" sldId="335"/>
            <ac:grpSpMk id="44" creationId="{3D32E8C0-8E10-F150-01F5-DDD6FF869D52}"/>
          </ac:grpSpMkLst>
        </pc:grpChg>
        <pc:picChg chg="add mod">
          <ac:chgData name="Manish Sharma" userId="b799adb9ba789c8f" providerId="LiveId" clId="{F192C8AC-9B79-4BAD-BF3B-4FC66346F0AC}" dt="2022-11-08T04:06:18.815" v="23" actId="14100"/>
          <ac:picMkLst>
            <pc:docMk/>
            <pc:sldMk cId="4175914125" sldId="335"/>
            <ac:picMk id="47" creationId="{26610B49-F98F-64D5-A759-7D422653BA70}"/>
          </ac:picMkLst>
        </pc:picChg>
        <pc:cxnChg chg="add mod">
          <ac:chgData name="Manish Sharma" userId="b799adb9ba789c8f" providerId="LiveId" clId="{F192C8AC-9B79-4BAD-BF3B-4FC66346F0AC}" dt="2022-11-08T04:04:22.973" v="3"/>
          <ac:cxnSpMkLst>
            <pc:docMk/>
            <pc:sldMk cId="4175914125" sldId="335"/>
            <ac:cxnSpMk id="5" creationId="{67ECE9EF-BA8B-F8B4-FC0F-E6336667BD95}"/>
          </ac:cxnSpMkLst>
        </pc:cxnChg>
        <pc:cxnChg chg="add mod">
          <ac:chgData name="Manish Sharma" userId="b799adb9ba789c8f" providerId="LiveId" clId="{F192C8AC-9B79-4BAD-BF3B-4FC66346F0AC}" dt="2022-11-08T04:04:22.973" v="3"/>
          <ac:cxnSpMkLst>
            <pc:docMk/>
            <pc:sldMk cId="4175914125" sldId="335"/>
            <ac:cxnSpMk id="6" creationId="{79CA4463-9013-DCE4-7C91-25C2BCE5FDD0}"/>
          </ac:cxnSpMkLst>
        </pc:cxnChg>
        <pc:cxnChg chg="add mod">
          <ac:chgData name="Manish Sharma" userId="b799adb9ba789c8f" providerId="LiveId" clId="{F192C8AC-9B79-4BAD-BF3B-4FC66346F0AC}" dt="2022-11-08T04:04:22.973" v="3"/>
          <ac:cxnSpMkLst>
            <pc:docMk/>
            <pc:sldMk cId="4175914125" sldId="335"/>
            <ac:cxnSpMk id="16" creationId="{CDCFD080-2442-09DD-5E4E-93CB876A3459}"/>
          </ac:cxnSpMkLst>
        </pc:cxnChg>
        <pc:cxnChg chg="add mod">
          <ac:chgData name="Manish Sharma" userId="b799adb9ba789c8f" providerId="LiveId" clId="{F192C8AC-9B79-4BAD-BF3B-4FC66346F0AC}" dt="2022-11-08T04:04:22.973" v="3"/>
          <ac:cxnSpMkLst>
            <pc:docMk/>
            <pc:sldMk cId="4175914125" sldId="335"/>
            <ac:cxnSpMk id="21" creationId="{6586761E-ED2D-EA6A-4378-2F91EA7DEFDA}"/>
          </ac:cxnSpMkLst>
        </pc:cxnChg>
        <pc:cxnChg chg="add mod">
          <ac:chgData name="Manish Sharma" userId="b799adb9ba789c8f" providerId="LiveId" clId="{F192C8AC-9B79-4BAD-BF3B-4FC66346F0AC}" dt="2022-11-08T04:04:22.973" v="3"/>
          <ac:cxnSpMkLst>
            <pc:docMk/>
            <pc:sldMk cId="4175914125" sldId="335"/>
            <ac:cxnSpMk id="23" creationId="{A388ED87-B739-FF11-36C5-7CDCE3BA8D02}"/>
          </ac:cxnSpMkLst>
        </pc:cxnChg>
        <pc:cxnChg chg="add mod">
          <ac:chgData name="Manish Sharma" userId="b799adb9ba789c8f" providerId="LiveId" clId="{F192C8AC-9B79-4BAD-BF3B-4FC66346F0AC}" dt="2022-11-08T04:04:58.941" v="5"/>
          <ac:cxnSpMkLst>
            <pc:docMk/>
            <pc:sldMk cId="4175914125" sldId="335"/>
            <ac:cxnSpMk id="30" creationId="{24298F9B-4189-049A-C85C-CB32B908C536}"/>
          </ac:cxnSpMkLst>
        </pc:cxnChg>
        <pc:cxnChg chg="add mod">
          <ac:chgData name="Manish Sharma" userId="b799adb9ba789c8f" providerId="LiveId" clId="{F192C8AC-9B79-4BAD-BF3B-4FC66346F0AC}" dt="2022-11-08T04:04:58.941" v="5"/>
          <ac:cxnSpMkLst>
            <pc:docMk/>
            <pc:sldMk cId="4175914125" sldId="335"/>
            <ac:cxnSpMk id="31" creationId="{0DF6AD95-6911-B506-AC4C-D268956FC128}"/>
          </ac:cxnSpMkLst>
        </pc:cxnChg>
        <pc:cxnChg chg="add del mod">
          <ac:chgData name="Manish Sharma" userId="b799adb9ba789c8f" providerId="LiveId" clId="{F192C8AC-9B79-4BAD-BF3B-4FC66346F0AC}" dt="2022-11-08T04:05:42.961" v="10" actId="478"/>
          <ac:cxnSpMkLst>
            <pc:docMk/>
            <pc:sldMk cId="4175914125" sldId="335"/>
            <ac:cxnSpMk id="40" creationId="{A4955F5A-7D1C-1DA3-1260-E96B27305F55}"/>
          </ac:cxnSpMkLst>
        </pc:cxnChg>
      </pc:sldChg>
      <pc:sldChg chg="addSp delSp modSp new mod">
        <pc:chgData name="Manish Sharma" userId="b799adb9ba789c8f" providerId="LiveId" clId="{F192C8AC-9B79-4BAD-BF3B-4FC66346F0AC}" dt="2022-11-08T04:08:50.816" v="41"/>
        <pc:sldMkLst>
          <pc:docMk/>
          <pc:sldMk cId="2034600470" sldId="336"/>
        </pc:sldMkLst>
        <pc:spChg chg="del">
          <ac:chgData name="Manish Sharma" userId="b799adb9ba789c8f" providerId="LiveId" clId="{F192C8AC-9B79-4BAD-BF3B-4FC66346F0AC}" dt="2022-11-08T04:06:45.911" v="25" actId="478"/>
          <ac:spMkLst>
            <pc:docMk/>
            <pc:sldMk cId="2034600470" sldId="336"/>
            <ac:spMk id="2" creationId="{BA2EE839-3165-8DFF-FAD4-AE544D46951A}"/>
          </ac:spMkLst>
        </pc:spChg>
        <pc:spChg chg="del">
          <ac:chgData name="Manish Sharma" userId="b799adb9ba789c8f" providerId="LiveId" clId="{F192C8AC-9B79-4BAD-BF3B-4FC66346F0AC}" dt="2022-11-08T04:06:45.911" v="25" actId="478"/>
          <ac:spMkLst>
            <pc:docMk/>
            <pc:sldMk cId="2034600470" sldId="336"/>
            <ac:spMk id="3" creationId="{C315A24E-8DF3-A5A2-E5BA-26D24A1D8FF5}"/>
          </ac:spMkLst>
        </pc:spChg>
        <pc:spChg chg="add mod">
          <ac:chgData name="Manish Sharma" userId="b799adb9ba789c8f" providerId="LiveId" clId="{F192C8AC-9B79-4BAD-BF3B-4FC66346F0AC}" dt="2022-11-08T04:07:03.736" v="26"/>
          <ac:spMkLst>
            <pc:docMk/>
            <pc:sldMk cId="2034600470" sldId="336"/>
            <ac:spMk id="4" creationId="{59D633DE-7F8B-5529-6CF8-511401E5565B}"/>
          </ac:spMkLst>
        </pc:spChg>
        <pc:spChg chg="mod">
          <ac:chgData name="Manish Sharma" userId="b799adb9ba789c8f" providerId="LiveId" clId="{F192C8AC-9B79-4BAD-BF3B-4FC66346F0AC}" dt="2022-11-08T04:07:03.736" v="26"/>
          <ac:spMkLst>
            <pc:docMk/>
            <pc:sldMk cId="2034600470" sldId="336"/>
            <ac:spMk id="6" creationId="{61B1E736-F2F6-0036-F7EC-02C7A4872560}"/>
          </ac:spMkLst>
        </pc:spChg>
        <pc:spChg chg="mod">
          <ac:chgData name="Manish Sharma" userId="b799adb9ba789c8f" providerId="LiveId" clId="{F192C8AC-9B79-4BAD-BF3B-4FC66346F0AC}" dt="2022-11-08T04:07:03.736" v="26"/>
          <ac:spMkLst>
            <pc:docMk/>
            <pc:sldMk cId="2034600470" sldId="336"/>
            <ac:spMk id="7" creationId="{1C9FFA48-D16E-2853-D118-BF6413DC89F9}"/>
          </ac:spMkLst>
        </pc:spChg>
        <pc:spChg chg="mod">
          <ac:chgData name="Manish Sharma" userId="b799adb9ba789c8f" providerId="LiveId" clId="{F192C8AC-9B79-4BAD-BF3B-4FC66346F0AC}" dt="2022-11-08T04:07:03.736" v="26"/>
          <ac:spMkLst>
            <pc:docMk/>
            <pc:sldMk cId="2034600470" sldId="336"/>
            <ac:spMk id="9" creationId="{73E4B372-40AC-9E98-A27D-C1707136142C}"/>
          </ac:spMkLst>
        </pc:spChg>
        <pc:spChg chg="mod">
          <ac:chgData name="Manish Sharma" userId="b799adb9ba789c8f" providerId="LiveId" clId="{F192C8AC-9B79-4BAD-BF3B-4FC66346F0AC}" dt="2022-11-08T04:07:03.736" v="26"/>
          <ac:spMkLst>
            <pc:docMk/>
            <pc:sldMk cId="2034600470" sldId="336"/>
            <ac:spMk id="10" creationId="{C309821F-3914-DE71-D8D1-AEDE6E50022B}"/>
          </ac:spMkLst>
        </pc:spChg>
        <pc:spChg chg="mod">
          <ac:chgData name="Manish Sharma" userId="b799adb9ba789c8f" providerId="LiveId" clId="{F192C8AC-9B79-4BAD-BF3B-4FC66346F0AC}" dt="2022-11-08T04:07:03.736" v="26"/>
          <ac:spMkLst>
            <pc:docMk/>
            <pc:sldMk cId="2034600470" sldId="336"/>
            <ac:spMk id="12" creationId="{87578405-4C13-2A5B-EFE7-6A83049F102E}"/>
          </ac:spMkLst>
        </pc:spChg>
        <pc:spChg chg="mod">
          <ac:chgData name="Manish Sharma" userId="b799adb9ba789c8f" providerId="LiveId" clId="{F192C8AC-9B79-4BAD-BF3B-4FC66346F0AC}" dt="2022-11-08T04:07:03.736" v="26"/>
          <ac:spMkLst>
            <pc:docMk/>
            <pc:sldMk cId="2034600470" sldId="336"/>
            <ac:spMk id="13" creationId="{4D2D4A30-AB74-38E4-3C35-03FF47C292DB}"/>
          </ac:spMkLst>
        </pc:spChg>
        <pc:spChg chg="add mod">
          <ac:chgData name="Manish Sharma" userId="b799adb9ba789c8f" providerId="LiveId" clId="{F192C8AC-9B79-4BAD-BF3B-4FC66346F0AC}" dt="2022-11-08T04:07:03.736" v="26"/>
          <ac:spMkLst>
            <pc:docMk/>
            <pc:sldMk cId="2034600470" sldId="336"/>
            <ac:spMk id="15" creationId="{A710705D-7700-70EC-8848-22E90C499CB1}"/>
          </ac:spMkLst>
        </pc:spChg>
        <pc:spChg chg="add mod">
          <ac:chgData name="Manish Sharma" userId="b799adb9ba789c8f" providerId="LiveId" clId="{F192C8AC-9B79-4BAD-BF3B-4FC66346F0AC}" dt="2022-11-08T04:07:03.736" v="26"/>
          <ac:spMkLst>
            <pc:docMk/>
            <pc:sldMk cId="2034600470" sldId="336"/>
            <ac:spMk id="16" creationId="{57511088-A8B7-03FF-0736-6846155A286B}"/>
          </ac:spMkLst>
        </pc:spChg>
        <pc:spChg chg="add mod">
          <ac:chgData name="Manish Sharma" userId="b799adb9ba789c8f" providerId="LiveId" clId="{F192C8AC-9B79-4BAD-BF3B-4FC66346F0AC}" dt="2022-11-08T04:07:03.736" v="26"/>
          <ac:spMkLst>
            <pc:docMk/>
            <pc:sldMk cId="2034600470" sldId="336"/>
            <ac:spMk id="17" creationId="{144057C6-4DD6-6C9A-C755-2BB3E92D3EC0}"/>
          </ac:spMkLst>
        </pc:spChg>
        <pc:spChg chg="add mod">
          <ac:chgData name="Manish Sharma" userId="b799adb9ba789c8f" providerId="LiveId" clId="{F192C8AC-9B79-4BAD-BF3B-4FC66346F0AC}" dt="2022-11-08T04:07:03.736" v="26"/>
          <ac:spMkLst>
            <pc:docMk/>
            <pc:sldMk cId="2034600470" sldId="336"/>
            <ac:spMk id="19" creationId="{5FCECDA9-F389-D4AE-2F8C-3BEC8964370C}"/>
          </ac:spMkLst>
        </pc:spChg>
        <pc:spChg chg="add mod">
          <ac:chgData name="Manish Sharma" userId="b799adb9ba789c8f" providerId="LiveId" clId="{F192C8AC-9B79-4BAD-BF3B-4FC66346F0AC}" dt="2022-11-08T04:07:03.736" v="26"/>
          <ac:spMkLst>
            <pc:docMk/>
            <pc:sldMk cId="2034600470" sldId="336"/>
            <ac:spMk id="20" creationId="{8FFD2B40-2804-A96A-2E27-B77275753EE3}"/>
          </ac:spMkLst>
        </pc:spChg>
        <pc:spChg chg="add mod">
          <ac:chgData name="Manish Sharma" userId="b799adb9ba789c8f" providerId="LiveId" clId="{F192C8AC-9B79-4BAD-BF3B-4FC66346F0AC}" dt="2022-11-08T04:07:03.736" v="26"/>
          <ac:spMkLst>
            <pc:docMk/>
            <pc:sldMk cId="2034600470" sldId="336"/>
            <ac:spMk id="22" creationId="{BF3147FA-2199-3499-8D30-318DCCE880F6}"/>
          </ac:spMkLst>
        </pc:spChg>
        <pc:spChg chg="add mod">
          <ac:chgData name="Manish Sharma" userId="b799adb9ba789c8f" providerId="LiveId" clId="{F192C8AC-9B79-4BAD-BF3B-4FC66346F0AC}" dt="2022-11-08T04:07:15.709" v="27"/>
          <ac:spMkLst>
            <pc:docMk/>
            <pc:sldMk cId="2034600470" sldId="336"/>
            <ac:spMk id="23" creationId="{299140B1-E908-EAD2-6722-F4947CD990F3}"/>
          </ac:spMkLst>
        </pc:spChg>
        <pc:spChg chg="add mod">
          <ac:chgData name="Manish Sharma" userId="b799adb9ba789c8f" providerId="LiveId" clId="{F192C8AC-9B79-4BAD-BF3B-4FC66346F0AC}" dt="2022-11-08T04:07:15.709" v="27"/>
          <ac:spMkLst>
            <pc:docMk/>
            <pc:sldMk cId="2034600470" sldId="336"/>
            <ac:spMk id="24" creationId="{4D8AFE76-3330-345B-2EC1-E562936250B1}"/>
          </ac:spMkLst>
        </pc:spChg>
        <pc:spChg chg="add mod">
          <ac:chgData name="Manish Sharma" userId="b799adb9ba789c8f" providerId="LiveId" clId="{F192C8AC-9B79-4BAD-BF3B-4FC66346F0AC}" dt="2022-11-08T04:07:15.709" v="27"/>
          <ac:spMkLst>
            <pc:docMk/>
            <pc:sldMk cId="2034600470" sldId="336"/>
            <ac:spMk id="25" creationId="{1790CA29-12C1-BAF4-184F-0A196327F1BB}"/>
          </ac:spMkLst>
        </pc:spChg>
        <pc:spChg chg="add mod">
          <ac:chgData name="Manish Sharma" userId="b799adb9ba789c8f" providerId="LiveId" clId="{F192C8AC-9B79-4BAD-BF3B-4FC66346F0AC}" dt="2022-11-08T04:07:15.709" v="27"/>
          <ac:spMkLst>
            <pc:docMk/>
            <pc:sldMk cId="2034600470" sldId="336"/>
            <ac:spMk id="26" creationId="{634B72ED-4D20-A93F-9F57-E1E89C95E3C6}"/>
          </ac:spMkLst>
        </pc:spChg>
        <pc:spChg chg="add mod">
          <ac:chgData name="Manish Sharma" userId="b799adb9ba789c8f" providerId="LiveId" clId="{F192C8AC-9B79-4BAD-BF3B-4FC66346F0AC}" dt="2022-11-08T04:07:15.709" v="27"/>
          <ac:spMkLst>
            <pc:docMk/>
            <pc:sldMk cId="2034600470" sldId="336"/>
            <ac:spMk id="27" creationId="{7AD8A085-90A4-5943-204E-9F75A45CC3B2}"/>
          </ac:spMkLst>
        </pc:spChg>
        <pc:spChg chg="add mod">
          <ac:chgData name="Manish Sharma" userId="b799adb9ba789c8f" providerId="LiveId" clId="{F192C8AC-9B79-4BAD-BF3B-4FC66346F0AC}" dt="2022-11-08T04:07:31.116" v="28"/>
          <ac:spMkLst>
            <pc:docMk/>
            <pc:sldMk cId="2034600470" sldId="336"/>
            <ac:spMk id="28" creationId="{D809E0C5-DD20-1FB4-3B25-F89F417C4423}"/>
          </ac:spMkLst>
        </pc:spChg>
        <pc:spChg chg="add mod">
          <ac:chgData name="Manish Sharma" userId="b799adb9ba789c8f" providerId="LiveId" clId="{F192C8AC-9B79-4BAD-BF3B-4FC66346F0AC}" dt="2022-11-08T04:07:31.116" v="28"/>
          <ac:spMkLst>
            <pc:docMk/>
            <pc:sldMk cId="2034600470" sldId="336"/>
            <ac:spMk id="29" creationId="{E15B2DC0-2298-126A-1373-7BAA0933C487}"/>
          </ac:spMkLst>
        </pc:spChg>
        <pc:spChg chg="add mod">
          <ac:chgData name="Manish Sharma" userId="b799adb9ba789c8f" providerId="LiveId" clId="{F192C8AC-9B79-4BAD-BF3B-4FC66346F0AC}" dt="2022-11-08T04:07:31.116" v="28"/>
          <ac:spMkLst>
            <pc:docMk/>
            <pc:sldMk cId="2034600470" sldId="336"/>
            <ac:spMk id="33" creationId="{87CBCA68-6F9B-70A5-966C-873B7FF35E85}"/>
          </ac:spMkLst>
        </pc:spChg>
        <pc:spChg chg="add mod">
          <ac:chgData name="Manish Sharma" userId="b799adb9ba789c8f" providerId="LiveId" clId="{F192C8AC-9B79-4BAD-BF3B-4FC66346F0AC}" dt="2022-11-08T04:07:31.116" v="28"/>
          <ac:spMkLst>
            <pc:docMk/>
            <pc:sldMk cId="2034600470" sldId="336"/>
            <ac:spMk id="35" creationId="{7C7DBA34-D931-44C5-86E6-10B3D0EA2CEF}"/>
          </ac:spMkLst>
        </pc:spChg>
        <pc:spChg chg="add mod">
          <ac:chgData name="Manish Sharma" userId="b799adb9ba789c8f" providerId="LiveId" clId="{F192C8AC-9B79-4BAD-BF3B-4FC66346F0AC}" dt="2022-11-08T04:07:42.837" v="33" actId="1037"/>
          <ac:spMkLst>
            <pc:docMk/>
            <pc:sldMk cId="2034600470" sldId="336"/>
            <ac:spMk id="36" creationId="{FA172662-36C1-4596-1DAA-E7F35963A1A7}"/>
          </ac:spMkLst>
        </pc:spChg>
        <pc:spChg chg="add mod">
          <ac:chgData name="Manish Sharma" userId="b799adb9ba789c8f" providerId="LiveId" clId="{F192C8AC-9B79-4BAD-BF3B-4FC66346F0AC}" dt="2022-11-08T04:08:04.424" v="34"/>
          <ac:spMkLst>
            <pc:docMk/>
            <pc:sldMk cId="2034600470" sldId="336"/>
            <ac:spMk id="37" creationId="{25AAF7D5-640B-922B-3D9C-FCD96006189C}"/>
          </ac:spMkLst>
        </pc:spChg>
        <pc:spChg chg="add mod">
          <ac:chgData name="Manish Sharma" userId="b799adb9ba789c8f" providerId="LiveId" clId="{F192C8AC-9B79-4BAD-BF3B-4FC66346F0AC}" dt="2022-11-08T04:08:11.015" v="35"/>
          <ac:spMkLst>
            <pc:docMk/>
            <pc:sldMk cId="2034600470" sldId="336"/>
            <ac:spMk id="38" creationId="{209CC679-BC9F-C68E-C57E-6148782C7667}"/>
          </ac:spMkLst>
        </pc:spChg>
        <pc:spChg chg="add mod">
          <ac:chgData name="Manish Sharma" userId="b799adb9ba789c8f" providerId="LiveId" clId="{F192C8AC-9B79-4BAD-BF3B-4FC66346F0AC}" dt="2022-11-08T04:08:34.628" v="40" actId="122"/>
          <ac:spMkLst>
            <pc:docMk/>
            <pc:sldMk cId="2034600470" sldId="336"/>
            <ac:spMk id="40" creationId="{82E8850D-423E-CF55-6342-15E4118F20F0}"/>
          </ac:spMkLst>
        </pc:spChg>
        <pc:spChg chg="add mod">
          <ac:chgData name="Manish Sharma" userId="b799adb9ba789c8f" providerId="LiveId" clId="{F192C8AC-9B79-4BAD-BF3B-4FC66346F0AC}" dt="2022-11-08T04:08:50.816" v="41"/>
          <ac:spMkLst>
            <pc:docMk/>
            <pc:sldMk cId="2034600470" sldId="336"/>
            <ac:spMk id="41" creationId="{4E5DB81B-4097-64BF-CD5F-DF2E7040C45C}"/>
          </ac:spMkLst>
        </pc:spChg>
        <pc:grpChg chg="add mod">
          <ac:chgData name="Manish Sharma" userId="b799adb9ba789c8f" providerId="LiveId" clId="{F192C8AC-9B79-4BAD-BF3B-4FC66346F0AC}" dt="2022-11-08T04:07:03.736" v="26"/>
          <ac:grpSpMkLst>
            <pc:docMk/>
            <pc:sldMk cId="2034600470" sldId="336"/>
            <ac:grpSpMk id="5" creationId="{CA838C32-5F43-EFCB-1ACF-4E15CB84D0F6}"/>
          </ac:grpSpMkLst>
        </pc:grpChg>
        <pc:grpChg chg="add mod">
          <ac:chgData name="Manish Sharma" userId="b799adb9ba789c8f" providerId="LiveId" clId="{F192C8AC-9B79-4BAD-BF3B-4FC66346F0AC}" dt="2022-11-08T04:07:03.736" v="26"/>
          <ac:grpSpMkLst>
            <pc:docMk/>
            <pc:sldMk cId="2034600470" sldId="336"/>
            <ac:grpSpMk id="8" creationId="{B83E11D5-9D6D-CC75-F5C1-80ECD6BD3E47}"/>
          </ac:grpSpMkLst>
        </pc:grpChg>
        <pc:grpChg chg="add mod">
          <ac:chgData name="Manish Sharma" userId="b799adb9ba789c8f" providerId="LiveId" clId="{F192C8AC-9B79-4BAD-BF3B-4FC66346F0AC}" dt="2022-11-08T04:07:03.736" v="26"/>
          <ac:grpSpMkLst>
            <pc:docMk/>
            <pc:sldMk cId="2034600470" sldId="336"/>
            <ac:grpSpMk id="11" creationId="{4B0E14EA-18DF-B2DC-7CB9-5E15B23142A7}"/>
          </ac:grpSpMkLst>
        </pc:grpChg>
        <pc:picChg chg="add mod">
          <ac:chgData name="Manish Sharma" userId="b799adb9ba789c8f" providerId="LiveId" clId="{F192C8AC-9B79-4BAD-BF3B-4FC66346F0AC}" dt="2022-11-08T04:08:20.726" v="38" actId="1076"/>
          <ac:picMkLst>
            <pc:docMk/>
            <pc:sldMk cId="2034600470" sldId="336"/>
            <ac:picMk id="39" creationId="{1AB6D749-2075-E80B-F236-985B78B285D4}"/>
          </ac:picMkLst>
        </pc:picChg>
        <pc:cxnChg chg="add mod">
          <ac:chgData name="Manish Sharma" userId="b799adb9ba789c8f" providerId="LiveId" clId="{F192C8AC-9B79-4BAD-BF3B-4FC66346F0AC}" dt="2022-11-08T04:07:03.736" v="26"/>
          <ac:cxnSpMkLst>
            <pc:docMk/>
            <pc:sldMk cId="2034600470" sldId="336"/>
            <ac:cxnSpMk id="14" creationId="{CF11C736-E65A-EF61-8B08-B35EC8CD037E}"/>
          </ac:cxnSpMkLst>
        </pc:cxnChg>
        <pc:cxnChg chg="add mod">
          <ac:chgData name="Manish Sharma" userId="b799adb9ba789c8f" providerId="LiveId" clId="{F192C8AC-9B79-4BAD-BF3B-4FC66346F0AC}" dt="2022-11-08T04:07:03.736" v="26"/>
          <ac:cxnSpMkLst>
            <pc:docMk/>
            <pc:sldMk cId="2034600470" sldId="336"/>
            <ac:cxnSpMk id="18" creationId="{D940C763-5AF6-4E9D-09CA-CA0770E33387}"/>
          </ac:cxnSpMkLst>
        </pc:cxnChg>
        <pc:cxnChg chg="add mod">
          <ac:chgData name="Manish Sharma" userId="b799adb9ba789c8f" providerId="LiveId" clId="{F192C8AC-9B79-4BAD-BF3B-4FC66346F0AC}" dt="2022-11-08T04:07:03.736" v="26"/>
          <ac:cxnSpMkLst>
            <pc:docMk/>
            <pc:sldMk cId="2034600470" sldId="336"/>
            <ac:cxnSpMk id="21" creationId="{0A729E34-DE87-4FA2-3FD5-3D4B2FB3F52D}"/>
          </ac:cxnSpMkLst>
        </pc:cxnChg>
        <pc:cxnChg chg="add mod">
          <ac:chgData name="Manish Sharma" userId="b799adb9ba789c8f" providerId="LiveId" clId="{F192C8AC-9B79-4BAD-BF3B-4FC66346F0AC}" dt="2022-11-08T04:07:31.116" v="28"/>
          <ac:cxnSpMkLst>
            <pc:docMk/>
            <pc:sldMk cId="2034600470" sldId="336"/>
            <ac:cxnSpMk id="30" creationId="{52DF4B7F-6ABC-FE29-264D-7B246191DC78}"/>
          </ac:cxnSpMkLst>
        </pc:cxnChg>
        <pc:cxnChg chg="add mod">
          <ac:chgData name="Manish Sharma" userId="b799adb9ba789c8f" providerId="LiveId" clId="{F192C8AC-9B79-4BAD-BF3B-4FC66346F0AC}" dt="2022-11-08T04:07:31.116" v="28"/>
          <ac:cxnSpMkLst>
            <pc:docMk/>
            <pc:sldMk cId="2034600470" sldId="336"/>
            <ac:cxnSpMk id="31" creationId="{8980F719-C3FD-6439-360E-1324BDB1083D}"/>
          </ac:cxnSpMkLst>
        </pc:cxnChg>
        <pc:cxnChg chg="add mod">
          <ac:chgData name="Manish Sharma" userId="b799adb9ba789c8f" providerId="LiveId" clId="{F192C8AC-9B79-4BAD-BF3B-4FC66346F0AC}" dt="2022-11-08T04:07:31.116" v="28"/>
          <ac:cxnSpMkLst>
            <pc:docMk/>
            <pc:sldMk cId="2034600470" sldId="336"/>
            <ac:cxnSpMk id="32" creationId="{0200D44B-7CA2-F472-6904-2750A01E9AFC}"/>
          </ac:cxnSpMkLst>
        </pc:cxnChg>
        <pc:cxnChg chg="add mod">
          <ac:chgData name="Manish Sharma" userId="b799adb9ba789c8f" providerId="LiveId" clId="{F192C8AC-9B79-4BAD-BF3B-4FC66346F0AC}" dt="2022-11-08T04:07:31.116" v="28"/>
          <ac:cxnSpMkLst>
            <pc:docMk/>
            <pc:sldMk cId="2034600470" sldId="336"/>
            <ac:cxnSpMk id="34" creationId="{277B0F27-FD4A-75EA-F195-877F8D8B386C}"/>
          </ac:cxnSpMkLst>
        </pc:cxnChg>
      </pc:sldChg>
      <pc:sldChg chg="addSp delSp modSp new mod">
        <pc:chgData name="Manish Sharma" userId="b799adb9ba789c8f" providerId="LiveId" clId="{F192C8AC-9B79-4BAD-BF3B-4FC66346F0AC}" dt="2022-11-08T04:10:02.279" v="46"/>
        <pc:sldMkLst>
          <pc:docMk/>
          <pc:sldMk cId="1972583782" sldId="337"/>
        </pc:sldMkLst>
        <pc:spChg chg="del">
          <ac:chgData name="Manish Sharma" userId="b799adb9ba789c8f" providerId="LiveId" clId="{F192C8AC-9B79-4BAD-BF3B-4FC66346F0AC}" dt="2022-11-08T04:09:22.090" v="43" actId="478"/>
          <ac:spMkLst>
            <pc:docMk/>
            <pc:sldMk cId="1972583782" sldId="337"/>
            <ac:spMk id="2" creationId="{3E586866-44FE-C08A-EF61-845036E0ED26}"/>
          </ac:spMkLst>
        </pc:spChg>
        <pc:spChg chg="del">
          <ac:chgData name="Manish Sharma" userId="b799adb9ba789c8f" providerId="LiveId" clId="{F192C8AC-9B79-4BAD-BF3B-4FC66346F0AC}" dt="2022-11-08T04:09:22.090" v="43" actId="478"/>
          <ac:spMkLst>
            <pc:docMk/>
            <pc:sldMk cId="1972583782" sldId="337"/>
            <ac:spMk id="3" creationId="{715DD528-BFCF-3807-4EBB-B9B8A1C680A8}"/>
          </ac:spMkLst>
        </pc:spChg>
        <pc:spChg chg="add mod">
          <ac:chgData name="Manish Sharma" userId="b799adb9ba789c8f" providerId="LiveId" clId="{F192C8AC-9B79-4BAD-BF3B-4FC66346F0AC}" dt="2022-11-08T04:09:45.647" v="44"/>
          <ac:spMkLst>
            <pc:docMk/>
            <pc:sldMk cId="1972583782" sldId="337"/>
            <ac:spMk id="4" creationId="{29586044-D1A9-126C-AF9E-7D9A73905B4F}"/>
          </ac:spMkLst>
        </pc:spChg>
        <pc:spChg chg="mod">
          <ac:chgData name="Manish Sharma" userId="b799adb9ba789c8f" providerId="LiveId" clId="{F192C8AC-9B79-4BAD-BF3B-4FC66346F0AC}" dt="2022-11-08T04:09:45.647" v="44"/>
          <ac:spMkLst>
            <pc:docMk/>
            <pc:sldMk cId="1972583782" sldId="337"/>
            <ac:spMk id="6" creationId="{78CBFE2B-D765-9731-7377-E5BE347D57C9}"/>
          </ac:spMkLst>
        </pc:spChg>
        <pc:spChg chg="mod">
          <ac:chgData name="Manish Sharma" userId="b799adb9ba789c8f" providerId="LiveId" clId="{F192C8AC-9B79-4BAD-BF3B-4FC66346F0AC}" dt="2022-11-08T04:09:45.647" v="44"/>
          <ac:spMkLst>
            <pc:docMk/>
            <pc:sldMk cId="1972583782" sldId="337"/>
            <ac:spMk id="7" creationId="{F074F84C-B343-0C88-9F50-A343C2C51CFA}"/>
          </ac:spMkLst>
        </pc:spChg>
        <pc:spChg chg="mod">
          <ac:chgData name="Manish Sharma" userId="b799adb9ba789c8f" providerId="LiveId" clId="{F192C8AC-9B79-4BAD-BF3B-4FC66346F0AC}" dt="2022-11-08T04:09:45.647" v="44"/>
          <ac:spMkLst>
            <pc:docMk/>
            <pc:sldMk cId="1972583782" sldId="337"/>
            <ac:spMk id="9" creationId="{854A0EAC-1A32-5EA9-3022-2C0FCA0C6D2D}"/>
          </ac:spMkLst>
        </pc:spChg>
        <pc:spChg chg="mod">
          <ac:chgData name="Manish Sharma" userId="b799adb9ba789c8f" providerId="LiveId" clId="{F192C8AC-9B79-4BAD-BF3B-4FC66346F0AC}" dt="2022-11-08T04:09:45.647" v="44"/>
          <ac:spMkLst>
            <pc:docMk/>
            <pc:sldMk cId="1972583782" sldId="337"/>
            <ac:spMk id="10" creationId="{77199950-C688-C01F-67FC-71188115A5A6}"/>
          </ac:spMkLst>
        </pc:spChg>
        <pc:spChg chg="mod">
          <ac:chgData name="Manish Sharma" userId="b799adb9ba789c8f" providerId="LiveId" clId="{F192C8AC-9B79-4BAD-BF3B-4FC66346F0AC}" dt="2022-11-08T04:09:45.647" v="44"/>
          <ac:spMkLst>
            <pc:docMk/>
            <pc:sldMk cId="1972583782" sldId="337"/>
            <ac:spMk id="12" creationId="{A751D2EF-0AD2-E435-0C96-2C8FE9C2093C}"/>
          </ac:spMkLst>
        </pc:spChg>
        <pc:spChg chg="mod">
          <ac:chgData name="Manish Sharma" userId="b799adb9ba789c8f" providerId="LiveId" clId="{F192C8AC-9B79-4BAD-BF3B-4FC66346F0AC}" dt="2022-11-08T04:09:45.647" v="44"/>
          <ac:spMkLst>
            <pc:docMk/>
            <pc:sldMk cId="1972583782" sldId="337"/>
            <ac:spMk id="13" creationId="{0DB772D5-E238-1437-BF98-52F9CDFA0097}"/>
          </ac:spMkLst>
        </pc:spChg>
        <pc:spChg chg="add mod">
          <ac:chgData name="Manish Sharma" userId="b799adb9ba789c8f" providerId="LiveId" clId="{F192C8AC-9B79-4BAD-BF3B-4FC66346F0AC}" dt="2022-11-08T04:09:45.647" v="44"/>
          <ac:spMkLst>
            <pc:docMk/>
            <pc:sldMk cId="1972583782" sldId="337"/>
            <ac:spMk id="15" creationId="{B3138557-D859-48DF-4786-C11EAB8D5611}"/>
          </ac:spMkLst>
        </pc:spChg>
        <pc:spChg chg="add mod">
          <ac:chgData name="Manish Sharma" userId="b799adb9ba789c8f" providerId="LiveId" clId="{F192C8AC-9B79-4BAD-BF3B-4FC66346F0AC}" dt="2022-11-08T04:09:45.647" v="44"/>
          <ac:spMkLst>
            <pc:docMk/>
            <pc:sldMk cId="1972583782" sldId="337"/>
            <ac:spMk id="16" creationId="{8A99B031-E970-B9C4-0F68-3A3FB5B30D0A}"/>
          </ac:spMkLst>
        </pc:spChg>
        <pc:spChg chg="add mod">
          <ac:chgData name="Manish Sharma" userId="b799adb9ba789c8f" providerId="LiveId" clId="{F192C8AC-9B79-4BAD-BF3B-4FC66346F0AC}" dt="2022-11-08T04:09:45.647" v="44"/>
          <ac:spMkLst>
            <pc:docMk/>
            <pc:sldMk cId="1972583782" sldId="337"/>
            <ac:spMk id="17" creationId="{4DE626DA-A285-C73B-1C49-F34A49FE400C}"/>
          </ac:spMkLst>
        </pc:spChg>
        <pc:spChg chg="add mod">
          <ac:chgData name="Manish Sharma" userId="b799adb9ba789c8f" providerId="LiveId" clId="{F192C8AC-9B79-4BAD-BF3B-4FC66346F0AC}" dt="2022-11-08T04:09:45.647" v="44"/>
          <ac:spMkLst>
            <pc:docMk/>
            <pc:sldMk cId="1972583782" sldId="337"/>
            <ac:spMk id="19" creationId="{3C1B3E9B-0EC0-2B23-E504-68AF0020E923}"/>
          </ac:spMkLst>
        </pc:spChg>
        <pc:spChg chg="add mod">
          <ac:chgData name="Manish Sharma" userId="b799adb9ba789c8f" providerId="LiveId" clId="{F192C8AC-9B79-4BAD-BF3B-4FC66346F0AC}" dt="2022-11-08T04:09:45.647" v="44"/>
          <ac:spMkLst>
            <pc:docMk/>
            <pc:sldMk cId="1972583782" sldId="337"/>
            <ac:spMk id="20" creationId="{AD020B83-85DB-D7E6-F581-8425AF4A3D4B}"/>
          </ac:spMkLst>
        </pc:spChg>
        <pc:spChg chg="add mod">
          <ac:chgData name="Manish Sharma" userId="b799adb9ba789c8f" providerId="LiveId" clId="{F192C8AC-9B79-4BAD-BF3B-4FC66346F0AC}" dt="2022-11-08T04:09:45.647" v="44"/>
          <ac:spMkLst>
            <pc:docMk/>
            <pc:sldMk cId="1972583782" sldId="337"/>
            <ac:spMk id="21" creationId="{1B6EF8AC-0263-FAAB-1B75-15E6CB537AD1}"/>
          </ac:spMkLst>
        </pc:spChg>
        <pc:spChg chg="add mod">
          <ac:chgData name="Manish Sharma" userId="b799adb9ba789c8f" providerId="LiveId" clId="{F192C8AC-9B79-4BAD-BF3B-4FC66346F0AC}" dt="2022-11-08T04:09:45.647" v="44"/>
          <ac:spMkLst>
            <pc:docMk/>
            <pc:sldMk cId="1972583782" sldId="337"/>
            <ac:spMk id="23" creationId="{820D5316-E13B-61AA-5165-7EF7ED78DA25}"/>
          </ac:spMkLst>
        </pc:spChg>
        <pc:spChg chg="add mod">
          <ac:chgData name="Manish Sharma" userId="b799adb9ba789c8f" providerId="LiveId" clId="{F192C8AC-9B79-4BAD-BF3B-4FC66346F0AC}" dt="2022-11-08T04:09:45.647" v="44"/>
          <ac:spMkLst>
            <pc:docMk/>
            <pc:sldMk cId="1972583782" sldId="337"/>
            <ac:spMk id="24" creationId="{CBCC3368-2790-EC33-356A-225CE4A58EF7}"/>
          </ac:spMkLst>
        </pc:spChg>
        <pc:spChg chg="add mod">
          <ac:chgData name="Manish Sharma" userId="b799adb9ba789c8f" providerId="LiveId" clId="{F192C8AC-9B79-4BAD-BF3B-4FC66346F0AC}" dt="2022-11-08T04:09:45.647" v="44"/>
          <ac:spMkLst>
            <pc:docMk/>
            <pc:sldMk cId="1972583782" sldId="337"/>
            <ac:spMk id="25" creationId="{ACBDFEFD-6CCB-3A68-E828-F31CA19AF9D3}"/>
          </ac:spMkLst>
        </pc:spChg>
        <pc:spChg chg="add mod">
          <ac:chgData name="Manish Sharma" userId="b799adb9ba789c8f" providerId="LiveId" clId="{F192C8AC-9B79-4BAD-BF3B-4FC66346F0AC}" dt="2022-11-08T04:09:45.647" v="44"/>
          <ac:spMkLst>
            <pc:docMk/>
            <pc:sldMk cId="1972583782" sldId="337"/>
            <ac:spMk id="26" creationId="{B63BC22B-7D48-7C40-23DC-3F634D0E5FFE}"/>
          </ac:spMkLst>
        </pc:spChg>
        <pc:spChg chg="add mod">
          <ac:chgData name="Manish Sharma" userId="b799adb9ba789c8f" providerId="LiveId" clId="{F192C8AC-9B79-4BAD-BF3B-4FC66346F0AC}" dt="2022-11-08T04:09:45.647" v="44"/>
          <ac:spMkLst>
            <pc:docMk/>
            <pc:sldMk cId="1972583782" sldId="337"/>
            <ac:spMk id="27" creationId="{80ADC5D8-4BA7-BC74-A8F5-21E322296CE3}"/>
          </ac:spMkLst>
        </pc:spChg>
        <pc:spChg chg="add mod">
          <ac:chgData name="Manish Sharma" userId="b799adb9ba789c8f" providerId="LiveId" clId="{F192C8AC-9B79-4BAD-BF3B-4FC66346F0AC}" dt="2022-11-08T04:09:45.647" v="44"/>
          <ac:spMkLst>
            <pc:docMk/>
            <pc:sldMk cId="1972583782" sldId="337"/>
            <ac:spMk id="28" creationId="{6886A38A-166F-3553-7886-6FA97A1CE151}"/>
          </ac:spMkLst>
        </pc:spChg>
        <pc:spChg chg="add mod">
          <ac:chgData name="Manish Sharma" userId="b799adb9ba789c8f" providerId="LiveId" clId="{F192C8AC-9B79-4BAD-BF3B-4FC66346F0AC}" dt="2022-11-08T04:09:45.647" v="44"/>
          <ac:spMkLst>
            <pc:docMk/>
            <pc:sldMk cId="1972583782" sldId="337"/>
            <ac:spMk id="29" creationId="{85A7FC27-1F27-F467-D98B-DBD823B347D5}"/>
          </ac:spMkLst>
        </pc:spChg>
        <pc:spChg chg="add mod">
          <ac:chgData name="Manish Sharma" userId="b799adb9ba789c8f" providerId="LiveId" clId="{F192C8AC-9B79-4BAD-BF3B-4FC66346F0AC}" dt="2022-11-08T04:09:45.647" v="44"/>
          <ac:spMkLst>
            <pc:docMk/>
            <pc:sldMk cId="1972583782" sldId="337"/>
            <ac:spMk id="30" creationId="{75D1209E-6D07-F2C8-BA71-82FB0407C62B}"/>
          </ac:spMkLst>
        </pc:spChg>
        <pc:spChg chg="add mod">
          <ac:chgData name="Manish Sharma" userId="b799adb9ba789c8f" providerId="LiveId" clId="{F192C8AC-9B79-4BAD-BF3B-4FC66346F0AC}" dt="2022-11-08T04:09:50.895" v="45" actId="122"/>
          <ac:spMkLst>
            <pc:docMk/>
            <pc:sldMk cId="1972583782" sldId="337"/>
            <ac:spMk id="31" creationId="{1BB91204-AE4C-CD20-1E28-6E4BCBC4AC6F}"/>
          </ac:spMkLst>
        </pc:spChg>
        <pc:spChg chg="add mod">
          <ac:chgData name="Manish Sharma" userId="b799adb9ba789c8f" providerId="LiveId" clId="{F192C8AC-9B79-4BAD-BF3B-4FC66346F0AC}" dt="2022-11-08T04:09:45.647" v="44"/>
          <ac:spMkLst>
            <pc:docMk/>
            <pc:sldMk cId="1972583782" sldId="337"/>
            <ac:spMk id="32" creationId="{B0B0C5E1-8789-7C53-F475-3A31D4FA8A8C}"/>
          </ac:spMkLst>
        </pc:spChg>
        <pc:spChg chg="mod">
          <ac:chgData name="Manish Sharma" userId="b799adb9ba789c8f" providerId="LiveId" clId="{F192C8AC-9B79-4BAD-BF3B-4FC66346F0AC}" dt="2022-11-08T04:09:45.647" v="44"/>
          <ac:spMkLst>
            <pc:docMk/>
            <pc:sldMk cId="1972583782" sldId="337"/>
            <ac:spMk id="34" creationId="{C7744B1A-42CD-0FB6-8869-B1F4F9FB82F5}"/>
          </ac:spMkLst>
        </pc:spChg>
        <pc:spChg chg="mod">
          <ac:chgData name="Manish Sharma" userId="b799adb9ba789c8f" providerId="LiveId" clId="{F192C8AC-9B79-4BAD-BF3B-4FC66346F0AC}" dt="2022-11-08T04:09:45.647" v="44"/>
          <ac:spMkLst>
            <pc:docMk/>
            <pc:sldMk cId="1972583782" sldId="337"/>
            <ac:spMk id="35" creationId="{DD33518E-AB92-6F84-69BA-A2EEECBDDA18}"/>
          </ac:spMkLst>
        </pc:spChg>
        <pc:spChg chg="mod">
          <ac:chgData name="Manish Sharma" userId="b799adb9ba789c8f" providerId="LiveId" clId="{F192C8AC-9B79-4BAD-BF3B-4FC66346F0AC}" dt="2022-11-08T04:09:45.647" v="44"/>
          <ac:spMkLst>
            <pc:docMk/>
            <pc:sldMk cId="1972583782" sldId="337"/>
            <ac:spMk id="36" creationId="{35A49056-0661-FB15-D299-080411E4FCBA}"/>
          </ac:spMkLst>
        </pc:spChg>
        <pc:spChg chg="mod">
          <ac:chgData name="Manish Sharma" userId="b799adb9ba789c8f" providerId="LiveId" clId="{F192C8AC-9B79-4BAD-BF3B-4FC66346F0AC}" dt="2022-11-08T04:09:45.647" v="44"/>
          <ac:spMkLst>
            <pc:docMk/>
            <pc:sldMk cId="1972583782" sldId="337"/>
            <ac:spMk id="38" creationId="{39B6326B-E46F-7307-7C01-C0491D7B7BE8}"/>
          </ac:spMkLst>
        </pc:spChg>
        <pc:spChg chg="mod">
          <ac:chgData name="Manish Sharma" userId="b799adb9ba789c8f" providerId="LiveId" clId="{F192C8AC-9B79-4BAD-BF3B-4FC66346F0AC}" dt="2022-11-08T04:09:45.647" v="44"/>
          <ac:spMkLst>
            <pc:docMk/>
            <pc:sldMk cId="1972583782" sldId="337"/>
            <ac:spMk id="39" creationId="{96FCFE98-66B8-C151-DFAC-02E4D92A343E}"/>
          </ac:spMkLst>
        </pc:spChg>
        <pc:spChg chg="mod">
          <ac:chgData name="Manish Sharma" userId="b799adb9ba789c8f" providerId="LiveId" clId="{F192C8AC-9B79-4BAD-BF3B-4FC66346F0AC}" dt="2022-11-08T04:09:45.647" v="44"/>
          <ac:spMkLst>
            <pc:docMk/>
            <pc:sldMk cId="1972583782" sldId="337"/>
            <ac:spMk id="40" creationId="{02AF639B-8F4F-F4BC-7033-A4560E808E48}"/>
          </ac:spMkLst>
        </pc:spChg>
        <pc:spChg chg="mod">
          <ac:chgData name="Manish Sharma" userId="b799adb9ba789c8f" providerId="LiveId" clId="{F192C8AC-9B79-4BAD-BF3B-4FC66346F0AC}" dt="2022-11-08T04:09:45.647" v="44"/>
          <ac:spMkLst>
            <pc:docMk/>
            <pc:sldMk cId="1972583782" sldId="337"/>
            <ac:spMk id="42" creationId="{967BE74C-6F2E-B0E7-EEE1-6E1DC0175BFF}"/>
          </ac:spMkLst>
        </pc:spChg>
        <pc:spChg chg="mod">
          <ac:chgData name="Manish Sharma" userId="b799adb9ba789c8f" providerId="LiveId" clId="{F192C8AC-9B79-4BAD-BF3B-4FC66346F0AC}" dt="2022-11-08T04:09:45.647" v="44"/>
          <ac:spMkLst>
            <pc:docMk/>
            <pc:sldMk cId="1972583782" sldId="337"/>
            <ac:spMk id="43" creationId="{347321BF-59F8-BFD4-97BD-EC6B4EB75EFD}"/>
          </ac:spMkLst>
        </pc:spChg>
        <pc:spChg chg="mod">
          <ac:chgData name="Manish Sharma" userId="b799adb9ba789c8f" providerId="LiveId" clId="{F192C8AC-9B79-4BAD-BF3B-4FC66346F0AC}" dt="2022-11-08T04:09:45.647" v="44"/>
          <ac:spMkLst>
            <pc:docMk/>
            <pc:sldMk cId="1972583782" sldId="337"/>
            <ac:spMk id="44" creationId="{556A7B5C-3A68-0DB0-C3CF-4382944B86F4}"/>
          </ac:spMkLst>
        </pc:spChg>
        <pc:spChg chg="add mod">
          <ac:chgData name="Manish Sharma" userId="b799adb9ba789c8f" providerId="LiveId" clId="{F192C8AC-9B79-4BAD-BF3B-4FC66346F0AC}" dt="2022-11-08T04:09:45.647" v="44"/>
          <ac:spMkLst>
            <pc:docMk/>
            <pc:sldMk cId="1972583782" sldId="337"/>
            <ac:spMk id="50" creationId="{A646E658-2013-135D-0E30-E671D07CF49B}"/>
          </ac:spMkLst>
        </pc:spChg>
        <pc:spChg chg="add mod">
          <ac:chgData name="Manish Sharma" userId="b799adb9ba789c8f" providerId="LiveId" clId="{F192C8AC-9B79-4BAD-BF3B-4FC66346F0AC}" dt="2022-11-08T04:09:45.647" v="44"/>
          <ac:spMkLst>
            <pc:docMk/>
            <pc:sldMk cId="1972583782" sldId="337"/>
            <ac:spMk id="51" creationId="{E7663CAE-AEE6-F7E8-56E8-968271228B46}"/>
          </ac:spMkLst>
        </pc:spChg>
        <pc:grpChg chg="add mod">
          <ac:chgData name="Manish Sharma" userId="b799adb9ba789c8f" providerId="LiveId" clId="{F192C8AC-9B79-4BAD-BF3B-4FC66346F0AC}" dt="2022-11-08T04:09:45.647" v="44"/>
          <ac:grpSpMkLst>
            <pc:docMk/>
            <pc:sldMk cId="1972583782" sldId="337"/>
            <ac:grpSpMk id="5" creationId="{D1E8D13C-EF30-1551-504E-E59CF54AE35E}"/>
          </ac:grpSpMkLst>
        </pc:grpChg>
        <pc:grpChg chg="add mod">
          <ac:chgData name="Manish Sharma" userId="b799adb9ba789c8f" providerId="LiveId" clId="{F192C8AC-9B79-4BAD-BF3B-4FC66346F0AC}" dt="2022-11-08T04:09:45.647" v="44"/>
          <ac:grpSpMkLst>
            <pc:docMk/>
            <pc:sldMk cId="1972583782" sldId="337"/>
            <ac:grpSpMk id="8" creationId="{24345511-AB36-06E3-852D-F442FF8EAC6B}"/>
          </ac:grpSpMkLst>
        </pc:grpChg>
        <pc:grpChg chg="add mod">
          <ac:chgData name="Manish Sharma" userId="b799adb9ba789c8f" providerId="LiveId" clId="{F192C8AC-9B79-4BAD-BF3B-4FC66346F0AC}" dt="2022-11-08T04:09:45.647" v="44"/>
          <ac:grpSpMkLst>
            <pc:docMk/>
            <pc:sldMk cId="1972583782" sldId="337"/>
            <ac:grpSpMk id="11" creationId="{BD1AED67-194A-42F3-9BB9-713CAFA15712}"/>
          </ac:grpSpMkLst>
        </pc:grpChg>
        <pc:grpChg chg="add mod">
          <ac:chgData name="Manish Sharma" userId="b799adb9ba789c8f" providerId="LiveId" clId="{F192C8AC-9B79-4BAD-BF3B-4FC66346F0AC}" dt="2022-11-08T04:09:45.647" v="44"/>
          <ac:grpSpMkLst>
            <pc:docMk/>
            <pc:sldMk cId="1972583782" sldId="337"/>
            <ac:grpSpMk id="33" creationId="{B5A10B68-57B0-12C1-6F17-F605B5313E7D}"/>
          </ac:grpSpMkLst>
        </pc:grpChg>
        <pc:grpChg chg="add mod">
          <ac:chgData name="Manish Sharma" userId="b799adb9ba789c8f" providerId="LiveId" clId="{F192C8AC-9B79-4BAD-BF3B-4FC66346F0AC}" dt="2022-11-08T04:09:45.647" v="44"/>
          <ac:grpSpMkLst>
            <pc:docMk/>
            <pc:sldMk cId="1972583782" sldId="337"/>
            <ac:grpSpMk id="37" creationId="{4574D735-FB3C-DCFF-B737-8E6A42DB14E2}"/>
          </ac:grpSpMkLst>
        </pc:grpChg>
        <pc:grpChg chg="add mod">
          <ac:chgData name="Manish Sharma" userId="b799adb9ba789c8f" providerId="LiveId" clId="{F192C8AC-9B79-4BAD-BF3B-4FC66346F0AC}" dt="2022-11-08T04:09:45.647" v="44"/>
          <ac:grpSpMkLst>
            <pc:docMk/>
            <pc:sldMk cId="1972583782" sldId="337"/>
            <ac:grpSpMk id="41" creationId="{A41E17D1-4822-1CD7-9B03-BEA8E119A7CA}"/>
          </ac:grpSpMkLst>
        </pc:grpChg>
        <pc:picChg chg="add mod">
          <ac:chgData name="Manish Sharma" userId="b799adb9ba789c8f" providerId="LiveId" clId="{F192C8AC-9B79-4BAD-BF3B-4FC66346F0AC}" dt="2022-11-08T04:10:02.279" v="46"/>
          <ac:picMkLst>
            <pc:docMk/>
            <pc:sldMk cId="1972583782" sldId="337"/>
            <ac:picMk id="52" creationId="{1788B24F-5469-0605-A4D1-B507FFB5998A}"/>
          </ac:picMkLst>
        </pc:picChg>
        <pc:cxnChg chg="add mod">
          <ac:chgData name="Manish Sharma" userId="b799adb9ba789c8f" providerId="LiveId" clId="{F192C8AC-9B79-4BAD-BF3B-4FC66346F0AC}" dt="2022-11-08T04:09:45.647" v="44"/>
          <ac:cxnSpMkLst>
            <pc:docMk/>
            <pc:sldMk cId="1972583782" sldId="337"/>
            <ac:cxnSpMk id="14" creationId="{22FA9268-6D55-0223-A1D2-A2C523071DCB}"/>
          </ac:cxnSpMkLst>
        </pc:cxnChg>
        <pc:cxnChg chg="add mod">
          <ac:chgData name="Manish Sharma" userId="b799adb9ba789c8f" providerId="LiveId" clId="{F192C8AC-9B79-4BAD-BF3B-4FC66346F0AC}" dt="2022-11-08T04:09:45.647" v="44"/>
          <ac:cxnSpMkLst>
            <pc:docMk/>
            <pc:sldMk cId="1972583782" sldId="337"/>
            <ac:cxnSpMk id="18" creationId="{FB33DB51-AC83-3AAE-8947-911448AF40E4}"/>
          </ac:cxnSpMkLst>
        </pc:cxnChg>
        <pc:cxnChg chg="add mod">
          <ac:chgData name="Manish Sharma" userId="b799adb9ba789c8f" providerId="LiveId" clId="{F192C8AC-9B79-4BAD-BF3B-4FC66346F0AC}" dt="2022-11-08T04:09:45.647" v="44"/>
          <ac:cxnSpMkLst>
            <pc:docMk/>
            <pc:sldMk cId="1972583782" sldId="337"/>
            <ac:cxnSpMk id="22" creationId="{BAF17C09-A210-1E03-A826-DF199D5A39EA}"/>
          </ac:cxnSpMkLst>
        </pc:cxnChg>
        <pc:cxnChg chg="add mod">
          <ac:chgData name="Manish Sharma" userId="b799adb9ba789c8f" providerId="LiveId" clId="{F192C8AC-9B79-4BAD-BF3B-4FC66346F0AC}" dt="2022-11-08T04:09:45.647" v="44"/>
          <ac:cxnSpMkLst>
            <pc:docMk/>
            <pc:sldMk cId="1972583782" sldId="337"/>
            <ac:cxnSpMk id="45" creationId="{DCC7A920-ECDE-A854-8AE5-B7BA994D8FFC}"/>
          </ac:cxnSpMkLst>
        </pc:cxnChg>
        <pc:cxnChg chg="add mod">
          <ac:chgData name="Manish Sharma" userId="b799adb9ba789c8f" providerId="LiveId" clId="{F192C8AC-9B79-4BAD-BF3B-4FC66346F0AC}" dt="2022-11-08T04:09:45.647" v="44"/>
          <ac:cxnSpMkLst>
            <pc:docMk/>
            <pc:sldMk cId="1972583782" sldId="337"/>
            <ac:cxnSpMk id="46" creationId="{15C1776F-D208-7FF3-B6E7-AC54627B92EC}"/>
          </ac:cxnSpMkLst>
        </pc:cxnChg>
        <pc:cxnChg chg="add mod">
          <ac:chgData name="Manish Sharma" userId="b799adb9ba789c8f" providerId="LiveId" clId="{F192C8AC-9B79-4BAD-BF3B-4FC66346F0AC}" dt="2022-11-08T04:09:45.647" v="44"/>
          <ac:cxnSpMkLst>
            <pc:docMk/>
            <pc:sldMk cId="1972583782" sldId="337"/>
            <ac:cxnSpMk id="47" creationId="{654D112C-553F-051C-BE2A-22EA953762A2}"/>
          </ac:cxnSpMkLst>
        </pc:cxnChg>
        <pc:cxnChg chg="add mod">
          <ac:chgData name="Manish Sharma" userId="b799adb9ba789c8f" providerId="LiveId" clId="{F192C8AC-9B79-4BAD-BF3B-4FC66346F0AC}" dt="2022-11-08T04:09:45.647" v="44"/>
          <ac:cxnSpMkLst>
            <pc:docMk/>
            <pc:sldMk cId="1972583782" sldId="337"/>
            <ac:cxnSpMk id="48" creationId="{AE92ABC8-2939-00B9-452F-FCDD0E6C150F}"/>
          </ac:cxnSpMkLst>
        </pc:cxnChg>
        <pc:cxnChg chg="add mod">
          <ac:chgData name="Manish Sharma" userId="b799adb9ba789c8f" providerId="LiveId" clId="{F192C8AC-9B79-4BAD-BF3B-4FC66346F0AC}" dt="2022-11-08T04:09:45.647" v="44"/>
          <ac:cxnSpMkLst>
            <pc:docMk/>
            <pc:sldMk cId="1972583782" sldId="337"/>
            <ac:cxnSpMk id="49" creationId="{45413EBD-FBF2-3F37-9D1E-88AF1E55EA94}"/>
          </ac:cxnSpMkLst>
        </pc:cxnChg>
      </pc:sldChg>
      <pc:sldChg chg="del">
        <pc:chgData name="Manish Sharma" userId="b799adb9ba789c8f" providerId="LiveId" clId="{F192C8AC-9B79-4BAD-BF3B-4FC66346F0AC}" dt="2022-11-08T03:32:39.491" v="0" actId="47"/>
        <pc:sldMkLst>
          <pc:docMk/>
          <pc:sldMk cId="2692811793" sldId="337"/>
        </pc:sldMkLst>
      </pc:sldChg>
      <pc:sldChg chg="del">
        <pc:chgData name="Manish Sharma" userId="b799adb9ba789c8f" providerId="LiveId" clId="{F192C8AC-9B79-4BAD-BF3B-4FC66346F0AC}" dt="2022-11-08T03:32:39.491" v="0" actId="47"/>
        <pc:sldMkLst>
          <pc:docMk/>
          <pc:sldMk cId="490180290" sldId="338"/>
        </pc:sldMkLst>
      </pc:sldChg>
      <pc:sldChg chg="add del">
        <pc:chgData name="Manish Sharma" userId="b799adb9ba789c8f" providerId="LiveId" clId="{F192C8AC-9B79-4BAD-BF3B-4FC66346F0AC}" dt="2022-11-08T04:17:22.067" v="63"/>
        <pc:sldMkLst>
          <pc:docMk/>
          <pc:sldMk cId="2461708154" sldId="339"/>
        </pc:sldMkLst>
      </pc:sldChg>
      <pc:sldChg chg="del">
        <pc:chgData name="Manish Sharma" userId="b799adb9ba789c8f" providerId="LiveId" clId="{F192C8AC-9B79-4BAD-BF3B-4FC66346F0AC}" dt="2022-11-08T03:32:39.491" v="0" actId="47"/>
        <pc:sldMkLst>
          <pc:docMk/>
          <pc:sldMk cId="2832211243" sldId="340"/>
        </pc:sldMkLst>
      </pc:sldChg>
      <pc:sldChg chg="del">
        <pc:chgData name="Manish Sharma" userId="b799adb9ba789c8f" providerId="LiveId" clId="{F192C8AC-9B79-4BAD-BF3B-4FC66346F0AC}" dt="2022-11-08T03:32:39.491" v="0" actId="47"/>
        <pc:sldMkLst>
          <pc:docMk/>
          <pc:sldMk cId="1001764186" sldId="341"/>
        </pc:sldMkLst>
      </pc:sldChg>
      <pc:sldChg chg="add del">
        <pc:chgData name="Manish Sharma" userId="b799adb9ba789c8f" providerId="LiveId" clId="{F192C8AC-9B79-4BAD-BF3B-4FC66346F0AC}" dt="2022-11-08T06:53:48.037" v="169"/>
        <pc:sldMkLst>
          <pc:docMk/>
          <pc:sldMk cId="3957436667" sldId="343"/>
        </pc:sldMkLst>
      </pc:sldChg>
      <pc:sldChg chg="del">
        <pc:chgData name="Manish Sharma" userId="b799adb9ba789c8f" providerId="LiveId" clId="{F192C8AC-9B79-4BAD-BF3B-4FC66346F0AC}" dt="2022-11-08T03:32:39.491" v="0" actId="47"/>
        <pc:sldMkLst>
          <pc:docMk/>
          <pc:sldMk cId="1086630378" sldId="344"/>
        </pc:sldMkLst>
      </pc:sldChg>
      <pc:sldChg chg="add del">
        <pc:chgData name="Manish Sharma" userId="b799adb9ba789c8f" providerId="LiveId" clId="{F192C8AC-9B79-4BAD-BF3B-4FC66346F0AC}" dt="2022-11-08T09:39:52.016" v="338"/>
        <pc:sldMkLst>
          <pc:docMk/>
          <pc:sldMk cId="2213827792" sldId="345"/>
        </pc:sldMkLst>
      </pc:sldChg>
      <pc:sldChg chg="add del">
        <pc:chgData name="Manish Sharma" userId="b799adb9ba789c8f" providerId="LiveId" clId="{F192C8AC-9B79-4BAD-BF3B-4FC66346F0AC}" dt="2022-11-08T11:13:58.925" v="619" actId="2696"/>
        <pc:sldMkLst>
          <pc:docMk/>
          <pc:sldMk cId="1923206056" sldId="346"/>
        </pc:sldMkLst>
      </pc:sldChg>
      <pc:sldChg chg="add">
        <pc:chgData name="Manish Sharma" userId="b799adb9ba789c8f" providerId="LiveId" clId="{F192C8AC-9B79-4BAD-BF3B-4FC66346F0AC}" dt="2022-11-08T11:14:03.501" v="620"/>
        <pc:sldMkLst>
          <pc:docMk/>
          <pc:sldMk cId="3041307951" sldId="346"/>
        </pc:sldMkLst>
      </pc:sldChg>
      <pc:sldChg chg="add">
        <pc:chgData name="Manish Sharma" userId="b799adb9ba789c8f" providerId="LiveId" clId="{F192C8AC-9B79-4BAD-BF3B-4FC66346F0AC}" dt="2022-11-08T11:14:03.501" v="620"/>
        <pc:sldMkLst>
          <pc:docMk/>
          <pc:sldMk cId="371425773" sldId="347"/>
        </pc:sldMkLst>
      </pc:sldChg>
      <pc:sldChg chg="add del">
        <pc:chgData name="Manish Sharma" userId="b799adb9ba789c8f" providerId="LiveId" clId="{F192C8AC-9B79-4BAD-BF3B-4FC66346F0AC}" dt="2022-11-08T11:13:58.925" v="619" actId="2696"/>
        <pc:sldMkLst>
          <pc:docMk/>
          <pc:sldMk cId="3793334372" sldId="347"/>
        </pc:sldMkLst>
      </pc:sldChg>
      <pc:sldChg chg="del">
        <pc:chgData name="Manish Sharma" userId="b799adb9ba789c8f" providerId="LiveId" clId="{F192C8AC-9B79-4BAD-BF3B-4FC66346F0AC}" dt="2022-11-08T03:32:39.491" v="0" actId="47"/>
        <pc:sldMkLst>
          <pc:docMk/>
          <pc:sldMk cId="2251360928" sldId="348"/>
        </pc:sldMkLst>
      </pc:sldChg>
      <pc:sldChg chg="add del">
        <pc:chgData name="Manish Sharma" userId="b799adb9ba789c8f" providerId="LiveId" clId="{F192C8AC-9B79-4BAD-BF3B-4FC66346F0AC}" dt="2022-11-08T11:13:45.939" v="618"/>
        <pc:sldMkLst>
          <pc:docMk/>
          <pc:sldMk cId="3976377021" sldId="349"/>
        </pc:sldMkLst>
      </pc:sldChg>
      <pc:sldChg chg="del">
        <pc:chgData name="Manish Sharma" userId="b799adb9ba789c8f" providerId="LiveId" clId="{F192C8AC-9B79-4BAD-BF3B-4FC66346F0AC}" dt="2022-11-08T03:32:39.491" v="0" actId="47"/>
        <pc:sldMkLst>
          <pc:docMk/>
          <pc:sldMk cId="811649670" sldId="350"/>
        </pc:sldMkLst>
      </pc:sldChg>
      <pc:sldChg chg="del">
        <pc:chgData name="Manish Sharma" userId="b799adb9ba789c8f" providerId="LiveId" clId="{F192C8AC-9B79-4BAD-BF3B-4FC66346F0AC}" dt="2022-11-08T03:32:39.491" v="0" actId="47"/>
        <pc:sldMkLst>
          <pc:docMk/>
          <pc:sldMk cId="3227899067" sldId="351"/>
        </pc:sldMkLst>
      </pc:sldChg>
      <pc:sldChg chg="add del">
        <pc:chgData name="Manish Sharma" userId="b799adb9ba789c8f" providerId="LiveId" clId="{F192C8AC-9B79-4BAD-BF3B-4FC66346F0AC}" dt="2022-11-09T04:58:11.650" v="622"/>
        <pc:sldMkLst>
          <pc:docMk/>
          <pc:sldMk cId="2857248363" sldId="352"/>
        </pc:sldMkLst>
      </pc:sldChg>
      <pc:sldChg chg="add del">
        <pc:chgData name="Manish Sharma" userId="b799adb9ba789c8f" providerId="LiveId" clId="{F192C8AC-9B79-4BAD-BF3B-4FC66346F0AC}" dt="2022-11-09T04:58:11.650" v="622"/>
        <pc:sldMkLst>
          <pc:docMk/>
          <pc:sldMk cId="2744805497" sldId="353"/>
        </pc:sldMkLst>
      </pc:sldChg>
      <pc:sldChg chg="add del">
        <pc:chgData name="Manish Sharma" userId="b799adb9ba789c8f" providerId="LiveId" clId="{F192C8AC-9B79-4BAD-BF3B-4FC66346F0AC}" dt="2022-11-09T04:58:11.650" v="622"/>
        <pc:sldMkLst>
          <pc:docMk/>
          <pc:sldMk cId="2903542338" sldId="354"/>
        </pc:sldMkLst>
      </pc:sldChg>
      <pc:sldChg chg="add del">
        <pc:chgData name="Manish Sharma" userId="b799adb9ba789c8f" providerId="LiveId" clId="{F192C8AC-9B79-4BAD-BF3B-4FC66346F0AC}" dt="2022-11-09T04:58:11.650" v="622"/>
        <pc:sldMkLst>
          <pc:docMk/>
          <pc:sldMk cId="2958282647" sldId="355"/>
        </pc:sldMkLst>
      </pc:sldChg>
      <pc:sldChg chg="add del">
        <pc:chgData name="Manish Sharma" userId="b799adb9ba789c8f" providerId="LiveId" clId="{F192C8AC-9B79-4BAD-BF3B-4FC66346F0AC}" dt="2022-11-09T04:58:11.650" v="622"/>
        <pc:sldMkLst>
          <pc:docMk/>
          <pc:sldMk cId="2850348841" sldId="356"/>
        </pc:sldMkLst>
      </pc:sldChg>
      <pc:sldChg chg="del">
        <pc:chgData name="Manish Sharma" userId="b799adb9ba789c8f" providerId="LiveId" clId="{F192C8AC-9B79-4BAD-BF3B-4FC66346F0AC}" dt="2022-11-08T03:32:39.491" v="0" actId="47"/>
        <pc:sldMkLst>
          <pc:docMk/>
          <pc:sldMk cId="833572205" sldId="357"/>
        </pc:sldMkLst>
      </pc:sldChg>
      <pc:sldChg chg="del">
        <pc:chgData name="Manish Sharma" userId="b799adb9ba789c8f" providerId="LiveId" clId="{F192C8AC-9B79-4BAD-BF3B-4FC66346F0AC}" dt="2022-11-08T03:32:39.491" v="0" actId="47"/>
        <pc:sldMkLst>
          <pc:docMk/>
          <pc:sldMk cId="167732844" sldId="358"/>
        </pc:sldMkLst>
      </pc:sldChg>
      <pc:sldChg chg="add del">
        <pc:chgData name="Manish Sharma" userId="b799adb9ba789c8f" providerId="LiveId" clId="{F192C8AC-9B79-4BAD-BF3B-4FC66346F0AC}" dt="2022-11-09T07:38:29.242" v="641"/>
        <pc:sldMkLst>
          <pc:docMk/>
          <pc:sldMk cId="2739323608" sldId="359"/>
        </pc:sldMkLst>
      </pc:sldChg>
      <pc:sldChg chg="add del">
        <pc:chgData name="Manish Sharma" userId="b799adb9ba789c8f" providerId="LiveId" clId="{F192C8AC-9B79-4BAD-BF3B-4FC66346F0AC}" dt="2022-11-09T07:38:29.242" v="641"/>
        <pc:sldMkLst>
          <pc:docMk/>
          <pc:sldMk cId="3809309878" sldId="360"/>
        </pc:sldMkLst>
      </pc:sldChg>
      <pc:sldChg chg="add del">
        <pc:chgData name="Manish Sharma" userId="b799adb9ba789c8f" providerId="LiveId" clId="{F192C8AC-9B79-4BAD-BF3B-4FC66346F0AC}" dt="2022-11-09T09:10:03.047" v="642"/>
        <pc:sldMkLst>
          <pc:docMk/>
          <pc:sldMk cId="4068368089" sldId="361"/>
        </pc:sldMkLst>
      </pc:sldChg>
      <pc:sldChg chg="addSp modSp add del mod">
        <pc:chgData name="Manish Sharma" userId="b799adb9ba789c8f" providerId="LiveId" clId="{F192C8AC-9B79-4BAD-BF3B-4FC66346F0AC}" dt="2022-11-09T09:20:27.871" v="675" actId="1076"/>
        <pc:sldMkLst>
          <pc:docMk/>
          <pc:sldMk cId="3936429631" sldId="362"/>
        </pc:sldMkLst>
        <pc:spChg chg="add mod">
          <ac:chgData name="Manish Sharma" userId="b799adb9ba789c8f" providerId="LiveId" clId="{F192C8AC-9B79-4BAD-BF3B-4FC66346F0AC}" dt="2022-11-09T09:20:12.848" v="662" actId="1076"/>
          <ac:spMkLst>
            <pc:docMk/>
            <pc:sldMk cId="3936429631" sldId="362"/>
            <ac:spMk id="2" creationId="{507A6845-24E8-80E7-5A7B-D02DEAFA74CE}"/>
          </ac:spMkLst>
        </pc:spChg>
        <pc:spChg chg="add mod">
          <ac:chgData name="Manish Sharma" userId="b799adb9ba789c8f" providerId="LiveId" clId="{F192C8AC-9B79-4BAD-BF3B-4FC66346F0AC}" dt="2022-11-09T09:20:27.871" v="675" actId="1076"/>
          <ac:spMkLst>
            <pc:docMk/>
            <pc:sldMk cId="3936429631" sldId="362"/>
            <ac:spMk id="3" creationId="{D91322A8-79F5-BB6D-EB8F-E72B715AAB63}"/>
          </ac:spMkLst>
        </pc:spChg>
        <pc:spChg chg="mod">
          <ac:chgData name="Manish Sharma" userId="b799adb9ba789c8f" providerId="LiveId" clId="{F192C8AC-9B79-4BAD-BF3B-4FC66346F0AC}" dt="2022-11-09T09:19:39.481" v="644" actId="1076"/>
          <ac:spMkLst>
            <pc:docMk/>
            <pc:sldMk cId="3936429631" sldId="362"/>
            <ac:spMk id="6" creationId="{2BA52C0A-4112-40C1-93DD-5DC1C961D96C}"/>
          </ac:spMkLst>
        </pc:spChg>
        <pc:spChg chg="mod">
          <ac:chgData name="Manish Sharma" userId="b799adb9ba789c8f" providerId="LiveId" clId="{F192C8AC-9B79-4BAD-BF3B-4FC66346F0AC}" dt="2022-11-09T09:19:42.511" v="645" actId="1076"/>
          <ac:spMkLst>
            <pc:docMk/>
            <pc:sldMk cId="3936429631" sldId="362"/>
            <ac:spMk id="21" creationId="{4C61223D-BA99-45E6-A7BF-910C357490A4}"/>
          </ac:spMkLst>
        </pc:spChg>
      </pc:sldChg>
      <pc:sldChg chg="add del">
        <pc:chgData name="Manish Sharma" userId="b799adb9ba789c8f" providerId="LiveId" clId="{F192C8AC-9B79-4BAD-BF3B-4FC66346F0AC}" dt="2022-11-09T10:36:45.557" v="676"/>
        <pc:sldMkLst>
          <pc:docMk/>
          <pc:sldMk cId="1113698474" sldId="363"/>
        </pc:sldMkLst>
      </pc:sldChg>
      <pc:sldChg chg="del">
        <pc:chgData name="Manish Sharma" userId="b799adb9ba789c8f" providerId="LiveId" clId="{F192C8AC-9B79-4BAD-BF3B-4FC66346F0AC}" dt="2022-11-08T03:32:39.491" v="0" actId="47"/>
        <pc:sldMkLst>
          <pc:docMk/>
          <pc:sldMk cId="1879572570" sldId="364"/>
        </pc:sldMkLst>
      </pc:sldChg>
      <pc:sldChg chg="del">
        <pc:chgData name="Manish Sharma" userId="b799adb9ba789c8f" providerId="LiveId" clId="{F192C8AC-9B79-4BAD-BF3B-4FC66346F0AC}" dt="2022-11-08T03:32:39.491" v="0" actId="47"/>
        <pc:sldMkLst>
          <pc:docMk/>
          <pc:sldMk cId="4119803830" sldId="365"/>
        </pc:sldMkLst>
      </pc:sldChg>
      <pc:sldChg chg="del">
        <pc:chgData name="Manish Sharma" userId="b799adb9ba789c8f" providerId="LiveId" clId="{F192C8AC-9B79-4BAD-BF3B-4FC66346F0AC}" dt="2022-11-08T03:32:39.491" v="0" actId="47"/>
        <pc:sldMkLst>
          <pc:docMk/>
          <pc:sldMk cId="1345247763" sldId="366"/>
        </pc:sldMkLst>
      </pc:sldChg>
      <pc:sldChg chg="addSp delSp modSp add mod setBg delDesignElem">
        <pc:chgData name="Manish Sharma" userId="b799adb9ba789c8f" providerId="LiveId" clId="{F192C8AC-9B79-4BAD-BF3B-4FC66346F0AC}" dt="2022-11-08T04:12:58.716" v="56" actId="26606"/>
        <pc:sldMkLst>
          <pc:docMk/>
          <pc:sldMk cId="721619654" sldId="452"/>
        </pc:sldMkLst>
        <pc:spChg chg="mod">
          <ac:chgData name="Manish Sharma" userId="b799adb9ba789c8f" providerId="LiveId" clId="{F192C8AC-9B79-4BAD-BF3B-4FC66346F0AC}" dt="2022-11-08T04:12:58.716" v="56" actId="26606"/>
          <ac:spMkLst>
            <pc:docMk/>
            <pc:sldMk cId="721619654" sldId="452"/>
            <ac:spMk id="2" creationId="{A6C1BEA8-3274-8FFC-3E9B-9FE973B76EBB}"/>
          </ac:spMkLst>
        </pc:spChg>
        <pc:spChg chg="add del">
          <ac:chgData name="Manish Sharma" userId="b799adb9ba789c8f" providerId="LiveId" clId="{F192C8AC-9B79-4BAD-BF3B-4FC66346F0AC}" dt="2022-11-08T04:12:58.716" v="56" actId="26606"/>
          <ac:spMkLst>
            <pc:docMk/>
            <pc:sldMk cId="721619654" sldId="452"/>
            <ac:spMk id="68" creationId="{063BBA22-50EA-4C4D-BE05-F1CE4E63AA56}"/>
          </ac:spMkLst>
        </pc:spChg>
        <pc:spChg chg="add del">
          <ac:chgData name="Manish Sharma" userId="b799adb9ba789c8f" providerId="LiveId" clId="{F192C8AC-9B79-4BAD-BF3B-4FC66346F0AC}" dt="2022-11-08T04:12:58.716" v="56" actId="26606"/>
          <ac:spMkLst>
            <pc:docMk/>
            <pc:sldMk cId="721619654" sldId="452"/>
            <ac:spMk id="71" creationId="{BACC6370-2D7E-4714-9D71-7542949D7D5D}"/>
          </ac:spMkLst>
        </pc:spChg>
        <pc:spChg chg="add del">
          <ac:chgData name="Manish Sharma" userId="b799adb9ba789c8f" providerId="LiveId" clId="{F192C8AC-9B79-4BAD-BF3B-4FC66346F0AC}" dt="2022-11-08T04:12:58.716" v="56" actId="26606"/>
          <ac:spMkLst>
            <pc:docMk/>
            <pc:sldMk cId="721619654" sldId="452"/>
            <ac:spMk id="73" creationId="{F68B3F68-107C-434F-AA38-110D5EA91B85}"/>
          </ac:spMkLst>
        </pc:spChg>
        <pc:spChg chg="add del">
          <ac:chgData name="Manish Sharma" userId="b799adb9ba789c8f" providerId="LiveId" clId="{F192C8AC-9B79-4BAD-BF3B-4FC66346F0AC}" dt="2022-11-08T04:12:58.716" v="56" actId="26606"/>
          <ac:spMkLst>
            <pc:docMk/>
            <pc:sldMk cId="721619654" sldId="452"/>
            <ac:spMk id="75" creationId="{AAD0DBB9-1A4B-4391-81D4-CB19F9AB918A}"/>
          </ac:spMkLst>
        </pc:spChg>
        <pc:spChg chg="del">
          <ac:chgData name="Manish Sharma" userId="b799adb9ba789c8f" providerId="LiveId" clId="{F192C8AC-9B79-4BAD-BF3B-4FC66346F0AC}" dt="2022-11-08T04:11:01.237" v="48"/>
          <ac:spMkLst>
            <pc:docMk/>
            <pc:sldMk cId="721619654" sldId="452"/>
            <ac:spMk id="77" creationId="{2659FDB4-FCBE-4A89-B46D-43D4FA54464D}"/>
          </ac:spMkLst>
        </pc:spChg>
        <pc:spChg chg="add">
          <ac:chgData name="Manish Sharma" userId="b799adb9ba789c8f" providerId="LiveId" clId="{F192C8AC-9B79-4BAD-BF3B-4FC66346F0AC}" dt="2022-11-08T04:12:58.716" v="56" actId="26606"/>
          <ac:spMkLst>
            <pc:docMk/>
            <pc:sldMk cId="721619654" sldId="452"/>
            <ac:spMk id="80" creationId="{955A2079-FA98-4876-80F0-72364A7D2EA4}"/>
          </ac:spMkLst>
        </pc:spChg>
        <pc:graphicFrameChg chg="mod modGraphic">
          <ac:chgData name="Manish Sharma" userId="b799adb9ba789c8f" providerId="LiveId" clId="{F192C8AC-9B79-4BAD-BF3B-4FC66346F0AC}" dt="2022-11-08T04:12:58.716" v="56" actId="26606"/>
          <ac:graphicFrameMkLst>
            <pc:docMk/>
            <pc:sldMk cId="721619654" sldId="452"/>
            <ac:graphicFrameMk id="66" creationId="{6CA41C74-D2B8-8356-2086-B11010D25600}"/>
          </ac:graphicFrameMkLst>
        </pc:graphicFrameChg>
        <pc:cxnChg chg="del">
          <ac:chgData name="Manish Sharma" userId="b799adb9ba789c8f" providerId="LiveId" clId="{F192C8AC-9B79-4BAD-BF3B-4FC66346F0AC}" dt="2022-11-08T04:11:01.237" v="48"/>
          <ac:cxnSpMkLst>
            <pc:docMk/>
            <pc:sldMk cId="721619654" sldId="452"/>
            <ac:cxnSpMk id="78" creationId="{C8F51B3F-8331-4E4A-AE96-D47B1006EEAD}"/>
          </ac:cxnSpMkLst>
        </pc:cxnChg>
      </pc:sldChg>
      <pc:sldChg chg="addSp delSp modSp add mod setBg delDesignElem">
        <pc:chgData name="Manish Sharma" userId="b799adb9ba789c8f" providerId="LiveId" clId="{F192C8AC-9B79-4BAD-BF3B-4FC66346F0AC}" dt="2022-11-08T04:15:23.828" v="61" actId="26606"/>
        <pc:sldMkLst>
          <pc:docMk/>
          <pc:sldMk cId="2662589359" sldId="453"/>
        </pc:sldMkLst>
        <pc:spChg chg="mod">
          <ac:chgData name="Manish Sharma" userId="b799adb9ba789c8f" providerId="LiveId" clId="{F192C8AC-9B79-4BAD-BF3B-4FC66346F0AC}" dt="2022-11-08T04:15:23.828" v="61" actId="26606"/>
          <ac:spMkLst>
            <pc:docMk/>
            <pc:sldMk cId="2662589359" sldId="453"/>
            <ac:spMk id="2" creationId="{92344086-22FE-8975-105C-22E303C16A92}"/>
          </ac:spMkLst>
        </pc:spChg>
        <pc:spChg chg="del mod">
          <ac:chgData name="Manish Sharma" userId="b799adb9ba789c8f" providerId="LiveId" clId="{F192C8AC-9B79-4BAD-BF3B-4FC66346F0AC}" dt="2022-11-08T04:15:23.828" v="61" actId="26606"/>
          <ac:spMkLst>
            <pc:docMk/>
            <pc:sldMk cId="2662589359" sldId="453"/>
            <ac:spMk id="3" creationId="{8B504747-86D6-B622-356E-2E2BD157B137}"/>
          </ac:spMkLst>
        </pc:spChg>
        <pc:spChg chg="add del">
          <ac:chgData name="Manish Sharma" userId="b799adb9ba789c8f" providerId="LiveId" clId="{F192C8AC-9B79-4BAD-BF3B-4FC66346F0AC}" dt="2022-11-08T04:15:23.804" v="60" actId="26606"/>
          <ac:spMkLst>
            <pc:docMk/>
            <pc:sldMk cId="2662589359" sldId="453"/>
            <ac:spMk id="8" creationId="{09588DA8-065E-4F6F-8EFD-43104AB2E0CF}"/>
          </ac:spMkLst>
        </pc:spChg>
        <pc:spChg chg="add">
          <ac:chgData name="Manish Sharma" userId="b799adb9ba789c8f" providerId="LiveId" clId="{F192C8AC-9B79-4BAD-BF3B-4FC66346F0AC}" dt="2022-11-08T04:15:23.828" v="61" actId="26606"/>
          <ac:spMkLst>
            <pc:docMk/>
            <pc:sldMk cId="2662589359" sldId="453"/>
            <ac:spMk id="9" creationId="{B819A166-7571-4003-A6B8-B62034C3ED30}"/>
          </ac:spMkLst>
        </pc:spChg>
        <pc:spChg chg="add del">
          <ac:chgData name="Manish Sharma" userId="b799adb9ba789c8f" providerId="LiveId" clId="{F192C8AC-9B79-4BAD-BF3B-4FC66346F0AC}" dt="2022-11-08T04:15:23.804" v="60" actId="26606"/>
          <ac:spMkLst>
            <pc:docMk/>
            <pc:sldMk cId="2662589359" sldId="453"/>
            <ac:spMk id="10" creationId="{C4285719-470E-454C-AF62-8323075F1F5B}"/>
          </ac:spMkLst>
        </pc:spChg>
        <pc:spChg chg="add del">
          <ac:chgData name="Manish Sharma" userId="b799adb9ba789c8f" providerId="LiveId" clId="{F192C8AC-9B79-4BAD-BF3B-4FC66346F0AC}" dt="2022-11-08T04:15:23.804" v="60" actId="26606"/>
          <ac:spMkLst>
            <pc:docMk/>
            <pc:sldMk cId="2662589359" sldId="453"/>
            <ac:spMk id="12" creationId="{CD9FE4EF-C4D8-49A0-B2FF-81D8DB7D8A24}"/>
          </ac:spMkLst>
        </pc:spChg>
        <pc:spChg chg="add del">
          <ac:chgData name="Manish Sharma" userId="b799adb9ba789c8f" providerId="LiveId" clId="{F192C8AC-9B79-4BAD-BF3B-4FC66346F0AC}" dt="2022-11-08T04:15:23.804" v="60" actId="26606"/>
          <ac:spMkLst>
            <pc:docMk/>
            <pc:sldMk cId="2662589359" sldId="453"/>
            <ac:spMk id="14" creationId="{4300840D-0A0B-4512-BACA-B439D5B9C57C}"/>
          </ac:spMkLst>
        </pc:spChg>
        <pc:spChg chg="del">
          <ac:chgData name="Manish Sharma" userId="b799adb9ba789c8f" providerId="LiveId" clId="{F192C8AC-9B79-4BAD-BF3B-4FC66346F0AC}" dt="2022-11-08T04:15:07.115" v="58"/>
          <ac:spMkLst>
            <pc:docMk/>
            <pc:sldMk cId="2662589359" sldId="453"/>
            <ac:spMk id="15" creationId="{B775CD93-9DF2-48CB-9F57-1BCA9A46C7FA}"/>
          </ac:spMkLst>
        </pc:spChg>
        <pc:spChg chg="add del">
          <ac:chgData name="Manish Sharma" userId="b799adb9ba789c8f" providerId="LiveId" clId="{F192C8AC-9B79-4BAD-BF3B-4FC66346F0AC}" dt="2022-11-08T04:15:23.804" v="60" actId="26606"/>
          <ac:spMkLst>
            <pc:docMk/>
            <pc:sldMk cId="2662589359" sldId="453"/>
            <ac:spMk id="16" creationId="{D2B78728-A580-49A7-84F9-6EF6F583ADE0}"/>
          </ac:spMkLst>
        </pc:spChg>
        <pc:spChg chg="del">
          <ac:chgData name="Manish Sharma" userId="b799adb9ba789c8f" providerId="LiveId" clId="{F192C8AC-9B79-4BAD-BF3B-4FC66346F0AC}" dt="2022-11-08T04:15:07.115" v="58"/>
          <ac:spMkLst>
            <pc:docMk/>
            <pc:sldMk cId="2662589359" sldId="453"/>
            <ac:spMk id="17" creationId="{6166C6D1-23AC-49C4-BA07-238E4E9F8CEB}"/>
          </ac:spMkLst>
        </pc:spChg>
        <pc:spChg chg="add del">
          <ac:chgData name="Manish Sharma" userId="b799adb9ba789c8f" providerId="LiveId" clId="{F192C8AC-9B79-4BAD-BF3B-4FC66346F0AC}" dt="2022-11-08T04:15:23.804" v="60" actId="26606"/>
          <ac:spMkLst>
            <pc:docMk/>
            <pc:sldMk cId="2662589359" sldId="453"/>
            <ac:spMk id="18" creationId="{38FAA1A1-D861-433F-88FA-1E9D6FD31D11}"/>
          </ac:spMkLst>
        </pc:spChg>
        <pc:spChg chg="del">
          <ac:chgData name="Manish Sharma" userId="b799adb9ba789c8f" providerId="LiveId" clId="{F192C8AC-9B79-4BAD-BF3B-4FC66346F0AC}" dt="2022-11-08T04:15:07.115" v="58"/>
          <ac:spMkLst>
            <pc:docMk/>
            <pc:sldMk cId="2662589359" sldId="453"/>
            <ac:spMk id="19" creationId="{1C091803-41C2-48E0-9228-5148460C7479}"/>
          </ac:spMkLst>
        </pc:spChg>
        <pc:spChg chg="add del">
          <ac:chgData name="Manish Sharma" userId="b799adb9ba789c8f" providerId="LiveId" clId="{F192C8AC-9B79-4BAD-BF3B-4FC66346F0AC}" dt="2022-11-08T04:15:23.804" v="60" actId="26606"/>
          <ac:spMkLst>
            <pc:docMk/>
            <pc:sldMk cId="2662589359" sldId="453"/>
            <ac:spMk id="20" creationId="{8D71EDA1-87BF-4D5D-AB79-F346FD19278A}"/>
          </ac:spMkLst>
        </pc:spChg>
        <pc:graphicFrameChg chg="add">
          <ac:chgData name="Manish Sharma" userId="b799adb9ba789c8f" providerId="LiveId" clId="{F192C8AC-9B79-4BAD-BF3B-4FC66346F0AC}" dt="2022-11-08T04:15:23.828" v="61" actId="26606"/>
          <ac:graphicFrameMkLst>
            <pc:docMk/>
            <pc:sldMk cId="2662589359" sldId="453"/>
            <ac:graphicFrameMk id="5" creationId="{5CCAE018-88BF-CD9B-F9E1-3D055348EB0C}"/>
          </ac:graphicFrameMkLst>
        </pc:graphicFrameChg>
      </pc:sldChg>
      <pc:sldChg chg="add">
        <pc:chgData name="Manish Sharma" userId="b799adb9ba789c8f" providerId="LiveId" clId="{F192C8AC-9B79-4BAD-BF3B-4FC66346F0AC}" dt="2022-11-08T04:16:24.456" v="62"/>
        <pc:sldMkLst>
          <pc:docMk/>
          <pc:sldMk cId="1763111899" sldId="455"/>
        </pc:sldMkLst>
      </pc:sldChg>
      <pc:sldChg chg="addSp delSp modSp new mod">
        <pc:chgData name="Manish Sharma" userId="b799adb9ba789c8f" providerId="LiveId" clId="{F192C8AC-9B79-4BAD-BF3B-4FC66346F0AC}" dt="2022-11-08T04:56:42.536" v="95"/>
        <pc:sldMkLst>
          <pc:docMk/>
          <pc:sldMk cId="896589315" sldId="456"/>
        </pc:sldMkLst>
        <pc:spChg chg="del">
          <ac:chgData name="Manish Sharma" userId="b799adb9ba789c8f" providerId="LiveId" clId="{F192C8AC-9B79-4BAD-BF3B-4FC66346F0AC}" dt="2022-11-08T04:53:23.624" v="66" actId="478"/>
          <ac:spMkLst>
            <pc:docMk/>
            <pc:sldMk cId="896589315" sldId="456"/>
            <ac:spMk id="2" creationId="{8F1FEBDC-B0E1-F130-092E-AFC1387B9182}"/>
          </ac:spMkLst>
        </pc:spChg>
        <pc:spChg chg="del">
          <ac:chgData name="Manish Sharma" userId="b799adb9ba789c8f" providerId="LiveId" clId="{F192C8AC-9B79-4BAD-BF3B-4FC66346F0AC}" dt="2022-11-08T04:53:23.624" v="66" actId="478"/>
          <ac:spMkLst>
            <pc:docMk/>
            <pc:sldMk cId="896589315" sldId="456"/>
            <ac:spMk id="3" creationId="{846F103D-BCDF-BED8-AD46-12BFBECED73C}"/>
          </ac:spMkLst>
        </pc:spChg>
        <pc:spChg chg="add mod">
          <ac:chgData name="Manish Sharma" userId="b799adb9ba789c8f" providerId="LiveId" clId="{F192C8AC-9B79-4BAD-BF3B-4FC66346F0AC}" dt="2022-11-08T04:53:31.929" v="80" actId="20577"/>
          <ac:spMkLst>
            <pc:docMk/>
            <pc:sldMk cId="896589315" sldId="456"/>
            <ac:spMk id="4" creationId="{E1B2CF0F-0BE7-5876-839A-24387B42B5C4}"/>
          </ac:spMkLst>
        </pc:spChg>
        <pc:spChg chg="add mod">
          <ac:chgData name="Manish Sharma" userId="b799adb9ba789c8f" providerId="LiveId" clId="{F192C8AC-9B79-4BAD-BF3B-4FC66346F0AC}" dt="2022-11-08T04:55:39.518" v="81"/>
          <ac:spMkLst>
            <pc:docMk/>
            <pc:sldMk cId="896589315" sldId="456"/>
            <ac:spMk id="5" creationId="{247B2FDA-1F01-035C-4DE0-DF086AC64E48}"/>
          </ac:spMkLst>
        </pc:spChg>
        <pc:spChg chg="add mod">
          <ac:chgData name="Manish Sharma" userId="b799adb9ba789c8f" providerId="LiveId" clId="{F192C8AC-9B79-4BAD-BF3B-4FC66346F0AC}" dt="2022-11-08T04:55:48.921" v="82"/>
          <ac:spMkLst>
            <pc:docMk/>
            <pc:sldMk cId="896589315" sldId="456"/>
            <ac:spMk id="6" creationId="{9765B00A-684E-F149-B123-ED5C5F5DCE5E}"/>
          </ac:spMkLst>
        </pc:spChg>
        <pc:spChg chg="add mod">
          <ac:chgData name="Manish Sharma" userId="b799adb9ba789c8f" providerId="LiveId" clId="{F192C8AC-9B79-4BAD-BF3B-4FC66346F0AC}" dt="2022-11-08T04:55:48.921" v="82"/>
          <ac:spMkLst>
            <pc:docMk/>
            <pc:sldMk cId="896589315" sldId="456"/>
            <ac:spMk id="7" creationId="{FE6AACB0-F18E-25C7-605E-8DE4570007FD}"/>
          </ac:spMkLst>
        </pc:spChg>
        <pc:spChg chg="add mod">
          <ac:chgData name="Manish Sharma" userId="b799adb9ba789c8f" providerId="LiveId" clId="{F192C8AC-9B79-4BAD-BF3B-4FC66346F0AC}" dt="2022-11-08T04:55:58.905" v="83"/>
          <ac:spMkLst>
            <pc:docMk/>
            <pc:sldMk cId="896589315" sldId="456"/>
            <ac:spMk id="8" creationId="{7EDDF9EB-3BB7-3AF7-C3C7-CFAF7359BFB4}"/>
          </ac:spMkLst>
        </pc:spChg>
        <pc:spChg chg="add mod">
          <ac:chgData name="Manish Sharma" userId="b799adb9ba789c8f" providerId="LiveId" clId="{F192C8AC-9B79-4BAD-BF3B-4FC66346F0AC}" dt="2022-11-08T04:56:14.215" v="94" actId="20577"/>
          <ac:spMkLst>
            <pc:docMk/>
            <pc:sldMk cId="896589315" sldId="456"/>
            <ac:spMk id="9" creationId="{254A675F-355F-B25D-3EE3-C45D96ED7D8F}"/>
          </ac:spMkLst>
        </pc:spChg>
        <pc:spChg chg="add mod">
          <ac:chgData name="Manish Sharma" userId="b799adb9ba789c8f" providerId="LiveId" clId="{F192C8AC-9B79-4BAD-BF3B-4FC66346F0AC}" dt="2022-11-08T04:56:42.536" v="95"/>
          <ac:spMkLst>
            <pc:docMk/>
            <pc:sldMk cId="896589315" sldId="456"/>
            <ac:spMk id="10" creationId="{CCFCCFBD-76D2-50D3-DF79-AB4FE8F0B156}"/>
          </ac:spMkLst>
        </pc:spChg>
        <pc:spChg chg="add mod">
          <ac:chgData name="Manish Sharma" userId="b799adb9ba789c8f" providerId="LiveId" clId="{F192C8AC-9B79-4BAD-BF3B-4FC66346F0AC}" dt="2022-11-08T04:56:42.536" v="95"/>
          <ac:spMkLst>
            <pc:docMk/>
            <pc:sldMk cId="896589315" sldId="456"/>
            <ac:spMk id="11" creationId="{12065BF1-287E-BEFD-0655-04556F3C6E6B}"/>
          </ac:spMkLst>
        </pc:spChg>
      </pc:sldChg>
      <pc:sldChg chg="addSp delSp modSp new mod">
        <pc:chgData name="Manish Sharma" userId="b799adb9ba789c8f" providerId="LiveId" clId="{F192C8AC-9B79-4BAD-BF3B-4FC66346F0AC}" dt="2022-11-08T04:58:31.638" v="99"/>
        <pc:sldMkLst>
          <pc:docMk/>
          <pc:sldMk cId="2254369266" sldId="457"/>
        </pc:sldMkLst>
        <pc:spChg chg="del">
          <ac:chgData name="Manish Sharma" userId="b799adb9ba789c8f" providerId="LiveId" clId="{F192C8AC-9B79-4BAD-BF3B-4FC66346F0AC}" dt="2022-11-08T04:58:07.346" v="97" actId="478"/>
          <ac:spMkLst>
            <pc:docMk/>
            <pc:sldMk cId="2254369266" sldId="457"/>
            <ac:spMk id="2" creationId="{5BE1074E-E38E-D710-2886-6EE94B747ADB}"/>
          </ac:spMkLst>
        </pc:spChg>
        <pc:spChg chg="del">
          <ac:chgData name="Manish Sharma" userId="b799adb9ba789c8f" providerId="LiveId" clId="{F192C8AC-9B79-4BAD-BF3B-4FC66346F0AC}" dt="2022-11-08T04:58:07.346" v="97" actId="478"/>
          <ac:spMkLst>
            <pc:docMk/>
            <pc:sldMk cId="2254369266" sldId="457"/>
            <ac:spMk id="3" creationId="{834B3C47-462B-9776-F2E3-400E57EBFC2E}"/>
          </ac:spMkLst>
        </pc:spChg>
        <pc:spChg chg="add mod">
          <ac:chgData name="Manish Sharma" userId="b799adb9ba789c8f" providerId="LiveId" clId="{F192C8AC-9B79-4BAD-BF3B-4FC66346F0AC}" dt="2022-11-08T04:58:17.370" v="98"/>
          <ac:spMkLst>
            <pc:docMk/>
            <pc:sldMk cId="2254369266" sldId="457"/>
            <ac:spMk id="4" creationId="{9B79C22D-1159-CC34-A19E-D6AC403791D4}"/>
          </ac:spMkLst>
        </pc:spChg>
        <pc:spChg chg="add mod">
          <ac:chgData name="Manish Sharma" userId="b799adb9ba789c8f" providerId="LiveId" clId="{F192C8AC-9B79-4BAD-BF3B-4FC66346F0AC}" dt="2022-11-08T04:58:17.370" v="98"/>
          <ac:spMkLst>
            <pc:docMk/>
            <pc:sldMk cId="2254369266" sldId="457"/>
            <ac:spMk id="5" creationId="{6DD3373D-155C-6CE3-ACA9-5E67FBA0F973}"/>
          </ac:spMkLst>
        </pc:spChg>
        <pc:spChg chg="add mod">
          <ac:chgData name="Manish Sharma" userId="b799adb9ba789c8f" providerId="LiveId" clId="{F192C8AC-9B79-4BAD-BF3B-4FC66346F0AC}" dt="2022-11-08T04:58:17.370" v="98"/>
          <ac:spMkLst>
            <pc:docMk/>
            <pc:sldMk cId="2254369266" sldId="457"/>
            <ac:spMk id="6" creationId="{A3F93648-3EE5-D7A6-7D3C-533FDE9404E8}"/>
          </ac:spMkLst>
        </pc:spChg>
        <pc:spChg chg="add mod">
          <ac:chgData name="Manish Sharma" userId="b799adb9ba789c8f" providerId="LiveId" clId="{F192C8AC-9B79-4BAD-BF3B-4FC66346F0AC}" dt="2022-11-08T04:58:31.638" v="99"/>
          <ac:spMkLst>
            <pc:docMk/>
            <pc:sldMk cId="2254369266" sldId="457"/>
            <ac:spMk id="8" creationId="{40FF2593-5AA9-0016-073C-A4B3BEB63C5A}"/>
          </ac:spMkLst>
        </pc:spChg>
        <pc:cxnChg chg="add mod">
          <ac:chgData name="Manish Sharma" userId="b799adb9ba789c8f" providerId="LiveId" clId="{F192C8AC-9B79-4BAD-BF3B-4FC66346F0AC}" dt="2022-11-08T04:58:31.638" v="99"/>
          <ac:cxnSpMkLst>
            <pc:docMk/>
            <pc:sldMk cId="2254369266" sldId="457"/>
            <ac:cxnSpMk id="7" creationId="{57DCCE8E-FE09-A899-501A-CFF715502699}"/>
          </ac:cxnSpMkLst>
        </pc:cxnChg>
      </pc:sldChg>
      <pc:sldChg chg="modSp new mod">
        <pc:chgData name="Manish Sharma" userId="b799adb9ba789c8f" providerId="LiveId" clId="{F192C8AC-9B79-4BAD-BF3B-4FC66346F0AC}" dt="2022-11-08T05:07:28.433" v="134" actId="20577"/>
        <pc:sldMkLst>
          <pc:docMk/>
          <pc:sldMk cId="947240966" sldId="458"/>
        </pc:sldMkLst>
        <pc:spChg chg="mod">
          <ac:chgData name="Manish Sharma" userId="b799adb9ba789c8f" providerId="LiveId" clId="{F192C8AC-9B79-4BAD-BF3B-4FC66346F0AC}" dt="2022-11-08T05:07:28.433" v="134" actId="20577"/>
          <ac:spMkLst>
            <pc:docMk/>
            <pc:sldMk cId="947240966" sldId="458"/>
            <ac:spMk id="2" creationId="{8213295E-95FD-93EE-2B0E-BEAC64B4D39E}"/>
          </ac:spMkLst>
        </pc:spChg>
        <pc:spChg chg="mod">
          <ac:chgData name="Manish Sharma" userId="b799adb9ba789c8f" providerId="LiveId" clId="{F192C8AC-9B79-4BAD-BF3B-4FC66346F0AC}" dt="2022-11-08T05:07:10.068" v="131" actId="20577"/>
          <ac:spMkLst>
            <pc:docMk/>
            <pc:sldMk cId="947240966" sldId="458"/>
            <ac:spMk id="3" creationId="{A8323CCE-F294-DA5B-C10B-421A322F6844}"/>
          </ac:spMkLst>
        </pc:spChg>
      </pc:sldChg>
      <pc:sldChg chg="modSp new mod">
        <pc:chgData name="Manish Sharma" userId="b799adb9ba789c8f" providerId="LiveId" clId="{F192C8AC-9B79-4BAD-BF3B-4FC66346F0AC}" dt="2022-11-08T05:09:01.575" v="141" actId="20577"/>
        <pc:sldMkLst>
          <pc:docMk/>
          <pc:sldMk cId="3451997077" sldId="459"/>
        </pc:sldMkLst>
        <pc:spChg chg="mod">
          <ac:chgData name="Manish Sharma" userId="b799adb9ba789c8f" providerId="LiveId" clId="{F192C8AC-9B79-4BAD-BF3B-4FC66346F0AC}" dt="2022-11-08T05:07:44.747" v="138"/>
          <ac:spMkLst>
            <pc:docMk/>
            <pc:sldMk cId="3451997077" sldId="459"/>
            <ac:spMk id="2" creationId="{3F52775A-7F03-B898-82B4-6726B4D59936}"/>
          </ac:spMkLst>
        </pc:spChg>
        <pc:spChg chg="mod">
          <ac:chgData name="Manish Sharma" userId="b799adb9ba789c8f" providerId="LiveId" clId="{F192C8AC-9B79-4BAD-BF3B-4FC66346F0AC}" dt="2022-11-08T05:09:01.575" v="141" actId="20577"/>
          <ac:spMkLst>
            <pc:docMk/>
            <pc:sldMk cId="3451997077" sldId="459"/>
            <ac:spMk id="3" creationId="{1E909CD6-D1D6-B433-BBC8-F1911728AD2E}"/>
          </ac:spMkLst>
        </pc:spChg>
      </pc:sldChg>
      <pc:sldChg chg="modSp new mod">
        <pc:chgData name="Manish Sharma" userId="b799adb9ba789c8f" providerId="LiveId" clId="{F192C8AC-9B79-4BAD-BF3B-4FC66346F0AC}" dt="2022-11-08T05:11:29.211" v="147" actId="20577"/>
        <pc:sldMkLst>
          <pc:docMk/>
          <pc:sldMk cId="3485500022" sldId="460"/>
        </pc:sldMkLst>
        <pc:spChg chg="mod">
          <ac:chgData name="Manish Sharma" userId="b799adb9ba789c8f" providerId="LiveId" clId="{F192C8AC-9B79-4BAD-BF3B-4FC66346F0AC}" dt="2022-11-08T05:09:50.335" v="143"/>
          <ac:spMkLst>
            <pc:docMk/>
            <pc:sldMk cId="3485500022" sldId="460"/>
            <ac:spMk id="2" creationId="{E9803540-DFA8-7AF1-A332-8435701FF529}"/>
          </ac:spMkLst>
        </pc:spChg>
        <pc:spChg chg="mod">
          <ac:chgData name="Manish Sharma" userId="b799adb9ba789c8f" providerId="LiveId" clId="{F192C8AC-9B79-4BAD-BF3B-4FC66346F0AC}" dt="2022-11-08T05:11:29.211" v="147" actId="20577"/>
          <ac:spMkLst>
            <pc:docMk/>
            <pc:sldMk cId="3485500022" sldId="460"/>
            <ac:spMk id="3" creationId="{3A7DDC4B-B555-7219-E256-FC91A12A06AF}"/>
          </ac:spMkLst>
        </pc:spChg>
      </pc:sldChg>
      <pc:sldChg chg="modSp new mod">
        <pc:chgData name="Manish Sharma" userId="b799adb9ba789c8f" providerId="LiveId" clId="{F192C8AC-9B79-4BAD-BF3B-4FC66346F0AC}" dt="2022-11-08T08:58:50.592" v="226" actId="27636"/>
        <pc:sldMkLst>
          <pc:docMk/>
          <pc:sldMk cId="1759732001" sldId="461"/>
        </pc:sldMkLst>
        <pc:spChg chg="mod">
          <ac:chgData name="Manish Sharma" userId="b799adb9ba789c8f" providerId="LiveId" clId="{F192C8AC-9B79-4BAD-BF3B-4FC66346F0AC}" dt="2022-11-08T05:12:16.904" v="153" actId="20577"/>
          <ac:spMkLst>
            <pc:docMk/>
            <pc:sldMk cId="1759732001" sldId="461"/>
            <ac:spMk id="2" creationId="{41D01D0F-D223-314B-09D9-66ADC3ECA809}"/>
          </ac:spMkLst>
        </pc:spChg>
        <pc:spChg chg="mod">
          <ac:chgData name="Manish Sharma" userId="b799adb9ba789c8f" providerId="LiveId" clId="{F192C8AC-9B79-4BAD-BF3B-4FC66346F0AC}" dt="2022-11-08T08:58:50.592" v="226" actId="27636"/>
          <ac:spMkLst>
            <pc:docMk/>
            <pc:sldMk cId="1759732001" sldId="461"/>
            <ac:spMk id="3" creationId="{AF3767C4-6FEE-402B-5551-07DFBA40C56E}"/>
          </ac:spMkLst>
        </pc:spChg>
      </pc:sldChg>
      <pc:sldChg chg="addSp delSp modSp new mod">
        <pc:chgData name="Manish Sharma" userId="b799adb9ba789c8f" providerId="LiveId" clId="{F192C8AC-9B79-4BAD-BF3B-4FC66346F0AC}" dt="2022-11-08T07:19:01.758" v="183"/>
        <pc:sldMkLst>
          <pc:docMk/>
          <pc:sldMk cId="2117892280" sldId="462"/>
        </pc:sldMkLst>
        <pc:spChg chg="del">
          <ac:chgData name="Manish Sharma" userId="b799adb9ba789c8f" providerId="LiveId" clId="{F192C8AC-9B79-4BAD-BF3B-4FC66346F0AC}" dt="2022-11-08T07:13:56.141" v="171" actId="478"/>
          <ac:spMkLst>
            <pc:docMk/>
            <pc:sldMk cId="2117892280" sldId="462"/>
            <ac:spMk id="2" creationId="{84B20F0A-0D5A-859B-9886-52FCE607D901}"/>
          </ac:spMkLst>
        </pc:spChg>
        <pc:spChg chg="del">
          <ac:chgData name="Manish Sharma" userId="b799adb9ba789c8f" providerId="LiveId" clId="{F192C8AC-9B79-4BAD-BF3B-4FC66346F0AC}" dt="2022-11-08T07:13:56.141" v="171" actId="478"/>
          <ac:spMkLst>
            <pc:docMk/>
            <pc:sldMk cId="2117892280" sldId="462"/>
            <ac:spMk id="3" creationId="{D055243F-3459-E5FA-4180-539FBDA89286}"/>
          </ac:spMkLst>
        </pc:spChg>
        <pc:spChg chg="add mod">
          <ac:chgData name="Manish Sharma" userId="b799adb9ba789c8f" providerId="LiveId" clId="{F192C8AC-9B79-4BAD-BF3B-4FC66346F0AC}" dt="2022-11-08T07:13:56.802" v="172"/>
          <ac:spMkLst>
            <pc:docMk/>
            <pc:sldMk cId="2117892280" sldId="462"/>
            <ac:spMk id="4" creationId="{4D07ED0B-48C0-3002-AADA-19EEA41A0B43}"/>
          </ac:spMkLst>
        </pc:spChg>
        <pc:spChg chg="add mod">
          <ac:chgData name="Manish Sharma" userId="b799adb9ba789c8f" providerId="LiveId" clId="{F192C8AC-9B79-4BAD-BF3B-4FC66346F0AC}" dt="2022-11-08T07:13:56.802" v="172"/>
          <ac:spMkLst>
            <pc:docMk/>
            <pc:sldMk cId="2117892280" sldId="462"/>
            <ac:spMk id="5" creationId="{7D45E018-B282-7140-55FA-A20E5976FAF4}"/>
          </ac:spMkLst>
        </pc:spChg>
        <pc:spChg chg="add mod">
          <ac:chgData name="Manish Sharma" userId="b799adb9ba789c8f" providerId="LiveId" clId="{F192C8AC-9B79-4BAD-BF3B-4FC66346F0AC}" dt="2022-11-08T07:14:10.963" v="173"/>
          <ac:spMkLst>
            <pc:docMk/>
            <pc:sldMk cId="2117892280" sldId="462"/>
            <ac:spMk id="7" creationId="{D6B36EA6-865C-989D-2162-971AEEC066DA}"/>
          </ac:spMkLst>
        </pc:spChg>
        <pc:spChg chg="add mod">
          <ac:chgData name="Manish Sharma" userId="b799adb9ba789c8f" providerId="LiveId" clId="{F192C8AC-9B79-4BAD-BF3B-4FC66346F0AC}" dt="2022-11-08T07:14:10.963" v="173"/>
          <ac:spMkLst>
            <pc:docMk/>
            <pc:sldMk cId="2117892280" sldId="462"/>
            <ac:spMk id="9" creationId="{2F24597B-1810-7766-C3E8-98F42B0F564B}"/>
          </ac:spMkLst>
        </pc:spChg>
        <pc:spChg chg="add mod">
          <ac:chgData name="Manish Sharma" userId="b799adb9ba789c8f" providerId="LiveId" clId="{F192C8AC-9B79-4BAD-BF3B-4FC66346F0AC}" dt="2022-11-08T07:14:22.960" v="174"/>
          <ac:spMkLst>
            <pc:docMk/>
            <pc:sldMk cId="2117892280" sldId="462"/>
            <ac:spMk id="10" creationId="{AFDEDEC0-7504-BB8B-4F03-C38C365EBED7}"/>
          </ac:spMkLst>
        </pc:spChg>
        <pc:spChg chg="add mod">
          <ac:chgData name="Manish Sharma" userId="b799adb9ba789c8f" providerId="LiveId" clId="{F192C8AC-9B79-4BAD-BF3B-4FC66346F0AC}" dt="2022-11-08T07:14:22.960" v="174"/>
          <ac:spMkLst>
            <pc:docMk/>
            <pc:sldMk cId="2117892280" sldId="462"/>
            <ac:spMk id="11" creationId="{A1412A38-68FE-55A1-E187-CE21E3277068}"/>
          </ac:spMkLst>
        </pc:spChg>
        <pc:spChg chg="add mod">
          <ac:chgData name="Manish Sharma" userId="b799adb9ba789c8f" providerId="LiveId" clId="{F192C8AC-9B79-4BAD-BF3B-4FC66346F0AC}" dt="2022-11-08T07:14:32.541" v="175"/>
          <ac:spMkLst>
            <pc:docMk/>
            <pc:sldMk cId="2117892280" sldId="462"/>
            <ac:spMk id="13" creationId="{7CBB31DF-F1C6-2E34-F376-98019D56DF65}"/>
          </ac:spMkLst>
        </pc:spChg>
        <pc:spChg chg="add mod">
          <ac:chgData name="Manish Sharma" userId="b799adb9ba789c8f" providerId="LiveId" clId="{F192C8AC-9B79-4BAD-BF3B-4FC66346F0AC}" dt="2022-11-08T07:14:32.541" v="175"/>
          <ac:spMkLst>
            <pc:docMk/>
            <pc:sldMk cId="2117892280" sldId="462"/>
            <ac:spMk id="15" creationId="{0409F476-D5DB-E0F2-D008-D0B413055CC6}"/>
          </ac:spMkLst>
        </pc:spChg>
        <pc:spChg chg="add mod">
          <ac:chgData name="Manish Sharma" userId="b799adb9ba789c8f" providerId="LiveId" clId="{F192C8AC-9B79-4BAD-BF3B-4FC66346F0AC}" dt="2022-11-08T07:14:44.436" v="176"/>
          <ac:spMkLst>
            <pc:docMk/>
            <pc:sldMk cId="2117892280" sldId="462"/>
            <ac:spMk id="17" creationId="{A94C7E92-26E4-34D0-59B0-0F1723A38FA4}"/>
          </ac:spMkLst>
        </pc:spChg>
        <pc:spChg chg="add mod">
          <ac:chgData name="Manish Sharma" userId="b799adb9ba789c8f" providerId="LiveId" clId="{F192C8AC-9B79-4BAD-BF3B-4FC66346F0AC}" dt="2022-11-08T07:14:44.436" v="176"/>
          <ac:spMkLst>
            <pc:docMk/>
            <pc:sldMk cId="2117892280" sldId="462"/>
            <ac:spMk id="18" creationId="{67E64BEC-FF9C-8880-E24B-271A63916A33}"/>
          </ac:spMkLst>
        </pc:spChg>
        <pc:spChg chg="add mod">
          <ac:chgData name="Manish Sharma" userId="b799adb9ba789c8f" providerId="LiveId" clId="{F192C8AC-9B79-4BAD-BF3B-4FC66346F0AC}" dt="2022-11-08T07:14:59.923" v="177"/>
          <ac:spMkLst>
            <pc:docMk/>
            <pc:sldMk cId="2117892280" sldId="462"/>
            <ac:spMk id="19" creationId="{8FD0009F-5BA4-1ECE-47C7-119C8ACF4E3F}"/>
          </ac:spMkLst>
        </pc:spChg>
        <pc:spChg chg="add mod">
          <ac:chgData name="Manish Sharma" userId="b799adb9ba789c8f" providerId="LiveId" clId="{F192C8AC-9B79-4BAD-BF3B-4FC66346F0AC}" dt="2022-11-08T07:14:59.923" v="177"/>
          <ac:spMkLst>
            <pc:docMk/>
            <pc:sldMk cId="2117892280" sldId="462"/>
            <ac:spMk id="21" creationId="{338E1422-476E-A666-1D23-2772EA9F294A}"/>
          </ac:spMkLst>
        </pc:spChg>
        <pc:spChg chg="add mod">
          <ac:chgData name="Manish Sharma" userId="b799adb9ba789c8f" providerId="LiveId" clId="{F192C8AC-9B79-4BAD-BF3B-4FC66346F0AC}" dt="2022-11-08T07:14:59.923" v="177"/>
          <ac:spMkLst>
            <pc:docMk/>
            <pc:sldMk cId="2117892280" sldId="462"/>
            <ac:spMk id="23" creationId="{D115F49C-C6DA-F1E8-2401-CB6DFBF07F6E}"/>
          </ac:spMkLst>
        </pc:spChg>
        <pc:spChg chg="add mod">
          <ac:chgData name="Manish Sharma" userId="b799adb9ba789c8f" providerId="LiveId" clId="{F192C8AC-9B79-4BAD-BF3B-4FC66346F0AC}" dt="2022-11-08T07:15:24.760" v="178"/>
          <ac:spMkLst>
            <pc:docMk/>
            <pc:sldMk cId="2117892280" sldId="462"/>
            <ac:spMk id="24" creationId="{6027586C-8C54-FA42-2617-4407C0B28507}"/>
          </ac:spMkLst>
        </pc:spChg>
        <pc:spChg chg="add mod">
          <ac:chgData name="Manish Sharma" userId="b799adb9ba789c8f" providerId="LiveId" clId="{F192C8AC-9B79-4BAD-BF3B-4FC66346F0AC}" dt="2022-11-08T07:15:24.760" v="178"/>
          <ac:spMkLst>
            <pc:docMk/>
            <pc:sldMk cId="2117892280" sldId="462"/>
            <ac:spMk id="26" creationId="{4E3C34B1-17FF-2806-476C-417A6762314E}"/>
          </ac:spMkLst>
        </pc:spChg>
        <pc:spChg chg="add mod">
          <ac:chgData name="Manish Sharma" userId="b799adb9ba789c8f" providerId="LiveId" clId="{F192C8AC-9B79-4BAD-BF3B-4FC66346F0AC}" dt="2022-11-08T07:15:36.241" v="179"/>
          <ac:spMkLst>
            <pc:docMk/>
            <pc:sldMk cId="2117892280" sldId="462"/>
            <ac:spMk id="28" creationId="{35160762-88B4-4D5A-78EB-BEA045281CA0}"/>
          </ac:spMkLst>
        </pc:spChg>
        <pc:spChg chg="add mod">
          <ac:chgData name="Manish Sharma" userId="b799adb9ba789c8f" providerId="LiveId" clId="{F192C8AC-9B79-4BAD-BF3B-4FC66346F0AC}" dt="2022-11-08T07:17:29.875" v="180"/>
          <ac:spMkLst>
            <pc:docMk/>
            <pc:sldMk cId="2117892280" sldId="462"/>
            <ac:spMk id="29" creationId="{031BC498-F46B-A398-A84B-C268F50E2A99}"/>
          </ac:spMkLst>
        </pc:spChg>
        <pc:spChg chg="add mod">
          <ac:chgData name="Manish Sharma" userId="b799adb9ba789c8f" providerId="LiveId" clId="{F192C8AC-9B79-4BAD-BF3B-4FC66346F0AC}" dt="2022-11-08T07:17:29.875" v="180"/>
          <ac:spMkLst>
            <pc:docMk/>
            <pc:sldMk cId="2117892280" sldId="462"/>
            <ac:spMk id="31" creationId="{6FF7DEC5-BF52-A6F6-4B19-EEDCEAF31CE5}"/>
          </ac:spMkLst>
        </pc:spChg>
        <pc:spChg chg="add mod">
          <ac:chgData name="Manish Sharma" userId="b799adb9ba789c8f" providerId="LiveId" clId="{F192C8AC-9B79-4BAD-BF3B-4FC66346F0AC}" dt="2022-11-08T07:18:21.237" v="181"/>
          <ac:spMkLst>
            <pc:docMk/>
            <pc:sldMk cId="2117892280" sldId="462"/>
            <ac:spMk id="32" creationId="{E7FC28F4-B3E2-FD91-4837-23659B8A9296}"/>
          </ac:spMkLst>
        </pc:spChg>
        <pc:spChg chg="add mod">
          <ac:chgData name="Manish Sharma" userId="b799adb9ba789c8f" providerId="LiveId" clId="{F192C8AC-9B79-4BAD-BF3B-4FC66346F0AC}" dt="2022-11-08T07:18:21.237" v="181"/>
          <ac:spMkLst>
            <pc:docMk/>
            <pc:sldMk cId="2117892280" sldId="462"/>
            <ac:spMk id="34" creationId="{CF1E37D3-D873-4003-BD90-7A53E9860371}"/>
          </ac:spMkLst>
        </pc:spChg>
        <pc:spChg chg="add mod">
          <ac:chgData name="Manish Sharma" userId="b799adb9ba789c8f" providerId="LiveId" clId="{F192C8AC-9B79-4BAD-BF3B-4FC66346F0AC}" dt="2022-11-08T07:18:21.237" v="181"/>
          <ac:spMkLst>
            <pc:docMk/>
            <pc:sldMk cId="2117892280" sldId="462"/>
            <ac:spMk id="36" creationId="{D1AA952C-121C-7993-130F-BBA35D792B8E}"/>
          </ac:spMkLst>
        </pc:spChg>
        <pc:spChg chg="add mod">
          <ac:chgData name="Manish Sharma" userId="b799adb9ba789c8f" providerId="LiveId" clId="{F192C8AC-9B79-4BAD-BF3B-4FC66346F0AC}" dt="2022-11-08T07:18:53.134" v="182"/>
          <ac:spMkLst>
            <pc:docMk/>
            <pc:sldMk cId="2117892280" sldId="462"/>
            <ac:spMk id="37" creationId="{38C79705-CDE8-0EE1-D741-8DE5280C495E}"/>
          </ac:spMkLst>
        </pc:spChg>
        <pc:spChg chg="add mod">
          <ac:chgData name="Manish Sharma" userId="b799adb9ba789c8f" providerId="LiveId" clId="{F192C8AC-9B79-4BAD-BF3B-4FC66346F0AC}" dt="2022-11-08T07:18:53.134" v="182"/>
          <ac:spMkLst>
            <pc:docMk/>
            <pc:sldMk cId="2117892280" sldId="462"/>
            <ac:spMk id="39" creationId="{8943B0A3-0F0F-449A-585A-EB71017A6523}"/>
          </ac:spMkLst>
        </pc:spChg>
        <pc:spChg chg="add mod">
          <ac:chgData name="Manish Sharma" userId="b799adb9ba789c8f" providerId="LiveId" clId="{F192C8AC-9B79-4BAD-BF3B-4FC66346F0AC}" dt="2022-11-08T07:19:01.758" v="183"/>
          <ac:spMkLst>
            <pc:docMk/>
            <pc:sldMk cId="2117892280" sldId="462"/>
            <ac:spMk id="40" creationId="{03F1C635-D4B6-463D-EFEA-3475FEAF71E0}"/>
          </ac:spMkLst>
        </pc:spChg>
        <pc:cxnChg chg="add mod">
          <ac:chgData name="Manish Sharma" userId="b799adb9ba789c8f" providerId="LiveId" clId="{F192C8AC-9B79-4BAD-BF3B-4FC66346F0AC}" dt="2022-11-08T07:13:56.802" v="172"/>
          <ac:cxnSpMkLst>
            <pc:docMk/>
            <pc:sldMk cId="2117892280" sldId="462"/>
            <ac:cxnSpMk id="6" creationId="{CEFD7A4F-88BA-0808-A5AB-357DF0A7941A}"/>
          </ac:cxnSpMkLst>
        </pc:cxnChg>
        <pc:cxnChg chg="add mod">
          <ac:chgData name="Manish Sharma" userId="b799adb9ba789c8f" providerId="LiveId" clId="{F192C8AC-9B79-4BAD-BF3B-4FC66346F0AC}" dt="2022-11-08T07:14:10.963" v="173"/>
          <ac:cxnSpMkLst>
            <pc:docMk/>
            <pc:sldMk cId="2117892280" sldId="462"/>
            <ac:cxnSpMk id="8" creationId="{A8C4E825-675F-92D6-9CFA-4A5C10BDAD00}"/>
          </ac:cxnSpMkLst>
        </pc:cxnChg>
        <pc:cxnChg chg="add mod">
          <ac:chgData name="Manish Sharma" userId="b799adb9ba789c8f" providerId="LiveId" clId="{F192C8AC-9B79-4BAD-BF3B-4FC66346F0AC}" dt="2022-11-08T07:14:22.960" v="174"/>
          <ac:cxnSpMkLst>
            <pc:docMk/>
            <pc:sldMk cId="2117892280" sldId="462"/>
            <ac:cxnSpMk id="12" creationId="{3F3DC877-96D4-1FBA-8681-5896BEF87F50}"/>
          </ac:cxnSpMkLst>
        </pc:cxnChg>
        <pc:cxnChg chg="add mod">
          <ac:chgData name="Manish Sharma" userId="b799adb9ba789c8f" providerId="LiveId" clId="{F192C8AC-9B79-4BAD-BF3B-4FC66346F0AC}" dt="2022-11-08T07:14:32.541" v="175"/>
          <ac:cxnSpMkLst>
            <pc:docMk/>
            <pc:sldMk cId="2117892280" sldId="462"/>
            <ac:cxnSpMk id="14" creationId="{CB92E899-3B11-8372-7277-5A17671CE09E}"/>
          </ac:cxnSpMkLst>
        </pc:cxnChg>
        <pc:cxnChg chg="add mod">
          <ac:chgData name="Manish Sharma" userId="b799adb9ba789c8f" providerId="LiveId" clId="{F192C8AC-9B79-4BAD-BF3B-4FC66346F0AC}" dt="2022-11-08T07:14:44.436" v="176"/>
          <ac:cxnSpMkLst>
            <pc:docMk/>
            <pc:sldMk cId="2117892280" sldId="462"/>
            <ac:cxnSpMk id="16" creationId="{674E6B7E-0C66-4D8D-E49C-C0970C160D35}"/>
          </ac:cxnSpMkLst>
        </pc:cxnChg>
        <pc:cxnChg chg="add mod">
          <ac:chgData name="Manish Sharma" userId="b799adb9ba789c8f" providerId="LiveId" clId="{F192C8AC-9B79-4BAD-BF3B-4FC66346F0AC}" dt="2022-11-08T07:14:59.923" v="177"/>
          <ac:cxnSpMkLst>
            <pc:docMk/>
            <pc:sldMk cId="2117892280" sldId="462"/>
            <ac:cxnSpMk id="20" creationId="{F57C0935-FA3B-2ECF-BD39-E965B69EBE1D}"/>
          </ac:cxnSpMkLst>
        </pc:cxnChg>
        <pc:cxnChg chg="add mod">
          <ac:chgData name="Manish Sharma" userId="b799adb9ba789c8f" providerId="LiveId" clId="{F192C8AC-9B79-4BAD-BF3B-4FC66346F0AC}" dt="2022-11-08T07:14:59.923" v="177"/>
          <ac:cxnSpMkLst>
            <pc:docMk/>
            <pc:sldMk cId="2117892280" sldId="462"/>
            <ac:cxnSpMk id="22" creationId="{1069D797-0022-E386-A1B3-E3D8925C5608}"/>
          </ac:cxnSpMkLst>
        </pc:cxnChg>
        <pc:cxnChg chg="add mod">
          <ac:chgData name="Manish Sharma" userId="b799adb9ba789c8f" providerId="LiveId" clId="{F192C8AC-9B79-4BAD-BF3B-4FC66346F0AC}" dt="2022-11-08T07:15:24.760" v="178"/>
          <ac:cxnSpMkLst>
            <pc:docMk/>
            <pc:sldMk cId="2117892280" sldId="462"/>
            <ac:cxnSpMk id="25" creationId="{C75E14AD-475D-08EC-6B77-CA213F2D0BE6}"/>
          </ac:cxnSpMkLst>
        </pc:cxnChg>
        <pc:cxnChg chg="add mod">
          <ac:chgData name="Manish Sharma" userId="b799adb9ba789c8f" providerId="LiveId" clId="{F192C8AC-9B79-4BAD-BF3B-4FC66346F0AC}" dt="2022-11-08T07:15:36.241" v="179"/>
          <ac:cxnSpMkLst>
            <pc:docMk/>
            <pc:sldMk cId="2117892280" sldId="462"/>
            <ac:cxnSpMk id="27" creationId="{1F3BDA76-4332-D527-EAAB-53C8B8D56ADA}"/>
          </ac:cxnSpMkLst>
        </pc:cxnChg>
        <pc:cxnChg chg="add mod">
          <ac:chgData name="Manish Sharma" userId="b799adb9ba789c8f" providerId="LiveId" clId="{F192C8AC-9B79-4BAD-BF3B-4FC66346F0AC}" dt="2022-11-08T07:17:29.875" v="180"/>
          <ac:cxnSpMkLst>
            <pc:docMk/>
            <pc:sldMk cId="2117892280" sldId="462"/>
            <ac:cxnSpMk id="30" creationId="{D3BD98CF-604B-AFE5-2063-86E00EC248B7}"/>
          </ac:cxnSpMkLst>
        </pc:cxnChg>
        <pc:cxnChg chg="add mod">
          <ac:chgData name="Manish Sharma" userId="b799adb9ba789c8f" providerId="LiveId" clId="{F192C8AC-9B79-4BAD-BF3B-4FC66346F0AC}" dt="2022-11-08T07:18:21.237" v="181"/>
          <ac:cxnSpMkLst>
            <pc:docMk/>
            <pc:sldMk cId="2117892280" sldId="462"/>
            <ac:cxnSpMk id="33" creationId="{64DC2080-5D1D-1F56-5FDD-37FF77662C21}"/>
          </ac:cxnSpMkLst>
        </pc:cxnChg>
        <pc:cxnChg chg="add mod">
          <ac:chgData name="Manish Sharma" userId="b799adb9ba789c8f" providerId="LiveId" clId="{F192C8AC-9B79-4BAD-BF3B-4FC66346F0AC}" dt="2022-11-08T07:18:21.237" v="181"/>
          <ac:cxnSpMkLst>
            <pc:docMk/>
            <pc:sldMk cId="2117892280" sldId="462"/>
            <ac:cxnSpMk id="35" creationId="{12778F92-47AB-1E85-E9F0-733C77A24C0D}"/>
          </ac:cxnSpMkLst>
        </pc:cxnChg>
        <pc:cxnChg chg="add mod">
          <ac:chgData name="Manish Sharma" userId="b799adb9ba789c8f" providerId="LiveId" clId="{F192C8AC-9B79-4BAD-BF3B-4FC66346F0AC}" dt="2022-11-08T07:18:53.134" v="182"/>
          <ac:cxnSpMkLst>
            <pc:docMk/>
            <pc:sldMk cId="2117892280" sldId="462"/>
            <ac:cxnSpMk id="38" creationId="{F3D5ED60-3E5D-3F8F-492C-20C9E50A9543}"/>
          </ac:cxnSpMkLst>
        </pc:cxnChg>
      </pc:sldChg>
      <pc:sldChg chg="modSp new mod">
        <pc:chgData name="Manish Sharma" userId="b799adb9ba789c8f" providerId="LiveId" clId="{F192C8AC-9B79-4BAD-BF3B-4FC66346F0AC}" dt="2022-11-08T08:59:38.904" v="238" actId="27636"/>
        <pc:sldMkLst>
          <pc:docMk/>
          <pc:sldMk cId="3711182489" sldId="463"/>
        </pc:sldMkLst>
        <pc:spChg chg="mod">
          <ac:chgData name="Manish Sharma" userId="b799adb9ba789c8f" providerId="LiveId" clId="{F192C8AC-9B79-4BAD-BF3B-4FC66346F0AC}" dt="2022-11-08T08:59:31.822" v="233"/>
          <ac:spMkLst>
            <pc:docMk/>
            <pc:sldMk cId="3711182489" sldId="463"/>
            <ac:spMk id="2" creationId="{3B26BE71-43E6-E5BA-F0AB-BDCCBE14F5EA}"/>
          </ac:spMkLst>
        </pc:spChg>
        <pc:spChg chg="mod">
          <ac:chgData name="Manish Sharma" userId="b799adb9ba789c8f" providerId="LiveId" clId="{F192C8AC-9B79-4BAD-BF3B-4FC66346F0AC}" dt="2022-11-08T08:59:38.904" v="238" actId="27636"/>
          <ac:spMkLst>
            <pc:docMk/>
            <pc:sldMk cId="3711182489" sldId="463"/>
            <ac:spMk id="3" creationId="{C7C4DA8A-B4F0-CCD6-61CD-B58C364B5FB7}"/>
          </ac:spMkLst>
        </pc:spChg>
      </pc:sldChg>
      <pc:sldChg chg="modSp new mod">
        <pc:chgData name="Manish Sharma" userId="b799adb9ba789c8f" providerId="LiveId" clId="{F192C8AC-9B79-4BAD-BF3B-4FC66346F0AC}" dt="2022-11-08T09:00:27.041" v="259" actId="20577"/>
        <pc:sldMkLst>
          <pc:docMk/>
          <pc:sldMk cId="2892473587" sldId="464"/>
        </pc:sldMkLst>
        <pc:spChg chg="mod">
          <ac:chgData name="Manish Sharma" userId="b799adb9ba789c8f" providerId="LiveId" clId="{F192C8AC-9B79-4BAD-BF3B-4FC66346F0AC}" dt="2022-11-08T09:00:03.788" v="252" actId="20577"/>
          <ac:spMkLst>
            <pc:docMk/>
            <pc:sldMk cId="2892473587" sldId="464"/>
            <ac:spMk id="2" creationId="{DF7BCA3D-E098-306E-B1E5-2BE84C00C0D2}"/>
          </ac:spMkLst>
        </pc:spChg>
        <pc:spChg chg="mod">
          <ac:chgData name="Manish Sharma" userId="b799adb9ba789c8f" providerId="LiveId" clId="{F192C8AC-9B79-4BAD-BF3B-4FC66346F0AC}" dt="2022-11-08T09:00:27.041" v="259" actId="20577"/>
          <ac:spMkLst>
            <pc:docMk/>
            <pc:sldMk cId="2892473587" sldId="464"/>
            <ac:spMk id="3" creationId="{49E789AC-CECC-1D55-E981-E72FE11F1CE0}"/>
          </ac:spMkLst>
        </pc:spChg>
      </pc:sldChg>
      <pc:sldChg chg="modSp new mod">
        <pc:chgData name="Manish Sharma" userId="b799adb9ba789c8f" providerId="LiveId" clId="{F192C8AC-9B79-4BAD-BF3B-4FC66346F0AC}" dt="2022-11-08T09:02:00.185" v="306" actId="20577"/>
        <pc:sldMkLst>
          <pc:docMk/>
          <pc:sldMk cId="2154777455" sldId="465"/>
        </pc:sldMkLst>
        <pc:spChg chg="mod">
          <ac:chgData name="Manish Sharma" userId="b799adb9ba789c8f" providerId="LiveId" clId="{F192C8AC-9B79-4BAD-BF3B-4FC66346F0AC}" dt="2022-11-08T09:00:40.652" v="271" actId="20577"/>
          <ac:spMkLst>
            <pc:docMk/>
            <pc:sldMk cId="2154777455" sldId="465"/>
            <ac:spMk id="2" creationId="{17F95BE4-FE01-24CB-0A78-9E18AA48A9F2}"/>
          </ac:spMkLst>
        </pc:spChg>
        <pc:spChg chg="mod">
          <ac:chgData name="Manish Sharma" userId="b799adb9ba789c8f" providerId="LiveId" clId="{F192C8AC-9B79-4BAD-BF3B-4FC66346F0AC}" dt="2022-11-08T09:02:00.185" v="306" actId="20577"/>
          <ac:spMkLst>
            <pc:docMk/>
            <pc:sldMk cId="2154777455" sldId="465"/>
            <ac:spMk id="3" creationId="{BEAD2E8C-3334-985D-A78A-A76AD93D7D6B}"/>
          </ac:spMkLst>
        </pc:spChg>
      </pc:sldChg>
      <pc:sldChg chg="addSp delSp modSp new mod">
        <pc:chgData name="Manish Sharma" userId="b799adb9ba789c8f" providerId="LiveId" clId="{F192C8AC-9B79-4BAD-BF3B-4FC66346F0AC}" dt="2022-11-08T09:38:37.620" v="337"/>
        <pc:sldMkLst>
          <pc:docMk/>
          <pc:sldMk cId="4002860707" sldId="466"/>
        </pc:sldMkLst>
        <pc:spChg chg="del">
          <ac:chgData name="Manish Sharma" userId="b799adb9ba789c8f" providerId="LiveId" clId="{F192C8AC-9B79-4BAD-BF3B-4FC66346F0AC}" dt="2022-11-08T09:35:37.155" v="310" actId="478"/>
          <ac:spMkLst>
            <pc:docMk/>
            <pc:sldMk cId="4002860707" sldId="466"/>
            <ac:spMk id="2" creationId="{FD57D791-1D9B-3F9E-7FCD-96B929E1DC36}"/>
          </ac:spMkLst>
        </pc:spChg>
        <pc:spChg chg="del">
          <ac:chgData name="Manish Sharma" userId="b799adb9ba789c8f" providerId="LiveId" clId="{F192C8AC-9B79-4BAD-BF3B-4FC66346F0AC}" dt="2022-11-08T09:35:37.155" v="310" actId="478"/>
          <ac:spMkLst>
            <pc:docMk/>
            <pc:sldMk cId="4002860707" sldId="466"/>
            <ac:spMk id="3" creationId="{D3298D57-D77B-7247-92F3-2335071F8379}"/>
          </ac:spMkLst>
        </pc:spChg>
        <pc:spChg chg="add mod">
          <ac:chgData name="Manish Sharma" userId="b799adb9ba789c8f" providerId="LiveId" clId="{F192C8AC-9B79-4BAD-BF3B-4FC66346F0AC}" dt="2022-11-08T09:35:44.286" v="311"/>
          <ac:spMkLst>
            <pc:docMk/>
            <pc:sldMk cId="4002860707" sldId="466"/>
            <ac:spMk id="4" creationId="{6250A3F8-EB11-2456-5333-ABDB69D572B4}"/>
          </ac:spMkLst>
        </pc:spChg>
        <pc:spChg chg="add mod">
          <ac:chgData name="Manish Sharma" userId="b799adb9ba789c8f" providerId="LiveId" clId="{F192C8AC-9B79-4BAD-BF3B-4FC66346F0AC}" dt="2022-11-08T09:35:44.286" v="311"/>
          <ac:spMkLst>
            <pc:docMk/>
            <pc:sldMk cId="4002860707" sldId="466"/>
            <ac:spMk id="5" creationId="{2B7CFEEB-3A6E-D43C-ABC8-7F8C36B25360}"/>
          </ac:spMkLst>
        </pc:spChg>
        <pc:spChg chg="add mod">
          <ac:chgData name="Manish Sharma" userId="b799adb9ba789c8f" providerId="LiveId" clId="{F192C8AC-9B79-4BAD-BF3B-4FC66346F0AC}" dt="2022-11-08T09:35:54.697" v="312"/>
          <ac:spMkLst>
            <pc:docMk/>
            <pc:sldMk cId="4002860707" sldId="466"/>
            <ac:spMk id="8" creationId="{C8A5C12A-5C70-C91C-697B-4CE8BC68E6B7}"/>
          </ac:spMkLst>
        </pc:spChg>
        <pc:spChg chg="add mod">
          <ac:chgData name="Manish Sharma" userId="b799adb9ba789c8f" providerId="LiveId" clId="{F192C8AC-9B79-4BAD-BF3B-4FC66346F0AC}" dt="2022-11-08T09:35:54.697" v="312"/>
          <ac:spMkLst>
            <pc:docMk/>
            <pc:sldMk cId="4002860707" sldId="466"/>
            <ac:spMk id="9" creationId="{228370B7-DF24-39B6-7B36-5B5B4CE738E4}"/>
          </ac:spMkLst>
        </pc:spChg>
        <pc:spChg chg="add mod">
          <ac:chgData name="Manish Sharma" userId="b799adb9ba789c8f" providerId="LiveId" clId="{F192C8AC-9B79-4BAD-BF3B-4FC66346F0AC}" dt="2022-11-08T09:36:12.532" v="313"/>
          <ac:spMkLst>
            <pc:docMk/>
            <pc:sldMk cId="4002860707" sldId="466"/>
            <ac:spMk id="11" creationId="{98D90B89-912B-9738-1AE0-FBDB37C4C698}"/>
          </ac:spMkLst>
        </pc:spChg>
        <pc:spChg chg="add mod">
          <ac:chgData name="Manish Sharma" userId="b799adb9ba789c8f" providerId="LiveId" clId="{F192C8AC-9B79-4BAD-BF3B-4FC66346F0AC}" dt="2022-11-08T09:36:12.532" v="313"/>
          <ac:spMkLst>
            <pc:docMk/>
            <pc:sldMk cId="4002860707" sldId="466"/>
            <ac:spMk id="12" creationId="{8FFF963F-F4FA-B48E-A22B-179FA26495A3}"/>
          </ac:spMkLst>
        </pc:spChg>
        <pc:spChg chg="add mod">
          <ac:chgData name="Manish Sharma" userId="b799adb9ba789c8f" providerId="LiveId" clId="{F192C8AC-9B79-4BAD-BF3B-4FC66346F0AC}" dt="2022-11-08T09:36:31.400" v="314"/>
          <ac:spMkLst>
            <pc:docMk/>
            <pc:sldMk cId="4002860707" sldId="466"/>
            <ac:spMk id="14" creationId="{0F7F151A-7FD3-E73E-D259-0043DA04DD71}"/>
          </ac:spMkLst>
        </pc:spChg>
        <pc:spChg chg="add mod">
          <ac:chgData name="Manish Sharma" userId="b799adb9ba789c8f" providerId="LiveId" clId="{F192C8AC-9B79-4BAD-BF3B-4FC66346F0AC}" dt="2022-11-08T09:36:31.400" v="314"/>
          <ac:spMkLst>
            <pc:docMk/>
            <pc:sldMk cId="4002860707" sldId="466"/>
            <ac:spMk id="15" creationId="{5F4F0825-17C8-CD7C-5D19-2757085747F8}"/>
          </ac:spMkLst>
        </pc:spChg>
        <pc:spChg chg="add mod">
          <ac:chgData name="Manish Sharma" userId="b799adb9ba789c8f" providerId="LiveId" clId="{F192C8AC-9B79-4BAD-BF3B-4FC66346F0AC}" dt="2022-11-08T09:36:51.105" v="315"/>
          <ac:spMkLst>
            <pc:docMk/>
            <pc:sldMk cId="4002860707" sldId="466"/>
            <ac:spMk id="16" creationId="{819EBC08-4DFB-F187-0A5F-A7203C7170C1}"/>
          </ac:spMkLst>
        </pc:spChg>
        <pc:spChg chg="add mod">
          <ac:chgData name="Manish Sharma" userId="b799adb9ba789c8f" providerId="LiveId" clId="{F192C8AC-9B79-4BAD-BF3B-4FC66346F0AC}" dt="2022-11-08T09:37:18.289" v="317" actId="1076"/>
          <ac:spMkLst>
            <pc:docMk/>
            <pc:sldMk cId="4002860707" sldId="466"/>
            <ac:spMk id="18" creationId="{A19F1330-0A50-4B0E-AF0D-5DB9670C88CF}"/>
          </ac:spMkLst>
        </pc:spChg>
        <pc:spChg chg="add mod">
          <ac:chgData name="Manish Sharma" userId="b799adb9ba789c8f" providerId="LiveId" clId="{F192C8AC-9B79-4BAD-BF3B-4FC66346F0AC}" dt="2022-11-08T09:37:18.289" v="317" actId="1076"/>
          <ac:spMkLst>
            <pc:docMk/>
            <pc:sldMk cId="4002860707" sldId="466"/>
            <ac:spMk id="20" creationId="{F27008AF-C903-4A58-92AA-1EE82A635025}"/>
          </ac:spMkLst>
        </pc:spChg>
        <pc:spChg chg="add mod">
          <ac:chgData name="Manish Sharma" userId="b799adb9ba789c8f" providerId="LiveId" clId="{F192C8AC-9B79-4BAD-BF3B-4FC66346F0AC}" dt="2022-11-08T09:37:18.289" v="317" actId="1076"/>
          <ac:spMkLst>
            <pc:docMk/>
            <pc:sldMk cId="4002860707" sldId="466"/>
            <ac:spMk id="21" creationId="{7532B2DA-DF6E-408A-9D81-2EA106F23059}"/>
          </ac:spMkLst>
        </pc:spChg>
        <pc:spChg chg="add mod">
          <ac:chgData name="Manish Sharma" userId="b799adb9ba789c8f" providerId="LiveId" clId="{F192C8AC-9B79-4BAD-BF3B-4FC66346F0AC}" dt="2022-11-08T09:37:18.289" v="317" actId="1076"/>
          <ac:spMkLst>
            <pc:docMk/>
            <pc:sldMk cId="4002860707" sldId="466"/>
            <ac:spMk id="23" creationId="{230ECB0A-C31D-4599-B7A5-5220E47E7DD1}"/>
          </ac:spMkLst>
        </pc:spChg>
        <pc:spChg chg="add mod">
          <ac:chgData name="Manish Sharma" userId="b799adb9ba789c8f" providerId="LiveId" clId="{F192C8AC-9B79-4BAD-BF3B-4FC66346F0AC}" dt="2022-11-08T09:37:58.522" v="336" actId="1035"/>
          <ac:spMkLst>
            <pc:docMk/>
            <pc:sldMk cId="4002860707" sldId="466"/>
            <ac:spMk id="24" creationId="{39AC3CE7-2467-9CCB-9C91-BE36716BAF56}"/>
          </ac:spMkLst>
        </pc:spChg>
        <pc:spChg chg="add mod">
          <ac:chgData name="Manish Sharma" userId="b799adb9ba789c8f" providerId="LiveId" clId="{F192C8AC-9B79-4BAD-BF3B-4FC66346F0AC}" dt="2022-11-08T09:37:58.522" v="336" actId="1035"/>
          <ac:spMkLst>
            <pc:docMk/>
            <pc:sldMk cId="4002860707" sldId="466"/>
            <ac:spMk id="26" creationId="{4ECF0EE2-D1EE-D7F4-B0C8-8DE36875EEF7}"/>
          </ac:spMkLst>
        </pc:spChg>
        <pc:spChg chg="add mod">
          <ac:chgData name="Manish Sharma" userId="b799adb9ba789c8f" providerId="LiveId" clId="{F192C8AC-9B79-4BAD-BF3B-4FC66346F0AC}" dt="2022-11-08T09:37:58.522" v="336" actId="1035"/>
          <ac:spMkLst>
            <pc:docMk/>
            <pc:sldMk cId="4002860707" sldId="466"/>
            <ac:spMk id="28" creationId="{6E5AAE37-E206-4752-79D0-6738A418D27A}"/>
          </ac:spMkLst>
        </pc:spChg>
        <pc:spChg chg="add mod">
          <ac:chgData name="Manish Sharma" userId="b799adb9ba789c8f" providerId="LiveId" clId="{F192C8AC-9B79-4BAD-BF3B-4FC66346F0AC}" dt="2022-11-08T09:37:58.522" v="336" actId="1035"/>
          <ac:spMkLst>
            <pc:docMk/>
            <pc:sldMk cId="4002860707" sldId="466"/>
            <ac:spMk id="29" creationId="{1E54B286-1DC0-51DB-5A83-E947D0427580}"/>
          </ac:spMkLst>
        </pc:spChg>
        <pc:spChg chg="add mod">
          <ac:chgData name="Manish Sharma" userId="b799adb9ba789c8f" providerId="LiveId" clId="{F192C8AC-9B79-4BAD-BF3B-4FC66346F0AC}" dt="2022-11-08T09:37:58.522" v="336" actId="1035"/>
          <ac:spMkLst>
            <pc:docMk/>
            <pc:sldMk cId="4002860707" sldId="466"/>
            <ac:spMk id="30" creationId="{E19DC7B2-12E6-5456-7F36-E6A29203CE66}"/>
          </ac:spMkLst>
        </pc:spChg>
        <pc:spChg chg="add mod">
          <ac:chgData name="Manish Sharma" userId="b799adb9ba789c8f" providerId="LiveId" clId="{F192C8AC-9B79-4BAD-BF3B-4FC66346F0AC}" dt="2022-11-08T09:37:58.522" v="336" actId="1035"/>
          <ac:spMkLst>
            <pc:docMk/>
            <pc:sldMk cId="4002860707" sldId="466"/>
            <ac:spMk id="32" creationId="{C5821ADE-3271-86A0-A3D8-70CC42A64CEA}"/>
          </ac:spMkLst>
        </pc:spChg>
        <pc:spChg chg="add mod">
          <ac:chgData name="Manish Sharma" userId="b799adb9ba789c8f" providerId="LiveId" clId="{F192C8AC-9B79-4BAD-BF3B-4FC66346F0AC}" dt="2022-11-08T09:37:58.522" v="336" actId="1035"/>
          <ac:spMkLst>
            <pc:docMk/>
            <pc:sldMk cId="4002860707" sldId="466"/>
            <ac:spMk id="34" creationId="{55CF0728-6757-7BFE-34E3-CC3EED8B5500}"/>
          </ac:spMkLst>
        </pc:spChg>
        <pc:spChg chg="add mod">
          <ac:chgData name="Manish Sharma" userId="b799adb9ba789c8f" providerId="LiveId" clId="{F192C8AC-9B79-4BAD-BF3B-4FC66346F0AC}" dt="2022-11-08T09:37:58.522" v="336" actId="1035"/>
          <ac:spMkLst>
            <pc:docMk/>
            <pc:sldMk cId="4002860707" sldId="466"/>
            <ac:spMk id="35" creationId="{CD2F0FF4-6F2E-355B-C175-6AFA92902A44}"/>
          </ac:spMkLst>
        </pc:spChg>
        <pc:spChg chg="add mod">
          <ac:chgData name="Manish Sharma" userId="b799adb9ba789c8f" providerId="LiveId" clId="{F192C8AC-9B79-4BAD-BF3B-4FC66346F0AC}" dt="2022-11-08T09:37:58.522" v="336" actId="1035"/>
          <ac:spMkLst>
            <pc:docMk/>
            <pc:sldMk cId="4002860707" sldId="466"/>
            <ac:spMk id="37" creationId="{BBD49862-5FCD-7256-1364-A5FBE3D54943}"/>
          </ac:spMkLst>
        </pc:spChg>
        <pc:spChg chg="add mod">
          <ac:chgData name="Manish Sharma" userId="b799adb9ba789c8f" providerId="LiveId" clId="{F192C8AC-9B79-4BAD-BF3B-4FC66346F0AC}" dt="2022-11-08T09:37:58.522" v="336" actId="1035"/>
          <ac:spMkLst>
            <pc:docMk/>
            <pc:sldMk cId="4002860707" sldId="466"/>
            <ac:spMk id="39" creationId="{DC5BC04C-C3EA-AFB7-FF67-276814E4F350}"/>
          </ac:spMkLst>
        </pc:spChg>
        <pc:spChg chg="add mod">
          <ac:chgData name="Manish Sharma" userId="b799adb9ba789c8f" providerId="LiveId" clId="{F192C8AC-9B79-4BAD-BF3B-4FC66346F0AC}" dt="2022-11-08T09:37:58.522" v="336" actId="1035"/>
          <ac:spMkLst>
            <pc:docMk/>
            <pc:sldMk cId="4002860707" sldId="466"/>
            <ac:spMk id="40" creationId="{C8F0A73F-4B88-0379-F1D5-D2D9E962C79A}"/>
          </ac:spMkLst>
        </pc:spChg>
        <pc:spChg chg="add mod">
          <ac:chgData name="Manish Sharma" userId="b799adb9ba789c8f" providerId="LiveId" clId="{F192C8AC-9B79-4BAD-BF3B-4FC66346F0AC}" dt="2022-11-08T09:37:58.522" v="336" actId="1035"/>
          <ac:spMkLst>
            <pc:docMk/>
            <pc:sldMk cId="4002860707" sldId="466"/>
            <ac:spMk id="42" creationId="{130518BA-CE3F-C87F-35DB-800105F112A7}"/>
          </ac:spMkLst>
        </pc:spChg>
        <pc:spChg chg="add mod">
          <ac:chgData name="Manish Sharma" userId="b799adb9ba789c8f" providerId="LiveId" clId="{F192C8AC-9B79-4BAD-BF3B-4FC66346F0AC}" dt="2022-11-08T09:37:58.522" v="336" actId="1035"/>
          <ac:spMkLst>
            <pc:docMk/>
            <pc:sldMk cId="4002860707" sldId="466"/>
            <ac:spMk id="43" creationId="{E4959E52-68B8-1DF9-4EE4-06CC2D9365AE}"/>
          </ac:spMkLst>
        </pc:spChg>
        <pc:spChg chg="add mod">
          <ac:chgData name="Manish Sharma" userId="b799adb9ba789c8f" providerId="LiveId" clId="{F192C8AC-9B79-4BAD-BF3B-4FC66346F0AC}" dt="2022-11-08T09:37:58.522" v="336" actId="1035"/>
          <ac:spMkLst>
            <pc:docMk/>
            <pc:sldMk cId="4002860707" sldId="466"/>
            <ac:spMk id="45" creationId="{A71A8D80-7573-347A-8EF3-00E74D4EAB1A}"/>
          </ac:spMkLst>
        </pc:spChg>
        <pc:spChg chg="add mod">
          <ac:chgData name="Manish Sharma" userId="b799adb9ba789c8f" providerId="LiveId" clId="{F192C8AC-9B79-4BAD-BF3B-4FC66346F0AC}" dt="2022-11-08T09:37:58.522" v="336" actId="1035"/>
          <ac:spMkLst>
            <pc:docMk/>
            <pc:sldMk cId="4002860707" sldId="466"/>
            <ac:spMk id="47" creationId="{799269A3-2A4C-7A6D-E63C-A69805312922}"/>
          </ac:spMkLst>
        </pc:spChg>
        <pc:spChg chg="add mod">
          <ac:chgData name="Manish Sharma" userId="b799adb9ba789c8f" providerId="LiveId" clId="{F192C8AC-9B79-4BAD-BF3B-4FC66346F0AC}" dt="2022-11-08T09:37:58.522" v="336" actId="1035"/>
          <ac:spMkLst>
            <pc:docMk/>
            <pc:sldMk cId="4002860707" sldId="466"/>
            <ac:spMk id="48" creationId="{8697A5B8-4C76-A873-E5F1-06DF550A6D20}"/>
          </ac:spMkLst>
        </pc:spChg>
        <pc:spChg chg="add mod">
          <ac:chgData name="Manish Sharma" userId="b799adb9ba789c8f" providerId="LiveId" clId="{F192C8AC-9B79-4BAD-BF3B-4FC66346F0AC}" dt="2022-11-08T09:37:58.522" v="336" actId="1035"/>
          <ac:spMkLst>
            <pc:docMk/>
            <pc:sldMk cId="4002860707" sldId="466"/>
            <ac:spMk id="50" creationId="{4D3BFB5C-1CF2-71AA-89E6-269BE3AFB926}"/>
          </ac:spMkLst>
        </pc:spChg>
        <pc:spChg chg="add mod">
          <ac:chgData name="Manish Sharma" userId="b799adb9ba789c8f" providerId="LiveId" clId="{F192C8AC-9B79-4BAD-BF3B-4FC66346F0AC}" dt="2022-11-08T09:38:37.620" v="337"/>
          <ac:spMkLst>
            <pc:docMk/>
            <pc:sldMk cId="4002860707" sldId="466"/>
            <ac:spMk id="51" creationId="{3CE95E51-2FD1-789C-034B-11DC92521A9B}"/>
          </ac:spMkLst>
        </pc:spChg>
        <pc:cxnChg chg="add mod">
          <ac:chgData name="Manish Sharma" userId="b799adb9ba789c8f" providerId="LiveId" clId="{F192C8AC-9B79-4BAD-BF3B-4FC66346F0AC}" dt="2022-11-08T09:35:44.286" v="311"/>
          <ac:cxnSpMkLst>
            <pc:docMk/>
            <pc:sldMk cId="4002860707" sldId="466"/>
            <ac:cxnSpMk id="6" creationId="{AA77FD70-F7EF-FCF2-B532-538A9A59C995}"/>
          </ac:cxnSpMkLst>
        </pc:cxnChg>
        <pc:cxnChg chg="add mod">
          <ac:chgData name="Manish Sharma" userId="b799adb9ba789c8f" providerId="LiveId" clId="{F192C8AC-9B79-4BAD-BF3B-4FC66346F0AC}" dt="2022-11-08T09:35:54.697" v="312"/>
          <ac:cxnSpMkLst>
            <pc:docMk/>
            <pc:sldMk cId="4002860707" sldId="466"/>
            <ac:cxnSpMk id="7" creationId="{18D010C3-D44E-B842-AB71-1ABE84099C26}"/>
          </ac:cxnSpMkLst>
        </pc:cxnChg>
        <pc:cxnChg chg="add mod">
          <ac:chgData name="Manish Sharma" userId="b799adb9ba789c8f" providerId="LiveId" clId="{F192C8AC-9B79-4BAD-BF3B-4FC66346F0AC}" dt="2022-11-08T09:36:12.532" v="313"/>
          <ac:cxnSpMkLst>
            <pc:docMk/>
            <pc:sldMk cId="4002860707" sldId="466"/>
            <ac:cxnSpMk id="10" creationId="{16CE1563-1C29-9153-DC2D-2A7B9948FCA8}"/>
          </ac:cxnSpMkLst>
        </pc:cxnChg>
        <pc:cxnChg chg="add mod">
          <ac:chgData name="Manish Sharma" userId="b799adb9ba789c8f" providerId="LiveId" clId="{F192C8AC-9B79-4BAD-BF3B-4FC66346F0AC}" dt="2022-11-08T09:36:31.400" v="314"/>
          <ac:cxnSpMkLst>
            <pc:docMk/>
            <pc:sldMk cId="4002860707" sldId="466"/>
            <ac:cxnSpMk id="13" creationId="{025F6477-8526-D5BC-E82C-5B365EC7F3E7}"/>
          </ac:cxnSpMkLst>
        </pc:cxnChg>
        <pc:cxnChg chg="add mod">
          <ac:chgData name="Manish Sharma" userId="b799adb9ba789c8f" providerId="LiveId" clId="{F192C8AC-9B79-4BAD-BF3B-4FC66346F0AC}" dt="2022-11-08T09:36:51.105" v="315"/>
          <ac:cxnSpMkLst>
            <pc:docMk/>
            <pc:sldMk cId="4002860707" sldId="466"/>
            <ac:cxnSpMk id="17" creationId="{AC30DEAC-3A47-EE3C-1C83-E9D032512020}"/>
          </ac:cxnSpMkLst>
        </pc:cxnChg>
        <pc:cxnChg chg="add mod">
          <ac:chgData name="Manish Sharma" userId="b799adb9ba789c8f" providerId="LiveId" clId="{F192C8AC-9B79-4BAD-BF3B-4FC66346F0AC}" dt="2022-11-08T09:37:18.289" v="317" actId="1076"/>
          <ac:cxnSpMkLst>
            <pc:docMk/>
            <pc:sldMk cId="4002860707" sldId="466"/>
            <ac:cxnSpMk id="19" creationId="{5DC938F9-F5D7-4235-A6CC-E280D4F42F34}"/>
          </ac:cxnSpMkLst>
        </pc:cxnChg>
        <pc:cxnChg chg="add mod">
          <ac:chgData name="Manish Sharma" userId="b799adb9ba789c8f" providerId="LiveId" clId="{F192C8AC-9B79-4BAD-BF3B-4FC66346F0AC}" dt="2022-11-08T09:37:18.289" v="317" actId="1076"/>
          <ac:cxnSpMkLst>
            <pc:docMk/>
            <pc:sldMk cId="4002860707" sldId="466"/>
            <ac:cxnSpMk id="22" creationId="{290AABCB-543E-424C-B64D-65616DC34854}"/>
          </ac:cxnSpMkLst>
        </pc:cxnChg>
        <pc:cxnChg chg="add mod">
          <ac:chgData name="Manish Sharma" userId="b799adb9ba789c8f" providerId="LiveId" clId="{F192C8AC-9B79-4BAD-BF3B-4FC66346F0AC}" dt="2022-11-08T09:37:58.522" v="336" actId="1035"/>
          <ac:cxnSpMkLst>
            <pc:docMk/>
            <pc:sldMk cId="4002860707" sldId="466"/>
            <ac:cxnSpMk id="25" creationId="{882C59A4-291A-EE18-CD52-37364831C2FD}"/>
          </ac:cxnSpMkLst>
        </pc:cxnChg>
        <pc:cxnChg chg="add mod">
          <ac:chgData name="Manish Sharma" userId="b799adb9ba789c8f" providerId="LiveId" clId="{F192C8AC-9B79-4BAD-BF3B-4FC66346F0AC}" dt="2022-11-08T09:37:58.522" v="336" actId="1035"/>
          <ac:cxnSpMkLst>
            <pc:docMk/>
            <pc:sldMk cId="4002860707" sldId="466"/>
            <ac:cxnSpMk id="27" creationId="{20534A40-860D-F3FB-339E-BD572F6C4F3C}"/>
          </ac:cxnSpMkLst>
        </pc:cxnChg>
        <pc:cxnChg chg="add mod">
          <ac:chgData name="Manish Sharma" userId="b799adb9ba789c8f" providerId="LiveId" clId="{F192C8AC-9B79-4BAD-BF3B-4FC66346F0AC}" dt="2022-11-08T09:37:58.522" v="336" actId="1035"/>
          <ac:cxnSpMkLst>
            <pc:docMk/>
            <pc:sldMk cId="4002860707" sldId="466"/>
            <ac:cxnSpMk id="31" creationId="{83E515B6-B499-5048-2E0D-D2EDF1C2BBB3}"/>
          </ac:cxnSpMkLst>
        </pc:cxnChg>
        <pc:cxnChg chg="add mod">
          <ac:chgData name="Manish Sharma" userId="b799adb9ba789c8f" providerId="LiveId" clId="{F192C8AC-9B79-4BAD-BF3B-4FC66346F0AC}" dt="2022-11-08T09:37:58.522" v="336" actId="1035"/>
          <ac:cxnSpMkLst>
            <pc:docMk/>
            <pc:sldMk cId="4002860707" sldId="466"/>
            <ac:cxnSpMk id="33" creationId="{24037C37-09A8-6226-5922-B4E60317C058}"/>
          </ac:cxnSpMkLst>
        </pc:cxnChg>
        <pc:cxnChg chg="add mod">
          <ac:chgData name="Manish Sharma" userId="b799adb9ba789c8f" providerId="LiveId" clId="{F192C8AC-9B79-4BAD-BF3B-4FC66346F0AC}" dt="2022-11-08T09:37:58.522" v="336" actId="1035"/>
          <ac:cxnSpMkLst>
            <pc:docMk/>
            <pc:sldMk cId="4002860707" sldId="466"/>
            <ac:cxnSpMk id="36" creationId="{374480F9-F86B-697F-AB1B-2658BA525100}"/>
          </ac:cxnSpMkLst>
        </pc:cxnChg>
        <pc:cxnChg chg="add mod">
          <ac:chgData name="Manish Sharma" userId="b799adb9ba789c8f" providerId="LiveId" clId="{F192C8AC-9B79-4BAD-BF3B-4FC66346F0AC}" dt="2022-11-08T09:37:58.522" v="336" actId="1035"/>
          <ac:cxnSpMkLst>
            <pc:docMk/>
            <pc:sldMk cId="4002860707" sldId="466"/>
            <ac:cxnSpMk id="38" creationId="{6D3BE8E7-B995-80AE-7C73-31AF56898FDD}"/>
          </ac:cxnSpMkLst>
        </pc:cxnChg>
        <pc:cxnChg chg="add mod">
          <ac:chgData name="Manish Sharma" userId="b799adb9ba789c8f" providerId="LiveId" clId="{F192C8AC-9B79-4BAD-BF3B-4FC66346F0AC}" dt="2022-11-08T09:37:58.522" v="336" actId="1035"/>
          <ac:cxnSpMkLst>
            <pc:docMk/>
            <pc:sldMk cId="4002860707" sldId="466"/>
            <ac:cxnSpMk id="41" creationId="{3256D468-DACF-CB54-BD71-92CFB8E04351}"/>
          </ac:cxnSpMkLst>
        </pc:cxnChg>
        <pc:cxnChg chg="add mod">
          <ac:chgData name="Manish Sharma" userId="b799adb9ba789c8f" providerId="LiveId" clId="{F192C8AC-9B79-4BAD-BF3B-4FC66346F0AC}" dt="2022-11-08T09:37:58.522" v="336" actId="1035"/>
          <ac:cxnSpMkLst>
            <pc:docMk/>
            <pc:sldMk cId="4002860707" sldId="466"/>
            <ac:cxnSpMk id="44" creationId="{6A858242-28B6-B8D5-9988-1E150AFD7D23}"/>
          </ac:cxnSpMkLst>
        </pc:cxnChg>
        <pc:cxnChg chg="add mod">
          <ac:chgData name="Manish Sharma" userId="b799adb9ba789c8f" providerId="LiveId" clId="{F192C8AC-9B79-4BAD-BF3B-4FC66346F0AC}" dt="2022-11-08T09:37:58.522" v="336" actId="1035"/>
          <ac:cxnSpMkLst>
            <pc:docMk/>
            <pc:sldMk cId="4002860707" sldId="466"/>
            <ac:cxnSpMk id="46" creationId="{47AACC0D-AA6C-19C3-6E47-F50753C2BC22}"/>
          </ac:cxnSpMkLst>
        </pc:cxnChg>
        <pc:cxnChg chg="add mod">
          <ac:chgData name="Manish Sharma" userId="b799adb9ba789c8f" providerId="LiveId" clId="{F192C8AC-9B79-4BAD-BF3B-4FC66346F0AC}" dt="2022-11-08T09:37:58.522" v="336" actId="1035"/>
          <ac:cxnSpMkLst>
            <pc:docMk/>
            <pc:sldMk cId="4002860707" sldId="466"/>
            <ac:cxnSpMk id="49" creationId="{9F8FB47F-DF05-52B3-134E-EC528BBDBFCC}"/>
          </ac:cxnSpMkLst>
        </pc:cxnChg>
      </pc:sldChg>
      <pc:sldChg chg="modSp new mod">
        <pc:chgData name="Manish Sharma" userId="b799adb9ba789c8f" providerId="LiveId" clId="{F192C8AC-9B79-4BAD-BF3B-4FC66346F0AC}" dt="2022-11-08T09:51:25.720" v="358"/>
        <pc:sldMkLst>
          <pc:docMk/>
          <pc:sldMk cId="972019760" sldId="467"/>
        </pc:sldMkLst>
        <pc:spChg chg="mod">
          <ac:chgData name="Manish Sharma" userId="b799adb9ba789c8f" providerId="LiveId" clId="{F192C8AC-9B79-4BAD-BF3B-4FC66346F0AC}" dt="2022-11-08T09:50:45.910" v="355" actId="20577"/>
          <ac:spMkLst>
            <pc:docMk/>
            <pc:sldMk cId="972019760" sldId="467"/>
            <ac:spMk id="2" creationId="{A28C881C-D687-55AA-5914-13139E5DCED2}"/>
          </ac:spMkLst>
        </pc:spChg>
        <pc:spChg chg="mod">
          <ac:chgData name="Manish Sharma" userId="b799adb9ba789c8f" providerId="LiveId" clId="{F192C8AC-9B79-4BAD-BF3B-4FC66346F0AC}" dt="2022-11-08T09:51:25.720" v="358"/>
          <ac:spMkLst>
            <pc:docMk/>
            <pc:sldMk cId="972019760" sldId="467"/>
            <ac:spMk id="3" creationId="{D17C32F2-1928-0504-B18F-E62049EAD42D}"/>
          </ac:spMkLst>
        </pc:spChg>
      </pc:sldChg>
      <pc:sldChg chg="modSp new mod">
        <pc:chgData name="Manish Sharma" userId="b799adb9ba789c8f" providerId="LiveId" clId="{F192C8AC-9B79-4BAD-BF3B-4FC66346F0AC}" dt="2022-11-08T10:07:09.541" v="603" actId="20577"/>
        <pc:sldMkLst>
          <pc:docMk/>
          <pc:sldMk cId="70231577" sldId="468"/>
        </pc:sldMkLst>
        <pc:spChg chg="mod">
          <ac:chgData name="Manish Sharma" userId="b799adb9ba789c8f" providerId="LiveId" clId="{F192C8AC-9B79-4BAD-BF3B-4FC66346F0AC}" dt="2022-11-08T10:03:41.118" v="383" actId="20577"/>
          <ac:spMkLst>
            <pc:docMk/>
            <pc:sldMk cId="70231577" sldId="468"/>
            <ac:spMk id="2" creationId="{838A275E-9879-3F6A-727A-531A6340AFFE}"/>
          </ac:spMkLst>
        </pc:spChg>
        <pc:spChg chg="mod">
          <ac:chgData name="Manish Sharma" userId="b799adb9ba789c8f" providerId="LiveId" clId="{F192C8AC-9B79-4BAD-BF3B-4FC66346F0AC}" dt="2022-11-08T10:07:09.541" v="603" actId="20577"/>
          <ac:spMkLst>
            <pc:docMk/>
            <pc:sldMk cId="70231577" sldId="468"/>
            <ac:spMk id="3" creationId="{DA8D198B-1FF0-F72C-A1C4-EA47F6C5B919}"/>
          </ac:spMkLst>
        </pc:spChg>
      </pc:sldChg>
      <pc:sldChg chg="modSp new mod">
        <pc:chgData name="Manish Sharma" userId="b799adb9ba789c8f" providerId="LiveId" clId="{F192C8AC-9B79-4BAD-BF3B-4FC66346F0AC}" dt="2022-11-08T10:34:42.510" v="617" actId="20577"/>
        <pc:sldMkLst>
          <pc:docMk/>
          <pc:sldMk cId="1855730296" sldId="469"/>
        </pc:sldMkLst>
        <pc:spChg chg="mod">
          <ac:chgData name="Manish Sharma" userId="b799adb9ba789c8f" providerId="LiveId" clId="{F192C8AC-9B79-4BAD-BF3B-4FC66346F0AC}" dt="2022-11-08T10:33:53.417" v="612" actId="20577"/>
          <ac:spMkLst>
            <pc:docMk/>
            <pc:sldMk cId="1855730296" sldId="469"/>
            <ac:spMk id="2" creationId="{913050DF-784D-26EA-542F-278E251770E2}"/>
          </ac:spMkLst>
        </pc:spChg>
        <pc:spChg chg="mod">
          <ac:chgData name="Manish Sharma" userId="b799adb9ba789c8f" providerId="LiveId" clId="{F192C8AC-9B79-4BAD-BF3B-4FC66346F0AC}" dt="2022-11-08T10:34:42.510" v="617" actId="20577"/>
          <ac:spMkLst>
            <pc:docMk/>
            <pc:sldMk cId="1855730296" sldId="469"/>
            <ac:spMk id="3" creationId="{8F2DF0D6-EC2A-6390-C32A-FB7C4269B1CC}"/>
          </ac:spMkLst>
        </pc:spChg>
      </pc:sldChg>
      <pc:sldChg chg="addSp delSp modSp new mod">
        <pc:chgData name="Manish Sharma" userId="b799adb9ba789c8f" providerId="LiveId" clId="{F192C8AC-9B79-4BAD-BF3B-4FC66346F0AC}" dt="2022-11-09T05:11:09.592" v="626"/>
        <pc:sldMkLst>
          <pc:docMk/>
          <pc:sldMk cId="4170407961" sldId="470"/>
        </pc:sldMkLst>
        <pc:spChg chg="del">
          <ac:chgData name="Manish Sharma" userId="b799adb9ba789c8f" providerId="LiveId" clId="{F192C8AC-9B79-4BAD-BF3B-4FC66346F0AC}" dt="2022-11-09T05:10:29.457" v="624" actId="478"/>
          <ac:spMkLst>
            <pc:docMk/>
            <pc:sldMk cId="4170407961" sldId="470"/>
            <ac:spMk id="2" creationId="{64D88078-C546-B41B-B76F-4B75B07319B6}"/>
          </ac:spMkLst>
        </pc:spChg>
        <pc:spChg chg="del">
          <ac:chgData name="Manish Sharma" userId="b799adb9ba789c8f" providerId="LiveId" clId="{F192C8AC-9B79-4BAD-BF3B-4FC66346F0AC}" dt="2022-11-09T05:10:29.457" v="624" actId="478"/>
          <ac:spMkLst>
            <pc:docMk/>
            <pc:sldMk cId="4170407961" sldId="470"/>
            <ac:spMk id="3" creationId="{BC433A40-2532-17CB-7534-8FBEFDDBA64C}"/>
          </ac:spMkLst>
        </pc:spChg>
        <pc:spChg chg="add mod">
          <ac:chgData name="Manish Sharma" userId="b799adb9ba789c8f" providerId="LiveId" clId="{F192C8AC-9B79-4BAD-BF3B-4FC66346F0AC}" dt="2022-11-09T05:10:30.979" v="625"/>
          <ac:spMkLst>
            <pc:docMk/>
            <pc:sldMk cId="4170407961" sldId="470"/>
            <ac:spMk id="4" creationId="{2688042E-AC5E-EB93-AC4F-42BCD61CA5C0}"/>
          </ac:spMkLst>
        </pc:spChg>
        <pc:spChg chg="add mod">
          <ac:chgData name="Manish Sharma" userId="b799adb9ba789c8f" providerId="LiveId" clId="{F192C8AC-9B79-4BAD-BF3B-4FC66346F0AC}" dt="2022-11-09T05:10:30.979" v="625"/>
          <ac:spMkLst>
            <pc:docMk/>
            <pc:sldMk cId="4170407961" sldId="470"/>
            <ac:spMk id="5" creationId="{9413DC91-4F76-C695-C398-913577F316C0}"/>
          </ac:spMkLst>
        </pc:spChg>
        <pc:spChg chg="add mod">
          <ac:chgData name="Manish Sharma" userId="b799adb9ba789c8f" providerId="LiveId" clId="{F192C8AC-9B79-4BAD-BF3B-4FC66346F0AC}" dt="2022-11-09T05:10:30.979" v="625"/>
          <ac:spMkLst>
            <pc:docMk/>
            <pc:sldMk cId="4170407961" sldId="470"/>
            <ac:spMk id="8" creationId="{B42568DD-FA91-6D76-8786-6FA31BB52B67}"/>
          </ac:spMkLst>
        </pc:spChg>
        <pc:spChg chg="add mod">
          <ac:chgData name="Manish Sharma" userId="b799adb9ba789c8f" providerId="LiveId" clId="{F192C8AC-9B79-4BAD-BF3B-4FC66346F0AC}" dt="2022-11-09T05:10:30.979" v="625"/>
          <ac:spMkLst>
            <pc:docMk/>
            <pc:sldMk cId="4170407961" sldId="470"/>
            <ac:spMk id="9" creationId="{795E9D09-7D6F-3CB2-6BEB-1A3D777250E6}"/>
          </ac:spMkLst>
        </pc:spChg>
        <pc:spChg chg="add mod">
          <ac:chgData name="Manish Sharma" userId="b799adb9ba789c8f" providerId="LiveId" clId="{F192C8AC-9B79-4BAD-BF3B-4FC66346F0AC}" dt="2022-11-09T05:11:09.592" v="626"/>
          <ac:spMkLst>
            <pc:docMk/>
            <pc:sldMk cId="4170407961" sldId="470"/>
            <ac:spMk id="10" creationId="{60B5A570-D109-D030-F720-36E7720D58B0}"/>
          </ac:spMkLst>
        </pc:spChg>
        <pc:spChg chg="add mod">
          <ac:chgData name="Manish Sharma" userId="b799adb9ba789c8f" providerId="LiveId" clId="{F192C8AC-9B79-4BAD-BF3B-4FC66346F0AC}" dt="2022-11-09T05:11:09.592" v="626"/>
          <ac:spMkLst>
            <pc:docMk/>
            <pc:sldMk cId="4170407961" sldId="470"/>
            <ac:spMk id="12" creationId="{82EB4467-1B61-CC3B-0015-4FA5D9B13D30}"/>
          </ac:spMkLst>
        </pc:spChg>
        <pc:spChg chg="add mod">
          <ac:chgData name="Manish Sharma" userId="b799adb9ba789c8f" providerId="LiveId" clId="{F192C8AC-9B79-4BAD-BF3B-4FC66346F0AC}" dt="2022-11-09T05:11:09.592" v="626"/>
          <ac:spMkLst>
            <pc:docMk/>
            <pc:sldMk cId="4170407961" sldId="470"/>
            <ac:spMk id="14" creationId="{59A8DBC9-F5CE-D356-81BE-FBDB55EE1320}"/>
          </ac:spMkLst>
        </pc:spChg>
        <pc:spChg chg="add mod">
          <ac:chgData name="Manish Sharma" userId="b799adb9ba789c8f" providerId="LiveId" clId="{F192C8AC-9B79-4BAD-BF3B-4FC66346F0AC}" dt="2022-11-09T05:11:09.592" v="626"/>
          <ac:spMkLst>
            <pc:docMk/>
            <pc:sldMk cId="4170407961" sldId="470"/>
            <ac:spMk id="15" creationId="{57700152-2496-F106-76AA-6B692A2CEACA}"/>
          </ac:spMkLst>
        </pc:spChg>
        <pc:cxnChg chg="add mod">
          <ac:chgData name="Manish Sharma" userId="b799adb9ba789c8f" providerId="LiveId" clId="{F192C8AC-9B79-4BAD-BF3B-4FC66346F0AC}" dt="2022-11-09T05:10:30.979" v="625"/>
          <ac:cxnSpMkLst>
            <pc:docMk/>
            <pc:sldMk cId="4170407961" sldId="470"/>
            <ac:cxnSpMk id="6" creationId="{41889573-14A3-B776-77A5-AD915D452932}"/>
          </ac:cxnSpMkLst>
        </pc:cxnChg>
        <pc:cxnChg chg="add mod">
          <ac:chgData name="Manish Sharma" userId="b799adb9ba789c8f" providerId="LiveId" clId="{F192C8AC-9B79-4BAD-BF3B-4FC66346F0AC}" dt="2022-11-09T05:10:30.979" v="625"/>
          <ac:cxnSpMkLst>
            <pc:docMk/>
            <pc:sldMk cId="4170407961" sldId="470"/>
            <ac:cxnSpMk id="7" creationId="{03ECE07B-67C8-A4B6-7714-5A9C84295336}"/>
          </ac:cxnSpMkLst>
        </pc:cxnChg>
        <pc:cxnChg chg="add mod">
          <ac:chgData name="Manish Sharma" userId="b799adb9ba789c8f" providerId="LiveId" clId="{F192C8AC-9B79-4BAD-BF3B-4FC66346F0AC}" dt="2022-11-09T05:11:09.592" v="626"/>
          <ac:cxnSpMkLst>
            <pc:docMk/>
            <pc:sldMk cId="4170407961" sldId="470"/>
            <ac:cxnSpMk id="11" creationId="{45AD6DF5-D17E-4B70-0AA5-25D18F0F25A0}"/>
          </ac:cxnSpMkLst>
        </pc:cxnChg>
        <pc:cxnChg chg="add mod">
          <ac:chgData name="Manish Sharma" userId="b799adb9ba789c8f" providerId="LiveId" clId="{F192C8AC-9B79-4BAD-BF3B-4FC66346F0AC}" dt="2022-11-09T05:11:09.592" v="626"/>
          <ac:cxnSpMkLst>
            <pc:docMk/>
            <pc:sldMk cId="4170407961" sldId="470"/>
            <ac:cxnSpMk id="13" creationId="{550C47AB-D536-E120-8F38-E3AC29F1A694}"/>
          </ac:cxnSpMkLst>
        </pc:cxnChg>
      </pc:sldChg>
      <pc:sldChg chg="addSp delSp modSp new mod">
        <pc:chgData name="Manish Sharma" userId="b799adb9ba789c8f" providerId="LiveId" clId="{F192C8AC-9B79-4BAD-BF3B-4FC66346F0AC}" dt="2022-11-09T05:33:28.699" v="639"/>
        <pc:sldMkLst>
          <pc:docMk/>
          <pc:sldMk cId="532538336" sldId="471"/>
        </pc:sldMkLst>
        <pc:spChg chg="del">
          <ac:chgData name="Manish Sharma" userId="b799adb9ba789c8f" providerId="LiveId" clId="{F192C8AC-9B79-4BAD-BF3B-4FC66346F0AC}" dt="2022-11-09T05:29:50.747" v="629" actId="478"/>
          <ac:spMkLst>
            <pc:docMk/>
            <pc:sldMk cId="532538336" sldId="471"/>
            <ac:spMk id="2" creationId="{A821F826-6B83-D995-3B79-4ECE94C9E539}"/>
          </ac:spMkLst>
        </pc:spChg>
        <pc:spChg chg="del">
          <ac:chgData name="Manish Sharma" userId="b799adb9ba789c8f" providerId="LiveId" clId="{F192C8AC-9B79-4BAD-BF3B-4FC66346F0AC}" dt="2022-11-09T05:29:50.747" v="629" actId="478"/>
          <ac:spMkLst>
            <pc:docMk/>
            <pc:sldMk cId="532538336" sldId="471"/>
            <ac:spMk id="3" creationId="{66F25D02-63E0-5F29-93EC-DA575ED91659}"/>
          </ac:spMkLst>
        </pc:spChg>
        <pc:picChg chg="add del mod">
          <ac:chgData name="Manish Sharma" userId="b799adb9ba789c8f" providerId="LiveId" clId="{F192C8AC-9B79-4BAD-BF3B-4FC66346F0AC}" dt="2022-11-09T05:32:25.986" v="633" actId="478"/>
          <ac:picMkLst>
            <pc:docMk/>
            <pc:sldMk cId="532538336" sldId="471"/>
            <ac:picMk id="5" creationId="{9BBB2853-1F42-097A-4214-F02795D10A34}"/>
          </ac:picMkLst>
        </pc:picChg>
        <pc:picChg chg="add del mod">
          <ac:chgData name="Manish Sharma" userId="b799adb9ba789c8f" providerId="LiveId" clId="{F192C8AC-9B79-4BAD-BF3B-4FC66346F0AC}" dt="2022-11-09T05:33:24.844" v="638" actId="478"/>
          <ac:picMkLst>
            <pc:docMk/>
            <pc:sldMk cId="532538336" sldId="471"/>
            <ac:picMk id="7" creationId="{75CC4BF7-8AA0-4E60-A372-E18914BFBC34}"/>
          </ac:picMkLst>
        </pc:picChg>
        <pc:picChg chg="add del">
          <ac:chgData name="Manish Sharma" userId="b799adb9ba789c8f" providerId="LiveId" clId="{F192C8AC-9B79-4BAD-BF3B-4FC66346F0AC}" dt="2022-11-09T05:30:38.591" v="631" actId="478"/>
          <ac:picMkLst>
            <pc:docMk/>
            <pc:sldMk cId="532538336" sldId="471"/>
            <ac:picMk id="1026" creationId="{E2AE2ABC-5B47-3E62-1865-E5FDA5FFE744}"/>
          </ac:picMkLst>
        </pc:picChg>
        <pc:picChg chg="add">
          <ac:chgData name="Manish Sharma" userId="b799adb9ba789c8f" providerId="LiveId" clId="{F192C8AC-9B79-4BAD-BF3B-4FC66346F0AC}" dt="2022-11-09T05:33:28.699" v="639"/>
          <ac:picMkLst>
            <pc:docMk/>
            <pc:sldMk cId="532538336" sldId="471"/>
            <ac:picMk id="1028" creationId="{6A6F232A-58A1-9B6C-AB09-4F1A769CA812}"/>
          </ac:picMkLst>
        </pc:picChg>
      </pc:sldChg>
      <pc:sldChg chg="modSp new mod">
        <pc:chgData name="Manish Sharma" userId="b799adb9ba789c8f" providerId="LiveId" clId="{F192C8AC-9B79-4BAD-BF3B-4FC66346F0AC}" dt="2022-11-09T10:53:43.693" v="697" actId="20577"/>
        <pc:sldMkLst>
          <pc:docMk/>
          <pc:sldMk cId="2098303794" sldId="472"/>
        </pc:sldMkLst>
        <pc:spChg chg="mod">
          <ac:chgData name="Manish Sharma" userId="b799adb9ba789c8f" providerId="LiveId" clId="{F192C8AC-9B79-4BAD-BF3B-4FC66346F0AC}" dt="2022-11-09T10:53:43.693" v="697" actId="20577"/>
          <ac:spMkLst>
            <pc:docMk/>
            <pc:sldMk cId="2098303794" sldId="472"/>
            <ac:spMk id="2" creationId="{4CEDE072-976E-D6E7-CC3A-D8B010858CAB}"/>
          </ac:spMkLst>
        </pc:spChg>
        <pc:spChg chg="mod">
          <ac:chgData name="Manish Sharma" userId="b799adb9ba789c8f" providerId="LiveId" clId="{F192C8AC-9B79-4BAD-BF3B-4FC66346F0AC}" dt="2022-11-09T10:53:37.584" v="679"/>
          <ac:spMkLst>
            <pc:docMk/>
            <pc:sldMk cId="2098303794" sldId="472"/>
            <ac:spMk id="3" creationId="{D8F1C331-E096-1B8C-F768-CABFFAD2272E}"/>
          </ac:spMkLst>
        </pc:spChg>
      </pc:sldChg>
      <pc:sldChg chg="addSp delSp modSp new mod">
        <pc:chgData name="Manish Sharma" userId="b799adb9ba789c8f" providerId="LiveId" clId="{F192C8AC-9B79-4BAD-BF3B-4FC66346F0AC}" dt="2022-11-10T09:38:27.866" v="732" actId="1076"/>
        <pc:sldMkLst>
          <pc:docMk/>
          <pc:sldMk cId="4186172873" sldId="473"/>
        </pc:sldMkLst>
        <pc:spChg chg="del">
          <ac:chgData name="Manish Sharma" userId="b799adb9ba789c8f" providerId="LiveId" clId="{F192C8AC-9B79-4BAD-BF3B-4FC66346F0AC}" dt="2022-11-10T09:19:53.158" v="701" actId="478"/>
          <ac:spMkLst>
            <pc:docMk/>
            <pc:sldMk cId="4186172873" sldId="473"/>
            <ac:spMk id="2" creationId="{50940343-1A1D-DF43-7667-15D1348CEB24}"/>
          </ac:spMkLst>
        </pc:spChg>
        <pc:spChg chg="add mod">
          <ac:chgData name="Manish Sharma" userId="b799adb9ba789c8f" providerId="LiveId" clId="{F192C8AC-9B79-4BAD-BF3B-4FC66346F0AC}" dt="2022-11-10T09:20:03.535" v="702"/>
          <ac:spMkLst>
            <pc:docMk/>
            <pc:sldMk cId="4186172873" sldId="473"/>
            <ac:spMk id="3" creationId="{1FBB3750-1460-FDED-D5C8-AB1ABA34B315}"/>
          </ac:spMkLst>
        </pc:spChg>
        <pc:spChg chg="add mod">
          <ac:chgData name="Manish Sharma" userId="b799adb9ba789c8f" providerId="LiveId" clId="{F192C8AC-9B79-4BAD-BF3B-4FC66346F0AC}" dt="2022-11-10T09:20:03.535" v="702"/>
          <ac:spMkLst>
            <pc:docMk/>
            <pc:sldMk cId="4186172873" sldId="473"/>
            <ac:spMk id="4" creationId="{CCD384B0-EDBD-46CB-7AC2-3108A13975B4}"/>
          </ac:spMkLst>
        </pc:spChg>
        <pc:spChg chg="add mod">
          <ac:chgData name="Manish Sharma" userId="b799adb9ba789c8f" providerId="LiveId" clId="{F192C8AC-9B79-4BAD-BF3B-4FC66346F0AC}" dt="2022-11-10T09:20:03.535" v="702"/>
          <ac:spMkLst>
            <pc:docMk/>
            <pc:sldMk cId="4186172873" sldId="473"/>
            <ac:spMk id="7" creationId="{D37D84E0-8DAF-E3E2-5107-A26FDFC9D89B}"/>
          </ac:spMkLst>
        </pc:spChg>
        <pc:spChg chg="add mod">
          <ac:chgData name="Manish Sharma" userId="b799adb9ba789c8f" providerId="LiveId" clId="{F192C8AC-9B79-4BAD-BF3B-4FC66346F0AC}" dt="2022-11-10T09:20:03.535" v="702"/>
          <ac:spMkLst>
            <pc:docMk/>
            <pc:sldMk cId="4186172873" sldId="473"/>
            <ac:spMk id="8" creationId="{5DD23A2F-E5DC-5F3C-855E-3BED2E5880A0}"/>
          </ac:spMkLst>
        </pc:spChg>
        <pc:spChg chg="add mod">
          <ac:chgData name="Manish Sharma" userId="b799adb9ba789c8f" providerId="LiveId" clId="{F192C8AC-9B79-4BAD-BF3B-4FC66346F0AC}" dt="2022-11-10T09:20:17.835" v="703"/>
          <ac:spMkLst>
            <pc:docMk/>
            <pc:sldMk cId="4186172873" sldId="473"/>
            <ac:spMk id="9" creationId="{422C5D3D-4DF8-988E-6D99-AA33D2E6262B}"/>
          </ac:spMkLst>
        </pc:spChg>
        <pc:spChg chg="add mod">
          <ac:chgData name="Manish Sharma" userId="b799adb9ba789c8f" providerId="LiveId" clId="{F192C8AC-9B79-4BAD-BF3B-4FC66346F0AC}" dt="2022-11-10T09:20:17.835" v="703"/>
          <ac:spMkLst>
            <pc:docMk/>
            <pc:sldMk cId="4186172873" sldId="473"/>
            <ac:spMk id="11" creationId="{86FEA03A-AA05-5557-2F80-D6835CADD2B4}"/>
          </ac:spMkLst>
        </pc:spChg>
        <pc:spChg chg="add mod">
          <ac:chgData name="Manish Sharma" userId="b799adb9ba789c8f" providerId="LiveId" clId="{F192C8AC-9B79-4BAD-BF3B-4FC66346F0AC}" dt="2022-11-10T09:20:17.835" v="703"/>
          <ac:spMkLst>
            <pc:docMk/>
            <pc:sldMk cId="4186172873" sldId="473"/>
            <ac:spMk id="13" creationId="{83D19A33-8C4F-DD1A-1008-50FB19F1DCBD}"/>
          </ac:spMkLst>
        </pc:spChg>
        <pc:spChg chg="add mod">
          <ac:chgData name="Manish Sharma" userId="b799adb9ba789c8f" providerId="LiveId" clId="{F192C8AC-9B79-4BAD-BF3B-4FC66346F0AC}" dt="2022-11-10T09:20:32.966" v="704"/>
          <ac:spMkLst>
            <pc:docMk/>
            <pc:sldMk cId="4186172873" sldId="473"/>
            <ac:spMk id="16" creationId="{268C2F17-D612-DCA0-9F6A-19783A26DF06}"/>
          </ac:spMkLst>
        </pc:spChg>
        <pc:spChg chg="add mod">
          <ac:chgData name="Manish Sharma" userId="b799adb9ba789c8f" providerId="LiveId" clId="{F192C8AC-9B79-4BAD-BF3B-4FC66346F0AC}" dt="2022-11-10T09:20:32.966" v="704"/>
          <ac:spMkLst>
            <pc:docMk/>
            <pc:sldMk cId="4186172873" sldId="473"/>
            <ac:spMk id="17" creationId="{082EE165-6F02-81F2-EC31-B3A178DC941B}"/>
          </ac:spMkLst>
        </pc:spChg>
        <pc:spChg chg="add mod">
          <ac:chgData name="Manish Sharma" userId="b799adb9ba789c8f" providerId="LiveId" clId="{F192C8AC-9B79-4BAD-BF3B-4FC66346F0AC}" dt="2022-11-10T09:20:54.911" v="705"/>
          <ac:spMkLst>
            <pc:docMk/>
            <pc:sldMk cId="4186172873" sldId="473"/>
            <ac:spMk id="18" creationId="{D54D2973-88F7-57C3-D46D-66ACB2654B29}"/>
          </ac:spMkLst>
        </pc:spChg>
        <pc:spChg chg="add mod">
          <ac:chgData name="Manish Sharma" userId="b799adb9ba789c8f" providerId="LiveId" clId="{F192C8AC-9B79-4BAD-BF3B-4FC66346F0AC}" dt="2022-11-10T09:20:54.911" v="705"/>
          <ac:spMkLst>
            <pc:docMk/>
            <pc:sldMk cId="4186172873" sldId="473"/>
            <ac:spMk id="19" creationId="{FDFDE7BE-480D-E180-15F1-93B01DBBC198}"/>
          </ac:spMkLst>
        </pc:spChg>
        <pc:spChg chg="add mod">
          <ac:chgData name="Manish Sharma" userId="b799adb9ba789c8f" providerId="LiveId" clId="{F192C8AC-9B79-4BAD-BF3B-4FC66346F0AC}" dt="2022-11-10T09:20:54.911" v="705"/>
          <ac:spMkLst>
            <pc:docMk/>
            <pc:sldMk cId="4186172873" sldId="473"/>
            <ac:spMk id="24" creationId="{88B5A54C-90E2-F5EF-D92B-B6FC8E0FF10A}"/>
          </ac:spMkLst>
        </pc:spChg>
        <pc:spChg chg="add mod">
          <ac:chgData name="Manish Sharma" userId="b799adb9ba789c8f" providerId="LiveId" clId="{F192C8AC-9B79-4BAD-BF3B-4FC66346F0AC}" dt="2022-11-10T09:20:54.911" v="705"/>
          <ac:spMkLst>
            <pc:docMk/>
            <pc:sldMk cId="4186172873" sldId="473"/>
            <ac:spMk id="25" creationId="{52B1D286-5FFD-8CB2-CF6D-B7C6BC0E971A}"/>
          </ac:spMkLst>
        </pc:spChg>
        <pc:spChg chg="add mod">
          <ac:chgData name="Manish Sharma" userId="b799adb9ba789c8f" providerId="LiveId" clId="{F192C8AC-9B79-4BAD-BF3B-4FC66346F0AC}" dt="2022-11-10T09:21:51.530" v="729" actId="20577"/>
          <ac:spMkLst>
            <pc:docMk/>
            <pc:sldMk cId="4186172873" sldId="473"/>
            <ac:spMk id="26" creationId="{E279812D-9495-2A12-C3DB-44881A845FC6}"/>
          </ac:spMkLst>
        </pc:spChg>
        <pc:spChg chg="add mod">
          <ac:chgData name="Manish Sharma" userId="b799adb9ba789c8f" providerId="LiveId" clId="{F192C8AC-9B79-4BAD-BF3B-4FC66346F0AC}" dt="2022-11-10T09:22:02.117" v="730"/>
          <ac:spMkLst>
            <pc:docMk/>
            <pc:sldMk cId="4186172873" sldId="473"/>
            <ac:spMk id="27" creationId="{C9575FE5-D1E8-77C0-6779-1DF0EDE9D711}"/>
          </ac:spMkLst>
        </pc:spChg>
        <pc:spChg chg="add mod">
          <ac:chgData name="Manish Sharma" userId="b799adb9ba789c8f" providerId="LiveId" clId="{F192C8AC-9B79-4BAD-BF3B-4FC66346F0AC}" dt="2022-11-10T09:38:27.866" v="732" actId="1076"/>
          <ac:spMkLst>
            <pc:docMk/>
            <pc:sldMk cId="4186172873" sldId="473"/>
            <ac:spMk id="28" creationId="{63D9DEAD-41DC-8B5B-9E33-22826DC40C0C}"/>
          </ac:spMkLst>
        </pc:spChg>
        <pc:cxnChg chg="add mod">
          <ac:chgData name="Manish Sharma" userId="b799adb9ba789c8f" providerId="LiveId" clId="{F192C8AC-9B79-4BAD-BF3B-4FC66346F0AC}" dt="2022-11-10T09:20:03.535" v="702"/>
          <ac:cxnSpMkLst>
            <pc:docMk/>
            <pc:sldMk cId="4186172873" sldId="473"/>
            <ac:cxnSpMk id="5" creationId="{0BE4D2BC-6D5E-C1BC-07FC-31057B455CFE}"/>
          </ac:cxnSpMkLst>
        </pc:cxnChg>
        <pc:cxnChg chg="add mod">
          <ac:chgData name="Manish Sharma" userId="b799adb9ba789c8f" providerId="LiveId" clId="{F192C8AC-9B79-4BAD-BF3B-4FC66346F0AC}" dt="2022-11-10T09:20:03.535" v="702"/>
          <ac:cxnSpMkLst>
            <pc:docMk/>
            <pc:sldMk cId="4186172873" sldId="473"/>
            <ac:cxnSpMk id="6" creationId="{21DB2C75-B272-5B20-C5E6-E1F973C9090B}"/>
          </ac:cxnSpMkLst>
        </pc:cxnChg>
        <pc:cxnChg chg="add mod">
          <ac:chgData name="Manish Sharma" userId="b799adb9ba789c8f" providerId="LiveId" clId="{F192C8AC-9B79-4BAD-BF3B-4FC66346F0AC}" dt="2022-11-10T09:20:17.835" v="703"/>
          <ac:cxnSpMkLst>
            <pc:docMk/>
            <pc:sldMk cId="4186172873" sldId="473"/>
            <ac:cxnSpMk id="10" creationId="{DF66DEAD-59C2-8F99-E518-9E98860772BA}"/>
          </ac:cxnSpMkLst>
        </pc:cxnChg>
        <pc:cxnChg chg="add mod">
          <ac:chgData name="Manish Sharma" userId="b799adb9ba789c8f" providerId="LiveId" clId="{F192C8AC-9B79-4BAD-BF3B-4FC66346F0AC}" dt="2022-11-10T09:20:17.835" v="703"/>
          <ac:cxnSpMkLst>
            <pc:docMk/>
            <pc:sldMk cId="4186172873" sldId="473"/>
            <ac:cxnSpMk id="12" creationId="{0C63BE54-2C78-CD70-298D-744EC2B690F7}"/>
          </ac:cxnSpMkLst>
        </pc:cxnChg>
        <pc:cxnChg chg="add mod">
          <ac:chgData name="Manish Sharma" userId="b799adb9ba789c8f" providerId="LiveId" clId="{F192C8AC-9B79-4BAD-BF3B-4FC66346F0AC}" dt="2022-11-10T09:20:32.966" v="704"/>
          <ac:cxnSpMkLst>
            <pc:docMk/>
            <pc:sldMk cId="4186172873" sldId="473"/>
            <ac:cxnSpMk id="14" creationId="{F397D729-1457-4AC7-826E-985F94CCD169}"/>
          </ac:cxnSpMkLst>
        </pc:cxnChg>
        <pc:cxnChg chg="add mod">
          <ac:chgData name="Manish Sharma" userId="b799adb9ba789c8f" providerId="LiveId" clId="{F192C8AC-9B79-4BAD-BF3B-4FC66346F0AC}" dt="2022-11-10T09:20:32.966" v="704"/>
          <ac:cxnSpMkLst>
            <pc:docMk/>
            <pc:sldMk cId="4186172873" sldId="473"/>
            <ac:cxnSpMk id="15" creationId="{9E2F4A25-6FF8-8E79-D67B-F12F2F316000}"/>
          </ac:cxnSpMkLst>
        </pc:cxnChg>
        <pc:cxnChg chg="add mod">
          <ac:chgData name="Manish Sharma" userId="b799adb9ba789c8f" providerId="LiveId" clId="{F192C8AC-9B79-4BAD-BF3B-4FC66346F0AC}" dt="2022-11-10T09:20:54.911" v="705"/>
          <ac:cxnSpMkLst>
            <pc:docMk/>
            <pc:sldMk cId="4186172873" sldId="473"/>
            <ac:cxnSpMk id="20" creationId="{6DB109A6-CBE8-14B6-542B-583CA0B09EF7}"/>
          </ac:cxnSpMkLst>
        </pc:cxnChg>
        <pc:cxnChg chg="add mod">
          <ac:chgData name="Manish Sharma" userId="b799adb9ba789c8f" providerId="LiveId" clId="{F192C8AC-9B79-4BAD-BF3B-4FC66346F0AC}" dt="2022-11-10T09:20:54.911" v="705"/>
          <ac:cxnSpMkLst>
            <pc:docMk/>
            <pc:sldMk cId="4186172873" sldId="473"/>
            <ac:cxnSpMk id="21" creationId="{DA609374-565E-689D-2073-6D7904483EC0}"/>
          </ac:cxnSpMkLst>
        </pc:cxnChg>
        <pc:cxnChg chg="add mod">
          <ac:chgData name="Manish Sharma" userId="b799adb9ba789c8f" providerId="LiveId" clId="{F192C8AC-9B79-4BAD-BF3B-4FC66346F0AC}" dt="2022-11-10T09:20:54.911" v="705"/>
          <ac:cxnSpMkLst>
            <pc:docMk/>
            <pc:sldMk cId="4186172873" sldId="473"/>
            <ac:cxnSpMk id="22" creationId="{C080AC79-8F38-A0E8-4B7D-48996E0C6BFE}"/>
          </ac:cxnSpMkLst>
        </pc:cxnChg>
        <pc:cxnChg chg="add mod">
          <ac:chgData name="Manish Sharma" userId="b799adb9ba789c8f" providerId="LiveId" clId="{F192C8AC-9B79-4BAD-BF3B-4FC66346F0AC}" dt="2022-11-10T09:20:54.911" v="705"/>
          <ac:cxnSpMkLst>
            <pc:docMk/>
            <pc:sldMk cId="4186172873" sldId="473"/>
            <ac:cxnSpMk id="23" creationId="{B5E8D393-AA00-837C-4E3B-8641A71BD8EF}"/>
          </ac:cxnSpMkLst>
        </pc:cxnChg>
      </pc:sldChg>
      <pc:sldChg chg="addSp delSp modSp new mod">
        <pc:chgData name="Manish Sharma" userId="b799adb9ba789c8f" providerId="LiveId" clId="{F192C8AC-9B79-4BAD-BF3B-4FC66346F0AC}" dt="2022-11-10T09:41:45.334" v="757"/>
        <pc:sldMkLst>
          <pc:docMk/>
          <pc:sldMk cId="3280227115" sldId="474"/>
        </pc:sldMkLst>
        <pc:spChg chg="del">
          <ac:chgData name="Manish Sharma" userId="b799adb9ba789c8f" providerId="LiveId" clId="{F192C8AC-9B79-4BAD-BF3B-4FC66346F0AC}" dt="2022-11-10T09:38:44.244" v="734" actId="478"/>
          <ac:spMkLst>
            <pc:docMk/>
            <pc:sldMk cId="3280227115" sldId="474"/>
            <ac:spMk id="2" creationId="{A57D35CF-1B4F-1101-9CCA-75C7AB05975C}"/>
          </ac:spMkLst>
        </pc:spChg>
        <pc:spChg chg="add del mod">
          <ac:chgData name="Manish Sharma" userId="b799adb9ba789c8f" providerId="LiveId" clId="{F192C8AC-9B79-4BAD-BF3B-4FC66346F0AC}" dt="2022-11-10T09:39:39.222" v="742" actId="478"/>
          <ac:spMkLst>
            <pc:docMk/>
            <pc:sldMk cId="3280227115" sldId="474"/>
            <ac:spMk id="3" creationId="{A56F6DE2-ACD3-1F17-6221-88CE08BB9679}"/>
          </ac:spMkLst>
        </pc:spChg>
        <pc:spChg chg="add del mod">
          <ac:chgData name="Manish Sharma" userId="b799adb9ba789c8f" providerId="LiveId" clId="{F192C8AC-9B79-4BAD-BF3B-4FC66346F0AC}" dt="2022-11-10T09:39:39.222" v="742" actId="478"/>
          <ac:spMkLst>
            <pc:docMk/>
            <pc:sldMk cId="3280227115" sldId="474"/>
            <ac:spMk id="4" creationId="{DF27D6AB-B9C7-A078-017E-0174AD4E7C77}"/>
          </ac:spMkLst>
        </pc:spChg>
        <pc:spChg chg="add del mod">
          <ac:chgData name="Manish Sharma" userId="b799adb9ba789c8f" providerId="LiveId" clId="{F192C8AC-9B79-4BAD-BF3B-4FC66346F0AC}" dt="2022-11-10T09:39:39.222" v="742" actId="478"/>
          <ac:spMkLst>
            <pc:docMk/>
            <pc:sldMk cId="3280227115" sldId="474"/>
            <ac:spMk id="7" creationId="{67476EB4-FF82-C263-4733-723B21EBEF30}"/>
          </ac:spMkLst>
        </pc:spChg>
        <pc:spChg chg="add del mod">
          <ac:chgData name="Manish Sharma" userId="b799adb9ba789c8f" providerId="LiveId" clId="{F192C8AC-9B79-4BAD-BF3B-4FC66346F0AC}" dt="2022-11-10T09:39:39.222" v="742" actId="478"/>
          <ac:spMkLst>
            <pc:docMk/>
            <pc:sldMk cId="3280227115" sldId="474"/>
            <ac:spMk id="8" creationId="{1EC2BAD3-9DE7-0BF4-609B-58483BE03596}"/>
          </ac:spMkLst>
        </pc:spChg>
        <pc:spChg chg="add del mod">
          <ac:chgData name="Manish Sharma" userId="b799adb9ba789c8f" providerId="LiveId" clId="{F192C8AC-9B79-4BAD-BF3B-4FC66346F0AC}" dt="2022-11-10T09:39:39.222" v="742" actId="478"/>
          <ac:spMkLst>
            <pc:docMk/>
            <pc:sldMk cId="3280227115" sldId="474"/>
            <ac:spMk id="9" creationId="{3924DD64-4445-8B33-0CF1-C9FDB9FE46F2}"/>
          </ac:spMkLst>
        </pc:spChg>
        <pc:spChg chg="add del mod">
          <ac:chgData name="Manish Sharma" userId="b799adb9ba789c8f" providerId="LiveId" clId="{F192C8AC-9B79-4BAD-BF3B-4FC66346F0AC}" dt="2022-11-10T09:39:39.222" v="742" actId="478"/>
          <ac:spMkLst>
            <pc:docMk/>
            <pc:sldMk cId="3280227115" sldId="474"/>
            <ac:spMk id="11" creationId="{BE8C24BA-0387-9D83-CDA2-CE461363190F}"/>
          </ac:spMkLst>
        </pc:spChg>
        <pc:spChg chg="add del mod">
          <ac:chgData name="Manish Sharma" userId="b799adb9ba789c8f" providerId="LiveId" clId="{F192C8AC-9B79-4BAD-BF3B-4FC66346F0AC}" dt="2022-11-10T09:39:39.222" v="742" actId="478"/>
          <ac:spMkLst>
            <pc:docMk/>
            <pc:sldMk cId="3280227115" sldId="474"/>
            <ac:spMk id="13" creationId="{FCF9FF9C-B110-C76A-EF69-25E944BD41D2}"/>
          </ac:spMkLst>
        </pc:spChg>
        <pc:spChg chg="add del mod">
          <ac:chgData name="Manish Sharma" userId="b799adb9ba789c8f" providerId="LiveId" clId="{F192C8AC-9B79-4BAD-BF3B-4FC66346F0AC}" dt="2022-11-10T09:39:39.222" v="742" actId="478"/>
          <ac:spMkLst>
            <pc:docMk/>
            <pc:sldMk cId="3280227115" sldId="474"/>
            <ac:spMk id="16" creationId="{C6AF8202-E2A8-482A-4D86-791E6DB2310C}"/>
          </ac:spMkLst>
        </pc:spChg>
        <pc:spChg chg="add del mod">
          <ac:chgData name="Manish Sharma" userId="b799adb9ba789c8f" providerId="LiveId" clId="{F192C8AC-9B79-4BAD-BF3B-4FC66346F0AC}" dt="2022-11-10T09:39:39.222" v="742" actId="478"/>
          <ac:spMkLst>
            <pc:docMk/>
            <pc:sldMk cId="3280227115" sldId="474"/>
            <ac:spMk id="17" creationId="{FD149DC8-1542-DC23-9EE8-4A3B378EC903}"/>
          </ac:spMkLst>
        </pc:spChg>
        <pc:spChg chg="add del mod">
          <ac:chgData name="Manish Sharma" userId="b799adb9ba789c8f" providerId="LiveId" clId="{F192C8AC-9B79-4BAD-BF3B-4FC66346F0AC}" dt="2022-11-10T09:39:39.222" v="742" actId="478"/>
          <ac:spMkLst>
            <pc:docMk/>
            <pc:sldMk cId="3280227115" sldId="474"/>
            <ac:spMk id="18" creationId="{5F1C09F3-9420-B32B-024F-06361B5CB141}"/>
          </ac:spMkLst>
        </pc:spChg>
        <pc:spChg chg="add del mod">
          <ac:chgData name="Manish Sharma" userId="b799adb9ba789c8f" providerId="LiveId" clId="{F192C8AC-9B79-4BAD-BF3B-4FC66346F0AC}" dt="2022-11-10T09:39:39.222" v="742" actId="478"/>
          <ac:spMkLst>
            <pc:docMk/>
            <pc:sldMk cId="3280227115" sldId="474"/>
            <ac:spMk id="19" creationId="{077D8C1E-59E2-9EAA-345E-C3A8A9695366}"/>
          </ac:spMkLst>
        </pc:spChg>
        <pc:spChg chg="add del mod">
          <ac:chgData name="Manish Sharma" userId="b799adb9ba789c8f" providerId="LiveId" clId="{F192C8AC-9B79-4BAD-BF3B-4FC66346F0AC}" dt="2022-11-10T09:39:39.222" v="742" actId="478"/>
          <ac:spMkLst>
            <pc:docMk/>
            <pc:sldMk cId="3280227115" sldId="474"/>
            <ac:spMk id="24" creationId="{A3F11E67-BCA3-DEDA-428D-DE35E5505278}"/>
          </ac:spMkLst>
        </pc:spChg>
        <pc:spChg chg="add del mod">
          <ac:chgData name="Manish Sharma" userId="b799adb9ba789c8f" providerId="LiveId" clId="{F192C8AC-9B79-4BAD-BF3B-4FC66346F0AC}" dt="2022-11-10T09:39:39.222" v="742" actId="478"/>
          <ac:spMkLst>
            <pc:docMk/>
            <pc:sldMk cId="3280227115" sldId="474"/>
            <ac:spMk id="25" creationId="{7D65CF07-DA3C-3690-F9A4-F0C264529F4A}"/>
          </ac:spMkLst>
        </pc:spChg>
        <pc:spChg chg="add del mod">
          <ac:chgData name="Manish Sharma" userId="b799adb9ba789c8f" providerId="LiveId" clId="{F192C8AC-9B79-4BAD-BF3B-4FC66346F0AC}" dt="2022-11-10T09:39:39.222" v="742" actId="478"/>
          <ac:spMkLst>
            <pc:docMk/>
            <pc:sldMk cId="3280227115" sldId="474"/>
            <ac:spMk id="26" creationId="{4C2B6EF1-59AE-613A-3966-45BB2DE35AD2}"/>
          </ac:spMkLst>
        </pc:spChg>
        <pc:spChg chg="add mod">
          <ac:chgData name="Manish Sharma" userId="b799adb9ba789c8f" providerId="LiveId" clId="{F192C8AC-9B79-4BAD-BF3B-4FC66346F0AC}" dt="2022-11-10T09:39:34.082" v="741" actId="14100"/>
          <ac:spMkLst>
            <pc:docMk/>
            <pc:sldMk cId="3280227115" sldId="474"/>
            <ac:spMk id="27" creationId="{34B44481-C8A9-7015-4F79-65E7BB23EB38}"/>
          </ac:spMkLst>
        </pc:spChg>
        <pc:spChg chg="add del mod">
          <ac:chgData name="Manish Sharma" userId="b799adb9ba789c8f" providerId="LiveId" clId="{F192C8AC-9B79-4BAD-BF3B-4FC66346F0AC}" dt="2022-11-10T09:39:39.222" v="742" actId="478"/>
          <ac:spMkLst>
            <pc:docMk/>
            <pc:sldMk cId="3280227115" sldId="474"/>
            <ac:spMk id="28" creationId="{F5A603B8-6AD2-CB16-0BC3-6B2D8C657F78}"/>
          </ac:spMkLst>
        </pc:spChg>
        <pc:spChg chg="add mod">
          <ac:chgData name="Manish Sharma" userId="b799adb9ba789c8f" providerId="LiveId" clId="{F192C8AC-9B79-4BAD-BF3B-4FC66346F0AC}" dt="2022-11-10T09:39:55.010" v="743"/>
          <ac:spMkLst>
            <pc:docMk/>
            <pc:sldMk cId="3280227115" sldId="474"/>
            <ac:spMk id="29" creationId="{AC88DBB0-D68D-1D69-0C25-8789A5BABB54}"/>
          </ac:spMkLst>
        </pc:spChg>
        <pc:spChg chg="add mod">
          <ac:chgData name="Manish Sharma" userId="b799adb9ba789c8f" providerId="LiveId" clId="{F192C8AC-9B79-4BAD-BF3B-4FC66346F0AC}" dt="2022-11-10T09:39:55.010" v="743"/>
          <ac:spMkLst>
            <pc:docMk/>
            <pc:sldMk cId="3280227115" sldId="474"/>
            <ac:spMk id="30" creationId="{96666C45-B93B-6A57-53F5-8E6CDE4B6C9C}"/>
          </ac:spMkLst>
        </pc:spChg>
        <pc:spChg chg="add mod">
          <ac:chgData name="Manish Sharma" userId="b799adb9ba789c8f" providerId="LiveId" clId="{F192C8AC-9B79-4BAD-BF3B-4FC66346F0AC}" dt="2022-11-10T09:39:55.010" v="743"/>
          <ac:spMkLst>
            <pc:docMk/>
            <pc:sldMk cId="3280227115" sldId="474"/>
            <ac:spMk id="33" creationId="{ACC3DDE3-B21F-F0F2-41E0-EB95E45BECBC}"/>
          </ac:spMkLst>
        </pc:spChg>
        <pc:spChg chg="add mod">
          <ac:chgData name="Manish Sharma" userId="b799adb9ba789c8f" providerId="LiveId" clId="{F192C8AC-9B79-4BAD-BF3B-4FC66346F0AC}" dt="2022-11-10T09:39:55.010" v="743"/>
          <ac:spMkLst>
            <pc:docMk/>
            <pc:sldMk cId="3280227115" sldId="474"/>
            <ac:spMk id="34" creationId="{6E50C774-4B3D-C59A-3999-24080732288B}"/>
          </ac:spMkLst>
        </pc:spChg>
        <pc:spChg chg="add mod">
          <ac:chgData name="Manish Sharma" userId="b799adb9ba789c8f" providerId="LiveId" clId="{F192C8AC-9B79-4BAD-BF3B-4FC66346F0AC}" dt="2022-11-10T09:40:00.113" v="744"/>
          <ac:spMkLst>
            <pc:docMk/>
            <pc:sldMk cId="3280227115" sldId="474"/>
            <ac:spMk id="35" creationId="{CD687767-FC56-DF02-D8A6-D1FEED38EF2E}"/>
          </ac:spMkLst>
        </pc:spChg>
        <pc:spChg chg="add mod">
          <ac:chgData name="Manish Sharma" userId="b799adb9ba789c8f" providerId="LiveId" clId="{F192C8AC-9B79-4BAD-BF3B-4FC66346F0AC}" dt="2022-11-10T09:40:31.839" v="745"/>
          <ac:spMkLst>
            <pc:docMk/>
            <pc:sldMk cId="3280227115" sldId="474"/>
            <ac:spMk id="36" creationId="{DB305A6B-C961-D6EB-A8A1-E30050F9D44C}"/>
          </ac:spMkLst>
        </pc:spChg>
        <pc:spChg chg="add mod">
          <ac:chgData name="Manish Sharma" userId="b799adb9ba789c8f" providerId="LiveId" clId="{F192C8AC-9B79-4BAD-BF3B-4FC66346F0AC}" dt="2022-11-10T09:40:31.839" v="745"/>
          <ac:spMkLst>
            <pc:docMk/>
            <pc:sldMk cId="3280227115" sldId="474"/>
            <ac:spMk id="37" creationId="{702425C7-DF7C-28F5-0F54-F533BE847E7B}"/>
          </ac:spMkLst>
        </pc:spChg>
        <pc:spChg chg="add mod">
          <ac:chgData name="Manish Sharma" userId="b799adb9ba789c8f" providerId="LiveId" clId="{F192C8AC-9B79-4BAD-BF3B-4FC66346F0AC}" dt="2022-11-10T09:40:31.839" v="745"/>
          <ac:spMkLst>
            <pc:docMk/>
            <pc:sldMk cId="3280227115" sldId="474"/>
            <ac:spMk id="40" creationId="{69471250-650A-055F-AFDF-11E626046040}"/>
          </ac:spMkLst>
        </pc:spChg>
        <pc:spChg chg="add mod">
          <ac:chgData name="Manish Sharma" userId="b799adb9ba789c8f" providerId="LiveId" clId="{F192C8AC-9B79-4BAD-BF3B-4FC66346F0AC}" dt="2022-11-10T09:40:31.839" v="745"/>
          <ac:spMkLst>
            <pc:docMk/>
            <pc:sldMk cId="3280227115" sldId="474"/>
            <ac:spMk id="43" creationId="{C8EC6F4D-B718-AD84-1F69-FC2CD1B4A042}"/>
          </ac:spMkLst>
        </pc:spChg>
        <pc:spChg chg="add mod">
          <ac:chgData name="Manish Sharma" userId="b799adb9ba789c8f" providerId="LiveId" clId="{F192C8AC-9B79-4BAD-BF3B-4FC66346F0AC}" dt="2022-11-10T09:41:09.844" v="756" actId="20577"/>
          <ac:spMkLst>
            <pc:docMk/>
            <pc:sldMk cId="3280227115" sldId="474"/>
            <ac:spMk id="44" creationId="{74682660-D6FA-2059-AE2F-00DE35F0E152}"/>
          </ac:spMkLst>
        </pc:spChg>
        <pc:spChg chg="add mod">
          <ac:chgData name="Manish Sharma" userId="b799adb9ba789c8f" providerId="LiveId" clId="{F192C8AC-9B79-4BAD-BF3B-4FC66346F0AC}" dt="2022-11-10T09:41:45.334" v="757"/>
          <ac:spMkLst>
            <pc:docMk/>
            <pc:sldMk cId="3280227115" sldId="474"/>
            <ac:spMk id="45" creationId="{75E7F260-1652-56E4-3ED4-E984AB1154E2}"/>
          </ac:spMkLst>
        </pc:spChg>
        <pc:cxnChg chg="add del mod">
          <ac:chgData name="Manish Sharma" userId="b799adb9ba789c8f" providerId="LiveId" clId="{F192C8AC-9B79-4BAD-BF3B-4FC66346F0AC}" dt="2022-11-10T09:39:39.222" v="742" actId="478"/>
          <ac:cxnSpMkLst>
            <pc:docMk/>
            <pc:sldMk cId="3280227115" sldId="474"/>
            <ac:cxnSpMk id="5" creationId="{C545AC96-6A1F-DDD9-8072-E50AF10A2943}"/>
          </ac:cxnSpMkLst>
        </pc:cxnChg>
        <pc:cxnChg chg="add del mod">
          <ac:chgData name="Manish Sharma" userId="b799adb9ba789c8f" providerId="LiveId" clId="{F192C8AC-9B79-4BAD-BF3B-4FC66346F0AC}" dt="2022-11-10T09:39:39.222" v="742" actId="478"/>
          <ac:cxnSpMkLst>
            <pc:docMk/>
            <pc:sldMk cId="3280227115" sldId="474"/>
            <ac:cxnSpMk id="6" creationId="{A9B3F676-EBE3-116B-4D49-4C90044867BB}"/>
          </ac:cxnSpMkLst>
        </pc:cxnChg>
        <pc:cxnChg chg="add del mod">
          <ac:chgData name="Manish Sharma" userId="b799adb9ba789c8f" providerId="LiveId" clId="{F192C8AC-9B79-4BAD-BF3B-4FC66346F0AC}" dt="2022-11-10T09:39:39.222" v="742" actId="478"/>
          <ac:cxnSpMkLst>
            <pc:docMk/>
            <pc:sldMk cId="3280227115" sldId="474"/>
            <ac:cxnSpMk id="10" creationId="{52DBE4CB-D875-7603-4A65-9AB8FD028AC2}"/>
          </ac:cxnSpMkLst>
        </pc:cxnChg>
        <pc:cxnChg chg="add del mod">
          <ac:chgData name="Manish Sharma" userId="b799adb9ba789c8f" providerId="LiveId" clId="{F192C8AC-9B79-4BAD-BF3B-4FC66346F0AC}" dt="2022-11-10T09:39:39.222" v="742" actId="478"/>
          <ac:cxnSpMkLst>
            <pc:docMk/>
            <pc:sldMk cId="3280227115" sldId="474"/>
            <ac:cxnSpMk id="12" creationId="{B03F82AD-3DEB-1ADA-B35F-4155B5496437}"/>
          </ac:cxnSpMkLst>
        </pc:cxnChg>
        <pc:cxnChg chg="add del mod">
          <ac:chgData name="Manish Sharma" userId="b799adb9ba789c8f" providerId="LiveId" clId="{F192C8AC-9B79-4BAD-BF3B-4FC66346F0AC}" dt="2022-11-10T09:39:39.222" v="742" actId="478"/>
          <ac:cxnSpMkLst>
            <pc:docMk/>
            <pc:sldMk cId="3280227115" sldId="474"/>
            <ac:cxnSpMk id="14" creationId="{FEE5F035-563B-AFCF-FA4C-C24B0CACABC5}"/>
          </ac:cxnSpMkLst>
        </pc:cxnChg>
        <pc:cxnChg chg="add del mod">
          <ac:chgData name="Manish Sharma" userId="b799adb9ba789c8f" providerId="LiveId" clId="{F192C8AC-9B79-4BAD-BF3B-4FC66346F0AC}" dt="2022-11-10T09:39:39.222" v="742" actId="478"/>
          <ac:cxnSpMkLst>
            <pc:docMk/>
            <pc:sldMk cId="3280227115" sldId="474"/>
            <ac:cxnSpMk id="15" creationId="{5717FD3E-BE0C-9ACA-2592-E2005DD50FE9}"/>
          </ac:cxnSpMkLst>
        </pc:cxnChg>
        <pc:cxnChg chg="add del mod">
          <ac:chgData name="Manish Sharma" userId="b799adb9ba789c8f" providerId="LiveId" clId="{F192C8AC-9B79-4BAD-BF3B-4FC66346F0AC}" dt="2022-11-10T09:39:39.222" v="742" actId="478"/>
          <ac:cxnSpMkLst>
            <pc:docMk/>
            <pc:sldMk cId="3280227115" sldId="474"/>
            <ac:cxnSpMk id="20" creationId="{934BEF06-EA7D-3F41-A170-12EFADA42B79}"/>
          </ac:cxnSpMkLst>
        </pc:cxnChg>
        <pc:cxnChg chg="add del mod">
          <ac:chgData name="Manish Sharma" userId="b799adb9ba789c8f" providerId="LiveId" clId="{F192C8AC-9B79-4BAD-BF3B-4FC66346F0AC}" dt="2022-11-10T09:39:39.222" v="742" actId="478"/>
          <ac:cxnSpMkLst>
            <pc:docMk/>
            <pc:sldMk cId="3280227115" sldId="474"/>
            <ac:cxnSpMk id="21" creationId="{1CBEBEAE-3501-AF11-7588-DD38B9C895E5}"/>
          </ac:cxnSpMkLst>
        </pc:cxnChg>
        <pc:cxnChg chg="add del mod">
          <ac:chgData name="Manish Sharma" userId="b799adb9ba789c8f" providerId="LiveId" clId="{F192C8AC-9B79-4BAD-BF3B-4FC66346F0AC}" dt="2022-11-10T09:39:39.222" v="742" actId="478"/>
          <ac:cxnSpMkLst>
            <pc:docMk/>
            <pc:sldMk cId="3280227115" sldId="474"/>
            <ac:cxnSpMk id="22" creationId="{B33D76D6-B3C3-562F-722D-8017DD5B5D8F}"/>
          </ac:cxnSpMkLst>
        </pc:cxnChg>
        <pc:cxnChg chg="add del mod">
          <ac:chgData name="Manish Sharma" userId="b799adb9ba789c8f" providerId="LiveId" clId="{F192C8AC-9B79-4BAD-BF3B-4FC66346F0AC}" dt="2022-11-10T09:39:39.222" v="742" actId="478"/>
          <ac:cxnSpMkLst>
            <pc:docMk/>
            <pc:sldMk cId="3280227115" sldId="474"/>
            <ac:cxnSpMk id="23" creationId="{FE69FFF0-C05C-693E-74FE-A02CD0C6E1AF}"/>
          </ac:cxnSpMkLst>
        </pc:cxnChg>
        <pc:cxnChg chg="add mod">
          <ac:chgData name="Manish Sharma" userId="b799adb9ba789c8f" providerId="LiveId" clId="{F192C8AC-9B79-4BAD-BF3B-4FC66346F0AC}" dt="2022-11-10T09:39:55.010" v="743"/>
          <ac:cxnSpMkLst>
            <pc:docMk/>
            <pc:sldMk cId="3280227115" sldId="474"/>
            <ac:cxnSpMk id="31" creationId="{F55C13D4-C290-5A87-3ECE-5486CA92B1D4}"/>
          </ac:cxnSpMkLst>
        </pc:cxnChg>
        <pc:cxnChg chg="add mod">
          <ac:chgData name="Manish Sharma" userId="b799adb9ba789c8f" providerId="LiveId" clId="{F192C8AC-9B79-4BAD-BF3B-4FC66346F0AC}" dt="2022-11-10T09:39:55.010" v="743"/>
          <ac:cxnSpMkLst>
            <pc:docMk/>
            <pc:sldMk cId="3280227115" sldId="474"/>
            <ac:cxnSpMk id="32" creationId="{C2995838-38D6-DFB1-1567-2BEBE674CA37}"/>
          </ac:cxnSpMkLst>
        </pc:cxnChg>
        <pc:cxnChg chg="add mod">
          <ac:chgData name="Manish Sharma" userId="b799adb9ba789c8f" providerId="LiveId" clId="{F192C8AC-9B79-4BAD-BF3B-4FC66346F0AC}" dt="2022-11-10T09:40:31.839" v="745"/>
          <ac:cxnSpMkLst>
            <pc:docMk/>
            <pc:sldMk cId="3280227115" sldId="474"/>
            <ac:cxnSpMk id="38" creationId="{28351437-AD43-3194-7780-0ACC0D220229}"/>
          </ac:cxnSpMkLst>
        </pc:cxnChg>
        <pc:cxnChg chg="add mod">
          <ac:chgData name="Manish Sharma" userId="b799adb9ba789c8f" providerId="LiveId" clId="{F192C8AC-9B79-4BAD-BF3B-4FC66346F0AC}" dt="2022-11-10T09:40:31.839" v="745"/>
          <ac:cxnSpMkLst>
            <pc:docMk/>
            <pc:sldMk cId="3280227115" sldId="474"/>
            <ac:cxnSpMk id="39" creationId="{D818690D-66A8-A9F6-B567-D5ABE1D846C3}"/>
          </ac:cxnSpMkLst>
        </pc:cxnChg>
        <pc:cxnChg chg="add mod">
          <ac:chgData name="Manish Sharma" userId="b799adb9ba789c8f" providerId="LiveId" clId="{F192C8AC-9B79-4BAD-BF3B-4FC66346F0AC}" dt="2022-11-10T09:40:31.839" v="745"/>
          <ac:cxnSpMkLst>
            <pc:docMk/>
            <pc:sldMk cId="3280227115" sldId="474"/>
            <ac:cxnSpMk id="41" creationId="{EC920280-8DB7-BAE1-8A00-E31128F182EA}"/>
          </ac:cxnSpMkLst>
        </pc:cxnChg>
        <pc:cxnChg chg="add mod">
          <ac:chgData name="Manish Sharma" userId="b799adb9ba789c8f" providerId="LiveId" clId="{F192C8AC-9B79-4BAD-BF3B-4FC66346F0AC}" dt="2022-11-10T09:40:31.839" v="745"/>
          <ac:cxnSpMkLst>
            <pc:docMk/>
            <pc:sldMk cId="3280227115" sldId="474"/>
            <ac:cxnSpMk id="42" creationId="{3A890E6E-C90E-1365-7517-25DD566C30AA}"/>
          </ac:cxnSpMkLst>
        </pc:cxnChg>
      </pc:sldChg>
      <pc:sldChg chg="addSp delSp modSp new mod">
        <pc:chgData name="Manish Sharma" userId="b799adb9ba789c8f" providerId="LiveId" clId="{F192C8AC-9B79-4BAD-BF3B-4FC66346F0AC}" dt="2022-11-10T10:51:31.208" v="764"/>
        <pc:sldMkLst>
          <pc:docMk/>
          <pc:sldMk cId="1081186801" sldId="475"/>
        </pc:sldMkLst>
        <pc:spChg chg="del">
          <ac:chgData name="Manish Sharma" userId="b799adb9ba789c8f" providerId="LiveId" clId="{F192C8AC-9B79-4BAD-BF3B-4FC66346F0AC}" dt="2022-11-10T10:50:28.787" v="759" actId="478"/>
          <ac:spMkLst>
            <pc:docMk/>
            <pc:sldMk cId="1081186801" sldId="475"/>
            <ac:spMk id="2" creationId="{5CF94A23-3551-2800-1164-966657981E28}"/>
          </ac:spMkLst>
        </pc:spChg>
        <pc:spChg chg="add mod">
          <ac:chgData name="Manish Sharma" userId="b799adb9ba789c8f" providerId="LiveId" clId="{F192C8AC-9B79-4BAD-BF3B-4FC66346F0AC}" dt="2022-11-10T10:50:29.334" v="760"/>
          <ac:spMkLst>
            <pc:docMk/>
            <pc:sldMk cId="1081186801" sldId="475"/>
            <ac:spMk id="3" creationId="{6C2313C4-16DF-884B-07A8-F6206E733BB0}"/>
          </ac:spMkLst>
        </pc:spChg>
        <pc:spChg chg="add mod">
          <ac:chgData name="Manish Sharma" userId="b799adb9ba789c8f" providerId="LiveId" clId="{F192C8AC-9B79-4BAD-BF3B-4FC66346F0AC}" dt="2022-11-10T10:50:29.334" v="760"/>
          <ac:spMkLst>
            <pc:docMk/>
            <pc:sldMk cId="1081186801" sldId="475"/>
            <ac:spMk id="4" creationId="{E2C4C18E-405E-0187-E7FF-2369FD4FA2B6}"/>
          </ac:spMkLst>
        </pc:spChg>
        <pc:spChg chg="add mod">
          <ac:chgData name="Manish Sharma" userId="b799adb9ba789c8f" providerId="LiveId" clId="{F192C8AC-9B79-4BAD-BF3B-4FC66346F0AC}" dt="2022-11-10T10:50:29.334" v="760"/>
          <ac:spMkLst>
            <pc:docMk/>
            <pc:sldMk cId="1081186801" sldId="475"/>
            <ac:spMk id="5" creationId="{001526E8-BFC0-54B3-484C-36ED55C26E00}"/>
          </ac:spMkLst>
        </pc:spChg>
        <pc:spChg chg="add mod">
          <ac:chgData name="Manish Sharma" userId="b799adb9ba789c8f" providerId="LiveId" clId="{F192C8AC-9B79-4BAD-BF3B-4FC66346F0AC}" dt="2022-11-10T10:50:29.334" v="760"/>
          <ac:spMkLst>
            <pc:docMk/>
            <pc:sldMk cId="1081186801" sldId="475"/>
            <ac:spMk id="6" creationId="{E3AB1CCB-60A1-BC11-7D18-704107716F3A}"/>
          </ac:spMkLst>
        </pc:spChg>
        <pc:spChg chg="add mod">
          <ac:chgData name="Manish Sharma" userId="b799adb9ba789c8f" providerId="LiveId" clId="{F192C8AC-9B79-4BAD-BF3B-4FC66346F0AC}" dt="2022-11-10T10:50:29.334" v="760"/>
          <ac:spMkLst>
            <pc:docMk/>
            <pc:sldMk cId="1081186801" sldId="475"/>
            <ac:spMk id="9" creationId="{6D9ED217-A509-577D-7FBC-085ABE46AD64}"/>
          </ac:spMkLst>
        </pc:spChg>
        <pc:spChg chg="add mod">
          <ac:chgData name="Manish Sharma" userId="b799adb9ba789c8f" providerId="LiveId" clId="{F192C8AC-9B79-4BAD-BF3B-4FC66346F0AC}" dt="2022-11-10T10:50:29.334" v="760"/>
          <ac:spMkLst>
            <pc:docMk/>
            <pc:sldMk cId="1081186801" sldId="475"/>
            <ac:spMk id="10" creationId="{13B87410-ED31-E436-4DAD-27BEC020581A}"/>
          </ac:spMkLst>
        </pc:spChg>
        <pc:spChg chg="add mod">
          <ac:chgData name="Manish Sharma" userId="b799adb9ba789c8f" providerId="LiveId" clId="{F192C8AC-9B79-4BAD-BF3B-4FC66346F0AC}" dt="2022-11-10T10:50:45.452" v="761"/>
          <ac:spMkLst>
            <pc:docMk/>
            <pc:sldMk cId="1081186801" sldId="475"/>
            <ac:spMk id="12" creationId="{B2838607-C1DD-A033-03AE-89FA6E710B07}"/>
          </ac:spMkLst>
        </pc:spChg>
        <pc:spChg chg="add mod">
          <ac:chgData name="Manish Sharma" userId="b799adb9ba789c8f" providerId="LiveId" clId="{F192C8AC-9B79-4BAD-BF3B-4FC66346F0AC}" dt="2022-11-10T10:50:45.452" v="761"/>
          <ac:spMkLst>
            <pc:docMk/>
            <pc:sldMk cId="1081186801" sldId="475"/>
            <ac:spMk id="14" creationId="{3B22B4B5-F453-4D84-A9C8-21976D671BEA}"/>
          </ac:spMkLst>
        </pc:spChg>
        <pc:spChg chg="add mod">
          <ac:chgData name="Manish Sharma" userId="b799adb9ba789c8f" providerId="LiveId" clId="{F192C8AC-9B79-4BAD-BF3B-4FC66346F0AC}" dt="2022-11-10T10:50:54.061" v="762"/>
          <ac:spMkLst>
            <pc:docMk/>
            <pc:sldMk cId="1081186801" sldId="475"/>
            <ac:spMk id="16" creationId="{F3839E88-3634-E99A-C6A9-7DB42DCB8C1D}"/>
          </ac:spMkLst>
        </pc:spChg>
        <pc:spChg chg="add mod">
          <ac:chgData name="Manish Sharma" userId="b799adb9ba789c8f" providerId="LiveId" clId="{F192C8AC-9B79-4BAD-BF3B-4FC66346F0AC}" dt="2022-11-10T10:50:54.061" v="762"/>
          <ac:spMkLst>
            <pc:docMk/>
            <pc:sldMk cId="1081186801" sldId="475"/>
            <ac:spMk id="18" creationId="{327B541D-6D62-4704-2480-CE3F777036CD}"/>
          </ac:spMkLst>
        </pc:spChg>
        <pc:spChg chg="add mod">
          <ac:chgData name="Manish Sharma" userId="b799adb9ba789c8f" providerId="LiveId" clId="{F192C8AC-9B79-4BAD-BF3B-4FC66346F0AC}" dt="2022-11-10T10:51:04.358" v="763"/>
          <ac:spMkLst>
            <pc:docMk/>
            <pc:sldMk cId="1081186801" sldId="475"/>
            <ac:spMk id="21" creationId="{5CD5DEA8-7B2C-DE39-3A89-C4FD48422F3C}"/>
          </ac:spMkLst>
        </pc:spChg>
        <pc:spChg chg="add mod">
          <ac:chgData name="Manish Sharma" userId="b799adb9ba789c8f" providerId="LiveId" clId="{F192C8AC-9B79-4BAD-BF3B-4FC66346F0AC}" dt="2022-11-10T10:51:04.358" v="763"/>
          <ac:spMkLst>
            <pc:docMk/>
            <pc:sldMk cId="1081186801" sldId="475"/>
            <ac:spMk id="22" creationId="{293095AF-9140-1403-E148-B8BBBE36A5D8}"/>
          </ac:spMkLst>
        </pc:spChg>
        <pc:spChg chg="add mod">
          <ac:chgData name="Manish Sharma" userId="b799adb9ba789c8f" providerId="LiveId" clId="{F192C8AC-9B79-4BAD-BF3B-4FC66346F0AC}" dt="2022-11-10T10:51:31.208" v="764"/>
          <ac:spMkLst>
            <pc:docMk/>
            <pc:sldMk cId="1081186801" sldId="475"/>
            <ac:spMk id="23" creationId="{0BEC9AA9-6050-CB34-1E1E-4B6A6F7CC21C}"/>
          </ac:spMkLst>
        </pc:spChg>
        <pc:spChg chg="add mod">
          <ac:chgData name="Manish Sharma" userId="b799adb9ba789c8f" providerId="LiveId" clId="{F192C8AC-9B79-4BAD-BF3B-4FC66346F0AC}" dt="2022-11-10T10:51:31.208" v="764"/>
          <ac:spMkLst>
            <pc:docMk/>
            <pc:sldMk cId="1081186801" sldId="475"/>
            <ac:spMk id="28" creationId="{FF23BFFA-6D24-F258-84AA-9585C0F80198}"/>
          </ac:spMkLst>
        </pc:spChg>
        <pc:spChg chg="add mod">
          <ac:chgData name="Manish Sharma" userId="b799adb9ba789c8f" providerId="LiveId" clId="{F192C8AC-9B79-4BAD-BF3B-4FC66346F0AC}" dt="2022-11-10T10:51:31.208" v="764"/>
          <ac:spMkLst>
            <pc:docMk/>
            <pc:sldMk cId="1081186801" sldId="475"/>
            <ac:spMk id="29" creationId="{449D5659-195A-641F-2D9C-34F3449CBD91}"/>
          </ac:spMkLst>
        </pc:spChg>
        <pc:cxnChg chg="add mod">
          <ac:chgData name="Manish Sharma" userId="b799adb9ba789c8f" providerId="LiveId" clId="{F192C8AC-9B79-4BAD-BF3B-4FC66346F0AC}" dt="2022-11-10T10:50:29.334" v="760"/>
          <ac:cxnSpMkLst>
            <pc:docMk/>
            <pc:sldMk cId="1081186801" sldId="475"/>
            <ac:cxnSpMk id="7" creationId="{8B6BE3AE-DA40-F413-E200-373B8790779A}"/>
          </ac:cxnSpMkLst>
        </pc:cxnChg>
        <pc:cxnChg chg="add mod">
          <ac:chgData name="Manish Sharma" userId="b799adb9ba789c8f" providerId="LiveId" clId="{F192C8AC-9B79-4BAD-BF3B-4FC66346F0AC}" dt="2022-11-10T10:50:29.334" v="760"/>
          <ac:cxnSpMkLst>
            <pc:docMk/>
            <pc:sldMk cId="1081186801" sldId="475"/>
            <ac:cxnSpMk id="8" creationId="{3355F174-B62E-AB56-6BAC-226B50CE4C6C}"/>
          </ac:cxnSpMkLst>
        </pc:cxnChg>
        <pc:cxnChg chg="add mod">
          <ac:chgData name="Manish Sharma" userId="b799adb9ba789c8f" providerId="LiveId" clId="{F192C8AC-9B79-4BAD-BF3B-4FC66346F0AC}" dt="2022-11-10T10:50:45.452" v="761"/>
          <ac:cxnSpMkLst>
            <pc:docMk/>
            <pc:sldMk cId="1081186801" sldId="475"/>
            <ac:cxnSpMk id="11" creationId="{2EBC057E-4D49-0460-272D-CC85D1D0C940}"/>
          </ac:cxnSpMkLst>
        </pc:cxnChg>
        <pc:cxnChg chg="add mod">
          <ac:chgData name="Manish Sharma" userId="b799adb9ba789c8f" providerId="LiveId" clId="{F192C8AC-9B79-4BAD-BF3B-4FC66346F0AC}" dt="2022-11-10T10:50:45.452" v="761"/>
          <ac:cxnSpMkLst>
            <pc:docMk/>
            <pc:sldMk cId="1081186801" sldId="475"/>
            <ac:cxnSpMk id="13" creationId="{EAD06E9E-C5D5-66D2-E157-5E9ED536C2FF}"/>
          </ac:cxnSpMkLst>
        </pc:cxnChg>
        <pc:cxnChg chg="add mod">
          <ac:chgData name="Manish Sharma" userId="b799adb9ba789c8f" providerId="LiveId" clId="{F192C8AC-9B79-4BAD-BF3B-4FC66346F0AC}" dt="2022-11-10T10:50:54.061" v="762"/>
          <ac:cxnSpMkLst>
            <pc:docMk/>
            <pc:sldMk cId="1081186801" sldId="475"/>
            <ac:cxnSpMk id="15" creationId="{779A12D4-177C-ACD6-B010-3F73152506FB}"/>
          </ac:cxnSpMkLst>
        </pc:cxnChg>
        <pc:cxnChg chg="add mod">
          <ac:chgData name="Manish Sharma" userId="b799adb9ba789c8f" providerId="LiveId" clId="{F192C8AC-9B79-4BAD-BF3B-4FC66346F0AC}" dt="2022-11-10T10:50:54.061" v="762"/>
          <ac:cxnSpMkLst>
            <pc:docMk/>
            <pc:sldMk cId="1081186801" sldId="475"/>
            <ac:cxnSpMk id="17" creationId="{40BAB55E-06C0-2E4B-DDBF-786B3526C957}"/>
          </ac:cxnSpMkLst>
        </pc:cxnChg>
        <pc:cxnChg chg="add mod">
          <ac:chgData name="Manish Sharma" userId="b799adb9ba789c8f" providerId="LiveId" clId="{F192C8AC-9B79-4BAD-BF3B-4FC66346F0AC}" dt="2022-11-10T10:51:04.358" v="763"/>
          <ac:cxnSpMkLst>
            <pc:docMk/>
            <pc:sldMk cId="1081186801" sldId="475"/>
            <ac:cxnSpMk id="19" creationId="{48E3BC68-2095-F236-F556-41673604055C}"/>
          </ac:cxnSpMkLst>
        </pc:cxnChg>
        <pc:cxnChg chg="add mod">
          <ac:chgData name="Manish Sharma" userId="b799adb9ba789c8f" providerId="LiveId" clId="{F192C8AC-9B79-4BAD-BF3B-4FC66346F0AC}" dt="2022-11-10T10:51:04.358" v="763"/>
          <ac:cxnSpMkLst>
            <pc:docMk/>
            <pc:sldMk cId="1081186801" sldId="475"/>
            <ac:cxnSpMk id="20" creationId="{9A14538D-CBED-5EC6-7ED6-E11198B71043}"/>
          </ac:cxnSpMkLst>
        </pc:cxnChg>
        <pc:cxnChg chg="add mod">
          <ac:chgData name="Manish Sharma" userId="b799adb9ba789c8f" providerId="LiveId" clId="{F192C8AC-9B79-4BAD-BF3B-4FC66346F0AC}" dt="2022-11-10T10:51:31.208" v="764"/>
          <ac:cxnSpMkLst>
            <pc:docMk/>
            <pc:sldMk cId="1081186801" sldId="475"/>
            <ac:cxnSpMk id="24" creationId="{7BCD6703-53CB-EAB4-0656-115B179421DC}"/>
          </ac:cxnSpMkLst>
        </pc:cxnChg>
        <pc:cxnChg chg="add mod">
          <ac:chgData name="Manish Sharma" userId="b799adb9ba789c8f" providerId="LiveId" clId="{F192C8AC-9B79-4BAD-BF3B-4FC66346F0AC}" dt="2022-11-10T10:51:31.208" v="764"/>
          <ac:cxnSpMkLst>
            <pc:docMk/>
            <pc:sldMk cId="1081186801" sldId="475"/>
            <ac:cxnSpMk id="25" creationId="{1590B292-10CD-0EB6-A87F-4948D71A1350}"/>
          </ac:cxnSpMkLst>
        </pc:cxnChg>
        <pc:cxnChg chg="add mod">
          <ac:chgData name="Manish Sharma" userId="b799adb9ba789c8f" providerId="LiveId" clId="{F192C8AC-9B79-4BAD-BF3B-4FC66346F0AC}" dt="2022-11-10T10:51:31.208" v="764"/>
          <ac:cxnSpMkLst>
            <pc:docMk/>
            <pc:sldMk cId="1081186801" sldId="475"/>
            <ac:cxnSpMk id="26" creationId="{6673F90B-DF5D-709B-55DF-EC4BA77AF520}"/>
          </ac:cxnSpMkLst>
        </pc:cxnChg>
        <pc:cxnChg chg="add mod">
          <ac:chgData name="Manish Sharma" userId="b799adb9ba789c8f" providerId="LiveId" clId="{F192C8AC-9B79-4BAD-BF3B-4FC66346F0AC}" dt="2022-11-10T10:51:31.208" v="764"/>
          <ac:cxnSpMkLst>
            <pc:docMk/>
            <pc:sldMk cId="1081186801" sldId="475"/>
            <ac:cxnSpMk id="27" creationId="{87DCAF97-B484-C550-9977-E9302697FA5C}"/>
          </ac:cxnSpMkLst>
        </pc:cxn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9CAE395F-60C6-48C4-8A9C-360056E93E38}"/>
    <pc:docChg chg="undo redo custSel addSld delSld modSld sldOrd">
      <pc:chgData name="Manish Sharma" userId="b799adb9ba789c8f" providerId="LiveId" clId="{9CAE395F-60C6-48C4-8A9C-360056E93E38}" dt="2023-03-15T10:04:37.595" v="846" actId="1076"/>
      <pc:docMkLst>
        <pc:docMk/>
      </pc:docMkLst>
      <pc:sldChg chg="add del">
        <pc:chgData name="Manish Sharma" userId="b799adb9ba789c8f" providerId="LiveId" clId="{9CAE395F-60C6-48C4-8A9C-360056E93E38}" dt="2023-03-13T11:28:19.112" v="36"/>
        <pc:sldMkLst>
          <pc:docMk/>
          <pc:sldMk cId="3103000826" sldId="266"/>
        </pc:sldMkLst>
      </pc:sldChg>
      <pc:sldChg chg="add del">
        <pc:chgData name="Manish Sharma" userId="b799adb9ba789c8f" providerId="LiveId" clId="{9CAE395F-60C6-48C4-8A9C-360056E93E38}" dt="2023-03-14T05:38:04.452" v="42"/>
        <pc:sldMkLst>
          <pc:docMk/>
          <pc:sldMk cId="1955633667" sldId="267"/>
        </pc:sldMkLst>
      </pc:sldChg>
      <pc:sldChg chg="add del">
        <pc:chgData name="Manish Sharma" userId="b799adb9ba789c8f" providerId="LiveId" clId="{9CAE395F-60C6-48C4-8A9C-360056E93E38}" dt="2023-03-14T05:23:11.982" v="41"/>
        <pc:sldMkLst>
          <pc:docMk/>
          <pc:sldMk cId="2308804351" sldId="268"/>
        </pc:sldMkLst>
      </pc:sldChg>
      <pc:sldChg chg="add del">
        <pc:chgData name="Manish Sharma" userId="b799adb9ba789c8f" providerId="LiveId" clId="{9CAE395F-60C6-48C4-8A9C-360056E93E38}" dt="2023-03-14T06:49:58.108" v="43"/>
        <pc:sldMkLst>
          <pc:docMk/>
          <pc:sldMk cId="541853456" sldId="270"/>
        </pc:sldMkLst>
      </pc:sldChg>
      <pc:sldChg chg="add del">
        <pc:chgData name="Manish Sharma" userId="b799adb9ba789c8f" providerId="LiveId" clId="{9CAE395F-60C6-48C4-8A9C-360056E93E38}" dt="2023-03-14T09:25:16.953" v="90"/>
        <pc:sldMkLst>
          <pc:docMk/>
          <pc:sldMk cId="4251761722" sldId="271"/>
        </pc:sldMkLst>
      </pc:sldChg>
      <pc:sldChg chg="add del">
        <pc:chgData name="Manish Sharma" userId="b799adb9ba789c8f" providerId="LiveId" clId="{9CAE395F-60C6-48C4-8A9C-360056E93E38}" dt="2023-03-13T07:10:33.881" v="14"/>
        <pc:sldMkLst>
          <pc:docMk/>
          <pc:sldMk cId="1331658581" sldId="273"/>
        </pc:sldMkLst>
      </pc:sldChg>
      <pc:sldChg chg="add del">
        <pc:chgData name="Manish Sharma" userId="b799adb9ba789c8f" providerId="LiveId" clId="{9CAE395F-60C6-48C4-8A9C-360056E93E38}" dt="2023-03-13T09:08:59.838" v="34"/>
        <pc:sldMkLst>
          <pc:docMk/>
          <pc:sldMk cId="2937149028" sldId="282"/>
        </pc:sldMkLst>
      </pc:sldChg>
      <pc:sldChg chg="add del">
        <pc:chgData name="Manish Sharma" userId="b799adb9ba789c8f" providerId="LiveId" clId="{9CAE395F-60C6-48C4-8A9C-360056E93E38}" dt="2023-03-13T09:08:59.838" v="34"/>
        <pc:sldMkLst>
          <pc:docMk/>
          <pc:sldMk cId="3640020107" sldId="283"/>
        </pc:sldMkLst>
      </pc:sldChg>
      <pc:sldChg chg="add del">
        <pc:chgData name="Manish Sharma" userId="b799adb9ba789c8f" providerId="LiveId" clId="{9CAE395F-60C6-48C4-8A9C-360056E93E38}" dt="2023-03-13T09:08:59.838" v="34"/>
        <pc:sldMkLst>
          <pc:docMk/>
          <pc:sldMk cId="3936744458" sldId="284"/>
        </pc:sldMkLst>
      </pc:sldChg>
      <pc:sldChg chg="add del">
        <pc:chgData name="Manish Sharma" userId="b799adb9ba789c8f" providerId="LiveId" clId="{9CAE395F-60C6-48C4-8A9C-360056E93E38}" dt="2023-03-14T05:23:11.982" v="41"/>
        <pc:sldMkLst>
          <pc:docMk/>
          <pc:sldMk cId="547040454" sldId="285"/>
        </pc:sldMkLst>
      </pc:sldChg>
      <pc:sldChg chg="add del">
        <pc:chgData name="Manish Sharma" userId="b799adb9ba789c8f" providerId="LiveId" clId="{9CAE395F-60C6-48C4-8A9C-360056E93E38}" dt="2023-03-14T05:23:11.982" v="41"/>
        <pc:sldMkLst>
          <pc:docMk/>
          <pc:sldMk cId="1689115699" sldId="286"/>
        </pc:sldMkLst>
      </pc:sldChg>
      <pc:sldChg chg="add del">
        <pc:chgData name="Manish Sharma" userId="b799adb9ba789c8f" providerId="LiveId" clId="{9CAE395F-60C6-48C4-8A9C-360056E93E38}" dt="2023-03-13T10:00:09.484" v="35"/>
        <pc:sldMkLst>
          <pc:docMk/>
          <pc:sldMk cId="1060908639" sldId="287"/>
        </pc:sldMkLst>
      </pc:sldChg>
      <pc:sldChg chg="add del">
        <pc:chgData name="Manish Sharma" userId="b799adb9ba789c8f" providerId="LiveId" clId="{9CAE395F-60C6-48C4-8A9C-360056E93E38}" dt="2023-03-13T10:00:09.484" v="35"/>
        <pc:sldMkLst>
          <pc:docMk/>
          <pc:sldMk cId="3753465024" sldId="288"/>
        </pc:sldMkLst>
      </pc:sldChg>
      <pc:sldChg chg="add del">
        <pc:chgData name="Manish Sharma" userId="b799adb9ba789c8f" providerId="LiveId" clId="{9CAE395F-60C6-48C4-8A9C-360056E93E38}" dt="2023-03-13T10:00:09.484" v="35"/>
        <pc:sldMkLst>
          <pc:docMk/>
          <pc:sldMk cId="2567783499" sldId="289"/>
        </pc:sldMkLst>
      </pc:sldChg>
      <pc:sldChg chg="add del">
        <pc:chgData name="Manish Sharma" userId="b799adb9ba789c8f" providerId="LiveId" clId="{9CAE395F-60C6-48C4-8A9C-360056E93E38}" dt="2023-03-14T06:56:19.208" v="89"/>
        <pc:sldMkLst>
          <pc:docMk/>
          <pc:sldMk cId="1149044477" sldId="290"/>
        </pc:sldMkLst>
      </pc:sldChg>
      <pc:sldChg chg="add del">
        <pc:chgData name="Manish Sharma" userId="b799adb9ba789c8f" providerId="LiveId" clId="{9CAE395F-60C6-48C4-8A9C-360056E93E38}" dt="2023-03-14T06:56:19.208" v="89"/>
        <pc:sldMkLst>
          <pc:docMk/>
          <pc:sldMk cId="3328030247" sldId="291"/>
        </pc:sldMkLst>
      </pc:sldChg>
      <pc:sldChg chg="add del">
        <pc:chgData name="Manish Sharma" userId="b799adb9ba789c8f" providerId="LiveId" clId="{9CAE395F-60C6-48C4-8A9C-360056E93E38}" dt="2023-03-14T11:09:15.671" v="472"/>
        <pc:sldMkLst>
          <pc:docMk/>
          <pc:sldMk cId="2954877608" sldId="292"/>
        </pc:sldMkLst>
      </pc:sldChg>
      <pc:sldChg chg="add del">
        <pc:chgData name="Manish Sharma" userId="b799adb9ba789c8f" providerId="LiveId" clId="{9CAE395F-60C6-48C4-8A9C-360056E93E38}" dt="2023-03-13T07:23:52.624" v="15"/>
        <pc:sldMkLst>
          <pc:docMk/>
          <pc:sldMk cId="3401202457" sldId="315"/>
        </pc:sldMkLst>
      </pc:sldChg>
      <pc:sldChg chg="add del">
        <pc:chgData name="Manish Sharma" userId="b799adb9ba789c8f" providerId="LiveId" clId="{9CAE395F-60C6-48C4-8A9C-360056E93E38}" dt="2023-03-13T07:34:59.456" v="33"/>
        <pc:sldMkLst>
          <pc:docMk/>
          <pc:sldMk cId="3653811040" sldId="316"/>
        </pc:sldMkLst>
      </pc:sldChg>
      <pc:sldChg chg="add del">
        <pc:chgData name="Manish Sharma" userId="b799adb9ba789c8f" providerId="LiveId" clId="{9CAE395F-60C6-48C4-8A9C-360056E93E38}" dt="2023-03-14T09:25:16.953" v="90"/>
        <pc:sldMkLst>
          <pc:docMk/>
          <pc:sldMk cId="1558062592" sldId="323"/>
        </pc:sldMkLst>
      </pc:sldChg>
      <pc:sldChg chg="del">
        <pc:chgData name="Manish Sharma" userId="b799adb9ba789c8f" providerId="LiveId" clId="{9CAE395F-60C6-48C4-8A9C-360056E93E38}" dt="2023-03-13T03:35:14.538" v="0" actId="47"/>
        <pc:sldMkLst>
          <pc:docMk/>
          <pc:sldMk cId="4064640019" sldId="325"/>
        </pc:sldMkLst>
      </pc:sldChg>
      <pc:sldChg chg="del">
        <pc:chgData name="Manish Sharma" userId="b799adb9ba789c8f" providerId="LiveId" clId="{9CAE395F-60C6-48C4-8A9C-360056E93E38}" dt="2023-03-13T03:35:14.538" v="0" actId="47"/>
        <pc:sldMkLst>
          <pc:docMk/>
          <pc:sldMk cId="174730671" sldId="326"/>
        </pc:sldMkLst>
      </pc:sldChg>
      <pc:sldChg chg="add del">
        <pc:chgData name="Manish Sharma" userId="b799adb9ba789c8f" providerId="LiveId" clId="{9CAE395F-60C6-48C4-8A9C-360056E93E38}" dt="2023-03-13T05:12:21.213" v="9"/>
        <pc:sldMkLst>
          <pc:docMk/>
          <pc:sldMk cId="3819615658" sldId="330"/>
        </pc:sldMkLst>
      </pc:sldChg>
      <pc:sldChg chg="del">
        <pc:chgData name="Manish Sharma" userId="b799adb9ba789c8f" providerId="LiveId" clId="{9CAE395F-60C6-48C4-8A9C-360056E93E38}" dt="2023-03-13T03:35:14.538" v="0" actId="47"/>
        <pc:sldMkLst>
          <pc:docMk/>
          <pc:sldMk cId="1872235650" sldId="331"/>
        </pc:sldMkLst>
      </pc:sldChg>
      <pc:sldChg chg="add del">
        <pc:chgData name="Manish Sharma" userId="b799adb9ba789c8f" providerId="LiveId" clId="{9CAE395F-60C6-48C4-8A9C-360056E93E38}" dt="2023-03-13T11:28:19.112" v="36"/>
        <pc:sldMkLst>
          <pc:docMk/>
          <pc:sldMk cId="2699455721" sldId="332"/>
        </pc:sldMkLst>
      </pc:sldChg>
      <pc:sldChg chg="del">
        <pc:chgData name="Manish Sharma" userId="b799adb9ba789c8f" providerId="LiveId" clId="{9CAE395F-60C6-48C4-8A9C-360056E93E38}" dt="2023-03-13T03:35:14.538" v="0" actId="47"/>
        <pc:sldMkLst>
          <pc:docMk/>
          <pc:sldMk cId="4175914125" sldId="335"/>
        </pc:sldMkLst>
      </pc:sldChg>
      <pc:sldChg chg="del">
        <pc:chgData name="Manish Sharma" userId="b799adb9ba789c8f" providerId="LiveId" clId="{9CAE395F-60C6-48C4-8A9C-360056E93E38}" dt="2023-03-13T03:35:14.538" v="0" actId="47"/>
        <pc:sldMkLst>
          <pc:docMk/>
          <pc:sldMk cId="2034600470" sldId="336"/>
        </pc:sldMkLst>
      </pc:sldChg>
      <pc:sldChg chg="del">
        <pc:chgData name="Manish Sharma" userId="b799adb9ba789c8f" providerId="LiveId" clId="{9CAE395F-60C6-48C4-8A9C-360056E93E38}" dt="2023-03-13T03:35:14.538" v="0" actId="47"/>
        <pc:sldMkLst>
          <pc:docMk/>
          <pc:sldMk cId="1972583782" sldId="337"/>
        </pc:sldMkLst>
      </pc:sldChg>
      <pc:sldChg chg="add del">
        <pc:chgData name="Manish Sharma" userId="b799adb9ba789c8f" providerId="LiveId" clId="{9CAE395F-60C6-48C4-8A9C-360056E93E38}" dt="2023-03-13T04:37:17.687" v="1"/>
        <pc:sldMkLst>
          <pc:docMk/>
          <pc:sldMk cId="2461708154" sldId="339"/>
        </pc:sldMkLst>
      </pc:sldChg>
      <pc:sldChg chg="addSp delSp modSp new mod">
        <pc:chgData name="Manish Sharma" userId="b799adb9ba789c8f" providerId="LiveId" clId="{9CAE395F-60C6-48C4-8A9C-360056E93E38}" dt="2023-03-13T05:11:43.148" v="8"/>
        <pc:sldMkLst>
          <pc:docMk/>
          <pc:sldMk cId="286582222" sldId="340"/>
        </pc:sldMkLst>
        <pc:spChg chg="del">
          <ac:chgData name="Manish Sharma" userId="b799adb9ba789c8f" providerId="LiveId" clId="{9CAE395F-60C6-48C4-8A9C-360056E93E38}" dt="2023-03-13T05:10:53.189" v="3" actId="478"/>
          <ac:spMkLst>
            <pc:docMk/>
            <pc:sldMk cId="286582222" sldId="340"/>
            <ac:spMk id="2" creationId="{C2EBF703-0BD1-F422-DE61-1655B6E397FD}"/>
          </ac:spMkLst>
        </pc:spChg>
        <pc:spChg chg="del">
          <ac:chgData name="Manish Sharma" userId="b799adb9ba789c8f" providerId="LiveId" clId="{9CAE395F-60C6-48C4-8A9C-360056E93E38}" dt="2023-03-13T05:10:53.189" v="3" actId="478"/>
          <ac:spMkLst>
            <pc:docMk/>
            <pc:sldMk cId="286582222" sldId="340"/>
            <ac:spMk id="3" creationId="{08C14F2C-C497-546E-F191-7673C2753931}"/>
          </ac:spMkLst>
        </pc:spChg>
        <pc:spChg chg="add mod">
          <ac:chgData name="Manish Sharma" userId="b799adb9ba789c8f" providerId="LiveId" clId="{9CAE395F-60C6-48C4-8A9C-360056E93E38}" dt="2023-03-13T05:10:57.088" v="4"/>
          <ac:spMkLst>
            <pc:docMk/>
            <pc:sldMk cId="286582222" sldId="340"/>
            <ac:spMk id="4" creationId="{C408AA0E-F4C7-01A9-9231-BF9CDF150684}"/>
          </ac:spMkLst>
        </pc:spChg>
        <pc:spChg chg="add mod">
          <ac:chgData name="Manish Sharma" userId="b799adb9ba789c8f" providerId="LiveId" clId="{9CAE395F-60C6-48C4-8A9C-360056E93E38}" dt="2023-03-13T05:11:05.932" v="5"/>
          <ac:spMkLst>
            <pc:docMk/>
            <pc:sldMk cId="286582222" sldId="340"/>
            <ac:spMk id="5" creationId="{2137C4B3-F719-1FC9-2375-D71B85CCB112}"/>
          </ac:spMkLst>
        </pc:spChg>
        <pc:spChg chg="add mod">
          <ac:chgData name="Manish Sharma" userId="b799adb9ba789c8f" providerId="LiveId" clId="{9CAE395F-60C6-48C4-8A9C-360056E93E38}" dt="2023-03-13T05:11:05.932" v="5"/>
          <ac:spMkLst>
            <pc:docMk/>
            <pc:sldMk cId="286582222" sldId="340"/>
            <ac:spMk id="6" creationId="{B683E3F4-629B-26F6-0B7B-BB960D3AA649}"/>
          </ac:spMkLst>
        </pc:spChg>
        <pc:spChg chg="add mod">
          <ac:chgData name="Manish Sharma" userId="b799adb9ba789c8f" providerId="LiveId" clId="{9CAE395F-60C6-48C4-8A9C-360056E93E38}" dt="2023-03-13T05:11:18.034" v="6"/>
          <ac:spMkLst>
            <pc:docMk/>
            <pc:sldMk cId="286582222" sldId="340"/>
            <ac:spMk id="7" creationId="{71422BE0-6BDB-0F42-5455-F12ADD6AB62C}"/>
          </ac:spMkLst>
        </pc:spChg>
        <pc:spChg chg="add mod">
          <ac:chgData name="Manish Sharma" userId="b799adb9ba789c8f" providerId="LiveId" clId="{9CAE395F-60C6-48C4-8A9C-360056E93E38}" dt="2023-03-13T05:11:18.034" v="6"/>
          <ac:spMkLst>
            <pc:docMk/>
            <pc:sldMk cId="286582222" sldId="340"/>
            <ac:spMk id="8" creationId="{75B0E05D-757D-D119-18B3-1DFAE5AD13DD}"/>
          </ac:spMkLst>
        </pc:spChg>
        <pc:spChg chg="add mod">
          <ac:chgData name="Manish Sharma" userId="b799adb9ba789c8f" providerId="LiveId" clId="{9CAE395F-60C6-48C4-8A9C-360056E93E38}" dt="2023-03-13T05:11:32.100" v="7"/>
          <ac:spMkLst>
            <pc:docMk/>
            <pc:sldMk cId="286582222" sldId="340"/>
            <ac:spMk id="9" creationId="{37CE0724-1AE1-1307-8C0C-14C0DA0D800A}"/>
          </ac:spMkLst>
        </pc:spChg>
        <pc:spChg chg="add mod">
          <ac:chgData name="Manish Sharma" userId="b799adb9ba789c8f" providerId="LiveId" clId="{9CAE395F-60C6-48C4-8A9C-360056E93E38}" dt="2023-03-13T05:11:32.100" v="7"/>
          <ac:spMkLst>
            <pc:docMk/>
            <pc:sldMk cId="286582222" sldId="340"/>
            <ac:spMk id="10" creationId="{56086F01-23A5-0000-6F52-DA09255A7B4D}"/>
          </ac:spMkLst>
        </pc:spChg>
        <pc:spChg chg="add mod">
          <ac:chgData name="Manish Sharma" userId="b799adb9ba789c8f" providerId="LiveId" clId="{9CAE395F-60C6-48C4-8A9C-360056E93E38}" dt="2023-03-13T05:11:43.148" v="8"/>
          <ac:spMkLst>
            <pc:docMk/>
            <pc:sldMk cId="286582222" sldId="340"/>
            <ac:spMk id="11" creationId="{CBE58CCF-B697-3E0E-2A4E-1299F92F2198}"/>
          </ac:spMkLst>
        </pc:spChg>
      </pc:sldChg>
      <pc:sldChg chg="addSp delSp modSp new mod">
        <pc:chgData name="Manish Sharma" userId="b799adb9ba789c8f" providerId="LiveId" clId="{9CAE395F-60C6-48C4-8A9C-360056E93E38}" dt="2023-03-13T07:08:16.009" v="13"/>
        <pc:sldMkLst>
          <pc:docMk/>
          <pc:sldMk cId="699187876" sldId="341"/>
        </pc:sldMkLst>
        <pc:spChg chg="del">
          <ac:chgData name="Manish Sharma" userId="b799adb9ba789c8f" providerId="LiveId" clId="{9CAE395F-60C6-48C4-8A9C-360056E93E38}" dt="2023-03-13T07:07:52.772" v="11" actId="478"/>
          <ac:spMkLst>
            <pc:docMk/>
            <pc:sldMk cId="699187876" sldId="341"/>
            <ac:spMk id="2" creationId="{B52D5709-2D5F-924D-617C-D7297A973974}"/>
          </ac:spMkLst>
        </pc:spChg>
        <pc:spChg chg="del">
          <ac:chgData name="Manish Sharma" userId="b799adb9ba789c8f" providerId="LiveId" clId="{9CAE395F-60C6-48C4-8A9C-360056E93E38}" dt="2023-03-13T07:07:52.772" v="11" actId="478"/>
          <ac:spMkLst>
            <pc:docMk/>
            <pc:sldMk cId="699187876" sldId="341"/>
            <ac:spMk id="3" creationId="{45C72E2E-1F9C-ECB6-044D-7978EF74464D}"/>
          </ac:spMkLst>
        </pc:spChg>
        <pc:spChg chg="add mod">
          <ac:chgData name="Manish Sharma" userId="b799adb9ba789c8f" providerId="LiveId" clId="{9CAE395F-60C6-48C4-8A9C-360056E93E38}" dt="2023-03-13T07:08:03.231" v="12"/>
          <ac:spMkLst>
            <pc:docMk/>
            <pc:sldMk cId="699187876" sldId="341"/>
            <ac:spMk id="4" creationId="{4FBA4D57-C137-68A3-E81F-20380724E382}"/>
          </ac:spMkLst>
        </pc:spChg>
        <pc:spChg chg="add mod">
          <ac:chgData name="Manish Sharma" userId="b799adb9ba789c8f" providerId="LiveId" clId="{9CAE395F-60C6-48C4-8A9C-360056E93E38}" dt="2023-03-13T07:08:03.231" v="12"/>
          <ac:spMkLst>
            <pc:docMk/>
            <pc:sldMk cId="699187876" sldId="341"/>
            <ac:spMk id="6" creationId="{428457E7-FB0F-191A-193E-E040371CACC5}"/>
          </ac:spMkLst>
        </pc:spChg>
        <pc:spChg chg="add mod">
          <ac:chgData name="Manish Sharma" userId="b799adb9ba789c8f" providerId="LiveId" clId="{9CAE395F-60C6-48C4-8A9C-360056E93E38}" dt="2023-03-13T07:08:16.009" v="13"/>
          <ac:spMkLst>
            <pc:docMk/>
            <pc:sldMk cId="699187876" sldId="341"/>
            <ac:spMk id="7" creationId="{2146D1EF-25A2-FA1F-44F3-468F24907C8F}"/>
          </ac:spMkLst>
        </pc:spChg>
        <pc:spChg chg="add mod">
          <ac:chgData name="Manish Sharma" userId="b799adb9ba789c8f" providerId="LiveId" clId="{9CAE395F-60C6-48C4-8A9C-360056E93E38}" dt="2023-03-13T07:08:16.009" v="13"/>
          <ac:spMkLst>
            <pc:docMk/>
            <pc:sldMk cId="699187876" sldId="341"/>
            <ac:spMk id="8" creationId="{C5812B0B-10BC-536C-CD60-498F1A09C36E}"/>
          </ac:spMkLst>
        </pc:spChg>
        <pc:cxnChg chg="add mod">
          <ac:chgData name="Manish Sharma" userId="b799adb9ba789c8f" providerId="LiveId" clId="{9CAE395F-60C6-48C4-8A9C-360056E93E38}" dt="2023-03-13T07:08:03.231" v="12"/>
          <ac:cxnSpMkLst>
            <pc:docMk/>
            <pc:sldMk cId="699187876" sldId="341"/>
            <ac:cxnSpMk id="5" creationId="{AF7B7FB4-A368-9339-355C-0EA813DC0173}"/>
          </ac:cxnSpMkLst>
        </pc:cxnChg>
      </pc:sldChg>
      <pc:sldChg chg="add del">
        <pc:chgData name="Manish Sharma" userId="b799adb9ba789c8f" providerId="LiveId" clId="{9CAE395F-60C6-48C4-8A9C-360056E93E38}" dt="2023-03-13T07:34:45.569" v="32"/>
        <pc:sldMkLst>
          <pc:docMk/>
          <pc:sldMk cId="3957436667" sldId="343"/>
        </pc:sldMkLst>
      </pc:sldChg>
      <pc:sldChg chg="add del">
        <pc:chgData name="Manish Sharma" userId="b799adb9ba789c8f" providerId="LiveId" clId="{9CAE395F-60C6-48C4-8A9C-360056E93E38}" dt="2023-03-13T10:00:09.484" v="35"/>
        <pc:sldMkLst>
          <pc:docMk/>
          <pc:sldMk cId="2213827792" sldId="345"/>
        </pc:sldMkLst>
      </pc:sldChg>
      <pc:sldChg chg="add del">
        <pc:chgData name="Manish Sharma" userId="b799adb9ba789c8f" providerId="LiveId" clId="{9CAE395F-60C6-48C4-8A9C-360056E93E38}" dt="2023-03-13T11:28:19.112" v="36"/>
        <pc:sldMkLst>
          <pc:docMk/>
          <pc:sldMk cId="3041307951" sldId="346"/>
        </pc:sldMkLst>
      </pc:sldChg>
      <pc:sldChg chg="add del">
        <pc:chgData name="Manish Sharma" userId="b799adb9ba789c8f" providerId="LiveId" clId="{9CAE395F-60C6-48C4-8A9C-360056E93E38}" dt="2023-03-13T11:28:19.112" v="36"/>
        <pc:sldMkLst>
          <pc:docMk/>
          <pc:sldMk cId="371425773" sldId="347"/>
        </pc:sldMkLst>
      </pc:sldChg>
      <pc:sldChg chg="add del">
        <pc:chgData name="Manish Sharma" userId="b799adb9ba789c8f" providerId="LiveId" clId="{9CAE395F-60C6-48C4-8A9C-360056E93E38}" dt="2023-03-13T11:28:19.112" v="36"/>
        <pc:sldMkLst>
          <pc:docMk/>
          <pc:sldMk cId="3976377021" sldId="349"/>
        </pc:sldMkLst>
      </pc:sldChg>
      <pc:sldChg chg="add del ord">
        <pc:chgData name="Manish Sharma" userId="b799adb9ba789c8f" providerId="LiveId" clId="{9CAE395F-60C6-48C4-8A9C-360056E93E38}" dt="2023-03-14T05:22:53.933" v="40"/>
        <pc:sldMkLst>
          <pc:docMk/>
          <pc:sldMk cId="2857248363" sldId="352"/>
        </pc:sldMkLst>
      </pc:sldChg>
      <pc:sldChg chg="add del">
        <pc:chgData name="Manish Sharma" userId="b799adb9ba789c8f" providerId="LiveId" clId="{9CAE395F-60C6-48C4-8A9C-360056E93E38}" dt="2023-03-14T05:23:11.982" v="41"/>
        <pc:sldMkLst>
          <pc:docMk/>
          <pc:sldMk cId="2744805497" sldId="353"/>
        </pc:sldMkLst>
      </pc:sldChg>
      <pc:sldChg chg="add del">
        <pc:chgData name="Manish Sharma" userId="b799adb9ba789c8f" providerId="LiveId" clId="{9CAE395F-60C6-48C4-8A9C-360056E93E38}" dt="2023-03-14T05:23:11.982" v="41"/>
        <pc:sldMkLst>
          <pc:docMk/>
          <pc:sldMk cId="2903542338" sldId="354"/>
        </pc:sldMkLst>
      </pc:sldChg>
      <pc:sldChg chg="add del">
        <pc:chgData name="Manish Sharma" userId="b799adb9ba789c8f" providerId="LiveId" clId="{9CAE395F-60C6-48C4-8A9C-360056E93E38}" dt="2023-03-14T05:23:11.982" v="41"/>
        <pc:sldMkLst>
          <pc:docMk/>
          <pc:sldMk cId="2958282647" sldId="355"/>
        </pc:sldMkLst>
      </pc:sldChg>
      <pc:sldChg chg="add del">
        <pc:chgData name="Manish Sharma" userId="b799adb9ba789c8f" providerId="LiveId" clId="{9CAE395F-60C6-48C4-8A9C-360056E93E38}" dt="2023-03-14T05:23:11.982" v="41"/>
        <pc:sldMkLst>
          <pc:docMk/>
          <pc:sldMk cId="2850348841" sldId="356"/>
        </pc:sldMkLst>
      </pc:sldChg>
      <pc:sldChg chg="add del">
        <pc:chgData name="Manish Sharma" userId="b799adb9ba789c8f" providerId="LiveId" clId="{9CAE395F-60C6-48C4-8A9C-360056E93E38}" dt="2023-03-14T09:25:16.953" v="90"/>
        <pc:sldMkLst>
          <pc:docMk/>
          <pc:sldMk cId="2739323608" sldId="359"/>
        </pc:sldMkLst>
      </pc:sldChg>
      <pc:sldChg chg="add del">
        <pc:chgData name="Manish Sharma" userId="b799adb9ba789c8f" providerId="LiveId" clId="{9CAE395F-60C6-48C4-8A9C-360056E93E38}" dt="2023-03-14T09:25:16.953" v="90"/>
        <pc:sldMkLst>
          <pc:docMk/>
          <pc:sldMk cId="3809309878" sldId="360"/>
        </pc:sldMkLst>
      </pc:sldChg>
      <pc:sldChg chg="del">
        <pc:chgData name="Manish Sharma" userId="b799adb9ba789c8f" providerId="LiveId" clId="{9CAE395F-60C6-48C4-8A9C-360056E93E38}" dt="2023-03-13T03:35:14.538" v="0" actId="47"/>
        <pc:sldMkLst>
          <pc:docMk/>
          <pc:sldMk cId="4068368089" sldId="361"/>
        </pc:sldMkLst>
      </pc:sldChg>
      <pc:sldChg chg="del">
        <pc:chgData name="Manish Sharma" userId="b799adb9ba789c8f" providerId="LiveId" clId="{9CAE395F-60C6-48C4-8A9C-360056E93E38}" dt="2023-03-13T03:35:14.538" v="0" actId="47"/>
        <pc:sldMkLst>
          <pc:docMk/>
          <pc:sldMk cId="3936429631" sldId="362"/>
        </pc:sldMkLst>
      </pc:sldChg>
      <pc:sldChg chg="del">
        <pc:chgData name="Manish Sharma" userId="b799adb9ba789c8f" providerId="LiveId" clId="{9CAE395F-60C6-48C4-8A9C-360056E93E38}" dt="2023-03-13T03:35:14.538" v="0" actId="47"/>
        <pc:sldMkLst>
          <pc:docMk/>
          <pc:sldMk cId="1113698474" sldId="363"/>
        </pc:sldMkLst>
      </pc:sldChg>
      <pc:sldChg chg="del">
        <pc:chgData name="Manish Sharma" userId="b799adb9ba789c8f" providerId="LiveId" clId="{9CAE395F-60C6-48C4-8A9C-360056E93E38}" dt="2023-03-13T03:35:14.538" v="0" actId="47"/>
        <pc:sldMkLst>
          <pc:docMk/>
          <pc:sldMk cId="721619654" sldId="452"/>
        </pc:sldMkLst>
      </pc:sldChg>
      <pc:sldChg chg="del">
        <pc:chgData name="Manish Sharma" userId="b799adb9ba789c8f" providerId="LiveId" clId="{9CAE395F-60C6-48C4-8A9C-360056E93E38}" dt="2023-03-13T03:35:14.538" v="0" actId="47"/>
        <pc:sldMkLst>
          <pc:docMk/>
          <pc:sldMk cId="2662589359" sldId="453"/>
        </pc:sldMkLst>
      </pc:sldChg>
      <pc:sldChg chg="del">
        <pc:chgData name="Manish Sharma" userId="b799adb9ba789c8f" providerId="LiveId" clId="{9CAE395F-60C6-48C4-8A9C-360056E93E38}" dt="2023-03-13T03:35:14.538" v="0" actId="47"/>
        <pc:sldMkLst>
          <pc:docMk/>
          <pc:sldMk cId="1763111899" sldId="455"/>
        </pc:sldMkLst>
      </pc:sldChg>
      <pc:sldChg chg="del">
        <pc:chgData name="Manish Sharma" userId="b799adb9ba789c8f" providerId="LiveId" clId="{9CAE395F-60C6-48C4-8A9C-360056E93E38}" dt="2023-03-13T03:35:14.538" v="0" actId="47"/>
        <pc:sldMkLst>
          <pc:docMk/>
          <pc:sldMk cId="896589315" sldId="456"/>
        </pc:sldMkLst>
      </pc:sldChg>
      <pc:sldChg chg="del">
        <pc:chgData name="Manish Sharma" userId="b799adb9ba789c8f" providerId="LiveId" clId="{9CAE395F-60C6-48C4-8A9C-360056E93E38}" dt="2023-03-13T03:35:14.538" v="0" actId="47"/>
        <pc:sldMkLst>
          <pc:docMk/>
          <pc:sldMk cId="2254369266" sldId="457"/>
        </pc:sldMkLst>
      </pc:sldChg>
      <pc:sldChg chg="add del">
        <pc:chgData name="Manish Sharma" userId="b799adb9ba789c8f" providerId="LiveId" clId="{9CAE395F-60C6-48C4-8A9C-360056E93E38}" dt="2023-03-13T07:10:33.881" v="14"/>
        <pc:sldMkLst>
          <pc:docMk/>
          <pc:sldMk cId="947240966" sldId="458"/>
        </pc:sldMkLst>
      </pc:sldChg>
      <pc:sldChg chg="add del">
        <pc:chgData name="Manish Sharma" userId="b799adb9ba789c8f" providerId="LiveId" clId="{9CAE395F-60C6-48C4-8A9C-360056E93E38}" dt="2023-03-13T07:10:33.881" v="14"/>
        <pc:sldMkLst>
          <pc:docMk/>
          <pc:sldMk cId="3451997077" sldId="459"/>
        </pc:sldMkLst>
      </pc:sldChg>
      <pc:sldChg chg="add del">
        <pc:chgData name="Manish Sharma" userId="b799adb9ba789c8f" providerId="LiveId" clId="{9CAE395F-60C6-48C4-8A9C-360056E93E38}" dt="2023-03-13T07:10:33.881" v="14"/>
        <pc:sldMkLst>
          <pc:docMk/>
          <pc:sldMk cId="3485500022" sldId="460"/>
        </pc:sldMkLst>
      </pc:sldChg>
      <pc:sldChg chg="add del">
        <pc:chgData name="Manish Sharma" userId="b799adb9ba789c8f" providerId="LiveId" clId="{9CAE395F-60C6-48C4-8A9C-360056E93E38}" dt="2023-03-13T07:10:33.881" v="14"/>
        <pc:sldMkLst>
          <pc:docMk/>
          <pc:sldMk cId="1759732001" sldId="461"/>
        </pc:sldMkLst>
      </pc:sldChg>
      <pc:sldChg chg="del">
        <pc:chgData name="Manish Sharma" userId="b799adb9ba789c8f" providerId="LiveId" clId="{9CAE395F-60C6-48C4-8A9C-360056E93E38}" dt="2023-03-13T03:35:14.538" v="0" actId="47"/>
        <pc:sldMkLst>
          <pc:docMk/>
          <pc:sldMk cId="2117892280" sldId="462"/>
        </pc:sldMkLst>
      </pc:sldChg>
      <pc:sldChg chg="add del">
        <pc:chgData name="Manish Sharma" userId="b799adb9ba789c8f" providerId="LiveId" clId="{9CAE395F-60C6-48C4-8A9C-360056E93E38}" dt="2023-03-13T07:23:52.624" v="15"/>
        <pc:sldMkLst>
          <pc:docMk/>
          <pc:sldMk cId="3711182489" sldId="463"/>
        </pc:sldMkLst>
      </pc:sldChg>
      <pc:sldChg chg="add del">
        <pc:chgData name="Manish Sharma" userId="b799adb9ba789c8f" providerId="LiveId" clId="{9CAE395F-60C6-48C4-8A9C-360056E93E38}" dt="2023-03-13T07:23:52.624" v="15"/>
        <pc:sldMkLst>
          <pc:docMk/>
          <pc:sldMk cId="2892473587" sldId="464"/>
        </pc:sldMkLst>
      </pc:sldChg>
      <pc:sldChg chg="add del">
        <pc:chgData name="Manish Sharma" userId="b799adb9ba789c8f" providerId="LiveId" clId="{9CAE395F-60C6-48C4-8A9C-360056E93E38}" dt="2023-03-13T07:23:52.624" v="15"/>
        <pc:sldMkLst>
          <pc:docMk/>
          <pc:sldMk cId="2154777455" sldId="465"/>
        </pc:sldMkLst>
      </pc:sldChg>
      <pc:sldChg chg="addSp delSp modSp new mod">
        <pc:chgData name="Manish Sharma" userId="b799adb9ba789c8f" providerId="LiveId" clId="{9CAE395F-60C6-48C4-8A9C-360056E93E38}" dt="2023-03-13T07:34:00.927" v="31"/>
        <pc:sldMkLst>
          <pc:docMk/>
          <pc:sldMk cId="3167652649" sldId="466"/>
        </pc:sldMkLst>
        <pc:spChg chg="del">
          <ac:chgData name="Manish Sharma" userId="b799adb9ba789c8f" providerId="LiveId" clId="{9CAE395F-60C6-48C4-8A9C-360056E93E38}" dt="2023-03-13T07:24:04.094" v="17" actId="478"/>
          <ac:spMkLst>
            <pc:docMk/>
            <pc:sldMk cId="3167652649" sldId="466"/>
            <ac:spMk id="2" creationId="{7DBA6E96-F98C-F0DC-D5C4-6AEF398F6675}"/>
          </ac:spMkLst>
        </pc:spChg>
        <pc:spChg chg="del">
          <ac:chgData name="Manish Sharma" userId="b799adb9ba789c8f" providerId="LiveId" clId="{9CAE395F-60C6-48C4-8A9C-360056E93E38}" dt="2023-03-13T07:24:04.094" v="17" actId="478"/>
          <ac:spMkLst>
            <pc:docMk/>
            <pc:sldMk cId="3167652649" sldId="466"/>
            <ac:spMk id="3" creationId="{2E1821AA-FF2A-5319-2790-D60F07B94E61}"/>
          </ac:spMkLst>
        </pc:spChg>
        <pc:spChg chg="add mod">
          <ac:chgData name="Manish Sharma" userId="b799adb9ba789c8f" providerId="LiveId" clId="{9CAE395F-60C6-48C4-8A9C-360056E93E38}" dt="2023-03-13T07:24:10.613" v="18"/>
          <ac:spMkLst>
            <pc:docMk/>
            <pc:sldMk cId="3167652649" sldId="466"/>
            <ac:spMk id="4" creationId="{BD963707-1A1B-F28C-CA0C-B9D8F1960B83}"/>
          </ac:spMkLst>
        </pc:spChg>
        <pc:spChg chg="add mod">
          <ac:chgData name="Manish Sharma" userId="b799adb9ba789c8f" providerId="LiveId" clId="{9CAE395F-60C6-48C4-8A9C-360056E93E38}" dt="2023-03-13T07:24:10.613" v="18"/>
          <ac:spMkLst>
            <pc:docMk/>
            <pc:sldMk cId="3167652649" sldId="466"/>
            <ac:spMk id="5" creationId="{E3BB9DAA-22E2-C2AD-650D-BE3266D9B5C8}"/>
          </ac:spMkLst>
        </pc:spChg>
        <pc:spChg chg="add mod">
          <ac:chgData name="Manish Sharma" userId="b799adb9ba789c8f" providerId="LiveId" clId="{9CAE395F-60C6-48C4-8A9C-360056E93E38}" dt="2023-03-13T07:24:31.147" v="19"/>
          <ac:spMkLst>
            <pc:docMk/>
            <pc:sldMk cId="3167652649" sldId="466"/>
            <ac:spMk id="7" creationId="{2720C53C-6C90-1629-92BD-51CABBC4AC51}"/>
          </ac:spMkLst>
        </pc:spChg>
        <pc:spChg chg="add mod">
          <ac:chgData name="Manish Sharma" userId="b799adb9ba789c8f" providerId="LiveId" clId="{9CAE395F-60C6-48C4-8A9C-360056E93E38}" dt="2023-03-13T07:24:31.147" v="19"/>
          <ac:spMkLst>
            <pc:docMk/>
            <pc:sldMk cId="3167652649" sldId="466"/>
            <ac:spMk id="9" creationId="{D4E6BC35-FC0E-75AC-985F-AAD13130D869}"/>
          </ac:spMkLst>
        </pc:spChg>
        <pc:spChg chg="add mod">
          <ac:chgData name="Manish Sharma" userId="b799adb9ba789c8f" providerId="LiveId" clId="{9CAE395F-60C6-48C4-8A9C-360056E93E38}" dt="2023-03-13T07:24:49.563" v="20"/>
          <ac:spMkLst>
            <pc:docMk/>
            <pc:sldMk cId="3167652649" sldId="466"/>
            <ac:spMk id="10" creationId="{755189DD-8FF3-5BA3-2C94-49EB4B5FDD45}"/>
          </ac:spMkLst>
        </pc:spChg>
        <pc:spChg chg="add mod">
          <ac:chgData name="Manish Sharma" userId="b799adb9ba789c8f" providerId="LiveId" clId="{9CAE395F-60C6-48C4-8A9C-360056E93E38}" dt="2023-03-13T07:24:49.563" v="20"/>
          <ac:spMkLst>
            <pc:docMk/>
            <pc:sldMk cId="3167652649" sldId="466"/>
            <ac:spMk id="11" creationId="{0276296D-F275-B544-4D25-AE786608E14C}"/>
          </ac:spMkLst>
        </pc:spChg>
        <pc:spChg chg="add mod">
          <ac:chgData name="Manish Sharma" userId="b799adb9ba789c8f" providerId="LiveId" clId="{9CAE395F-60C6-48C4-8A9C-360056E93E38}" dt="2023-03-13T07:24:56.074" v="21"/>
          <ac:spMkLst>
            <pc:docMk/>
            <pc:sldMk cId="3167652649" sldId="466"/>
            <ac:spMk id="13" creationId="{03503B89-E6F0-FC5A-4BB7-561C60E3B416}"/>
          </ac:spMkLst>
        </pc:spChg>
        <pc:spChg chg="add mod">
          <ac:chgData name="Manish Sharma" userId="b799adb9ba789c8f" providerId="LiveId" clId="{9CAE395F-60C6-48C4-8A9C-360056E93E38}" dt="2023-03-13T07:24:56.074" v="21"/>
          <ac:spMkLst>
            <pc:docMk/>
            <pc:sldMk cId="3167652649" sldId="466"/>
            <ac:spMk id="15" creationId="{55AF0A55-9621-C132-D13C-2F3E13199C23}"/>
          </ac:spMkLst>
        </pc:spChg>
        <pc:spChg chg="add mod">
          <ac:chgData name="Manish Sharma" userId="b799adb9ba789c8f" providerId="LiveId" clId="{9CAE395F-60C6-48C4-8A9C-360056E93E38}" dt="2023-03-13T07:25:16.168" v="22"/>
          <ac:spMkLst>
            <pc:docMk/>
            <pc:sldMk cId="3167652649" sldId="466"/>
            <ac:spMk id="17" creationId="{798E3786-8C4B-84B9-4EA7-AC5859691F94}"/>
          </ac:spMkLst>
        </pc:spChg>
        <pc:spChg chg="add mod">
          <ac:chgData name="Manish Sharma" userId="b799adb9ba789c8f" providerId="LiveId" clId="{9CAE395F-60C6-48C4-8A9C-360056E93E38}" dt="2023-03-13T07:25:16.168" v="22"/>
          <ac:spMkLst>
            <pc:docMk/>
            <pc:sldMk cId="3167652649" sldId="466"/>
            <ac:spMk id="18" creationId="{91090491-6573-A3C0-4AA1-7EDAF8120FFB}"/>
          </ac:spMkLst>
        </pc:spChg>
        <pc:spChg chg="add mod">
          <ac:chgData name="Manish Sharma" userId="b799adb9ba789c8f" providerId="LiveId" clId="{9CAE395F-60C6-48C4-8A9C-360056E93E38}" dt="2023-03-13T07:25:47.267" v="23"/>
          <ac:spMkLst>
            <pc:docMk/>
            <pc:sldMk cId="3167652649" sldId="466"/>
            <ac:spMk id="19" creationId="{EB7D50D6-84AF-6459-3240-39A44E709FEB}"/>
          </ac:spMkLst>
        </pc:spChg>
        <pc:spChg chg="add mod">
          <ac:chgData name="Manish Sharma" userId="b799adb9ba789c8f" providerId="LiveId" clId="{9CAE395F-60C6-48C4-8A9C-360056E93E38}" dt="2023-03-13T07:25:47.267" v="23"/>
          <ac:spMkLst>
            <pc:docMk/>
            <pc:sldMk cId="3167652649" sldId="466"/>
            <ac:spMk id="21" creationId="{1C84E2A5-4934-FD68-CAE4-B9B2177F62E7}"/>
          </ac:spMkLst>
        </pc:spChg>
        <pc:spChg chg="add mod">
          <ac:chgData name="Manish Sharma" userId="b799adb9ba789c8f" providerId="LiveId" clId="{9CAE395F-60C6-48C4-8A9C-360056E93E38}" dt="2023-03-13T07:26:06.065" v="24"/>
          <ac:spMkLst>
            <pc:docMk/>
            <pc:sldMk cId="3167652649" sldId="466"/>
            <ac:spMk id="23" creationId="{977A86B8-4338-FEBC-021A-BDC64438B013}"/>
          </ac:spMkLst>
        </pc:spChg>
        <pc:spChg chg="add mod">
          <ac:chgData name="Manish Sharma" userId="b799adb9ba789c8f" providerId="LiveId" clId="{9CAE395F-60C6-48C4-8A9C-360056E93E38}" dt="2023-03-13T07:27:49.662" v="25"/>
          <ac:spMkLst>
            <pc:docMk/>
            <pc:sldMk cId="3167652649" sldId="466"/>
            <ac:spMk id="24" creationId="{538060CC-269B-A797-A19F-A4BBE69E0EC8}"/>
          </ac:spMkLst>
        </pc:spChg>
        <pc:spChg chg="add mod">
          <ac:chgData name="Manish Sharma" userId="b799adb9ba789c8f" providerId="LiveId" clId="{9CAE395F-60C6-48C4-8A9C-360056E93E38}" dt="2023-03-13T07:27:49.662" v="25"/>
          <ac:spMkLst>
            <pc:docMk/>
            <pc:sldMk cId="3167652649" sldId="466"/>
            <ac:spMk id="26" creationId="{AEDE72B2-9AC3-997B-0DBE-C9F81AE5DD70}"/>
          </ac:spMkLst>
        </pc:spChg>
        <pc:spChg chg="add mod">
          <ac:chgData name="Manish Sharma" userId="b799adb9ba789c8f" providerId="LiveId" clId="{9CAE395F-60C6-48C4-8A9C-360056E93E38}" dt="2023-03-13T07:31:56.567" v="26"/>
          <ac:spMkLst>
            <pc:docMk/>
            <pc:sldMk cId="3167652649" sldId="466"/>
            <ac:spMk id="27" creationId="{2DBA595C-7ACC-7EE4-3E08-04DF102C4269}"/>
          </ac:spMkLst>
        </pc:spChg>
        <pc:spChg chg="add mod">
          <ac:chgData name="Manish Sharma" userId="b799adb9ba789c8f" providerId="LiveId" clId="{9CAE395F-60C6-48C4-8A9C-360056E93E38}" dt="2023-03-13T07:31:56.567" v="26"/>
          <ac:spMkLst>
            <pc:docMk/>
            <pc:sldMk cId="3167652649" sldId="466"/>
            <ac:spMk id="29" creationId="{0D789262-965A-CCCB-5F0C-9EED96BBC581}"/>
          </ac:spMkLst>
        </pc:spChg>
        <pc:spChg chg="add mod">
          <ac:chgData name="Manish Sharma" userId="b799adb9ba789c8f" providerId="LiveId" clId="{9CAE395F-60C6-48C4-8A9C-360056E93E38}" dt="2023-03-13T07:32:22.435" v="27"/>
          <ac:spMkLst>
            <pc:docMk/>
            <pc:sldMk cId="3167652649" sldId="466"/>
            <ac:spMk id="31" creationId="{1BB6C6C6-1A8B-73CD-6F6C-E42A11B60B09}"/>
          </ac:spMkLst>
        </pc:spChg>
        <pc:spChg chg="add mod">
          <ac:chgData name="Manish Sharma" userId="b799adb9ba789c8f" providerId="LiveId" clId="{9CAE395F-60C6-48C4-8A9C-360056E93E38}" dt="2023-03-13T07:32:31.067" v="28"/>
          <ac:spMkLst>
            <pc:docMk/>
            <pc:sldMk cId="3167652649" sldId="466"/>
            <ac:spMk id="32" creationId="{04D4B3B5-06B8-1157-2C2C-BC00D0D3254E}"/>
          </ac:spMkLst>
        </pc:spChg>
        <pc:spChg chg="add mod">
          <ac:chgData name="Manish Sharma" userId="b799adb9ba789c8f" providerId="LiveId" clId="{9CAE395F-60C6-48C4-8A9C-360056E93E38}" dt="2023-03-13T07:32:31.067" v="28"/>
          <ac:spMkLst>
            <pc:docMk/>
            <pc:sldMk cId="3167652649" sldId="466"/>
            <ac:spMk id="34" creationId="{DA53A279-CFD0-F0AC-229B-DC98C3A4C0AB}"/>
          </ac:spMkLst>
        </pc:spChg>
        <pc:spChg chg="add mod">
          <ac:chgData name="Manish Sharma" userId="b799adb9ba789c8f" providerId="LiveId" clId="{9CAE395F-60C6-48C4-8A9C-360056E93E38}" dt="2023-03-13T07:33:08.612" v="29"/>
          <ac:spMkLst>
            <pc:docMk/>
            <pc:sldMk cId="3167652649" sldId="466"/>
            <ac:spMk id="36" creationId="{9ECAE0BF-D4FE-90FB-6231-3782EB68009C}"/>
          </ac:spMkLst>
        </pc:spChg>
        <pc:spChg chg="add mod">
          <ac:chgData name="Manish Sharma" userId="b799adb9ba789c8f" providerId="LiveId" clId="{9CAE395F-60C6-48C4-8A9C-360056E93E38}" dt="2023-03-13T07:33:22.361" v="30"/>
          <ac:spMkLst>
            <pc:docMk/>
            <pc:sldMk cId="3167652649" sldId="466"/>
            <ac:spMk id="37" creationId="{CFC18A97-A43B-5B10-18D2-98249BDEA38F}"/>
          </ac:spMkLst>
        </pc:spChg>
        <pc:spChg chg="add mod">
          <ac:chgData name="Manish Sharma" userId="b799adb9ba789c8f" providerId="LiveId" clId="{9CAE395F-60C6-48C4-8A9C-360056E93E38}" dt="2023-03-13T07:33:22.361" v="30"/>
          <ac:spMkLst>
            <pc:docMk/>
            <pc:sldMk cId="3167652649" sldId="466"/>
            <ac:spMk id="39" creationId="{155DA8E5-EF29-A02E-B166-F7A884C0FA46}"/>
          </ac:spMkLst>
        </pc:spChg>
        <pc:spChg chg="add mod">
          <ac:chgData name="Manish Sharma" userId="b799adb9ba789c8f" providerId="LiveId" clId="{9CAE395F-60C6-48C4-8A9C-360056E93E38}" dt="2023-03-13T07:34:00.927" v="31"/>
          <ac:spMkLst>
            <pc:docMk/>
            <pc:sldMk cId="3167652649" sldId="466"/>
            <ac:spMk id="40" creationId="{719CE41E-E23F-0621-0229-FE6D9392AFFC}"/>
          </ac:spMkLst>
        </pc:spChg>
        <pc:cxnChg chg="add mod">
          <ac:chgData name="Manish Sharma" userId="b799adb9ba789c8f" providerId="LiveId" clId="{9CAE395F-60C6-48C4-8A9C-360056E93E38}" dt="2023-03-13T07:24:10.613" v="18"/>
          <ac:cxnSpMkLst>
            <pc:docMk/>
            <pc:sldMk cId="3167652649" sldId="466"/>
            <ac:cxnSpMk id="6" creationId="{EF2084A3-9F06-A663-9DD6-849947EA53F1}"/>
          </ac:cxnSpMkLst>
        </pc:cxnChg>
        <pc:cxnChg chg="add mod">
          <ac:chgData name="Manish Sharma" userId="b799adb9ba789c8f" providerId="LiveId" clId="{9CAE395F-60C6-48C4-8A9C-360056E93E38}" dt="2023-03-13T07:24:31.147" v="19"/>
          <ac:cxnSpMkLst>
            <pc:docMk/>
            <pc:sldMk cId="3167652649" sldId="466"/>
            <ac:cxnSpMk id="8" creationId="{222B8EB0-5B54-1409-3058-4B4613022414}"/>
          </ac:cxnSpMkLst>
        </pc:cxnChg>
        <pc:cxnChg chg="add mod">
          <ac:chgData name="Manish Sharma" userId="b799adb9ba789c8f" providerId="LiveId" clId="{9CAE395F-60C6-48C4-8A9C-360056E93E38}" dt="2023-03-13T07:24:49.563" v="20"/>
          <ac:cxnSpMkLst>
            <pc:docMk/>
            <pc:sldMk cId="3167652649" sldId="466"/>
            <ac:cxnSpMk id="12" creationId="{61524517-36B9-1807-5253-2D037D211CF1}"/>
          </ac:cxnSpMkLst>
        </pc:cxnChg>
        <pc:cxnChg chg="add mod">
          <ac:chgData name="Manish Sharma" userId="b799adb9ba789c8f" providerId="LiveId" clId="{9CAE395F-60C6-48C4-8A9C-360056E93E38}" dt="2023-03-13T07:24:56.074" v="21"/>
          <ac:cxnSpMkLst>
            <pc:docMk/>
            <pc:sldMk cId="3167652649" sldId="466"/>
            <ac:cxnSpMk id="14" creationId="{847DC8A7-0659-4ABC-CDDC-EE7AFDE93674}"/>
          </ac:cxnSpMkLst>
        </pc:cxnChg>
        <pc:cxnChg chg="add mod">
          <ac:chgData name="Manish Sharma" userId="b799adb9ba789c8f" providerId="LiveId" clId="{9CAE395F-60C6-48C4-8A9C-360056E93E38}" dt="2023-03-13T07:25:16.168" v="22"/>
          <ac:cxnSpMkLst>
            <pc:docMk/>
            <pc:sldMk cId="3167652649" sldId="466"/>
            <ac:cxnSpMk id="16" creationId="{9184B20A-C638-BB40-88F5-2993864FCF11}"/>
          </ac:cxnSpMkLst>
        </pc:cxnChg>
        <pc:cxnChg chg="add mod">
          <ac:chgData name="Manish Sharma" userId="b799adb9ba789c8f" providerId="LiveId" clId="{9CAE395F-60C6-48C4-8A9C-360056E93E38}" dt="2023-03-13T07:25:47.267" v="23"/>
          <ac:cxnSpMkLst>
            <pc:docMk/>
            <pc:sldMk cId="3167652649" sldId="466"/>
            <ac:cxnSpMk id="20" creationId="{BC3145F9-8876-8EB3-86F6-8600103AB84A}"/>
          </ac:cxnSpMkLst>
        </pc:cxnChg>
        <pc:cxnChg chg="add mod">
          <ac:chgData name="Manish Sharma" userId="b799adb9ba789c8f" providerId="LiveId" clId="{9CAE395F-60C6-48C4-8A9C-360056E93E38}" dt="2023-03-13T07:26:06.065" v="24"/>
          <ac:cxnSpMkLst>
            <pc:docMk/>
            <pc:sldMk cId="3167652649" sldId="466"/>
            <ac:cxnSpMk id="22" creationId="{CA741263-BB32-9C7D-63BF-B19A8E780055}"/>
          </ac:cxnSpMkLst>
        </pc:cxnChg>
        <pc:cxnChg chg="add mod">
          <ac:chgData name="Manish Sharma" userId="b799adb9ba789c8f" providerId="LiveId" clId="{9CAE395F-60C6-48C4-8A9C-360056E93E38}" dt="2023-03-13T07:27:49.662" v="25"/>
          <ac:cxnSpMkLst>
            <pc:docMk/>
            <pc:sldMk cId="3167652649" sldId="466"/>
            <ac:cxnSpMk id="25" creationId="{EDA66793-D189-FA58-E68D-79AECDF0352C}"/>
          </ac:cxnSpMkLst>
        </pc:cxnChg>
        <pc:cxnChg chg="add mod">
          <ac:chgData name="Manish Sharma" userId="b799adb9ba789c8f" providerId="LiveId" clId="{9CAE395F-60C6-48C4-8A9C-360056E93E38}" dt="2023-03-13T07:31:56.567" v="26"/>
          <ac:cxnSpMkLst>
            <pc:docMk/>
            <pc:sldMk cId="3167652649" sldId="466"/>
            <ac:cxnSpMk id="28" creationId="{C626170C-8F3C-E090-E397-BA56BF2FEAFC}"/>
          </ac:cxnSpMkLst>
        </pc:cxnChg>
        <pc:cxnChg chg="add mod">
          <ac:chgData name="Manish Sharma" userId="b799adb9ba789c8f" providerId="LiveId" clId="{9CAE395F-60C6-48C4-8A9C-360056E93E38}" dt="2023-03-13T07:32:22.435" v="27"/>
          <ac:cxnSpMkLst>
            <pc:docMk/>
            <pc:sldMk cId="3167652649" sldId="466"/>
            <ac:cxnSpMk id="30" creationId="{29116512-0826-C1B4-1AAC-203FE42CC079}"/>
          </ac:cxnSpMkLst>
        </pc:cxnChg>
        <pc:cxnChg chg="add mod">
          <ac:chgData name="Manish Sharma" userId="b799adb9ba789c8f" providerId="LiveId" clId="{9CAE395F-60C6-48C4-8A9C-360056E93E38}" dt="2023-03-13T07:32:31.067" v="28"/>
          <ac:cxnSpMkLst>
            <pc:docMk/>
            <pc:sldMk cId="3167652649" sldId="466"/>
            <ac:cxnSpMk id="33" creationId="{9A66BE6E-0F06-4352-7DBE-C52FE9E541FE}"/>
          </ac:cxnSpMkLst>
        </pc:cxnChg>
        <pc:cxnChg chg="add mod">
          <ac:chgData name="Manish Sharma" userId="b799adb9ba789c8f" providerId="LiveId" clId="{9CAE395F-60C6-48C4-8A9C-360056E93E38}" dt="2023-03-13T07:33:08.612" v="29"/>
          <ac:cxnSpMkLst>
            <pc:docMk/>
            <pc:sldMk cId="3167652649" sldId="466"/>
            <ac:cxnSpMk id="35" creationId="{3B5C5E22-2926-A6EE-100E-6A4EDA0F418E}"/>
          </ac:cxnSpMkLst>
        </pc:cxnChg>
        <pc:cxnChg chg="add mod">
          <ac:chgData name="Manish Sharma" userId="b799adb9ba789c8f" providerId="LiveId" clId="{9CAE395F-60C6-48C4-8A9C-360056E93E38}" dt="2023-03-13T07:33:22.361" v="30"/>
          <ac:cxnSpMkLst>
            <pc:docMk/>
            <pc:sldMk cId="3167652649" sldId="466"/>
            <ac:cxnSpMk id="38" creationId="{16AD2C5C-C197-2E73-7EF7-75B32E4F27CC}"/>
          </ac:cxnSpMkLst>
        </pc:cxnChg>
      </pc:sldChg>
      <pc:sldChg chg="del">
        <pc:chgData name="Manish Sharma" userId="b799adb9ba789c8f" providerId="LiveId" clId="{9CAE395F-60C6-48C4-8A9C-360056E93E38}" dt="2023-03-13T03:35:14.538" v="0" actId="47"/>
        <pc:sldMkLst>
          <pc:docMk/>
          <pc:sldMk cId="4002860707" sldId="466"/>
        </pc:sldMkLst>
      </pc:sldChg>
      <pc:sldChg chg="add del">
        <pc:chgData name="Manish Sharma" userId="b799adb9ba789c8f" providerId="LiveId" clId="{9CAE395F-60C6-48C4-8A9C-360056E93E38}" dt="2023-03-13T10:00:09.484" v="35"/>
        <pc:sldMkLst>
          <pc:docMk/>
          <pc:sldMk cId="972019760" sldId="467"/>
        </pc:sldMkLst>
      </pc:sldChg>
      <pc:sldChg chg="add del">
        <pc:chgData name="Manish Sharma" userId="b799adb9ba789c8f" providerId="LiveId" clId="{9CAE395F-60C6-48C4-8A9C-360056E93E38}" dt="2023-03-13T11:28:19.112" v="36"/>
        <pc:sldMkLst>
          <pc:docMk/>
          <pc:sldMk cId="70231577" sldId="468"/>
        </pc:sldMkLst>
      </pc:sldChg>
      <pc:sldChg chg="add del">
        <pc:chgData name="Manish Sharma" userId="b799adb9ba789c8f" providerId="LiveId" clId="{9CAE395F-60C6-48C4-8A9C-360056E93E38}" dt="2023-03-13T11:28:19.112" v="36"/>
        <pc:sldMkLst>
          <pc:docMk/>
          <pc:sldMk cId="1855730296" sldId="469"/>
        </pc:sldMkLst>
      </pc:sldChg>
      <pc:sldChg chg="add">
        <pc:chgData name="Manish Sharma" userId="b799adb9ba789c8f" providerId="LiveId" clId="{9CAE395F-60C6-48C4-8A9C-360056E93E38}" dt="2023-03-14T04:21:41.469" v="37"/>
        <pc:sldMkLst>
          <pc:docMk/>
          <pc:sldMk cId="4002860707" sldId="470"/>
        </pc:sldMkLst>
      </pc:sldChg>
      <pc:sldChg chg="del">
        <pc:chgData name="Manish Sharma" userId="b799adb9ba789c8f" providerId="LiveId" clId="{9CAE395F-60C6-48C4-8A9C-360056E93E38}" dt="2023-03-13T03:35:14.538" v="0" actId="47"/>
        <pc:sldMkLst>
          <pc:docMk/>
          <pc:sldMk cId="4170407961" sldId="470"/>
        </pc:sldMkLst>
      </pc:sldChg>
      <pc:sldChg chg="del">
        <pc:chgData name="Manish Sharma" userId="b799adb9ba789c8f" providerId="LiveId" clId="{9CAE395F-60C6-48C4-8A9C-360056E93E38}" dt="2023-03-13T03:35:14.538" v="0" actId="47"/>
        <pc:sldMkLst>
          <pc:docMk/>
          <pc:sldMk cId="532538336" sldId="471"/>
        </pc:sldMkLst>
      </pc:sldChg>
      <pc:sldChg chg="add">
        <pc:chgData name="Manish Sharma" userId="b799adb9ba789c8f" providerId="LiveId" clId="{9CAE395F-60C6-48C4-8A9C-360056E93E38}" dt="2023-03-14T05:38:04.452" v="42"/>
        <pc:sldMkLst>
          <pc:docMk/>
          <pc:sldMk cId="4170407961" sldId="471"/>
        </pc:sldMkLst>
      </pc:sldChg>
      <pc:sldChg chg="add">
        <pc:chgData name="Manish Sharma" userId="b799adb9ba789c8f" providerId="LiveId" clId="{9CAE395F-60C6-48C4-8A9C-360056E93E38}" dt="2023-03-14T05:38:04.452" v="42"/>
        <pc:sldMkLst>
          <pc:docMk/>
          <pc:sldMk cId="532538336" sldId="472"/>
        </pc:sldMkLst>
      </pc:sldChg>
      <pc:sldChg chg="del">
        <pc:chgData name="Manish Sharma" userId="b799adb9ba789c8f" providerId="LiveId" clId="{9CAE395F-60C6-48C4-8A9C-360056E93E38}" dt="2023-03-13T03:35:14.538" v="0" actId="47"/>
        <pc:sldMkLst>
          <pc:docMk/>
          <pc:sldMk cId="2098303794" sldId="472"/>
        </pc:sldMkLst>
      </pc:sldChg>
      <pc:sldChg chg="addSp delSp modSp new mod">
        <pc:chgData name="Manish Sharma" userId="b799adb9ba789c8f" providerId="LiveId" clId="{9CAE395F-60C6-48C4-8A9C-360056E93E38}" dt="2023-03-14T06:53:14.185" v="50"/>
        <pc:sldMkLst>
          <pc:docMk/>
          <pc:sldMk cId="3126608722" sldId="473"/>
        </pc:sldMkLst>
        <pc:spChg chg="del">
          <ac:chgData name="Manish Sharma" userId="b799adb9ba789c8f" providerId="LiveId" clId="{9CAE395F-60C6-48C4-8A9C-360056E93E38}" dt="2023-03-14T06:52:44.247" v="45" actId="478"/>
          <ac:spMkLst>
            <pc:docMk/>
            <pc:sldMk cId="3126608722" sldId="473"/>
            <ac:spMk id="2" creationId="{4F5F8A46-A98A-878B-4A0C-40AF09B7AA47}"/>
          </ac:spMkLst>
        </pc:spChg>
        <pc:spChg chg="del">
          <ac:chgData name="Manish Sharma" userId="b799adb9ba789c8f" providerId="LiveId" clId="{9CAE395F-60C6-48C4-8A9C-360056E93E38}" dt="2023-03-14T06:52:44.247" v="45" actId="478"/>
          <ac:spMkLst>
            <pc:docMk/>
            <pc:sldMk cId="3126608722" sldId="473"/>
            <ac:spMk id="3" creationId="{90B3B5A8-D3A1-5981-D132-50097B623A07}"/>
          </ac:spMkLst>
        </pc:spChg>
        <pc:spChg chg="add mod">
          <ac:chgData name="Manish Sharma" userId="b799adb9ba789c8f" providerId="LiveId" clId="{9CAE395F-60C6-48C4-8A9C-360056E93E38}" dt="2023-03-14T06:52:48.989" v="46"/>
          <ac:spMkLst>
            <pc:docMk/>
            <pc:sldMk cId="3126608722" sldId="473"/>
            <ac:spMk id="4" creationId="{8A55E61A-84E7-DEF0-1823-0BE1C95E941F}"/>
          </ac:spMkLst>
        </pc:spChg>
        <pc:spChg chg="add mod">
          <ac:chgData name="Manish Sharma" userId="b799adb9ba789c8f" providerId="LiveId" clId="{9CAE395F-60C6-48C4-8A9C-360056E93E38}" dt="2023-03-14T06:52:48.989" v="46"/>
          <ac:spMkLst>
            <pc:docMk/>
            <pc:sldMk cId="3126608722" sldId="473"/>
            <ac:spMk id="5" creationId="{10116617-D44F-12C7-BA13-23F314967F87}"/>
          </ac:spMkLst>
        </pc:spChg>
        <pc:spChg chg="add mod">
          <ac:chgData name="Manish Sharma" userId="b799adb9ba789c8f" providerId="LiveId" clId="{9CAE395F-60C6-48C4-8A9C-360056E93E38}" dt="2023-03-14T06:52:57.707" v="47"/>
          <ac:spMkLst>
            <pc:docMk/>
            <pc:sldMk cId="3126608722" sldId="473"/>
            <ac:spMk id="7" creationId="{2D788186-01C4-DDFD-8F17-8251BE56C85B}"/>
          </ac:spMkLst>
        </pc:spChg>
        <pc:spChg chg="add mod">
          <ac:chgData name="Manish Sharma" userId="b799adb9ba789c8f" providerId="LiveId" clId="{9CAE395F-60C6-48C4-8A9C-360056E93E38}" dt="2023-03-14T06:53:02.348" v="48"/>
          <ac:spMkLst>
            <pc:docMk/>
            <pc:sldMk cId="3126608722" sldId="473"/>
            <ac:spMk id="9" creationId="{6869FC07-969B-64D9-DDB4-E103D35F55FE}"/>
          </ac:spMkLst>
        </pc:spChg>
        <pc:spChg chg="add mod">
          <ac:chgData name="Manish Sharma" userId="b799adb9ba789c8f" providerId="LiveId" clId="{9CAE395F-60C6-48C4-8A9C-360056E93E38}" dt="2023-03-14T06:53:07.994" v="49"/>
          <ac:spMkLst>
            <pc:docMk/>
            <pc:sldMk cId="3126608722" sldId="473"/>
            <ac:spMk id="10" creationId="{3B1DBD0D-9E12-D993-BAE2-C932709A601C}"/>
          </ac:spMkLst>
        </pc:spChg>
        <pc:spChg chg="add mod">
          <ac:chgData name="Manish Sharma" userId="b799adb9ba789c8f" providerId="LiveId" clId="{9CAE395F-60C6-48C4-8A9C-360056E93E38}" dt="2023-03-14T06:53:07.994" v="49"/>
          <ac:spMkLst>
            <pc:docMk/>
            <pc:sldMk cId="3126608722" sldId="473"/>
            <ac:spMk id="11" creationId="{B9F25C55-488E-8F51-82E5-24044578B5EF}"/>
          </ac:spMkLst>
        </pc:spChg>
        <pc:spChg chg="add mod">
          <ac:chgData name="Manish Sharma" userId="b799adb9ba789c8f" providerId="LiveId" clId="{9CAE395F-60C6-48C4-8A9C-360056E93E38}" dt="2023-03-14T06:53:07.994" v="49"/>
          <ac:spMkLst>
            <pc:docMk/>
            <pc:sldMk cId="3126608722" sldId="473"/>
            <ac:spMk id="12" creationId="{D4A1B216-E234-9D19-5C9B-79AB50239C60}"/>
          </ac:spMkLst>
        </pc:spChg>
        <pc:spChg chg="add mod">
          <ac:chgData name="Manish Sharma" userId="b799adb9ba789c8f" providerId="LiveId" clId="{9CAE395F-60C6-48C4-8A9C-360056E93E38}" dt="2023-03-14T06:53:07.994" v="49"/>
          <ac:spMkLst>
            <pc:docMk/>
            <pc:sldMk cId="3126608722" sldId="473"/>
            <ac:spMk id="13" creationId="{0C66CCA4-8DFE-4A32-8B98-DBE753417477}"/>
          </ac:spMkLst>
        </pc:spChg>
        <pc:spChg chg="add mod">
          <ac:chgData name="Manish Sharma" userId="b799adb9ba789c8f" providerId="LiveId" clId="{9CAE395F-60C6-48C4-8A9C-360056E93E38}" dt="2023-03-14T06:53:07.994" v="49"/>
          <ac:spMkLst>
            <pc:docMk/>
            <pc:sldMk cId="3126608722" sldId="473"/>
            <ac:spMk id="14" creationId="{A7BE4D5A-18A0-E5F6-9F22-25410C3C2C1A}"/>
          </ac:spMkLst>
        </pc:spChg>
        <pc:spChg chg="mod">
          <ac:chgData name="Manish Sharma" userId="b799adb9ba789c8f" providerId="LiveId" clId="{9CAE395F-60C6-48C4-8A9C-360056E93E38}" dt="2023-03-14T06:53:14.185" v="50"/>
          <ac:spMkLst>
            <pc:docMk/>
            <pc:sldMk cId="3126608722" sldId="473"/>
            <ac:spMk id="16" creationId="{55C1255D-D0FD-AF42-C309-94FFA87C3F9A}"/>
          </ac:spMkLst>
        </pc:spChg>
        <pc:spChg chg="mod">
          <ac:chgData name="Manish Sharma" userId="b799adb9ba789c8f" providerId="LiveId" clId="{9CAE395F-60C6-48C4-8A9C-360056E93E38}" dt="2023-03-14T06:53:14.185" v="50"/>
          <ac:spMkLst>
            <pc:docMk/>
            <pc:sldMk cId="3126608722" sldId="473"/>
            <ac:spMk id="17" creationId="{F8C67D72-7DF8-7371-BA3E-DCDF30DD8563}"/>
          </ac:spMkLst>
        </pc:spChg>
        <pc:spChg chg="mod">
          <ac:chgData name="Manish Sharma" userId="b799adb9ba789c8f" providerId="LiveId" clId="{9CAE395F-60C6-48C4-8A9C-360056E93E38}" dt="2023-03-14T06:53:14.185" v="50"/>
          <ac:spMkLst>
            <pc:docMk/>
            <pc:sldMk cId="3126608722" sldId="473"/>
            <ac:spMk id="19" creationId="{9AC84B68-5BC0-2B09-909C-9A81C09E1FF3}"/>
          </ac:spMkLst>
        </pc:spChg>
        <pc:spChg chg="mod">
          <ac:chgData name="Manish Sharma" userId="b799adb9ba789c8f" providerId="LiveId" clId="{9CAE395F-60C6-48C4-8A9C-360056E93E38}" dt="2023-03-14T06:53:14.185" v="50"/>
          <ac:spMkLst>
            <pc:docMk/>
            <pc:sldMk cId="3126608722" sldId="473"/>
            <ac:spMk id="20" creationId="{E58ED3A3-0C46-BD8D-7941-592038453F59}"/>
          </ac:spMkLst>
        </pc:spChg>
        <pc:grpChg chg="add mod">
          <ac:chgData name="Manish Sharma" userId="b799adb9ba789c8f" providerId="LiveId" clId="{9CAE395F-60C6-48C4-8A9C-360056E93E38}" dt="2023-03-14T06:53:14.185" v="50"/>
          <ac:grpSpMkLst>
            <pc:docMk/>
            <pc:sldMk cId="3126608722" sldId="473"/>
            <ac:grpSpMk id="15" creationId="{E4877FF7-86B6-6412-CE60-81EEDF5CA2CE}"/>
          </ac:grpSpMkLst>
        </pc:grpChg>
        <pc:grpChg chg="add mod">
          <ac:chgData name="Manish Sharma" userId="b799adb9ba789c8f" providerId="LiveId" clId="{9CAE395F-60C6-48C4-8A9C-360056E93E38}" dt="2023-03-14T06:53:14.185" v="50"/>
          <ac:grpSpMkLst>
            <pc:docMk/>
            <pc:sldMk cId="3126608722" sldId="473"/>
            <ac:grpSpMk id="18" creationId="{0C63C4F4-08CC-A05B-4EC8-A3CE9F45787B}"/>
          </ac:grpSpMkLst>
        </pc:grpChg>
        <pc:cxnChg chg="add mod">
          <ac:chgData name="Manish Sharma" userId="b799adb9ba789c8f" providerId="LiveId" clId="{9CAE395F-60C6-48C4-8A9C-360056E93E38}" dt="2023-03-14T06:52:57.707" v="47"/>
          <ac:cxnSpMkLst>
            <pc:docMk/>
            <pc:sldMk cId="3126608722" sldId="473"/>
            <ac:cxnSpMk id="6" creationId="{C10339CF-C298-56E1-211E-25806F1F525F}"/>
          </ac:cxnSpMkLst>
        </pc:cxnChg>
        <pc:cxnChg chg="add mod">
          <ac:chgData name="Manish Sharma" userId="b799adb9ba789c8f" providerId="LiveId" clId="{9CAE395F-60C6-48C4-8A9C-360056E93E38}" dt="2023-03-14T06:52:57.707" v="47"/>
          <ac:cxnSpMkLst>
            <pc:docMk/>
            <pc:sldMk cId="3126608722" sldId="473"/>
            <ac:cxnSpMk id="8" creationId="{56C7420A-06B2-F317-314C-5171A6B56BBE}"/>
          </ac:cxnSpMkLst>
        </pc:cxnChg>
      </pc:sldChg>
      <pc:sldChg chg="del">
        <pc:chgData name="Manish Sharma" userId="b799adb9ba789c8f" providerId="LiveId" clId="{9CAE395F-60C6-48C4-8A9C-360056E93E38}" dt="2023-03-13T03:35:14.538" v="0" actId="47"/>
        <pc:sldMkLst>
          <pc:docMk/>
          <pc:sldMk cId="4186172873" sldId="473"/>
        </pc:sldMkLst>
      </pc:sldChg>
      <pc:sldChg chg="addSp delSp modSp new mod">
        <pc:chgData name="Manish Sharma" userId="b799adb9ba789c8f" providerId="LiveId" clId="{9CAE395F-60C6-48C4-8A9C-360056E93E38}" dt="2023-03-14T06:55:44.770" v="88" actId="207"/>
        <pc:sldMkLst>
          <pc:docMk/>
          <pc:sldMk cId="2483016041" sldId="474"/>
        </pc:sldMkLst>
        <pc:spChg chg="del">
          <ac:chgData name="Manish Sharma" userId="b799adb9ba789c8f" providerId="LiveId" clId="{9CAE395F-60C6-48C4-8A9C-360056E93E38}" dt="2023-03-14T06:54:05.749" v="52" actId="478"/>
          <ac:spMkLst>
            <pc:docMk/>
            <pc:sldMk cId="2483016041" sldId="474"/>
            <ac:spMk id="2" creationId="{1EAE032C-821C-C4C8-82E5-1B3491BB72A8}"/>
          </ac:spMkLst>
        </pc:spChg>
        <pc:spChg chg="del">
          <ac:chgData name="Manish Sharma" userId="b799adb9ba789c8f" providerId="LiveId" clId="{9CAE395F-60C6-48C4-8A9C-360056E93E38}" dt="2023-03-14T06:54:05.749" v="52" actId="478"/>
          <ac:spMkLst>
            <pc:docMk/>
            <pc:sldMk cId="2483016041" sldId="474"/>
            <ac:spMk id="3" creationId="{150DD7C9-B80D-CB8A-FCB5-2EEF57722999}"/>
          </ac:spMkLst>
        </pc:spChg>
        <pc:spChg chg="add mod">
          <ac:chgData name="Manish Sharma" userId="b799adb9ba789c8f" providerId="LiveId" clId="{9CAE395F-60C6-48C4-8A9C-360056E93E38}" dt="2023-03-14T06:54:15.452" v="53"/>
          <ac:spMkLst>
            <pc:docMk/>
            <pc:sldMk cId="2483016041" sldId="474"/>
            <ac:spMk id="4" creationId="{56C160D9-FE98-A2B3-A416-B13A1697B001}"/>
          </ac:spMkLst>
        </pc:spChg>
        <pc:spChg chg="add mod">
          <ac:chgData name="Manish Sharma" userId="b799adb9ba789c8f" providerId="LiveId" clId="{9CAE395F-60C6-48C4-8A9C-360056E93E38}" dt="2023-03-14T06:54:20.963" v="54"/>
          <ac:spMkLst>
            <pc:docMk/>
            <pc:sldMk cId="2483016041" sldId="474"/>
            <ac:spMk id="8" creationId="{F0AFB5AA-1D1E-D47E-2617-C2D0C63B9A5C}"/>
          </ac:spMkLst>
        </pc:spChg>
        <pc:spChg chg="add mod">
          <ac:chgData name="Manish Sharma" userId="b799adb9ba789c8f" providerId="LiveId" clId="{9CAE395F-60C6-48C4-8A9C-360056E93E38}" dt="2023-03-14T06:54:34.788" v="55"/>
          <ac:spMkLst>
            <pc:docMk/>
            <pc:sldMk cId="2483016041" sldId="474"/>
            <ac:spMk id="9" creationId="{05C9C584-5668-6571-1F14-795A983D2877}"/>
          </ac:spMkLst>
        </pc:spChg>
        <pc:spChg chg="add mod">
          <ac:chgData name="Manish Sharma" userId="b799adb9ba789c8f" providerId="LiveId" clId="{9CAE395F-60C6-48C4-8A9C-360056E93E38}" dt="2023-03-14T06:54:34.788" v="55"/>
          <ac:spMkLst>
            <pc:docMk/>
            <pc:sldMk cId="2483016041" sldId="474"/>
            <ac:spMk id="11" creationId="{59AEFA1F-FE9E-8DEA-60DA-852959D074FA}"/>
          </ac:spMkLst>
        </pc:spChg>
        <pc:spChg chg="add mod">
          <ac:chgData name="Manish Sharma" userId="b799adb9ba789c8f" providerId="LiveId" clId="{9CAE395F-60C6-48C4-8A9C-360056E93E38}" dt="2023-03-14T06:54:34.788" v="55"/>
          <ac:spMkLst>
            <pc:docMk/>
            <pc:sldMk cId="2483016041" sldId="474"/>
            <ac:spMk id="13" creationId="{D532F6B2-58D0-53AD-F0F4-BCCE808CF546}"/>
          </ac:spMkLst>
        </pc:spChg>
        <pc:spChg chg="mod">
          <ac:chgData name="Manish Sharma" userId="b799adb9ba789c8f" providerId="LiveId" clId="{9CAE395F-60C6-48C4-8A9C-360056E93E38}" dt="2023-03-14T06:54:42.408" v="56"/>
          <ac:spMkLst>
            <pc:docMk/>
            <pc:sldMk cId="2483016041" sldId="474"/>
            <ac:spMk id="15" creationId="{0E9006D7-9453-18E8-3065-D40C1E242EF8}"/>
          </ac:spMkLst>
        </pc:spChg>
        <pc:spChg chg="mod">
          <ac:chgData name="Manish Sharma" userId="b799adb9ba789c8f" providerId="LiveId" clId="{9CAE395F-60C6-48C4-8A9C-360056E93E38}" dt="2023-03-14T06:54:42.408" v="56"/>
          <ac:spMkLst>
            <pc:docMk/>
            <pc:sldMk cId="2483016041" sldId="474"/>
            <ac:spMk id="16" creationId="{5CC4E6E1-1482-E3CD-A19F-786AB63B373D}"/>
          </ac:spMkLst>
        </pc:spChg>
        <pc:spChg chg="mod">
          <ac:chgData name="Manish Sharma" userId="b799adb9ba789c8f" providerId="LiveId" clId="{9CAE395F-60C6-48C4-8A9C-360056E93E38}" dt="2023-03-14T06:54:42.408" v="56"/>
          <ac:spMkLst>
            <pc:docMk/>
            <pc:sldMk cId="2483016041" sldId="474"/>
            <ac:spMk id="18" creationId="{7DA67AB8-666D-EC9C-DDCB-03AC53D95695}"/>
          </ac:spMkLst>
        </pc:spChg>
        <pc:spChg chg="mod">
          <ac:chgData name="Manish Sharma" userId="b799adb9ba789c8f" providerId="LiveId" clId="{9CAE395F-60C6-48C4-8A9C-360056E93E38}" dt="2023-03-14T06:54:42.408" v="56"/>
          <ac:spMkLst>
            <pc:docMk/>
            <pc:sldMk cId="2483016041" sldId="474"/>
            <ac:spMk id="19" creationId="{69AD08B1-6BAC-DE09-A82C-AB8EA9CE6C78}"/>
          </ac:spMkLst>
        </pc:spChg>
        <pc:spChg chg="add mod">
          <ac:chgData name="Manish Sharma" userId="b799adb9ba789c8f" providerId="LiveId" clId="{9CAE395F-60C6-48C4-8A9C-360056E93E38}" dt="2023-03-14T06:55:44.770" v="88" actId="207"/>
          <ac:spMkLst>
            <pc:docMk/>
            <pc:sldMk cId="2483016041" sldId="474"/>
            <ac:spMk id="20" creationId="{5AE4955F-0C59-6D29-FD25-CFFF420D2FC2}"/>
          </ac:spMkLst>
        </pc:spChg>
        <pc:spChg chg="add mod">
          <ac:chgData name="Manish Sharma" userId="b799adb9ba789c8f" providerId="LiveId" clId="{9CAE395F-60C6-48C4-8A9C-360056E93E38}" dt="2023-03-14T06:55:25.414" v="87"/>
          <ac:spMkLst>
            <pc:docMk/>
            <pc:sldMk cId="2483016041" sldId="474"/>
            <ac:spMk id="21" creationId="{AC00E9EB-2F8E-F6EA-0DEC-25635002ED09}"/>
          </ac:spMkLst>
        </pc:spChg>
        <pc:spChg chg="add mod">
          <ac:chgData name="Manish Sharma" userId="b799adb9ba789c8f" providerId="LiveId" clId="{9CAE395F-60C6-48C4-8A9C-360056E93E38}" dt="2023-03-14T06:55:25.414" v="87"/>
          <ac:spMkLst>
            <pc:docMk/>
            <pc:sldMk cId="2483016041" sldId="474"/>
            <ac:spMk id="22" creationId="{61069A44-7158-DF83-404E-43CA4F08EF42}"/>
          </ac:spMkLst>
        </pc:spChg>
        <pc:spChg chg="add mod">
          <ac:chgData name="Manish Sharma" userId="b799adb9ba789c8f" providerId="LiveId" clId="{9CAE395F-60C6-48C4-8A9C-360056E93E38}" dt="2023-03-14T06:55:25.414" v="87"/>
          <ac:spMkLst>
            <pc:docMk/>
            <pc:sldMk cId="2483016041" sldId="474"/>
            <ac:spMk id="23" creationId="{D9F8532C-BE82-E338-71A8-B5EE5C6D1756}"/>
          </ac:spMkLst>
        </pc:spChg>
        <pc:spChg chg="add mod">
          <ac:chgData name="Manish Sharma" userId="b799adb9ba789c8f" providerId="LiveId" clId="{9CAE395F-60C6-48C4-8A9C-360056E93E38}" dt="2023-03-14T06:55:25.414" v="87"/>
          <ac:spMkLst>
            <pc:docMk/>
            <pc:sldMk cId="2483016041" sldId="474"/>
            <ac:spMk id="24" creationId="{53EEC6CE-BDB6-50F2-4D59-76D7F3533827}"/>
          </ac:spMkLst>
        </pc:spChg>
        <pc:spChg chg="add mod">
          <ac:chgData name="Manish Sharma" userId="b799adb9ba789c8f" providerId="LiveId" clId="{9CAE395F-60C6-48C4-8A9C-360056E93E38}" dt="2023-03-14T06:55:25.414" v="87"/>
          <ac:spMkLst>
            <pc:docMk/>
            <pc:sldMk cId="2483016041" sldId="474"/>
            <ac:spMk id="25" creationId="{90E57742-04B7-8E12-D0A3-1625E8BAAE83}"/>
          </ac:spMkLst>
        </pc:spChg>
        <pc:grpChg chg="add mod">
          <ac:chgData name="Manish Sharma" userId="b799adb9ba789c8f" providerId="LiveId" clId="{9CAE395F-60C6-48C4-8A9C-360056E93E38}" dt="2023-03-14T06:54:42.408" v="56"/>
          <ac:grpSpMkLst>
            <pc:docMk/>
            <pc:sldMk cId="2483016041" sldId="474"/>
            <ac:grpSpMk id="14" creationId="{F10E7C61-1285-6EF1-D41B-78537B4B3EBA}"/>
          </ac:grpSpMkLst>
        </pc:grpChg>
        <pc:grpChg chg="add mod">
          <ac:chgData name="Manish Sharma" userId="b799adb9ba789c8f" providerId="LiveId" clId="{9CAE395F-60C6-48C4-8A9C-360056E93E38}" dt="2023-03-14T06:54:42.408" v="56"/>
          <ac:grpSpMkLst>
            <pc:docMk/>
            <pc:sldMk cId="2483016041" sldId="474"/>
            <ac:grpSpMk id="17" creationId="{969DB46B-6C8E-853F-3343-E8E6601ED567}"/>
          </ac:grpSpMkLst>
        </pc:grpChg>
        <pc:cxnChg chg="add mod">
          <ac:chgData name="Manish Sharma" userId="b799adb9ba789c8f" providerId="LiveId" clId="{9CAE395F-60C6-48C4-8A9C-360056E93E38}" dt="2023-03-14T06:54:15.452" v="53"/>
          <ac:cxnSpMkLst>
            <pc:docMk/>
            <pc:sldMk cId="2483016041" sldId="474"/>
            <ac:cxnSpMk id="5" creationId="{BC373237-0FF6-2090-B9F3-9578ECE0511F}"/>
          </ac:cxnSpMkLst>
        </pc:cxnChg>
        <pc:cxnChg chg="add mod">
          <ac:chgData name="Manish Sharma" userId="b799adb9ba789c8f" providerId="LiveId" clId="{9CAE395F-60C6-48C4-8A9C-360056E93E38}" dt="2023-03-14T06:54:15.452" v="53"/>
          <ac:cxnSpMkLst>
            <pc:docMk/>
            <pc:sldMk cId="2483016041" sldId="474"/>
            <ac:cxnSpMk id="6" creationId="{0358D825-0295-39DE-6CD7-F9C9F3E4B18B}"/>
          </ac:cxnSpMkLst>
        </pc:cxnChg>
        <pc:cxnChg chg="add mod">
          <ac:chgData name="Manish Sharma" userId="b799adb9ba789c8f" providerId="LiveId" clId="{9CAE395F-60C6-48C4-8A9C-360056E93E38}" dt="2023-03-14T06:54:15.452" v="53"/>
          <ac:cxnSpMkLst>
            <pc:docMk/>
            <pc:sldMk cId="2483016041" sldId="474"/>
            <ac:cxnSpMk id="7" creationId="{7C4E3854-FDED-9827-7F92-FA65F0DB627C}"/>
          </ac:cxnSpMkLst>
        </pc:cxnChg>
        <pc:cxnChg chg="add mod">
          <ac:chgData name="Manish Sharma" userId="b799adb9ba789c8f" providerId="LiveId" clId="{9CAE395F-60C6-48C4-8A9C-360056E93E38}" dt="2023-03-14T06:54:34.788" v="55"/>
          <ac:cxnSpMkLst>
            <pc:docMk/>
            <pc:sldMk cId="2483016041" sldId="474"/>
            <ac:cxnSpMk id="10" creationId="{8E4E358F-B948-6E53-9D9C-EE4AB9EE56EB}"/>
          </ac:cxnSpMkLst>
        </pc:cxnChg>
        <pc:cxnChg chg="add mod">
          <ac:chgData name="Manish Sharma" userId="b799adb9ba789c8f" providerId="LiveId" clId="{9CAE395F-60C6-48C4-8A9C-360056E93E38}" dt="2023-03-14T06:54:34.788" v="55"/>
          <ac:cxnSpMkLst>
            <pc:docMk/>
            <pc:sldMk cId="2483016041" sldId="474"/>
            <ac:cxnSpMk id="12" creationId="{67FD3C27-A73C-252E-F0C4-890F4815FF11}"/>
          </ac:cxnSpMkLst>
        </pc:cxnChg>
      </pc:sldChg>
      <pc:sldChg chg="del">
        <pc:chgData name="Manish Sharma" userId="b799adb9ba789c8f" providerId="LiveId" clId="{9CAE395F-60C6-48C4-8A9C-360056E93E38}" dt="2023-03-13T03:35:14.538" v="0" actId="47"/>
        <pc:sldMkLst>
          <pc:docMk/>
          <pc:sldMk cId="3280227115" sldId="474"/>
        </pc:sldMkLst>
      </pc:sldChg>
      <pc:sldChg chg="del">
        <pc:chgData name="Manish Sharma" userId="b799adb9ba789c8f" providerId="LiveId" clId="{9CAE395F-60C6-48C4-8A9C-360056E93E38}" dt="2023-03-13T03:35:14.538" v="0" actId="47"/>
        <pc:sldMkLst>
          <pc:docMk/>
          <pc:sldMk cId="1081186801" sldId="475"/>
        </pc:sldMkLst>
      </pc:sldChg>
      <pc:sldChg chg="addSp delSp modSp new mod">
        <pc:chgData name="Manish Sharma" userId="b799adb9ba789c8f" providerId="LiveId" clId="{9CAE395F-60C6-48C4-8A9C-360056E93E38}" dt="2023-03-14T10:06:31.093" v="187" actId="1076"/>
        <pc:sldMkLst>
          <pc:docMk/>
          <pc:sldMk cId="2881970395" sldId="475"/>
        </pc:sldMkLst>
        <pc:spChg chg="del">
          <ac:chgData name="Manish Sharma" userId="b799adb9ba789c8f" providerId="LiveId" clId="{9CAE395F-60C6-48C4-8A9C-360056E93E38}" dt="2023-03-14T09:59:56.962" v="92" actId="478"/>
          <ac:spMkLst>
            <pc:docMk/>
            <pc:sldMk cId="2881970395" sldId="475"/>
            <ac:spMk id="2" creationId="{DE461778-BA80-3CD5-E888-3B6DEF27A24A}"/>
          </ac:spMkLst>
        </pc:spChg>
        <pc:spChg chg="del">
          <ac:chgData name="Manish Sharma" userId="b799adb9ba789c8f" providerId="LiveId" clId="{9CAE395F-60C6-48C4-8A9C-360056E93E38}" dt="2023-03-14T09:59:56.962" v="92" actId="478"/>
          <ac:spMkLst>
            <pc:docMk/>
            <pc:sldMk cId="2881970395" sldId="475"/>
            <ac:spMk id="3" creationId="{EA2D7895-1055-CA0D-7B2C-8588235FF1CF}"/>
          </ac:spMkLst>
        </pc:spChg>
        <pc:spChg chg="add mod">
          <ac:chgData name="Manish Sharma" userId="b799adb9ba789c8f" providerId="LiveId" clId="{9CAE395F-60C6-48C4-8A9C-360056E93E38}" dt="2023-03-14T10:06:08.590" v="184" actId="164"/>
          <ac:spMkLst>
            <pc:docMk/>
            <pc:sldMk cId="2881970395" sldId="475"/>
            <ac:spMk id="4" creationId="{5068548C-5F25-EE16-1E01-6EFE4EAA2D0F}"/>
          </ac:spMkLst>
        </pc:spChg>
        <pc:spChg chg="add mod">
          <ac:chgData name="Manish Sharma" userId="b799adb9ba789c8f" providerId="LiveId" clId="{9CAE395F-60C6-48C4-8A9C-360056E93E38}" dt="2023-03-14T10:06:08.590" v="184" actId="164"/>
          <ac:spMkLst>
            <pc:docMk/>
            <pc:sldMk cId="2881970395" sldId="475"/>
            <ac:spMk id="8" creationId="{5DDBAFF3-C48A-36EF-23E7-0C3DEF75307A}"/>
          </ac:spMkLst>
        </pc:spChg>
        <pc:spChg chg="add mod">
          <ac:chgData name="Manish Sharma" userId="b799adb9ba789c8f" providerId="LiveId" clId="{9CAE395F-60C6-48C4-8A9C-360056E93E38}" dt="2023-03-14T10:06:08.590" v="184" actId="164"/>
          <ac:spMkLst>
            <pc:docMk/>
            <pc:sldMk cId="2881970395" sldId="475"/>
            <ac:spMk id="10" creationId="{C3EEF447-DFB3-90D4-2560-75647185B8EF}"/>
          </ac:spMkLst>
        </pc:spChg>
        <pc:spChg chg="add mod">
          <ac:chgData name="Manish Sharma" userId="b799adb9ba789c8f" providerId="LiveId" clId="{9CAE395F-60C6-48C4-8A9C-360056E93E38}" dt="2023-03-14T10:06:08.590" v="184" actId="164"/>
          <ac:spMkLst>
            <pc:docMk/>
            <pc:sldMk cId="2881970395" sldId="475"/>
            <ac:spMk id="11" creationId="{20F3030D-D739-1753-84B7-964EE8F5B950}"/>
          </ac:spMkLst>
        </pc:spChg>
        <pc:spChg chg="add mod">
          <ac:chgData name="Manish Sharma" userId="b799adb9ba789c8f" providerId="LiveId" clId="{9CAE395F-60C6-48C4-8A9C-360056E93E38}" dt="2023-03-14T10:06:08.590" v="184" actId="164"/>
          <ac:spMkLst>
            <pc:docMk/>
            <pc:sldMk cId="2881970395" sldId="475"/>
            <ac:spMk id="19" creationId="{FF7DB0D3-5617-DAEE-5772-2F11645D043A}"/>
          </ac:spMkLst>
        </pc:spChg>
        <pc:spChg chg="add mod">
          <ac:chgData name="Manish Sharma" userId="b799adb9ba789c8f" providerId="LiveId" clId="{9CAE395F-60C6-48C4-8A9C-360056E93E38}" dt="2023-03-14T10:06:08.590" v="184" actId="164"/>
          <ac:spMkLst>
            <pc:docMk/>
            <pc:sldMk cId="2881970395" sldId="475"/>
            <ac:spMk id="23" creationId="{FCEEB8A3-99A0-5C35-B3AD-765F29D0D759}"/>
          </ac:spMkLst>
        </pc:spChg>
        <pc:grpChg chg="add mod">
          <ac:chgData name="Manish Sharma" userId="b799adb9ba789c8f" providerId="LiveId" clId="{9CAE395F-60C6-48C4-8A9C-360056E93E38}" dt="2023-03-14T10:06:31.093" v="187" actId="1076"/>
          <ac:grpSpMkLst>
            <pc:docMk/>
            <pc:sldMk cId="2881970395" sldId="475"/>
            <ac:grpSpMk id="24" creationId="{68E1340D-CEE8-ED21-98AD-4E58DF419422}"/>
          </ac:grpSpMkLst>
        </pc:grpChg>
        <pc:cxnChg chg="add mod">
          <ac:chgData name="Manish Sharma" userId="b799adb9ba789c8f" providerId="LiveId" clId="{9CAE395F-60C6-48C4-8A9C-360056E93E38}" dt="2023-03-14T10:06:08.590" v="184" actId="164"/>
          <ac:cxnSpMkLst>
            <pc:docMk/>
            <pc:sldMk cId="2881970395" sldId="475"/>
            <ac:cxnSpMk id="6" creationId="{2B308871-B96A-F5BD-52B2-5B2178301F4C}"/>
          </ac:cxnSpMkLst>
        </pc:cxnChg>
        <pc:cxnChg chg="add mod">
          <ac:chgData name="Manish Sharma" userId="b799adb9ba789c8f" providerId="LiveId" clId="{9CAE395F-60C6-48C4-8A9C-360056E93E38}" dt="2023-03-14T10:06:08.590" v="184" actId="164"/>
          <ac:cxnSpMkLst>
            <pc:docMk/>
            <pc:sldMk cId="2881970395" sldId="475"/>
            <ac:cxnSpMk id="13" creationId="{A05DB5D7-6848-1062-CC00-DB388E06CDDE}"/>
          </ac:cxnSpMkLst>
        </pc:cxnChg>
        <pc:cxnChg chg="add mod">
          <ac:chgData name="Manish Sharma" userId="b799adb9ba789c8f" providerId="LiveId" clId="{9CAE395F-60C6-48C4-8A9C-360056E93E38}" dt="2023-03-14T10:06:08.590" v="184" actId="164"/>
          <ac:cxnSpMkLst>
            <pc:docMk/>
            <pc:sldMk cId="2881970395" sldId="475"/>
            <ac:cxnSpMk id="15" creationId="{E678E4C6-32C9-941D-690E-307D1F7DF9CC}"/>
          </ac:cxnSpMkLst>
        </pc:cxnChg>
        <pc:cxnChg chg="add mod">
          <ac:chgData name="Manish Sharma" userId="b799adb9ba789c8f" providerId="LiveId" clId="{9CAE395F-60C6-48C4-8A9C-360056E93E38}" dt="2023-03-14T10:06:08.590" v="184" actId="164"/>
          <ac:cxnSpMkLst>
            <pc:docMk/>
            <pc:sldMk cId="2881970395" sldId="475"/>
            <ac:cxnSpMk id="21" creationId="{A703AF0C-2E7D-041C-B405-3EB9D5061C07}"/>
          </ac:cxnSpMkLst>
        </pc:cxnChg>
        <pc:cxnChg chg="add mod">
          <ac:chgData name="Manish Sharma" userId="b799adb9ba789c8f" providerId="LiveId" clId="{9CAE395F-60C6-48C4-8A9C-360056E93E38}" dt="2023-03-14T10:06:08.590" v="184" actId="164"/>
          <ac:cxnSpMkLst>
            <pc:docMk/>
            <pc:sldMk cId="2881970395" sldId="475"/>
            <ac:cxnSpMk id="22" creationId="{1A594970-EF47-E572-08E3-86C0FBBFF7D6}"/>
          </ac:cxnSpMkLst>
        </pc:cxnChg>
      </pc:sldChg>
      <pc:sldChg chg="modSp new mod">
        <pc:chgData name="Manish Sharma" userId="b799adb9ba789c8f" providerId="LiveId" clId="{9CAE395F-60C6-48C4-8A9C-360056E93E38}" dt="2023-03-14T10:09:06.082" v="200" actId="20577"/>
        <pc:sldMkLst>
          <pc:docMk/>
          <pc:sldMk cId="2350302241" sldId="476"/>
        </pc:sldMkLst>
        <pc:spChg chg="mod">
          <ac:chgData name="Manish Sharma" userId="b799adb9ba789c8f" providerId="LiveId" clId="{9CAE395F-60C6-48C4-8A9C-360056E93E38}" dt="2023-03-14T10:09:06.082" v="200" actId="20577"/>
          <ac:spMkLst>
            <pc:docMk/>
            <pc:sldMk cId="2350302241" sldId="476"/>
            <ac:spMk id="2" creationId="{5689BEC9-5B7B-42AA-433D-8A53A053F6F5}"/>
          </ac:spMkLst>
        </pc:spChg>
        <pc:spChg chg="mod">
          <ac:chgData name="Manish Sharma" userId="b799adb9ba789c8f" providerId="LiveId" clId="{9CAE395F-60C6-48C4-8A9C-360056E93E38}" dt="2023-03-14T10:08:36.424" v="197" actId="6549"/>
          <ac:spMkLst>
            <pc:docMk/>
            <pc:sldMk cId="2350302241" sldId="476"/>
            <ac:spMk id="3" creationId="{491A3E21-6F70-141F-A4F9-9772EB326F17}"/>
          </ac:spMkLst>
        </pc:spChg>
      </pc:sldChg>
      <pc:sldChg chg="modSp new mod">
        <pc:chgData name="Manish Sharma" userId="b799adb9ba789c8f" providerId="LiveId" clId="{9CAE395F-60C6-48C4-8A9C-360056E93E38}" dt="2023-03-14T10:10:34.703" v="237" actId="27636"/>
        <pc:sldMkLst>
          <pc:docMk/>
          <pc:sldMk cId="3539702159" sldId="477"/>
        </pc:sldMkLst>
        <pc:spChg chg="mod">
          <ac:chgData name="Manish Sharma" userId="b799adb9ba789c8f" providerId="LiveId" clId="{9CAE395F-60C6-48C4-8A9C-360056E93E38}" dt="2023-03-14T10:09:11.941" v="204" actId="20577"/>
          <ac:spMkLst>
            <pc:docMk/>
            <pc:sldMk cId="3539702159" sldId="477"/>
            <ac:spMk id="2" creationId="{7958E8B7-7659-D027-5414-7EFFC2704AA9}"/>
          </ac:spMkLst>
        </pc:spChg>
        <pc:spChg chg="mod">
          <ac:chgData name="Manish Sharma" userId="b799adb9ba789c8f" providerId="LiveId" clId="{9CAE395F-60C6-48C4-8A9C-360056E93E38}" dt="2023-03-14T10:10:34.703" v="237" actId="27636"/>
          <ac:spMkLst>
            <pc:docMk/>
            <pc:sldMk cId="3539702159" sldId="477"/>
            <ac:spMk id="3" creationId="{FB4BB289-4671-B9CE-4740-269973DC3A47}"/>
          </ac:spMkLst>
        </pc:spChg>
      </pc:sldChg>
      <pc:sldChg chg="addSp delSp modSp new mod setBg">
        <pc:chgData name="Manish Sharma" userId="b799adb9ba789c8f" providerId="LiveId" clId="{9CAE395F-60C6-48C4-8A9C-360056E93E38}" dt="2023-03-14T10:10:55.781" v="240" actId="26606"/>
        <pc:sldMkLst>
          <pc:docMk/>
          <pc:sldMk cId="3228865378" sldId="478"/>
        </pc:sldMkLst>
        <pc:spChg chg="del">
          <ac:chgData name="Manish Sharma" userId="b799adb9ba789c8f" providerId="LiveId" clId="{9CAE395F-60C6-48C4-8A9C-360056E93E38}" dt="2023-03-14T10:10:55.781" v="240" actId="26606"/>
          <ac:spMkLst>
            <pc:docMk/>
            <pc:sldMk cId="3228865378" sldId="478"/>
            <ac:spMk id="2" creationId="{236EA526-5E68-688B-AE07-2BE609AF8CDF}"/>
          </ac:spMkLst>
        </pc:spChg>
        <pc:spChg chg="del">
          <ac:chgData name="Manish Sharma" userId="b799adb9ba789c8f" providerId="LiveId" clId="{9CAE395F-60C6-48C4-8A9C-360056E93E38}" dt="2023-03-14T10:10:51.620" v="239"/>
          <ac:spMkLst>
            <pc:docMk/>
            <pc:sldMk cId="3228865378" sldId="478"/>
            <ac:spMk id="3" creationId="{F23BC230-954D-D6E8-6EDC-E34ACEBAF1CA}"/>
          </ac:spMkLst>
        </pc:spChg>
        <pc:picChg chg="add mod">
          <ac:chgData name="Manish Sharma" userId="b799adb9ba789c8f" providerId="LiveId" clId="{9CAE395F-60C6-48C4-8A9C-360056E93E38}" dt="2023-03-14T10:10:55.781" v="240" actId="26606"/>
          <ac:picMkLst>
            <pc:docMk/>
            <pc:sldMk cId="3228865378" sldId="478"/>
            <ac:picMk id="1026" creationId="{98670355-25FA-8A81-627C-7B38A1D416B2}"/>
          </ac:picMkLst>
        </pc:picChg>
      </pc:sldChg>
      <pc:sldChg chg="addSp delSp modSp add mod">
        <pc:chgData name="Manish Sharma" userId="b799adb9ba789c8f" providerId="LiveId" clId="{9CAE395F-60C6-48C4-8A9C-360056E93E38}" dt="2023-03-14T10:15:00.240" v="333" actId="1076"/>
        <pc:sldMkLst>
          <pc:docMk/>
          <pc:sldMk cId="3890185612" sldId="479"/>
        </pc:sldMkLst>
        <pc:spChg chg="mod topLvl">
          <ac:chgData name="Manish Sharma" userId="b799adb9ba789c8f" providerId="LiveId" clId="{9CAE395F-60C6-48C4-8A9C-360056E93E38}" dt="2023-03-14T10:15:00.240" v="333" actId="1076"/>
          <ac:spMkLst>
            <pc:docMk/>
            <pc:sldMk cId="3890185612" sldId="479"/>
            <ac:spMk id="4" creationId="{5068548C-5F25-EE16-1E01-6EFE4EAA2D0F}"/>
          </ac:spMkLst>
        </pc:spChg>
        <pc:spChg chg="add mod">
          <ac:chgData name="Manish Sharma" userId="b799adb9ba789c8f" providerId="LiveId" clId="{9CAE395F-60C6-48C4-8A9C-360056E93E38}" dt="2023-03-14T10:15:00.240" v="333" actId="1076"/>
          <ac:spMkLst>
            <pc:docMk/>
            <pc:sldMk cId="3890185612" sldId="479"/>
            <ac:spMk id="5" creationId="{6A30AEA3-F419-CC5B-38C1-1C0DCE78C651}"/>
          </ac:spMkLst>
        </pc:spChg>
        <pc:spChg chg="mod topLvl">
          <ac:chgData name="Manish Sharma" userId="b799adb9ba789c8f" providerId="LiveId" clId="{9CAE395F-60C6-48C4-8A9C-360056E93E38}" dt="2023-03-14T10:15:00.240" v="333" actId="1076"/>
          <ac:spMkLst>
            <pc:docMk/>
            <pc:sldMk cId="3890185612" sldId="479"/>
            <ac:spMk id="8" creationId="{5DDBAFF3-C48A-36EF-23E7-0C3DEF75307A}"/>
          </ac:spMkLst>
        </pc:spChg>
        <pc:spChg chg="mod topLvl">
          <ac:chgData name="Manish Sharma" userId="b799adb9ba789c8f" providerId="LiveId" clId="{9CAE395F-60C6-48C4-8A9C-360056E93E38}" dt="2023-03-14T10:15:00.240" v="333" actId="1076"/>
          <ac:spMkLst>
            <pc:docMk/>
            <pc:sldMk cId="3890185612" sldId="479"/>
            <ac:spMk id="10" creationId="{C3EEF447-DFB3-90D4-2560-75647185B8EF}"/>
          </ac:spMkLst>
        </pc:spChg>
        <pc:spChg chg="mod topLvl">
          <ac:chgData name="Manish Sharma" userId="b799adb9ba789c8f" providerId="LiveId" clId="{9CAE395F-60C6-48C4-8A9C-360056E93E38}" dt="2023-03-14T10:15:00.240" v="333" actId="1076"/>
          <ac:spMkLst>
            <pc:docMk/>
            <pc:sldMk cId="3890185612" sldId="479"/>
            <ac:spMk id="11" creationId="{20F3030D-D739-1753-84B7-964EE8F5B950}"/>
          </ac:spMkLst>
        </pc:spChg>
        <pc:spChg chg="add mod">
          <ac:chgData name="Manish Sharma" userId="b799adb9ba789c8f" providerId="LiveId" clId="{9CAE395F-60C6-48C4-8A9C-360056E93E38}" dt="2023-03-14T10:15:00.240" v="333" actId="1076"/>
          <ac:spMkLst>
            <pc:docMk/>
            <pc:sldMk cId="3890185612" sldId="479"/>
            <ac:spMk id="12" creationId="{740F58DB-6FE2-3A60-E712-F391C0461FB3}"/>
          </ac:spMkLst>
        </pc:spChg>
        <pc:spChg chg="mod topLvl">
          <ac:chgData name="Manish Sharma" userId="b799adb9ba789c8f" providerId="LiveId" clId="{9CAE395F-60C6-48C4-8A9C-360056E93E38}" dt="2023-03-14T10:15:00.240" v="333" actId="1076"/>
          <ac:spMkLst>
            <pc:docMk/>
            <pc:sldMk cId="3890185612" sldId="479"/>
            <ac:spMk id="19" creationId="{FF7DB0D3-5617-DAEE-5772-2F11645D043A}"/>
          </ac:spMkLst>
        </pc:spChg>
        <pc:spChg chg="add mod">
          <ac:chgData name="Manish Sharma" userId="b799adb9ba789c8f" providerId="LiveId" clId="{9CAE395F-60C6-48C4-8A9C-360056E93E38}" dt="2023-03-14T10:15:00.240" v="333" actId="1076"/>
          <ac:spMkLst>
            <pc:docMk/>
            <pc:sldMk cId="3890185612" sldId="479"/>
            <ac:spMk id="20" creationId="{0EBEA844-77F4-62F2-F847-D106A99BAD40}"/>
          </ac:spMkLst>
        </pc:spChg>
        <pc:spChg chg="mod topLvl">
          <ac:chgData name="Manish Sharma" userId="b799adb9ba789c8f" providerId="LiveId" clId="{9CAE395F-60C6-48C4-8A9C-360056E93E38}" dt="2023-03-14T10:15:00.240" v="333" actId="1076"/>
          <ac:spMkLst>
            <pc:docMk/>
            <pc:sldMk cId="3890185612" sldId="479"/>
            <ac:spMk id="23" creationId="{FCEEB8A3-99A0-5C35-B3AD-765F29D0D759}"/>
          </ac:spMkLst>
        </pc:spChg>
        <pc:grpChg chg="del">
          <ac:chgData name="Manish Sharma" userId="b799adb9ba789c8f" providerId="LiveId" clId="{9CAE395F-60C6-48C4-8A9C-360056E93E38}" dt="2023-03-14T10:12:26.836" v="242" actId="165"/>
          <ac:grpSpMkLst>
            <pc:docMk/>
            <pc:sldMk cId="3890185612" sldId="479"/>
            <ac:grpSpMk id="24" creationId="{68E1340D-CEE8-ED21-98AD-4E58DF419422}"/>
          </ac:grpSpMkLst>
        </pc:grpChg>
        <pc:cxnChg chg="mod topLvl">
          <ac:chgData name="Manish Sharma" userId="b799adb9ba789c8f" providerId="LiveId" clId="{9CAE395F-60C6-48C4-8A9C-360056E93E38}" dt="2023-03-14T10:15:00.240" v="333" actId="1076"/>
          <ac:cxnSpMkLst>
            <pc:docMk/>
            <pc:sldMk cId="3890185612" sldId="479"/>
            <ac:cxnSpMk id="6" creationId="{2B308871-B96A-F5BD-52B2-5B2178301F4C}"/>
          </ac:cxnSpMkLst>
        </pc:cxnChg>
        <pc:cxnChg chg="add mod">
          <ac:chgData name="Manish Sharma" userId="b799adb9ba789c8f" providerId="LiveId" clId="{9CAE395F-60C6-48C4-8A9C-360056E93E38}" dt="2023-03-14T10:15:00.240" v="333" actId="1076"/>
          <ac:cxnSpMkLst>
            <pc:docMk/>
            <pc:sldMk cId="3890185612" sldId="479"/>
            <ac:cxnSpMk id="9" creationId="{2194F8C4-4A48-297F-DF65-0E3F3C6FEC81}"/>
          </ac:cxnSpMkLst>
        </pc:cxnChg>
        <pc:cxnChg chg="mod topLvl">
          <ac:chgData name="Manish Sharma" userId="b799adb9ba789c8f" providerId="LiveId" clId="{9CAE395F-60C6-48C4-8A9C-360056E93E38}" dt="2023-03-14T10:15:00.240" v="333" actId="1076"/>
          <ac:cxnSpMkLst>
            <pc:docMk/>
            <pc:sldMk cId="3890185612" sldId="479"/>
            <ac:cxnSpMk id="13" creationId="{A05DB5D7-6848-1062-CC00-DB388E06CDDE}"/>
          </ac:cxnSpMkLst>
        </pc:cxnChg>
        <pc:cxnChg chg="mod topLvl">
          <ac:chgData name="Manish Sharma" userId="b799adb9ba789c8f" providerId="LiveId" clId="{9CAE395F-60C6-48C4-8A9C-360056E93E38}" dt="2023-03-14T10:15:00.240" v="333" actId="1076"/>
          <ac:cxnSpMkLst>
            <pc:docMk/>
            <pc:sldMk cId="3890185612" sldId="479"/>
            <ac:cxnSpMk id="15" creationId="{E678E4C6-32C9-941D-690E-307D1F7DF9CC}"/>
          </ac:cxnSpMkLst>
        </pc:cxnChg>
        <pc:cxnChg chg="add mod">
          <ac:chgData name="Manish Sharma" userId="b799adb9ba789c8f" providerId="LiveId" clId="{9CAE395F-60C6-48C4-8A9C-360056E93E38}" dt="2023-03-14T10:15:00.240" v="333" actId="1076"/>
          <ac:cxnSpMkLst>
            <pc:docMk/>
            <pc:sldMk cId="3890185612" sldId="479"/>
            <ac:cxnSpMk id="17" creationId="{3159F976-CD5F-1DF3-A569-CFC183D61822}"/>
          </ac:cxnSpMkLst>
        </pc:cxnChg>
        <pc:cxnChg chg="mod topLvl">
          <ac:chgData name="Manish Sharma" userId="b799adb9ba789c8f" providerId="LiveId" clId="{9CAE395F-60C6-48C4-8A9C-360056E93E38}" dt="2023-03-14T10:15:00.240" v="333" actId="1076"/>
          <ac:cxnSpMkLst>
            <pc:docMk/>
            <pc:sldMk cId="3890185612" sldId="479"/>
            <ac:cxnSpMk id="21" creationId="{A703AF0C-2E7D-041C-B405-3EB9D5061C07}"/>
          </ac:cxnSpMkLst>
        </pc:cxnChg>
        <pc:cxnChg chg="mod topLvl">
          <ac:chgData name="Manish Sharma" userId="b799adb9ba789c8f" providerId="LiveId" clId="{9CAE395F-60C6-48C4-8A9C-360056E93E38}" dt="2023-03-14T10:15:00.240" v="333" actId="1076"/>
          <ac:cxnSpMkLst>
            <pc:docMk/>
            <pc:sldMk cId="3890185612" sldId="479"/>
            <ac:cxnSpMk id="22" creationId="{1A594970-EF47-E572-08E3-86C0FBBFF7D6}"/>
          </ac:cxnSpMkLst>
        </pc:cxnChg>
      </pc:sldChg>
      <pc:sldChg chg="modSp new mod">
        <pc:chgData name="Manish Sharma" userId="b799adb9ba789c8f" providerId="LiveId" clId="{9CAE395F-60C6-48C4-8A9C-360056E93E38}" dt="2023-03-14T10:34:37.802" v="471" actId="20577"/>
        <pc:sldMkLst>
          <pc:docMk/>
          <pc:sldMk cId="650404917" sldId="480"/>
        </pc:sldMkLst>
        <pc:spChg chg="mod">
          <ac:chgData name="Manish Sharma" userId="b799adb9ba789c8f" providerId="LiveId" clId="{9CAE395F-60C6-48C4-8A9C-360056E93E38}" dt="2023-03-14T10:32:57.062" v="335"/>
          <ac:spMkLst>
            <pc:docMk/>
            <pc:sldMk cId="650404917" sldId="480"/>
            <ac:spMk id="2" creationId="{B18C9043-0C00-2611-41E2-7804E021669C}"/>
          </ac:spMkLst>
        </pc:spChg>
        <pc:spChg chg="mod">
          <ac:chgData name="Manish Sharma" userId="b799adb9ba789c8f" providerId="LiveId" clId="{9CAE395F-60C6-48C4-8A9C-360056E93E38}" dt="2023-03-14T10:34:37.802" v="471" actId="20577"/>
          <ac:spMkLst>
            <pc:docMk/>
            <pc:sldMk cId="650404917" sldId="480"/>
            <ac:spMk id="3" creationId="{B6B1C950-0236-17D1-C216-DCAFFAEC838E}"/>
          </ac:spMkLst>
        </pc:spChg>
      </pc:sldChg>
      <pc:sldChg chg="addSp delSp modSp new mod">
        <pc:chgData name="Manish Sharma" userId="b799adb9ba789c8f" providerId="LiveId" clId="{9CAE395F-60C6-48C4-8A9C-360056E93E38}" dt="2023-03-15T05:36:08.508" v="498"/>
        <pc:sldMkLst>
          <pc:docMk/>
          <pc:sldMk cId="261758431" sldId="481"/>
        </pc:sldMkLst>
        <pc:spChg chg="mod">
          <ac:chgData name="Manish Sharma" userId="b799adb9ba789c8f" providerId="LiveId" clId="{9CAE395F-60C6-48C4-8A9C-360056E93E38}" dt="2023-03-15T05:35:36.186" v="494" actId="20577"/>
          <ac:spMkLst>
            <pc:docMk/>
            <pc:sldMk cId="261758431" sldId="481"/>
            <ac:spMk id="2" creationId="{383C98EC-772F-442F-8E46-02ED1250773F}"/>
          </ac:spMkLst>
        </pc:spChg>
        <pc:spChg chg="del">
          <ac:chgData name="Manish Sharma" userId="b799adb9ba789c8f" providerId="LiveId" clId="{9CAE395F-60C6-48C4-8A9C-360056E93E38}" dt="2023-03-15T05:35:24.106" v="478"/>
          <ac:spMkLst>
            <pc:docMk/>
            <pc:sldMk cId="261758431" sldId="481"/>
            <ac:spMk id="3" creationId="{6B518DAB-9CD4-32C4-272B-E9B50F4D733F}"/>
          </ac:spMkLst>
        </pc:spChg>
        <pc:spChg chg="add del mod">
          <ac:chgData name="Manish Sharma" userId="b799adb9ba789c8f" providerId="LiveId" clId="{9CAE395F-60C6-48C4-8A9C-360056E93E38}" dt="2023-03-15T05:35:23.949" v="477"/>
          <ac:spMkLst>
            <pc:docMk/>
            <pc:sldMk cId="261758431" sldId="481"/>
            <ac:spMk id="4" creationId="{7B15799D-C7AE-1E04-B1C4-C74147F0EC64}"/>
          </ac:spMkLst>
        </pc:spChg>
        <pc:spChg chg="add del mod">
          <ac:chgData name="Manish Sharma" userId="b799adb9ba789c8f" providerId="LiveId" clId="{9CAE395F-60C6-48C4-8A9C-360056E93E38}" dt="2023-03-15T05:35:23.949" v="477"/>
          <ac:spMkLst>
            <pc:docMk/>
            <pc:sldMk cId="261758431" sldId="481"/>
            <ac:spMk id="5" creationId="{FC7C47C7-DF91-7574-2301-1F0EA2AC6207}"/>
          </ac:spMkLst>
        </pc:spChg>
        <pc:spChg chg="add del mod">
          <ac:chgData name="Manish Sharma" userId="b799adb9ba789c8f" providerId="LiveId" clId="{9CAE395F-60C6-48C4-8A9C-360056E93E38}" dt="2023-03-15T05:35:23.949" v="477"/>
          <ac:spMkLst>
            <pc:docMk/>
            <pc:sldMk cId="261758431" sldId="481"/>
            <ac:spMk id="8" creationId="{707D633F-A66E-C0BC-C88F-689F3378E90C}"/>
          </ac:spMkLst>
        </pc:spChg>
        <pc:spChg chg="add del mod">
          <ac:chgData name="Manish Sharma" userId="b799adb9ba789c8f" providerId="LiveId" clId="{9CAE395F-60C6-48C4-8A9C-360056E93E38}" dt="2023-03-15T05:35:23.949" v="477"/>
          <ac:spMkLst>
            <pc:docMk/>
            <pc:sldMk cId="261758431" sldId="481"/>
            <ac:spMk id="9" creationId="{2D86D2A0-77FC-3096-DFA5-088E2273D21E}"/>
          </ac:spMkLst>
        </pc:spChg>
        <pc:spChg chg="add del mod">
          <ac:chgData name="Manish Sharma" userId="b799adb9ba789c8f" providerId="LiveId" clId="{9CAE395F-60C6-48C4-8A9C-360056E93E38}" dt="2023-03-15T05:35:23.949" v="477"/>
          <ac:spMkLst>
            <pc:docMk/>
            <pc:sldMk cId="261758431" sldId="481"/>
            <ac:spMk id="12" creationId="{C884A416-73D9-9E07-0947-EC18BB2A1E43}"/>
          </ac:spMkLst>
        </pc:spChg>
        <pc:spChg chg="add del mod">
          <ac:chgData name="Manish Sharma" userId="b799adb9ba789c8f" providerId="LiveId" clId="{9CAE395F-60C6-48C4-8A9C-360056E93E38}" dt="2023-03-15T05:35:23.949" v="477"/>
          <ac:spMkLst>
            <pc:docMk/>
            <pc:sldMk cId="261758431" sldId="481"/>
            <ac:spMk id="13" creationId="{AC668102-C738-5645-D7C7-C2BDE0BD7128}"/>
          </ac:spMkLst>
        </pc:spChg>
        <pc:spChg chg="add del mod">
          <ac:chgData name="Manish Sharma" userId="b799adb9ba789c8f" providerId="LiveId" clId="{9CAE395F-60C6-48C4-8A9C-360056E93E38}" dt="2023-03-15T05:35:23.949" v="477"/>
          <ac:spMkLst>
            <pc:docMk/>
            <pc:sldMk cId="261758431" sldId="481"/>
            <ac:spMk id="14" creationId="{5D64F80B-45BA-11A4-FAE4-E52FB4561178}"/>
          </ac:spMkLst>
        </pc:spChg>
        <pc:spChg chg="add del mod">
          <ac:chgData name="Manish Sharma" userId="b799adb9ba789c8f" providerId="LiveId" clId="{9CAE395F-60C6-48C4-8A9C-360056E93E38}" dt="2023-03-15T05:35:23.949" v="477"/>
          <ac:spMkLst>
            <pc:docMk/>
            <pc:sldMk cId="261758431" sldId="481"/>
            <ac:spMk id="16" creationId="{2E80B451-1735-3FCB-12B1-13E7CB68FF8D}"/>
          </ac:spMkLst>
        </pc:spChg>
        <pc:spChg chg="add del mod">
          <ac:chgData name="Manish Sharma" userId="b799adb9ba789c8f" providerId="LiveId" clId="{9CAE395F-60C6-48C4-8A9C-360056E93E38}" dt="2023-03-15T05:35:23.949" v="477"/>
          <ac:spMkLst>
            <pc:docMk/>
            <pc:sldMk cId="261758431" sldId="481"/>
            <ac:spMk id="18" creationId="{56A4CF7E-0A01-CFAA-4C8C-023D7B164E50}"/>
          </ac:spMkLst>
        </pc:spChg>
        <pc:spChg chg="add del mod">
          <ac:chgData name="Manish Sharma" userId="b799adb9ba789c8f" providerId="LiveId" clId="{9CAE395F-60C6-48C4-8A9C-360056E93E38}" dt="2023-03-15T05:35:23.949" v="477"/>
          <ac:spMkLst>
            <pc:docMk/>
            <pc:sldMk cId="261758431" sldId="481"/>
            <ac:spMk id="19" creationId="{91EE539C-9804-E768-9A47-0190BA045370}"/>
          </ac:spMkLst>
        </pc:spChg>
        <pc:spChg chg="add del mod">
          <ac:chgData name="Manish Sharma" userId="b799adb9ba789c8f" providerId="LiveId" clId="{9CAE395F-60C6-48C4-8A9C-360056E93E38}" dt="2023-03-15T05:36:08.508" v="498"/>
          <ac:spMkLst>
            <pc:docMk/>
            <pc:sldMk cId="261758431" sldId="481"/>
            <ac:spMk id="22" creationId="{F2EBE359-82C1-B678-A350-3E2FACDFE246}"/>
          </ac:spMkLst>
        </pc:spChg>
        <pc:spChg chg="add del mod">
          <ac:chgData name="Manish Sharma" userId="b799adb9ba789c8f" providerId="LiveId" clId="{9CAE395F-60C6-48C4-8A9C-360056E93E38}" dt="2023-03-15T05:36:08.451" v="497"/>
          <ac:spMkLst>
            <pc:docMk/>
            <pc:sldMk cId="261758431" sldId="481"/>
            <ac:spMk id="23" creationId="{9FF05F26-9C7F-EF55-7809-3354E222B699}"/>
          </ac:spMkLst>
        </pc:spChg>
        <pc:spChg chg="add del mod">
          <ac:chgData name="Manish Sharma" userId="b799adb9ba789c8f" providerId="LiveId" clId="{9CAE395F-60C6-48C4-8A9C-360056E93E38}" dt="2023-03-15T05:36:08.451" v="497"/>
          <ac:spMkLst>
            <pc:docMk/>
            <pc:sldMk cId="261758431" sldId="481"/>
            <ac:spMk id="24" creationId="{FB8A9F09-7D61-A5B4-5489-B4E4588E5200}"/>
          </ac:spMkLst>
        </pc:spChg>
        <pc:spChg chg="add del mod">
          <ac:chgData name="Manish Sharma" userId="b799adb9ba789c8f" providerId="LiveId" clId="{9CAE395F-60C6-48C4-8A9C-360056E93E38}" dt="2023-03-15T05:36:08.451" v="497"/>
          <ac:spMkLst>
            <pc:docMk/>
            <pc:sldMk cId="261758431" sldId="481"/>
            <ac:spMk id="27" creationId="{F17BF1DC-C85E-525F-3B8B-17320D62C27F}"/>
          </ac:spMkLst>
        </pc:spChg>
        <pc:spChg chg="add del mod">
          <ac:chgData name="Manish Sharma" userId="b799adb9ba789c8f" providerId="LiveId" clId="{9CAE395F-60C6-48C4-8A9C-360056E93E38}" dt="2023-03-15T05:36:08.451" v="497"/>
          <ac:spMkLst>
            <pc:docMk/>
            <pc:sldMk cId="261758431" sldId="481"/>
            <ac:spMk id="28" creationId="{A69FE092-0CFF-6A43-84C4-B1119D939C51}"/>
          </ac:spMkLst>
        </pc:spChg>
        <pc:spChg chg="add del mod">
          <ac:chgData name="Manish Sharma" userId="b799adb9ba789c8f" providerId="LiveId" clId="{9CAE395F-60C6-48C4-8A9C-360056E93E38}" dt="2023-03-15T05:36:08.451" v="497"/>
          <ac:spMkLst>
            <pc:docMk/>
            <pc:sldMk cId="261758431" sldId="481"/>
            <ac:spMk id="31" creationId="{5B2F3D4A-98EB-D251-ED3E-083F7E75F07B}"/>
          </ac:spMkLst>
        </pc:spChg>
        <pc:spChg chg="add del mod">
          <ac:chgData name="Manish Sharma" userId="b799adb9ba789c8f" providerId="LiveId" clId="{9CAE395F-60C6-48C4-8A9C-360056E93E38}" dt="2023-03-15T05:36:08.451" v="497"/>
          <ac:spMkLst>
            <pc:docMk/>
            <pc:sldMk cId="261758431" sldId="481"/>
            <ac:spMk id="32" creationId="{DD4DBCCD-2F81-238A-0681-D975E81E2E72}"/>
          </ac:spMkLst>
        </pc:spChg>
        <pc:spChg chg="add del mod">
          <ac:chgData name="Manish Sharma" userId="b799adb9ba789c8f" providerId="LiveId" clId="{9CAE395F-60C6-48C4-8A9C-360056E93E38}" dt="2023-03-15T05:36:08.451" v="497"/>
          <ac:spMkLst>
            <pc:docMk/>
            <pc:sldMk cId="261758431" sldId="481"/>
            <ac:spMk id="33" creationId="{F22CD006-77BD-511B-8512-E2A530E7E4C1}"/>
          </ac:spMkLst>
        </pc:spChg>
        <pc:spChg chg="add del mod">
          <ac:chgData name="Manish Sharma" userId="b799adb9ba789c8f" providerId="LiveId" clId="{9CAE395F-60C6-48C4-8A9C-360056E93E38}" dt="2023-03-15T05:36:08.451" v="497"/>
          <ac:spMkLst>
            <pc:docMk/>
            <pc:sldMk cId="261758431" sldId="481"/>
            <ac:spMk id="35" creationId="{105DE43D-A7A1-5DED-2036-B5AD1C9C3A82}"/>
          </ac:spMkLst>
        </pc:spChg>
        <pc:spChg chg="add del mod">
          <ac:chgData name="Manish Sharma" userId="b799adb9ba789c8f" providerId="LiveId" clId="{9CAE395F-60C6-48C4-8A9C-360056E93E38}" dt="2023-03-15T05:36:08.451" v="497"/>
          <ac:spMkLst>
            <pc:docMk/>
            <pc:sldMk cId="261758431" sldId="481"/>
            <ac:spMk id="37" creationId="{F469B637-E7AF-E71A-FB74-33548BD8383C}"/>
          </ac:spMkLst>
        </pc:spChg>
        <pc:spChg chg="add del mod">
          <ac:chgData name="Manish Sharma" userId="b799adb9ba789c8f" providerId="LiveId" clId="{9CAE395F-60C6-48C4-8A9C-360056E93E38}" dt="2023-03-15T05:36:08.451" v="497"/>
          <ac:spMkLst>
            <pc:docMk/>
            <pc:sldMk cId="261758431" sldId="481"/>
            <ac:spMk id="38" creationId="{2C3982C4-B4A8-98CF-D603-588BB9F24BF2}"/>
          </ac:spMkLst>
        </pc:spChg>
        <pc:picChg chg="add del mod">
          <ac:chgData name="Manish Sharma" userId="b799adb9ba789c8f" providerId="LiveId" clId="{9CAE395F-60C6-48C4-8A9C-360056E93E38}" dt="2023-03-15T05:36:04.236" v="495" actId="478"/>
          <ac:picMkLst>
            <pc:docMk/>
            <pc:sldMk cId="261758431" sldId="481"/>
            <ac:picMk id="20" creationId="{0323870E-7E2C-BA9B-7197-953AE4744118}"/>
          </ac:picMkLst>
        </pc:picChg>
        <pc:picChg chg="add mod">
          <ac:chgData name="Manish Sharma" userId="b799adb9ba789c8f" providerId="LiveId" clId="{9CAE395F-60C6-48C4-8A9C-360056E93E38}" dt="2023-03-15T05:36:08.508" v="498"/>
          <ac:picMkLst>
            <pc:docMk/>
            <pc:sldMk cId="261758431" sldId="481"/>
            <ac:picMk id="39" creationId="{FB9B6A45-2A80-BFD9-DA58-25A3DD57A5C8}"/>
          </ac:picMkLst>
        </pc:picChg>
        <pc:cxnChg chg="add del mod">
          <ac:chgData name="Manish Sharma" userId="b799adb9ba789c8f" providerId="LiveId" clId="{9CAE395F-60C6-48C4-8A9C-360056E93E38}" dt="2023-03-15T05:35:23.949" v="477"/>
          <ac:cxnSpMkLst>
            <pc:docMk/>
            <pc:sldMk cId="261758431" sldId="481"/>
            <ac:cxnSpMk id="6" creationId="{AEFDD14C-829A-8322-209D-B47C6FB63FA0}"/>
          </ac:cxnSpMkLst>
        </pc:cxnChg>
        <pc:cxnChg chg="add del mod">
          <ac:chgData name="Manish Sharma" userId="b799adb9ba789c8f" providerId="LiveId" clId="{9CAE395F-60C6-48C4-8A9C-360056E93E38}" dt="2023-03-15T05:35:23.949" v="477"/>
          <ac:cxnSpMkLst>
            <pc:docMk/>
            <pc:sldMk cId="261758431" sldId="481"/>
            <ac:cxnSpMk id="7" creationId="{2DB34DB2-FA92-08BC-8C22-5B7C9756FFA3}"/>
          </ac:cxnSpMkLst>
        </pc:cxnChg>
        <pc:cxnChg chg="add del mod">
          <ac:chgData name="Manish Sharma" userId="b799adb9ba789c8f" providerId="LiveId" clId="{9CAE395F-60C6-48C4-8A9C-360056E93E38}" dt="2023-03-15T05:35:23.949" v="477"/>
          <ac:cxnSpMkLst>
            <pc:docMk/>
            <pc:sldMk cId="261758431" sldId="481"/>
            <ac:cxnSpMk id="10" creationId="{CBE11B40-B241-0F5F-C02C-B88D7846773B}"/>
          </ac:cxnSpMkLst>
        </pc:cxnChg>
        <pc:cxnChg chg="add del mod">
          <ac:chgData name="Manish Sharma" userId="b799adb9ba789c8f" providerId="LiveId" clId="{9CAE395F-60C6-48C4-8A9C-360056E93E38}" dt="2023-03-15T05:35:23.949" v="477"/>
          <ac:cxnSpMkLst>
            <pc:docMk/>
            <pc:sldMk cId="261758431" sldId="481"/>
            <ac:cxnSpMk id="11" creationId="{B236F106-CDB3-C6FB-ABB6-134C5B8D01DF}"/>
          </ac:cxnSpMkLst>
        </pc:cxnChg>
        <pc:cxnChg chg="add del mod">
          <ac:chgData name="Manish Sharma" userId="b799adb9ba789c8f" providerId="LiveId" clId="{9CAE395F-60C6-48C4-8A9C-360056E93E38}" dt="2023-03-15T05:35:23.949" v="477"/>
          <ac:cxnSpMkLst>
            <pc:docMk/>
            <pc:sldMk cId="261758431" sldId="481"/>
            <ac:cxnSpMk id="15" creationId="{58BE4149-84B2-57BE-68BC-4C2B161B689C}"/>
          </ac:cxnSpMkLst>
        </pc:cxnChg>
        <pc:cxnChg chg="add del mod">
          <ac:chgData name="Manish Sharma" userId="b799adb9ba789c8f" providerId="LiveId" clId="{9CAE395F-60C6-48C4-8A9C-360056E93E38}" dt="2023-03-15T05:35:23.949" v="477"/>
          <ac:cxnSpMkLst>
            <pc:docMk/>
            <pc:sldMk cId="261758431" sldId="481"/>
            <ac:cxnSpMk id="17" creationId="{95D4D38A-3D1C-8103-9009-EA930A3CDA11}"/>
          </ac:cxnSpMkLst>
        </pc:cxnChg>
        <pc:cxnChg chg="add del mod">
          <ac:chgData name="Manish Sharma" userId="b799adb9ba789c8f" providerId="LiveId" clId="{9CAE395F-60C6-48C4-8A9C-360056E93E38}" dt="2023-03-15T05:36:08.451" v="497"/>
          <ac:cxnSpMkLst>
            <pc:docMk/>
            <pc:sldMk cId="261758431" sldId="481"/>
            <ac:cxnSpMk id="25" creationId="{7B06017A-CBBD-2169-36AF-E187C63B0F3D}"/>
          </ac:cxnSpMkLst>
        </pc:cxnChg>
        <pc:cxnChg chg="add del mod">
          <ac:chgData name="Manish Sharma" userId="b799adb9ba789c8f" providerId="LiveId" clId="{9CAE395F-60C6-48C4-8A9C-360056E93E38}" dt="2023-03-15T05:36:08.451" v="497"/>
          <ac:cxnSpMkLst>
            <pc:docMk/>
            <pc:sldMk cId="261758431" sldId="481"/>
            <ac:cxnSpMk id="26" creationId="{5EB4F98A-8595-EF2F-B6A8-43467F31FA25}"/>
          </ac:cxnSpMkLst>
        </pc:cxnChg>
        <pc:cxnChg chg="add del mod">
          <ac:chgData name="Manish Sharma" userId="b799adb9ba789c8f" providerId="LiveId" clId="{9CAE395F-60C6-48C4-8A9C-360056E93E38}" dt="2023-03-15T05:36:08.451" v="497"/>
          <ac:cxnSpMkLst>
            <pc:docMk/>
            <pc:sldMk cId="261758431" sldId="481"/>
            <ac:cxnSpMk id="29" creationId="{D6409AE4-5681-5114-9D23-EB001B8BAEE9}"/>
          </ac:cxnSpMkLst>
        </pc:cxnChg>
        <pc:cxnChg chg="add del mod">
          <ac:chgData name="Manish Sharma" userId="b799adb9ba789c8f" providerId="LiveId" clId="{9CAE395F-60C6-48C4-8A9C-360056E93E38}" dt="2023-03-15T05:36:08.451" v="497"/>
          <ac:cxnSpMkLst>
            <pc:docMk/>
            <pc:sldMk cId="261758431" sldId="481"/>
            <ac:cxnSpMk id="30" creationId="{321D8D89-99B7-EFC6-5571-DBF4C9F101BB}"/>
          </ac:cxnSpMkLst>
        </pc:cxnChg>
        <pc:cxnChg chg="add del mod">
          <ac:chgData name="Manish Sharma" userId="b799adb9ba789c8f" providerId="LiveId" clId="{9CAE395F-60C6-48C4-8A9C-360056E93E38}" dt="2023-03-15T05:36:08.451" v="497"/>
          <ac:cxnSpMkLst>
            <pc:docMk/>
            <pc:sldMk cId="261758431" sldId="481"/>
            <ac:cxnSpMk id="34" creationId="{0EC15AE6-E184-20D4-B8F3-03E12FD7EA58}"/>
          </ac:cxnSpMkLst>
        </pc:cxnChg>
        <pc:cxnChg chg="add del mod">
          <ac:chgData name="Manish Sharma" userId="b799adb9ba789c8f" providerId="LiveId" clId="{9CAE395F-60C6-48C4-8A9C-360056E93E38}" dt="2023-03-15T05:36:08.451" v="497"/>
          <ac:cxnSpMkLst>
            <pc:docMk/>
            <pc:sldMk cId="261758431" sldId="481"/>
            <ac:cxnSpMk id="36" creationId="{14138ED7-A807-8559-5FD0-29ADAC974EC1}"/>
          </ac:cxnSpMkLst>
        </pc:cxnChg>
      </pc:sldChg>
      <pc:sldChg chg="addSp delSp modSp new mod">
        <pc:chgData name="Manish Sharma" userId="b799adb9ba789c8f" providerId="LiveId" clId="{9CAE395F-60C6-48C4-8A9C-360056E93E38}" dt="2023-03-15T05:38:04.592" v="556"/>
        <pc:sldMkLst>
          <pc:docMk/>
          <pc:sldMk cId="2197565480" sldId="482"/>
        </pc:sldMkLst>
        <pc:spChg chg="mod">
          <ac:chgData name="Manish Sharma" userId="b799adb9ba789c8f" providerId="LiveId" clId="{9CAE395F-60C6-48C4-8A9C-360056E93E38}" dt="2023-03-15T05:36:42.347" v="529" actId="20577"/>
          <ac:spMkLst>
            <pc:docMk/>
            <pc:sldMk cId="2197565480" sldId="482"/>
            <ac:spMk id="2" creationId="{7B40A71B-F3E4-AC40-2963-CF96497B8A0F}"/>
          </ac:spMkLst>
        </pc:spChg>
        <pc:spChg chg="add del">
          <ac:chgData name="Manish Sharma" userId="b799adb9ba789c8f" providerId="LiveId" clId="{9CAE395F-60C6-48C4-8A9C-360056E93E38}" dt="2023-03-15T05:38:04.592" v="556"/>
          <ac:spMkLst>
            <pc:docMk/>
            <pc:sldMk cId="2197565480" sldId="482"/>
            <ac:spMk id="3" creationId="{2E239736-1BEA-E9A2-7B8B-1335C0AA5E65}"/>
          </ac:spMkLst>
        </pc:spChg>
        <pc:spChg chg="add del mod">
          <ac:chgData name="Manish Sharma" userId="b799adb9ba789c8f" providerId="LiveId" clId="{9CAE395F-60C6-48C4-8A9C-360056E93E38}" dt="2023-03-15T05:37:59.995" v="553" actId="21"/>
          <ac:spMkLst>
            <pc:docMk/>
            <pc:sldMk cId="2197565480" sldId="482"/>
            <ac:spMk id="4" creationId="{5F940D00-B299-E305-09CC-00FC9E881B1F}"/>
          </ac:spMkLst>
        </pc:spChg>
        <pc:spChg chg="add del mod">
          <ac:chgData name="Manish Sharma" userId="b799adb9ba789c8f" providerId="LiveId" clId="{9CAE395F-60C6-48C4-8A9C-360056E93E38}" dt="2023-03-15T05:37:59.995" v="553" actId="21"/>
          <ac:spMkLst>
            <pc:docMk/>
            <pc:sldMk cId="2197565480" sldId="482"/>
            <ac:spMk id="5" creationId="{49435FFC-8C86-5930-ABF9-EE8DEEA1AA21}"/>
          </ac:spMkLst>
        </pc:spChg>
        <pc:spChg chg="add del mod">
          <ac:chgData name="Manish Sharma" userId="b799adb9ba789c8f" providerId="LiveId" clId="{9CAE395F-60C6-48C4-8A9C-360056E93E38}" dt="2023-03-15T05:37:59.995" v="553" actId="21"/>
          <ac:spMkLst>
            <pc:docMk/>
            <pc:sldMk cId="2197565480" sldId="482"/>
            <ac:spMk id="8" creationId="{DBE61074-8A43-D5F9-FED0-9EBB8EC477C9}"/>
          </ac:spMkLst>
        </pc:spChg>
        <pc:spChg chg="add del mod">
          <ac:chgData name="Manish Sharma" userId="b799adb9ba789c8f" providerId="LiveId" clId="{9CAE395F-60C6-48C4-8A9C-360056E93E38}" dt="2023-03-15T05:37:59.995" v="553" actId="21"/>
          <ac:spMkLst>
            <pc:docMk/>
            <pc:sldMk cId="2197565480" sldId="482"/>
            <ac:spMk id="9" creationId="{84281EC1-BF04-D4A0-BA80-8243C318B315}"/>
          </ac:spMkLst>
        </pc:spChg>
        <pc:spChg chg="add del mod">
          <ac:chgData name="Manish Sharma" userId="b799adb9ba789c8f" providerId="LiveId" clId="{9CAE395F-60C6-48C4-8A9C-360056E93E38}" dt="2023-03-15T05:37:59.995" v="553" actId="21"/>
          <ac:spMkLst>
            <pc:docMk/>
            <pc:sldMk cId="2197565480" sldId="482"/>
            <ac:spMk id="12" creationId="{E453E9C7-E471-BE01-74A2-D619592801AC}"/>
          </ac:spMkLst>
        </pc:spChg>
        <pc:spChg chg="add del mod">
          <ac:chgData name="Manish Sharma" userId="b799adb9ba789c8f" providerId="LiveId" clId="{9CAE395F-60C6-48C4-8A9C-360056E93E38}" dt="2023-03-15T05:37:59.995" v="553" actId="21"/>
          <ac:spMkLst>
            <pc:docMk/>
            <pc:sldMk cId="2197565480" sldId="482"/>
            <ac:spMk id="13" creationId="{79F75E75-81B8-CD59-F8C7-C73EA1662541}"/>
          </ac:spMkLst>
        </pc:spChg>
        <pc:spChg chg="add del mod">
          <ac:chgData name="Manish Sharma" userId="b799adb9ba789c8f" providerId="LiveId" clId="{9CAE395F-60C6-48C4-8A9C-360056E93E38}" dt="2023-03-15T05:37:59.995" v="553" actId="21"/>
          <ac:spMkLst>
            <pc:docMk/>
            <pc:sldMk cId="2197565480" sldId="482"/>
            <ac:spMk id="14" creationId="{52F8DD92-AA04-3D70-3007-1C89A9DD7397}"/>
          </ac:spMkLst>
        </pc:spChg>
        <pc:spChg chg="add del mod">
          <ac:chgData name="Manish Sharma" userId="b799adb9ba789c8f" providerId="LiveId" clId="{9CAE395F-60C6-48C4-8A9C-360056E93E38}" dt="2023-03-15T05:37:59.995" v="553" actId="21"/>
          <ac:spMkLst>
            <pc:docMk/>
            <pc:sldMk cId="2197565480" sldId="482"/>
            <ac:spMk id="16" creationId="{8AA904B2-B649-E5A7-06DE-C99AD57AB397}"/>
          </ac:spMkLst>
        </pc:spChg>
        <pc:spChg chg="add del mod">
          <ac:chgData name="Manish Sharma" userId="b799adb9ba789c8f" providerId="LiveId" clId="{9CAE395F-60C6-48C4-8A9C-360056E93E38}" dt="2023-03-15T05:37:59.995" v="553" actId="21"/>
          <ac:spMkLst>
            <pc:docMk/>
            <pc:sldMk cId="2197565480" sldId="482"/>
            <ac:spMk id="18" creationId="{CD8CBB51-3881-9964-BB40-6ECE3BDA07ED}"/>
          </ac:spMkLst>
        </pc:spChg>
        <pc:spChg chg="add del mod">
          <ac:chgData name="Manish Sharma" userId="b799adb9ba789c8f" providerId="LiveId" clId="{9CAE395F-60C6-48C4-8A9C-360056E93E38}" dt="2023-03-15T05:37:59.995" v="553" actId="21"/>
          <ac:spMkLst>
            <pc:docMk/>
            <pc:sldMk cId="2197565480" sldId="482"/>
            <ac:spMk id="19" creationId="{D88194FB-04EB-F53C-0B23-178FECD01E09}"/>
          </ac:spMkLst>
        </pc:spChg>
        <pc:spChg chg="add del mod">
          <ac:chgData name="Manish Sharma" userId="b799adb9ba789c8f" providerId="LiveId" clId="{9CAE395F-60C6-48C4-8A9C-360056E93E38}" dt="2023-03-15T05:37:40.306" v="550"/>
          <ac:spMkLst>
            <pc:docMk/>
            <pc:sldMk cId="2197565480" sldId="482"/>
            <ac:spMk id="22" creationId="{86DD6BB9-D82D-AAC8-422F-1A62B9FAA99D}"/>
          </ac:spMkLst>
        </pc:spChg>
        <pc:spChg chg="add del mod">
          <ac:chgData name="Manish Sharma" userId="b799adb9ba789c8f" providerId="LiveId" clId="{9CAE395F-60C6-48C4-8A9C-360056E93E38}" dt="2023-03-15T05:37:59.995" v="553" actId="21"/>
          <ac:spMkLst>
            <pc:docMk/>
            <pc:sldMk cId="2197565480" sldId="482"/>
            <ac:spMk id="23" creationId="{4B7E1C43-0CBF-49CB-81FD-32DD6EB9B920}"/>
          </ac:spMkLst>
        </pc:spChg>
        <pc:spChg chg="add del mod">
          <ac:chgData name="Manish Sharma" userId="b799adb9ba789c8f" providerId="LiveId" clId="{9CAE395F-60C6-48C4-8A9C-360056E93E38}" dt="2023-03-15T05:37:59.995" v="553" actId="21"/>
          <ac:spMkLst>
            <pc:docMk/>
            <pc:sldMk cId="2197565480" sldId="482"/>
            <ac:spMk id="24" creationId="{A9323752-0D9F-4894-B759-534831DE3C9F}"/>
          </ac:spMkLst>
        </pc:spChg>
        <pc:spChg chg="add del mod">
          <ac:chgData name="Manish Sharma" userId="b799adb9ba789c8f" providerId="LiveId" clId="{9CAE395F-60C6-48C4-8A9C-360056E93E38}" dt="2023-03-15T05:38:04.525" v="555"/>
          <ac:spMkLst>
            <pc:docMk/>
            <pc:sldMk cId="2197565480" sldId="482"/>
            <ac:spMk id="25" creationId="{AAB293B3-EFD7-58DC-5988-70E11EB87EED}"/>
          </ac:spMkLst>
        </pc:spChg>
        <pc:spChg chg="add del mod">
          <ac:chgData name="Manish Sharma" userId="b799adb9ba789c8f" providerId="LiveId" clId="{9CAE395F-60C6-48C4-8A9C-360056E93E38}" dt="2023-03-15T05:38:04.525" v="555"/>
          <ac:spMkLst>
            <pc:docMk/>
            <pc:sldMk cId="2197565480" sldId="482"/>
            <ac:spMk id="26" creationId="{812278F6-ACC0-EF4A-9A64-CE0E82C64121}"/>
          </ac:spMkLst>
        </pc:spChg>
        <pc:spChg chg="add del mod">
          <ac:chgData name="Manish Sharma" userId="b799adb9ba789c8f" providerId="LiveId" clId="{9CAE395F-60C6-48C4-8A9C-360056E93E38}" dt="2023-03-15T05:38:04.525" v="555"/>
          <ac:spMkLst>
            <pc:docMk/>
            <pc:sldMk cId="2197565480" sldId="482"/>
            <ac:spMk id="29" creationId="{1D35EFF9-650A-A4E2-BF5B-4C9ED67207C3}"/>
          </ac:spMkLst>
        </pc:spChg>
        <pc:spChg chg="add del mod">
          <ac:chgData name="Manish Sharma" userId="b799adb9ba789c8f" providerId="LiveId" clId="{9CAE395F-60C6-48C4-8A9C-360056E93E38}" dt="2023-03-15T05:38:04.525" v="555"/>
          <ac:spMkLst>
            <pc:docMk/>
            <pc:sldMk cId="2197565480" sldId="482"/>
            <ac:spMk id="30" creationId="{39FF9580-8FDA-20AE-A702-E2024FE4B47B}"/>
          </ac:spMkLst>
        </pc:spChg>
        <pc:spChg chg="add del mod">
          <ac:chgData name="Manish Sharma" userId="b799adb9ba789c8f" providerId="LiveId" clId="{9CAE395F-60C6-48C4-8A9C-360056E93E38}" dt="2023-03-15T05:38:04.525" v="555"/>
          <ac:spMkLst>
            <pc:docMk/>
            <pc:sldMk cId="2197565480" sldId="482"/>
            <ac:spMk id="33" creationId="{835EF8FC-576C-90E2-8181-9D6047DC4318}"/>
          </ac:spMkLst>
        </pc:spChg>
        <pc:spChg chg="add del mod">
          <ac:chgData name="Manish Sharma" userId="b799adb9ba789c8f" providerId="LiveId" clId="{9CAE395F-60C6-48C4-8A9C-360056E93E38}" dt="2023-03-15T05:38:04.525" v="555"/>
          <ac:spMkLst>
            <pc:docMk/>
            <pc:sldMk cId="2197565480" sldId="482"/>
            <ac:spMk id="34" creationId="{6D5C40E6-6FBB-0A24-AF03-42AD51143D3D}"/>
          </ac:spMkLst>
        </pc:spChg>
        <pc:spChg chg="add del mod">
          <ac:chgData name="Manish Sharma" userId="b799adb9ba789c8f" providerId="LiveId" clId="{9CAE395F-60C6-48C4-8A9C-360056E93E38}" dt="2023-03-15T05:38:04.525" v="555"/>
          <ac:spMkLst>
            <pc:docMk/>
            <pc:sldMk cId="2197565480" sldId="482"/>
            <ac:spMk id="35" creationId="{831ABB5B-8328-967D-99B1-65CAFC60B432}"/>
          </ac:spMkLst>
        </pc:spChg>
        <pc:spChg chg="add del mod">
          <ac:chgData name="Manish Sharma" userId="b799adb9ba789c8f" providerId="LiveId" clId="{9CAE395F-60C6-48C4-8A9C-360056E93E38}" dt="2023-03-15T05:38:04.525" v="555"/>
          <ac:spMkLst>
            <pc:docMk/>
            <pc:sldMk cId="2197565480" sldId="482"/>
            <ac:spMk id="37" creationId="{3CA1981F-F11F-AF10-DD0F-CA5F3B5956F3}"/>
          </ac:spMkLst>
        </pc:spChg>
        <pc:spChg chg="add del mod">
          <ac:chgData name="Manish Sharma" userId="b799adb9ba789c8f" providerId="LiveId" clId="{9CAE395F-60C6-48C4-8A9C-360056E93E38}" dt="2023-03-15T05:38:04.525" v="555"/>
          <ac:spMkLst>
            <pc:docMk/>
            <pc:sldMk cId="2197565480" sldId="482"/>
            <ac:spMk id="39" creationId="{540268D0-F4E0-0164-732E-12EDB1CC4232}"/>
          </ac:spMkLst>
        </pc:spChg>
        <pc:spChg chg="add del mod">
          <ac:chgData name="Manish Sharma" userId="b799adb9ba789c8f" providerId="LiveId" clId="{9CAE395F-60C6-48C4-8A9C-360056E93E38}" dt="2023-03-15T05:38:04.525" v="555"/>
          <ac:spMkLst>
            <pc:docMk/>
            <pc:sldMk cId="2197565480" sldId="482"/>
            <ac:spMk id="40" creationId="{09C90401-B8AC-827F-19B2-46EC11E95B4A}"/>
          </ac:spMkLst>
        </pc:spChg>
        <pc:spChg chg="add del mod">
          <ac:chgData name="Manish Sharma" userId="b799adb9ba789c8f" providerId="LiveId" clId="{9CAE395F-60C6-48C4-8A9C-360056E93E38}" dt="2023-03-15T05:38:04.525" v="555"/>
          <ac:spMkLst>
            <pc:docMk/>
            <pc:sldMk cId="2197565480" sldId="482"/>
            <ac:spMk id="43" creationId="{EFD79BA9-6378-0C32-DF32-085F775AAF4C}"/>
          </ac:spMkLst>
        </pc:spChg>
        <pc:spChg chg="add del mod">
          <ac:chgData name="Manish Sharma" userId="b799adb9ba789c8f" providerId="LiveId" clId="{9CAE395F-60C6-48C4-8A9C-360056E93E38}" dt="2023-03-15T05:38:04.525" v="555"/>
          <ac:spMkLst>
            <pc:docMk/>
            <pc:sldMk cId="2197565480" sldId="482"/>
            <ac:spMk id="44" creationId="{17E647D7-7CC5-8E4B-F40C-5E439600001A}"/>
          </ac:spMkLst>
        </pc:spChg>
        <pc:picChg chg="add mod">
          <ac:chgData name="Manish Sharma" userId="b799adb9ba789c8f" providerId="LiveId" clId="{9CAE395F-60C6-48C4-8A9C-360056E93E38}" dt="2023-03-15T05:38:04.592" v="556"/>
          <ac:picMkLst>
            <pc:docMk/>
            <pc:sldMk cId="2197565480" sldId="482"/>
            <ac:picMk id="45" creationId="{0FA7E53B-85B7-C7AE-CE27-8AC6B2F52C0C}"/>
          </ac:picMkLst>
        </pc:picChg>
        <pc:cxnChg chg="add del mod">
          <ac:chgData name="Manish Sharma" userId="b799adb9ba789c8f" providerId="LiveId" clId="{9CAE395F-60C6-48C4-8A9C-360056E93E38}" dt="2023-03-15T05:37:59.995" v="553" actId="21"/>
          <ac:cxnSpMkLst>
            <pc:docMk/>
            <pc:sldMk cId="2197565480" sldId="482"/>
            <ac:cxnSpMk id="6" creationId="{D0816AD9-F89C-6ECB-5719-E65A628BBB4F}"/>
          </ac:cxnSpMkLst>
        </pc:cxnChg>
        <pc:cxnChg chg="add del mod">
          <ac:chgData name="Manish Sharma" userId="b799adb9ba789c8f" providerId="LiveId" clId="{9CAE395F-60C6-48C4-8A9C-360056E93E38}" dt="2023-03-15T05:37:59.995" v="553" actId="21"/>
          <ac:cxnSpMkLst>
            <pc:docMk/>
            <pc:sldMk cId="2197565480" sldId="482"/>
            <ac:cxnSpMk id="7" creationId="{4BB23271-1D54-CECA-501E-72F92926EA0F}"/>
          </ac:cxnSpMkLst>
        </pc:cxnChg>
        <pc:cxnChg chg="add del mod">
          <ac:chgData name="Manish Sharma" userId="b799adb9ba789c8f" providerId="LiveId" clId="{9CAE395F-60C6-48C4-8A9C-360056E93E38}" dt="2023-03-15T05:37:59.995" v="553" actId="21"/>
          <ac:cxnSpMkLst>
            <pc:docMk/>
            <pc:sldMk cId="2197565480" sldId="482"/>
            <ac:cxnSpMk id="10" creationId="{1558D3F1-6756-6F57-CFF4-8C4D9006EB35}"/>
          </ac:cxnSpMkLst>
        </pc:cxnChg>
        <pc:cxnChg chg="add del mod">
          <ac:chgData name="Manish Sharma" userId="b799adb9ba789c8f" providerId="LiveId" clId="{9CAE395F-60C6-48C4-8A9C-360056E93E38}" dt="2023-03-15T05:37:59.995" v="553" actId="21"/>
          <ac:cxnSpMkLst>
            <pc:docMk/>
            <pc:sldMk cId="2197565480" sldId="482"/>
            <ac:cxnSpMk id="11" creationId="{F705479D-32A5-31E9-43A5-C8B428AD8720}"/>
          </ac:cxnSpMkLst>
        </pc:cxnChg>
        <pc:cxnChg chg="add del mod">
          <ac:chgData name="Manish Sharma" userId="b799adb9ba789c8f" providerId="LiveId" clId="{9CAE395F-60C6-48C4-8A9C-360056E93E38}" dt="2023-03-15T05:37:59.995" v="553" actId="21"/>
          <ac:cxnSpMkLst>
            <pc:docMk/>
            <pc:sldMk cId="2197565480" sldId="482"/>
            <ac:cxnSpMk id="15" creationId="{EC23950F-A465-950E-542F-CA39EB8D622F}"/>
          </ac:cxnSpMkLst>
        </pc:cxnChg>
        <pc:cxnChg chg="add del mod">
          <ac:chgData name="Manish Sharma" userId="b799adb9ba789c8f" providerId="LiveId" clId="{9CAE395F-60C6-48C4-8A9C-360056E93E38}" dt="2023-03-15T05:37:59.995" v="553" actId="21"/>
          <ac:cxnSpMkLst>
            <pc:docMk/>
            <pc:sldMk cId="2197565480" sldId="482"/>
            <ac:cxnSpMk id="17" creationId="{39D6F2CB-D0FF-FCA9-F71F-46D47439B71F}"/>
          </ac:cxnSpMkLst>
        </pc:cxnChg>
        <pc:cxnChg chg="add del mod">
          <ac:chgData name="Manish Sharma" userId="b799adb9ba789c8f" providerId="LiveId" clId="{9CAE395F-60C6-48C4-8A9C-360056E93E38}" dt="2023-03-15T05:37:59.995" v="553" actId="21"/>
          <ac:cxnSpMkLst>
            <pc:docMk/>
            <pc:sldMk cId="2197565480" sldId="482"/>
            <ac:cxnSpMk id="20" creationId="{256413E9-E539-59D8-ACE0-BBE3AA87F25F}"/>
          </ac:cxnSpMkLst>
        </pc:cxnChg>
        <pc:cxnChg chg="add del mod">
          <ac:chgData name="Manish Sharma" userId="b799adb9ba789c8f" providerId="LiveId" clId="{9CAE395F-60C6-48C4-8A9C-360056E93E38}" dt="2023-03-15T05:37:59.995" v="553" actId="21"/>
          <ac:cxnSpMkLst>
            <pc:docMk/>
            <pc:sldMk cId="2197565480" sldId="482"/>
            <ac:cxnSpMk id="21" creationId="{94C29C16-4682-D902-3369-206DB3961FD9}"/>
          </ac:cxnSpMkLst>
        </pc:cxnChg>
        <pc:cxnChg chg="add del mod">
          <ac:chgData name="Manish Sharma" userId="b799adb9ba789c8f" providerId="LiveId" clId="{9CAE395F-60C6-48C4-8A9C-360056E93E38}" dt="2023-03-15T05:38:04.525" v="555"/>
          <ac:cxnSpMkLst>
            <pc:docMk/>
            <pc:sldMk cId="2197565480" sldId="482"/>
            <ac:cxnSpMk id="27" creationId="{AF131176-D143-611A-BCA6-FB6F713096FA}"/>
          </ac:cxnSpMkLst>
        </pc:cxnChg>
        <pc:cxnChg chg="add del mod">
          <ac:chgData name="Manish Sharma" userId="b799adb9ba789c8f" providerId="LiveId" clId="{9CAE395F-60C6-48C4-8A9C-360056E93E38}" dt="2023-03-15T05:38:04.525" v="555"/>
          <ac:cxnSpMkLst>
            <pc:docMk/>
            <pc:sldMk cId="2197565480" sldId="482"/>
            <ac:cxnSpMk id="28" creationId="{CE586C75-C241-04A5-D597-C313CCE35C52}"/>
          </ac:cxnSpMkLst>
        </pc:cxnChg>
        <pc:cxnChg chg="add del mod">
          <ac:chgData name="Manish Sharma" userId="b799adb9ba789c8f" providerId="LiveId" clId="{9CAE395F-60C6-48C4-8A9C-360056E93E38}" dt="2023-03-15T05:38:04.525" v="555"/>
          <ac:cxnSpMkLst>
            <pc:docMk/>
            <pc:sldMk cId="2197565480" sldId="482"/>
            <ac:cxnSpMk id="31" creationId="{F2A4CC36-7BF7-B78C-3DB8-41207A01B07A}"/>
          </ac:cxnSpMkLst>
        </pc:cxnChg>
        <pc:cxnChg chg="add del mod">
          <ac:chgData name="Manish Sharma" userId="b799adb9ba789c8f" providerId="LiveId" clId="{9CAE395F-60C6-48C4-8A9C-360056E93E38}" dt="2023-03-15T05:38:04.525" v="555"/>
          <ac:cxnSpMkLst>
            <pc:docMk/>
            <pc:sldMk cId="2197565480" sldId="482"/>
            <ac:cxnSpMk id="32" creationId="{DBF96817-2A3D-9E42-A984-72FB7354D26A}"/>
          </ac:cxnSpMkLst>
        </pc:cxnChg>
        <pc:cxnChg chg="add del mod">
          <ac:chgData name="Manish Sharma" userId="b799adb9ba789c8f" providerId="LiveId" clId="{9CAE395F-60C6-48C4-8A9C-360056E93E38}" dt="2023-03-15T05:38:04.525" v="555"/>
          <ac:cxnSpMkLst>
            <pc:docMk/>
            <pc:sldMk cId="2197565480" sldId="482"/>
            <ac:cxnSpMk id="36" creationId="{861643D6-D7CB-2475-ACF4-5CAED6E4AF71}"/>
          </ac:cxnSpMkLst>
        </pc:cxnChg>
        <pc:cxnChg chg="add del mod">
          <ac:chgData name="Manish Sharma" userId="b799adb9ba789c8f" providerId="LiveId" clId="{9CAE395F-60C6-48C4-8A9C-360056E93E38}" dt="2023-03-15T05:38:04.525" v="555"/>
          <ac:cxnSpMkLst>
            <pc:docMk/>
            <pc:sldMk cId="2197565480" sldId="482"/>
            <ac:cxnSpMk id="38" creationId="{1203701C-D687-F2E6-8967-FE563825C13C}"/>
          </ac:cxnSpMkLst>
        </pc:cxnChg>
        <pc:cxnChg chg="add del mod">
          <ac:chgData name="Manish Sharma" userId="b799adb9ba789c8f" providerId="LiveId" clId="{9CAE395F-60C6-48C4-8A9C-360056E93E38}" dt="2023-03-15T05:38:04.525" v="555"/>
          <ac:cxnSpMkLst>
            <pc:docMk/>
            <pc:sldMk cId="2197565480" sldId="482"/>
            <ac:cxnSpMk id="41" creationId="{0A63AA36-16C8-161B-D368-DA21B6EFAC65}"/>
          </ac:cxnSpMkLst>
        </pc:cxnChg>
        <pc:cxnChg chg="add del mod">
          <ac:chgData name="Manish Sharma" userId="b799adb9ba789c8f" providerId="LiveId" clId="{9CAE395F-60C6-48C4-8A9C-360056E93E38}" dt="2023-03-15T05:38:04.525" v="555"/>
          <ac:cxnSpMkLst>
            <pc:docMk/>
            <pc:sldMk cId="2197565480" sldId="482"/>
            <ac:cxnSpMk id="42" creationId="{40A3FA2B-ACDE-9513-A552-C1992BF483E6}"/>
          </ac:cxnSpMkLst>
        </pc:cxnChg>
      </pc:sldChg>
      <pc:sldChg chg="addSp modSp add mod">
        <pc:chgData name="Manish Sharma" userId="b799adb9ba789c8f" providerId="LiveId" clId="{9CAE395F-60C6-48C4-8A9C-360056E93E38}" dt="2023-03-15T06:47:11.765" v="621" actId="1076"/>
        <pc:sldMkLst>
          <pc:docMk/>
          <pc:sldMk cId="1253255136" sldId="483"/>
        </pc:sldMkLst>
        <pc:spChg chg="add mod">
          <ac:chgData name="Manish Sharma" userId="b799adb9ba789c8f" providerId="LiveId" clId="{9CAE395F-60C6-48C4-8A9C-360056E93E38}" dt="2023-03-15T06:46:11.194" v="578" actId="1076"/>
          <ac:spMkLst>
            <pc:docMk/>
            <pc:sldMk cId="1253255136" sldId="483"/>
            <ac:spMk id="2" creationId="{181A2E29-C6ED-66CF-E96A-993C960B258A}"/>
          </ac:spMkLst>
        </pc:spChg>
        <pc:spChg chg="mod">
          <ac:chgData name="Manish Sharma" userId="b799adb9ba789c8f" providerId="LiveId" clId="{9CAE395F-60C6-48C4-8A9C-360056E93E38}" dt="2023-03-15T06:45:47.218" v="559" actId="1076"/>
          <ac:spMkLst>
            <pc:docMk/>
            <pc:sldMk cId="1253255136" sldId="483"/>
            <ac:spMk id="20" creationId="{5AE4955F-0C59-6D29-FD25-CFFF420D2FC2}"/>
          </ac:spMkLst>
        </pc:spChg>
        <pc:spChg chg="add mod">
          <ac:chgData name="Manish Sharma" userId="b799adb9ba789c8f" providerId="LiveId" clId="{9CAE395F-60C6-48C4-8A9C-360056E93E38}" dt="2023-03-15T06:46:20.902" v="580" actId="1076"/>
          <ac:spMkLst>
            <pc:docMk/>
            <pc:sldMk cId="1253255136" sldId="483"/>
            <ac:spMk id="26" creationId="{DA330701-8BDF-5293-A1F4-523E804CA968}"/>
          </ac:spMkLst>
        </pc:spChg>
        <pc:spChg chg="add mod">
          <ac:chgData name="Manish Sharma" userId="b799adb9ba789c8f" providerId="LiveId" clId="{9CAE395F-60C6-48C4-8A9C-360056E93E38}" dt="2023-03-15T06:46:20.902" v="580" actId="1076"/>
          <ac:spMkLst>
            <pc:docMk/>
            <pc:sldMk cId="1253255136" sldId="483"/>
            <ac:spMk id="28" creationId="{28D4AB5E-4149-61C6-CB83-78C2B5C18CF9}"/>
          </ac:spMkLst>
        </pc:spChg>
        <pc:spChg chg="add mod">
          <ac:chgData name="Manish Sharma" userId="b799adb9ba789c8f" providerId="LiveId" clId="{9CAE395F-60C6-48C4-8A9C-360056E93E38}" dt="2023-03-15T06:46:25.036" v="586" actId="20577"/>
          <ac:spMkLst>
            <pc:docMk/>
            <pc:sldMk cId="1253255136" sldId="483"/>
            <ac:spMk id="29" creationId="{5C7E10C2-55E1-DB5E-B4FD-A78F68CE8026}"/>
          </ac:spMkLst>
        </pc:spChg>
        <pc:spChg chg="add mod">
          <ac:chgData name="Manish Sharma" userId="b799adb9ba789c8f" providerId="LiveId" clId="{9CAE395F-60C6-48C4-8A9C-360056E93E38}" dt="2023-03-15T06:46:34.258" v="588" actId="1076"/>
          <ac:spMkLst>
            <pc:docMk/>
            <pc:sldMk cId="1253255136" sldId="483"/>
            <ac:spMk id="31" creationId="{F8A7679E-BF2E-9C96-ACBC-028EEBEAEF93}"/>
          </ac:spMkLst>
        </pc:spChg>
        <pc:spChg chg="add mod">
          <ac:chgData name="Manish Sharma" userId="b799adb9ba789c8f" providerId="LiveId" clId="{9CAE395F-60C6-48C4-8A9C-360056E93E38}" dt="2023-03-15T06:46:34.258" v="588" actId="1076"/>
          <ac:spMkLst>
            <pc:docMk/>
            <pc:sldMk cId="1253255136" sldId="483"/>
            <ac:spMk id="33" creationId="{B059731E-AC73-457E-DE7B-54167935FA4D}"/>
          </ac:spMkLst>
        </pc:spChg>
        <pc:spChg chg="add mod">
          <ac:chgData name="Manish Sharma" userId="b799adb9ba789c8f" providerId="LiveId" clId="{9CAE395F-60C6-48C4-8A9C-360056E93E38}" dt="2023-03-15T06:46:45.414" v="601" actId="1076"/>
          <ac:spMkLst>
            <pc:docMk/>
            <pc:sldMk cId="1253255136" sldId="483"/>
            <ac:spMk id="34" creationId="{F47A0A5F-415D-F17E-F465-4D9C49D0C50A}"/>
          </ac:spMkLst>
        </pc:spChg>
        <pc:spChg chg="add mod">
          <ac:chgData name="Manish Sharma" userId="b799adb9ba789c8f" providerId="LiveId" clId="{9CAE395F-60C6-48C4-8A9C-360056E93E38}" dt="2023-03-15T06:46:52.763" v="603" actId="1076"/>
          <ac:spMkLst>
            <pc:docMk/>
            <pc:sldMk cId="1253255136" sldId="483"/>
            <ac:spMk id="36" creationId="{0C38E954-C85A-D55C-D8F3-541620CF145F}"/>
          </ac:spMkLst>
        </pc:spChg>
        <pc:spChg chg="add mod">
          <ac:chgData name="Manish Sharma" userId="b799adb9ba789c8f" providerId="LiveId" clId="{9CAE395F-60C6-48C4-8A9C-360056E93E38}" dt="2023-03-15T06:46:52.763" v="603" actId="1076"/>
          <ac:spMkLst>
            <pc:docMk/>
            <pc:sldMk cId="1253255136" sldId="483"/>
            <ac:spMk id="38" creationId="{314B7F66-8864-1823-F845-39EC05CB36B0}"/>
          </ac:spMkLst>
        </pc:spChg>
        <pc:spChg chg="add mod">
          <ac:chgData name="Manish Sharma" userId="b799adb9ba789c8f" providerId="LiveId" clId="{9CAE395F-60C6-48C4-8A9C-360056E93E38}" dt="2023-03-15T06:47:11.765" v="621" actId="1076"/>
          <ac:spMkLst>
            <pc:docMk/>
            <pc:sldMk cId="1253255136" sldId="483"/>
            <ac:spMk id="39" creationId="{A6664F7E-62D7-258E-EF81-9AD939B81776}"/>
          </ac:spMkLst>
        </pc:spChg>
        <pc:cxnChg chg="add mod">
          <ac:chgData name="Manish Sharma" userId="b799adb9ba789c8f" providerId="LiveId" clId="{9CAE395F-60C6-48C4-8A9C-360056E93E38}" dt="2023-03-15T06:46:20.902" v="580" actId="1076"/>
          <ac:cxnSpMkLst>
            <pc:docMk/>
            <pc:sldMk cId="1253255136" sldId="483"/>
            <ac:cxnSpMk id="3" creationId="{32B20880-BB8D-5FB6-CBA1-37A08F7EDF4F}"/>
          </ac:cxnSpMkLst>
        </pc:cxnChg>
        <pc:cxnChg chg="add mod">
          <ac:chgData name="Manish Sharma" userId="b799adb9ba789c8f" providerId="LiveId" clId="{9CAE395F-60C6-48C4-8A9C-360056E93E38}" dt="2023-03-15T06:46:20.902" v="580" actId="1076"/>
          <ac:cxnSpMkLst>
            <pc:docMk/>
            <pc:sldMk cId="1253255136" sldId="483"/>
            <ac:cxnSpMk id="27" creationId="{43EA6C83-1B17-6B8A-8EA8-88E7BB873F39}"/>
          </ac:cxnSpMkLst>
        </pc:cxnChg>
        <pc:cxnChg chg="add mod">
          <ac:chgData name="Manish Sharma" userId="b799adb9ba789c8f" providerId="LiveId" clId="{9CAE395F-60C6-48C4-8A9C-360056E93E38}" dt="2023-03-15T06:46:34.258" v="588" actId="1076"/>
          <ac:cxnSpMkLst>
            <pc:docMk/>
            <pc:sldMk cId="1253255136" sldId="483"/>
            <ac:cxnSpMk id="30" creationId="{79D21C9E-9519-2F52-EC09-39FDA1ABAD60}"/>
          </ac:cxnSpMkLst>
        </pc:cxnChg>
        <pc:cxnChg chg="add mod">
          <ac:chgData name="Manish Sharma" userId="b799adb9ba789c8f" providerId="LiveId" clId="{9CAE395F-60C6-48C4-8A9C-360056E93E38}" dt="2023-03-15T06:46:34.258" v="588" actId="1076"/>
          <ac:cxnSpMkLst>
            <pc:docMk/>
            <pc:sldMk cId="1253255136" sldId="483"/>
            <ac:cxnSpMk id="32" creationId="{B2AF3B0C-F785-1FB1-030A-E04873635EA5}"/>
          </ac:cxnSpMkLst>
        </pc:cxnChg>
        <pc:cxnChg chg="add mod">
          <ac:chgData name="Manish Sharma" userId="b799adb9ba789c8f" providerId="LiveId" clId="{9CAE395F-60C6-48C4-8A9C-360056E93E38}" dt="2023-03-15T06:46:52.763" v="603" actId="1076"/>
          <ac:cxnSpMkLst>
            <pc:docMk/>
            <pc:sldMk cId="1253255136" sldId="483"/>
            <ac:cxnSpMk id="35" creationId="{E69C4753-7562-8FC9-CBBA-6725708B550D}"/>
          </ac:cxnSpMkLst>
        </pc:cxnChg>
        <pc:cxnChg chg="add mod">
          <ac:chgData name="Manish Sharma" userId="b799adb9ba789c8f" providerId="LiveId" clId="{9CAE395F-60C6-48C4-8A9C-360056E93E38}" dt="2023-03-15T06:46:52.763" v="603" actId="1076"/>
          <ac:cxnSpMkLst>
            <pc:docMk/>
            <pc:sldMk cId="1253255136" sldId="483"/>
            <ac:cxnSpMk id="37" creationId="{D556528F-EA6F-B363-FCD4-1FFE6520B687}"/>
          </ac:cxnSpMkLst>
        </pc:cxnChg>
      </pc:sldChg>
      <pc:sldChg chg="addSp delSp modSp add del mod">
        <pc:chgData name="Manish Sharma" userId="b799adb9ba789c8f" providerId="LiveId" clId="{9CAE395F-60C6-48C4-8A9C-360056E93E38}" dt="2023-03-15T07:07:12.038" v="811" actId="47"/>
        <pc:sldMkLst>
          <pc:docMk/>
          <pc:sldMk cId="1979961374" sldId="484"/>
        </pc:sldMkLst>
        <pc:spChg chg="mod">
          <ac:chgData name="Manish Sharma" userId="b799adb9ba789c8f" providerId="LiveId" clId="{9CAE395F-60C6-48C4-8A9C-360056E93E38}" dt="2023-03-15T07:05:23.844" v="770" actId="14100"/>
          <ac:spMkLst>
            <pc:docMk/>
            <pc:sldMk cId="1979961374" sldId="484"/>
            <ac:spMk id="4" creationId="{56C160D9-FE98-A2B3-A416-B13A1697B001}"/>
          </ac:spMkLst>
        </pc:spChg>
        <pc:spChg chg="mod">
          <ac:chgData name="Manish Sharma" userId="b799adb9ba789c8f" providerId="LiveId" clId="{9CAE395F-60C6-48C4-8A9C-360056E93E38}" dt="2023-03-15T07:00:38.494" v="692" actId="1076"/>
          <ac:spMkLst>
            <pc:docMk/>
            <pc:sldMk cId="1979961374" sldId="484"/>
            <ac:spMk id="13" creationId="{D532F6B2-58D0-53AD-F0F4-BCCE808CF546}"/>
          </ac:spMkLst>
        </pc:spChg>
        <pc:spChg chg="del">
          <ac:chgData name="Manish Sharma" userId="b799adb9ba789c8f" providerId="LiveId" clId="{9CAE395F-60C6-48C4-8A9C-360056E93E38}" dt="2023-03-15T06:56:50.230" v="627" actId="21"/>
          <ac:spMkLst>
            <pc:docMk/>
            <pc:sldMk cId="1979961374" sldId="484"/>
            <ac:spMk id="20" creationId="{5AE4955F-0C59-6D29-FD25-CFFF420D2FC2}"/>
          </ac:spMkLst>
        </pc:spChg>
        <pc:spChg chg="mod">
          <ac:chgData name="Manish Sharma" userId="b799adb9ba789c8f" providerId="LiveId" clId="{9CAE395F-60C6-48C4-8A9C-360056E93E38}" dt="2023-03-15T06:59:58.333" v="683" actId="1035"/>
          <ac:spMkLst>
            <pc:docMk/>
            <pc:sldMk cId="1979961374" sldId="484"/>
            <ac:spMk id="22" creationId="{61069A44-7158-DF83-404E-43CA4F08EF42}"/>
          </ac:spMkLst>
        </pc:spChg>
        <pc:spChg chg="mod">
          <ac:chgData name="Manish Sharma" userId="b799adb9ba789c8f" providerId="LiveId" clId="{9CAE395F-60C6-48C4-8A9C-360056E93E38}" dt="2023-03-15T06:59:58.333" v="683" actId="1035"/>
          <ac:spMkLst>
            <pc:docMk/>
            <pc:sldMk cId="1979961374" sldId="484"/>
            <ac:spMk id="23" creationId="{D9F8532C-BE82-E338-71A8-B5EE5C6D1756}"/>
          </ac:spMkLst>
        </pc:spChg>
        <pc:spChg chg="mod">
          <ac:chgData name="Manish Sharma" userId="b799adb9ba789c8f" providerId="LiveId" clId="{9CAE395F-60C6-48C4-8A9C-360056E93E38}" dt="2023-03-15T06:59:58.333" v="683" actId="1035"/>
          <ac:spMkLst>
            <pc:docMk/>
            <pc:sldMk cId="1979961374" sldId="484"/>
            <ac:spMk id="24" creationId="{53EEC6CE-BDB6-50F2-4D59-76D7F3533827}"/>
          </ac:spMkLst>
        </pc:spChg>
        <pc:spChg chg="mod">
          <ac:chgData name="Manish Sharma" userId="b799adb9ba789c8f" providerId="LiveId" clId="{9CAE395F-60C6-48C4-8A9C-360056E93E38}" dt="2023-03-15T07:00:02.088" v="684" actId="1076"/>
          <ac:spMkLst>
            <pc:docMk/>
            <pc:sldMk cId="1979961374" sldId="484"/>
            <ac:spMk id="25" creationId="{90E57742-04B7-8E12-D0A3-1625E8BAAE83}"/>
          </ac:spMkLst>
        </pc:spChg>
        <pc:spChg chg="del">
          <ac:chgData name="Manish Sharma" userId="b799adb9ba789c8f" providerId="LiveId" clId="{9CAE395F-60C6-48C4-8A9C-360056E93E38}" dt="2023-03-15T06:56:25.279" v="623" actId="478"/>
          <ac:spMkLst>
            <pc:docMk/>
            <pc:sldMk cId="1979961374" sldId="484"/>
            <ac:spMk id="26" creationId="{DA330701-8BDF-5293-A1F4-523E804CA968}"/>
          </ac:spMkLst>
        </pc:spChg>
        <pc:spChg chg="del">
          <ac:chgData name="Manish Sharma" userId="b799adb9ba789c8f" providerId="LiveId" clId="{9CAE395F-60C6-48C4-8A9C-360056E93E38}" dt="2023-03-15T06:56:25.279" v="623" actId="478"/>
          <ac:spMkLst>
            <pc:docMk/>
            <pc:sldMk cId="1979961374" sldId="484"/>
            <ac:spMk id="28" creationId="{28D4AB5E-4149-61C6-CB83-78C2B5C18CF9}"/>
          </ac:spMkLst>
        </pc:spChg>
        <pc:spChg chg="del">
          <ac:chgData name="Manish Sharma" userId="b799adb9ba789c8f" providerId="LiveId" clId="{9CAE395F-60C6-48C4-8A9C-360056E93E38}" dt="2023-03-15T06:56:25.279" v="623" actId="478"/>
          <ac:spMkLst>
            <pc:docMk/>
            <pc:sldMk cId="1979961374" sldId="484"/>
            <ac:spMk id="29" creationId="{5C7E10C2-55E1-DB5E-B4FD-A78F68CE8026}"/>
          </ac:spMkLst>
        </pc:spChg>
        <pc:spChg chg="del">
          <ac:chgData name="Manish Sharma" userId="b799adb9ba789c8f" providerId="LiveId" clId="{9CAE395F-60C6-48C4-8A9C-360056E93E38}" dt="2023-03-15T06:56:25.279" v="623" actId="478"/>
          <ac:spMkLst>
            <pc:docMk/>
            <pc:sldMk cId="1979961374" sldId="484"/>
            <ac:spMk id="31" creationId="{F8A7679E-BF2E-9C96-ACBC-028EEBEAEF93}"/>
          </ac:spMkLst>
        </pc:spChg>
        <pc:spChg chg="del">
          <ac:chgData name="Manish Sharma" userId="b799adb9ba789c8f" providerId="LiveId" clId="{9CAE395F-60C6-48C4-8A9C-360056E93E38}" dt="2023-03-15T06:56:25.279" v="623" actId="478"/>
          <ac:spMkLst>
            <pc:docMk/>
            <pc:sldMk cId="1979961374" sldId="484"/>
            <ac:spMk id="33" creationId="{B059731E-AC73-457E-DE7B-54167935FA4D}"/>
          </ac:spMkLst>
        </pc:spChg>
        <pc:spChg chg="del">
          <ac:chgData name="Manish Sharma" userId="b799adb9ba789c8f" providerId="LiveId" clId="{9CAE395F-60C6-48C4-8A9C-360056E93E38}" dt="2023-03-15T06:56:25.279" v="623" actId="478"/>
          <ac:spMkLst>
            <pc:docMk/>
            <pc:sldMk cId="1979961374" sldId="484"/>
            <ac:spMk id="34" creationId="{F47A0A5F-415D-F17E-F465-4D9C49D0C50A}"/>
          </ac:spMkLst>
        </pc:spChg>
        <pc:spChg chg="del">
          <ac:chgData name="Manish Sharma" userId="b799adb9ba789c8f" providerId="LiveId" clId="{9CAE395F-60C6-48C4-8A9C-360056E93E38}" dt="2023-03-15T06:56:25.279" v="623" actId="478"/>
          <ac:spMkLst>
            <pc:docMk/>
            <pc:sldMk cId="1979961374" sldId="484"/>
            <ac:spMk id="36" creationId="{0C38E954-C85A-D55C-D8F3-541620CF145F}"/>
          </ac:spMkLst>
        </pc:spChg>
        <pc:spChg chg="del">
          <ac:chgData name="Manish Sharma" userId="b799adb9ba789c8f" providerId="LiveId" clId="{9CAE395F-60C6-48C4-8A9C-360056E93E38}" dt="2023-03-15T06:56:25.279" v="623" actId="478"/>
          <ac:spMkLst>
            <pc:docMk/>
            <pc:sldMk cId="1979961374" sldId="484"/>
            <ac:spMk id="38" creationId="{314B7F66-8864-1823-F845-39EC05CB36B0}"/>
          </ac:spMkLst>
        </pc:spChg>
        <pc:spChg chg="del">
          <ac:chgData name="Manish Sharma" userId="b799adb9ba789c8f" providerId="LiveId" clId="{9CAE395F-60C6-48C4-8A9C-360056E93E38}" dt="2023-03-15T06:56:33.914" v="624" actId="478"/>
          <ac:spMkLst>
            <pc:docMk/>
            <pc:sldMk cId="1979961374" sldId="484"/>
            <ac:spMk id="39" creationId="{A6664F7E-62D7-258E-EF81-9AD939B81776}"/>
          </ac:spMkLst>
        </pc:spChg>
        <pc:spChg chg="add mod">
          <ac:chgData name="Manish Sharma" userId="b799adb9ba789c8f" providerId="LiveId" clId="{9CAE395F-60C6-48C4-8A9C-360056E93E38}" dt="2023-03-15T07:05:38.206" v="774" actId="1076"/>
          <ac:spMkLst>
            <pc:docMk/>
            <pc:sldMk cId="1979961374" sldId="484"/>
            <ac:spMk id="40" creationId="{F56C6822-A4FC-2CB5-A814-845A57581416}"/>
          </ac:spMkLst>
        </pc:spChg>
        <pc:spChg chg="add del mod">
          <ac:chgData name="Manish Sharma" userId="b799adb9ba789c8f" providerId="LiveId" clId="{9CAE395F-60C6-48C4-8A9C-360056E93E38}" dt="2023-03-15T07:05:16.950" v="768" actId="478"/>
          <ac:spMkLst>
            <pc:docMk/>
            <pc:sldMk cId="1979961374" sldId="484"/>
            <ac:spMk id="41" creationId="{0E5142FF-5C71-F13B-3E88-05C89D469130}"/>
          </ac:spMkLst>
        </pc:spChg>
        <pc:spChg chg="mod">
          <ac:chgData name="Manish Sharma" userId="b799adb9ba789c8f" providerId="LiveId" clId="{9CAE395F-60C6-48C4-8A9C-360056E93E38}" dt="2023-03-15T06:57:07.386" v="633"/>
          <ac:spMkLst>
            <pc:docMk/>
            <pc:sldMk cId="1979961374" sldId="484"/>
            <ac:spMk id="43" creationId="{4ABC919E-17DC-B9E5-E66A-FF5217E6F4C1}"/>
          </ac:spMkLst>
        </pc:spChg>
        <pc:spChg chg="mod">
          <ac:chgData name="Manish Sharma" userId="b799adb9ba789c8f" providerId="LiveId" clId="{9CAE395F-60C6-48C4-8A9C-360056E93E38}" dt="2023-03-15T06:57:07.386" v="633"/>
          <ac:spMkLst>
            <pc:docMk/>
            <pc:sldMk cId="1979961374" sldId="484"/>
            <ac:spMk id="44" creationId="{B5CFE648-8E69-8AE7-C043-DCBDF7B34220}"/>
          </ac:spMkLst>
        </pc:spChg>
        <pc:spChg chg="mod">
          <ac:chgData name="Manish Sharma" userId="b799adb9ba789c8f" providerId="LiveId" clId="{9CAE395F-60C6-48C4-8A9C-360056E93E38}" dt="2023-03-15T06:57:07.386" v="633"/>
          <ac:spMkLst>
            <pc:docMk/>
            <pc:sldMk cId="1979961374" sldId="484"/>
            <ac:spMk id="46" creationId="{F955CCF3-E06C-453E-F2FB-2914D5510A99}"/>
          </ac:spMkLst>
        </pc:spChg>
        <pc:spChg chg="mod">
          <ac:chgData name="Manish Sharma" userId="b799adb9ba789c8f" providerId="LiveId" clId="{9CAE395F-60C6-48C4-8A9C-360056E93E38}" dt="2023-03-15T06:57:07.386" v="633"/>
          <ac:spMkLst>
            <pc:docMk/>
            <pc:sldMk cId="1979961374" sldId="484"/>
            <ac:spMk id="47" creationId="{2E4C71ED-3A5F-D3B0-9D59-38555AB7B0A8}"/>
          </ac:spMkLst>
        </pc:spChg>
        <pc:spChg chg="add del mod">
          <ac:chgData name="Manish Sharma" userId="b799adb9ba789c8f" providerId="LiveId" clId="{9CAE395F-60C6-48C4-8A9C-360056E93E38}" dt="2023-03-15T07:05:32.048" v="773" actId="478"/>
          <ac:spMkLst>
            <pc:docMk/>
            <pc:sldMk cId="1979961374" sldId="484"/>
            <ac:spMk id="48" creationId="{9346B587-234F-ECFD-3161-259434737E5D}"/>
          </ac:spMkLst>
        </pc:spChg>
        <pc:spChg chg="add del mod">
          <ac:chgData name="Manish Sharma" userId="b799adb9ba789c8f" providerId="LiveId" clId="{9CAE395F-60C6-48C4-8A9C-360056E93E38}" dt="2023-03-15T07:05:20.143" v="769" actId="21"/>
          <ac:spMkLst>
            <pc:docMk/>
            <pc:sldMk cId="1979961374" sldId="484"/>
            <ac:spMk id="49" creationId="{262895E4-A9A9-5B6E-52FD-1D3C3D9A6317}"/>
          </ac:spMkLst>
        </pc:spChg>
        <pc:spChg chg="add mod">
          <ac:chgData name="Manish Sharma" userId="b799adb9ba789c8f" providerId="LiveId" clId="{9CAE395F-60C6-48C4-8A9C-360056E93E38}" dt="2023-03-15T06:59:15.844" v="660" actId="1076"/>
          <ac:spMkLst>
            <pc:docMk/>
            <pc:sldMk cId="1979961374" sldId="484"/>
            <ac:spMk id="52" creationId="{40CD7739-EA98-89BB-71D1-B00B0AF04524}"/>
          </ac:spMkLst>
        </pc:spChg>
        <pc:spChg chg="add mod">
          <ac:chgData name="Manish Sharma" userId="b799adb9ba789c8f" providerId="LiveId" clId="{9CAE395F-60C6-48C4-8A9C-360056E93E38}" dt="2023-03-15T06:59:15.844" v="660" actId="1076"/>
          <ac:spMkLst>
            <pc:docMk/>
            <pc:sldMk cId="1979961374" sldId="484"/>
            <ac:spMk id="53" creationId="{264CC6F3-2709-280A-848F-912138B9A84D}"/>
          </ac:spMkLst>
        </pc:spChg>
        <pc:spChg chg="add mod">
          <ac:chgData name="Manish Sharma" userId="b799adb9ba789c8f" providerId="LiveId" clId="{9CAE395F-60C6-48C4-8A9C-360056E93E38}" dt="2023-03-15T06:59:51.960" v="663"/>
          <ac:spMkLst>
            <pc:docMk/>
            <pc:sldMk cId="1979961374" sldId="484"/>
            <ac:spMk id="55" creationId="{46E65604-0C15-6DF5-7F49-39866BA96955}"/>
          </ac:spMkLst>
        </pc:spChg>
        <pc:spChg chg="add mod">
          <ac:chgData name="Manish Sharma" userId="b799adb9ba789c8f" providerId="LiveId" clId="{9CAE395F-60C6-48C4-8A9C-360056E93E38}" dt="2023-03-15T07:00:08.797" v="685"/>
          <ac:spMkLst>
            <pc:docMk/>
            <pc:sldMk cId="1979961374" sldId="484"/>
            <ac:spMk id="56" creationId="{2D5A7343-EAFD-0FBA-0E96-E859FDE31818}"/>
          </ac:spMkLst>
        </pc:spChg>
        <pc:spChg chg="add mod">
          <ac:chgData name="Manish Sharma" userId="b799adb9ba789c8f" providerId="LiveId" clId="{9CAE395F-60C6-48C4-8A9C-360056E93E38}" dt="2023-03-15T07:00:15.602" v="686"/>
          <ac:spMkLst>
            <pc:docMk/>
            <pc:sldMk cId="1979961374" sldId="484"/>
            <ac:spMk id="57" creationId="{45836FF0-2BB7-9563-F1DF-A0F9B3A5630B}"/>
          </ac:spMkLst>
        </pc:spChg>
        <pc:spChg chg="add mod">
          <ac:chgData name="Manish Sharma" userId="b799adb9ba789c8f" providerId="LiveId" clId="{9CAE395F-60C6-48C4-8A9C-360056E93E38}" dt="2023-03-15T07:00:49.518" v="694" actId="1076"/>
          <ac:spMkLst>
            <pc:docMk/>
            <pc:sldMk cId="1979961374" sldId="484"/>
            <ac:spMk id="58" creationId="{875712C6-C7EC-0992-30E6-A8FE8436F39A}"/>
          </ac:spMkLst>
        </pc:spChg>
        <pc:spChg chg="add mod">
          <ac:chgData name="Manish Sharma" userId="b799adb9ba789c8f" providerId="LiveId" clId="{9CAE395F-60C6-48C4-8A9C-360056E93E38}" dt="2023-03-15T07:05:48.476" v="778" actId="20577"/>
          <ac:spMkLst>
            <pc:docMk/>
            <pc:sldMk cId="1979961374" sldId="484"/>
            <ac:spMk id="59" creationId="{2D96A9DF-4559-552D-C361-22B80CA36283}"/>
          </ac:spMkLst>
        </pc:spChg>
        <pc:spChg chg="add mod">
          <ac:chgData name="Manish Sharma" userId="b799adb9ba789c8f" providerId="LiveId" clId="{9CAE395F-60C6-48C4-8A9C-360056E93E38}" dt="2023-03-15T07:02:06.536" v="724" actId="20577"/>
          <ac:spMkLst>
            <pc:docMk/>
            <pc:sldMk cId="1979961374" sldId="484"/>
            <ac:spMk id="60" creationId="{FE1508CB-6A1E-F0A6-A349-00E853B5BDF7}"/>
          </ac:spMkLst>
        </pc:spChg>
        <pc:spChg chg="add mod">
          <ac:chgData name="Manish Sharma" userId="b799adb9ba789c8f" providerId="LiveId" clId="{9CAE395F-60C6-48C4-8A9C-360056E93E38}" dt="2023-03-15T07:05:29.852" v="772" actId="1076"/>
          <ac:spMkLst>
            <pc:docMk/>
            <pc:sldMk cId="1979961374" sldId="484"/>
            <ac:spMk id="63" creationId="{DCFE27F1-9F42-8537-7537-76CBFCE9E727}"/>
          </ac:spMkLst>
        </pc:spChg>
        <pc:grpChg chg="mod">
          <ac:chgData name="Manish Sharma" userId="b799adb9ba789c8f" providerId="LiveId" clId="{9CAE395F-60C6-48C4-8A9C-360056E93E38}" dt="2023-03-15T07:05:40.501" v="775" actId="1076"/>
          <ac:grpSpMkLst>
            <pc:docMk/>
            <pc:sldMk cId="1979961374" sldId="484"/>
            <ac:grpSpMk id="14" creationId="{F10E7C61-1285-6EF1-D41B-78537B4B3EBA}"/>
          </ac:grpSpMkLst>
        </pc:grpChg>
        <pc:grpChg chg="mod">
          <ac:chgData name="Manish Sharma" userId="b799adb9ba789c8f" providerId="LiveId" clId="{9CAE395F-60C6-48C4-8A9C-360056E93E38}" dt="2023-03-15T07:05:42.129" v="776" actId="1076"/>
          <ac:grpSpMkLst>
            <pc:docMk/>
            <pc:sldMk cId="1979961374" sldId="484"/>
            <ac:grpSpMk id="17" creationId="{969DB46B-6C8E-853F-3343-E8E6601ED567}"/>
          </ac:grpSpMkLst>
        </pc:grpChg>
        <pc:grpChg chg="add del mod">
          <ac:chgData name="Manish Sharma" userId="b799adb9ba789c8f" providerId="LiveId" clId="{9CAE395F-60C6-48C4-8A9C-360056E93E38}" dt="2023-03-15T06:57:20.755" v="635" actId="478"/>
          <ac:grpSpMkLst>
            <pc:docMk/>
            <pc:sldMk cId="1979961374" sldId="484"/>
            <ac:grpSpMk id="42" creationId="{B42EE648-B81C-5CFC-FDFF-34ABBA27875D}"/>
          </ac:grpSpMkLst>
        </pc:grpChg>
        <pc:grpChg chg="add del mod">
          <ac:chgData name="Manish Sharma" userId="b799adb9ba789c8f" providerId="LiveId" clId="{9CAE395F-60C6-48C4-8A9C-360056E93E38}" dt="2023-03-15T06:57:20.755" v="635" actId="478"/>
          <ac:grpSpMkLst>
            <pc:docMk/>
            <pc:sldMk cId="1979961374" sldId="484"/>
            <ac:grpSpMk id="45" creationId="{62C4A803-950E-FB4A-2E88-E709D3DEBF4E}"/>
          </ac:grpSpMkLst>
        </pc:grpChg>
        <pc:cxnChg chg="del">
          <ac:chgData name="Manish Sharma" userId="b799adb9ba789c8f" providerId="LiveId" clId="{9CAE395F-60C6-48C4-8A9C-360056E93E38}" dt="2023-03-15T06:56:33.914" v="624" actId="478"/>
          <ac:cxnSpMkLst>
            <pc:docMk/>
            <pc:sldMk cId="1979961374" sldId="484"/>
            <ac:cxnSpMk id="3" creationId="{32B20880-BB8D-5FB6-CBA1-37A08F7EDF4F}"/>
          </ac:cxnSpMkLst>
        </pc:cxnChg>
        <pc:cxnChg chg="mod">
          <ac:chgData name="Manish Sharma" userId="b799adb9ba789c8f" providerId="LiveId" clId="{9CAE395F-60C6-48C4-8A9C-360056E93E38}" dt="2023-03-15T07:02:26.391" v="726" actId="14100"/>
          <ac:cxnSpMkLst>
            <pc:docMk/>
            <pc:sldMk cId="1979961374" sldId="484"/>
            <ac:cxnSpMk id="5" creationId="{BC373237-0FF6-2090-B9F3-9578ECE0511F}"/>
          </ac:cxnSpMkLst>
        </pc:cxnChg>
        <pc:cxnChg chg="mod">
          <ac:chgData name="Manish Sharma" userId="b799adb9ba789c8f" providerId="LiveId" clId="{9CAE395F-60C6-48C4-8A9C-360056E93E38}" dt="2023-03-15T07:05:16.950" v="768" actId="478"/>
          <ac:cxnSpMkLst>
            <pc:docMk/>
            <pc:sldMk cId="1979961374" sldId="484"/>
            <ac:cxnSpMk id="6" creationId="{0358D825-0295-39DE-6CD7-F9C9F3E4B18B}"/>
          </ac:cxnSpMkLst>
        </pc:cxnChg>
        <pc:cxnChg chg="del">
          <ac:chgData name="Manish Sharma" userId="b799adb9ba789c8f" providerId="LiveId" clId="{9CAE395F-60C6-48C4-8A9C-360056E93E38}" dt="2023-03-15T07:05:08.880" v="766" actId="478"/>
          <ac:cxnSpMkLst>
            <pc:docMk/>
            <pc:sldMk cId="1979961374" sldId="484"/>
            <ac:cxnSpMk id="7" creationId="{7C4E3854-FDED-9827-7F92-FA65F0DB627C}"/>
          </ac:cxnSpMkLst>
        </pc:cxnChg>
        <pc:cxnChg chg="del">
          <ac:chgData name="Manish Sharma" userId="b799adb9ba789c8f" providerId="LiveId" clId="{9CAE395F-60C6-48C4-8A9C-360056E93E38}" dt="2023-03-15T06:56:33.914" v="624" actId="478"/>
          <ac:cxnSpMkLst>
            <pc:docMk/>
            <pc:sldMk cId="1979961374" sldId="484"/>
            <ac:cxnSpMk id="27" creationId="{43EA6C83-1B17-6B8A-8EA8-88E7BB873F39}"/>
          </ac:cxnSpMkLst>
        </pc:cxnChg>
        <pc:cxnChg chg="del">
          <ac:chgData name="Manish Sharma" userId="b799adb9ba789c8f" providerId="LiveId" clId="{9CAE395F-60C6-48C4-8A9C-360056E93E38}" dt="2023-03-15T06:56:33.914" v="624" actId="478"/>
          <ac:cxnSpMkLst>
            <pc:docMk/>
            <pc:sldMk cId="1979961374" sldId="484"/>
            <ac:cxnSpMk id="30" creationId="{79D21C9E-9519-2F52-EC09-39FDA1ABAD60}"/>
          </ac:cxnSpMkLst>
        </pc:cxnChg>
        <pc:cxnChg chg="del">
          <ac:chgData name="Manish Sharma" userId="b799adb9ba789c8f" providerId="LiveId" clId="{9CAE395F-60C6-48C4-8A9C-360056E93E38}" dt="2023-03-15T06:56:33.914" v="624" actId="478"/>
          <ac:cxnSpMkLst>
            <pc:docMk/>
            <pc:sldMk cId="1979961374" sldId="484"/>
            <ac:cxnSpMk id="32" creationId="{B2AF3B0C-F785-1FB1-030A-E04873635EA5}"/>
          </ac:cxnSpMkLst>
        </pc:cxnChg>
        <pc:cxnChg chg="del">
          <ac:chgData name="Manish Sharma" userId="b799adb9ba789c8f" providerId="LiveId" clId="{9CAE395F-60C6-48C4-8A9C-360056E93E38}" dt="2023-03-15T06:56:33.914" v="624" actId="478"/>
          <ac:cxnSpMkLst>
            <pc:docMk/>
            <pc:sldMk cId="1979961374" sldId="484"/>
            <ac:cxnSpMk id="35" creationId="{E69C4753-7562-8FC9-CBBA-6725708B550D}"/>
          </ac:cxnSpMkLst>
        </pc:cxnChg>
        <pc:cxnChg chg="del">
          <ac:chgData name="Manish Sharma" userId="b799adb9ba789c8f" providerId="LiveId" clId="{9CAE395F-60C6-48C4-8A9C-360056E93E38}" dt="2023-03-15T06:56:33.914" v="624" actId="478"/>
          <ac:cxnSpMkLst>
            <pc:docMk/>
            <pc:sldMk cId="1979961374" sldId="484"/>
            <ac:cxnSpMk id="37" creationId="{D556528F-EA6F-B363-FCD4-1FFE6520B687}"/>
          </ac:cxnSpMkLst>
        </pc:cxnChg>
        <pc:cxnChg chg="add mod">
          <ac:chgData name="Manish Sharma" userId="b799adb9ba789c8f" providerId="LiveId" clId="{9CAE395F-60C6-48C4-8A9C-360056E93E38}" dt="2023-03-15T06:59:15.844" v="660" actId="1076"/>
          <ac:cxnSpMkLst>
            <pc:docMk/>
            <pc:sldMk cId="1979961374" sldId="484"/>
            <ac:cxnSpMk id="50" creationId="{45594374-D3AA-6331-A2BD-D5F65F39C965}"/>
          </ac:cxnSpMkLst>
        </pc:cxnChg>
        <pc:cxnChg chg="add mod">
          <ac:chgData name="Manish Sharma" userId="b799adb9ba789c8f" providerId="LiveId" clId="{9CAE395F-60C6-48C4-8A9C-360056E93E38}" dt="2023-03-15T06:59:15.844" v="660" actId="1076"/>
          <ac:cxnSpMkLst>
            <pc:docMk/>
            <pc:sldMk cId="1979961374" sldId="484"/>
            <ac:cxnSpMk id="51" creationId="{D5E9DE20-4468-424C-28AC-769792837C51}"/>
          </ac:cxnSpMkLst>
        </pc:cxnChg>
      </pc:sldChg>
      <pc:sldChg chg="addSp delSp modSp new mod setBg">
        <pc:chgData name="Manish Sharma" userId="b799adb9ba789c8f" providerId="LiveId" clId="{9CAE395F-60C6-48C4-8A9C-360056E93E38}" dt="2023-03-15T07:03:30.759" v="764" actId="1076"/>
        <pc:sldMkLst>
          <pc:docMk/>
          <pc:sldMk cId="153357309" sldId="485"/>
        </pc:sldMkLst>
        <pc:spChg chg="mod">
          <ac:chgData name="Manish Sharma" userId="b799adb9ba789c8f" providerId="LiveId" clId="{9CAE395F-60C6-48C4-8A9C-360056E93E38}" dt="2023-03-15T07:03:00.516" v="757" actId="26606"/>
          <ac:spMkLst>
            <pc:docMk/>
            <pc:sldMk cId="153357309" sldId="485"/>
            <ac:spMk id="2" creationId="{C2D245C1-C7A2-1608-7F59-9BD90162D798}"/>
          </ac:spMkLst>
        </pc:spChg>
        <pc:spChg chg="del">
          <ac:chgData name="Manish Sharma" userId="b799adb9ba789c8f" providerId="LiveId" clId="{9CAE395F-60C6-48C4-8A9C-360056E93E38}" dt="2023-03-15T07:02:52.673" v="756"/>
          <ac:spMkLst>
            <pc:docMk/>
            <pc:sldMk cId="153357309" sldId="485"/>
            <ac:spMk id="3" creationId="{AF1DF9DE-0D00-4038-B265-9D28090E8668}"/>
          </ac:spMkLst>
        </pc:spChg>
        <pc:spChg chg="add del mod">
          <ac:chgData name="Manish Sharma" userId="b799adb9ba789c8f" providerId="LiveId" clId="{9CAE395F-60C6-48C4-8A9C-360056E93E38}" dt="2023-03-15T07:02:52.568" v="755"/>
          <ac:spMkLst>
            <pc:docMk/>
            <pc:sldMk cId="153357309" sldId="485"/>
            <ac:spMk id="4" creationId="{3953B7F6-CA19-1B24-C751-31CF2D54ED77}"/>
          </ac:spMkLst>
        </pc:spChg>
        <pc:spChg chg="add del mod">
          <ac:chgData name="Manish Sharma" userId="b799adb9ba789c8f" providerId="LiveId" clId="{9CAE395F-60C6-48C4-8A9C-360056E93E38}" dt="2023-03-15T07:02:52.568" v="755"/>
          <ac:spMkLst>
            <pc:docMk/>
            <pc:sldMk cId="153357309" sldId="485"/>
            <ac:spMk id="8" creationId="{82A84E2A-A26F-B8A1-E9AA-28923E4630D3}"/>
          </ac:spMkLst>
        </pc:spChg>
        <pc:spChg chg="add del mod">
          <ac:chgData name="Manish Sharma" userId="b799adb9ba789c8f" providerId="LiveId" clId="{9CAE395F-60C6-48C4-8A9C-360056E93E38}" dt="2023-03-15T07:02:52.568" v="755"/>
          <ac:spMkLst>
            <pc:docMk/>
            <pc:sldMk cId="153357309" sldId="485"/>
            <ac:spMk id="9" creationId="{910DCB7A-7B3E-FE53-D9AA-22568D22F75C}"/>
          </ac:spMkLst>
        </pc:spChg>
        <pc:spChg chg="add del mod">
          <ac:chgData name="Manish Sharma" userId="b799adb9ba789c8f" providerId="LiveId" clId="{9CAE395F-60C6-48C4-8A9C-360056E93E38}" dt="2023-03-15T07:02:52.568" v="755"/>
          <ac:spMkLst>
            <pc:docMk/>
            <pc:sldMk cId="153357309" sldId="485"/>
            <ac:spMk id="11" creationId="{06B5614D-647C-4BD3-FC8D-56DFFFA40779}"/>
          </ac:spMkLst>
        </pc:spChg>
        <pc:spChg chg="add del mod">
          <ac:chgData name="Manish Sharma" userId="b799adb9ba789c8f" providerId="LiveId" clId="{9CAE395F-60C6-48C4-8A9C-360056E93E38}" dt="2023-03-15T07:02:52.568" v="755"/>
          <ac:spMkLst>
            <pc:docMk/>
            <pc:sldMk cId="153357309" sldId="485"/>
            <ac:spMk id="13" creationId="{1B515863-EEAB-A440-A49B-F73EB708BD07}"/>
          </ac:spMkLst>
        </pc:spChg>
        <pc:spChg chg="mod">
          <ac:chgData name="Manish Sharma" userId="b799adb9ba789c8f" providerId="LiveId" clId="{9CAE395F-60C6-48C4-8A9C-360056E93E38}" dt="2023-03-15T07:02:47.902" v="754"/>
          <ac:spMkLst>
            <pc:docMk/>
            <pc:sldMk cId="153357309" sldId="485"/>
            <ac:spMk id="15" creationId="{1B06B175-9B2B-1C0D-F2E4-87AED516ECEB}"/>
          </ac:spMkLst>
        </pc:spChg>
        <pc:spChg chg="mod">
          <ac:chgData name="Manish Sharma" userId="b799adb9ba789c8f" providerId="LiveId" clId="{9CAE395F-60C6-48C4-8A9C-360056E93E38}" dt="2023-03-15T07:02:47.902" v="754"/>
          <ac:spMkLst>
            <pc:docMk/>
            <pc:sldMk cId="153357309" sldId="485"/>
            <ac:spMk id="16" creationId="{9C0D6F1C-4AFC-C297-995F-434AE3709BDA}"/>
          </ac:spMkLst>
        </pc:spChg>
        <pc:spChg chg="mod">
          <ac:chgData name="Manish Sharma" userId="b799adb9ba789c8f" providerId="LiveId" clId="{9CAE395F-60C6-48C4-8A9C-360056E93E38}" dt="2023-03-15T07:02:47.902" v="754"/>
          <ac:spMkLst>
            <pc:docMk/>
            <pc:sldMk cId="153357309" sldId="485"/>
            <ac:spMk id="18" creationId="{C817206D-CA10-9DD7-7CB9-D42AC266007B}"/>
          </ac:spMkLst>
        </pc:spChg>
        <pc:spChg chg="mod">
          <ac:chgData name="Manish Sharma" userId="b799adb9ba789c8f" providerId="LiveId" clId="{9CAE395F-60C6-48C4-8A9C-360056E93E38}" dt="2023-03-15T07:02:47.902" v="754"/>
          <ac:spMkLst>
            <pc:docMk/>
            <pc:sldMk cId="153357309" sldId="485"/>
            <ac:spMk id="19" creationId="{AB580547-F2F4-26E1-0424-4EBC0ED3E767}"/>
          </ac:spMkLst>
        </pc:spChg>
        <pc:spChg chg="add del mod">
          <ac:chgData name="Manish Sharma" userId="b799adb9ba789c8f" providerId="LiveId" clId="{9CAE395F-60C6-48C4-8A9C-360056E93E38}" dt="2023-03-15T07:02:52.568" v="755"/>
          <ac:spMkLst>
            <pc:docMk/>
            <pc:sldMk cId="153357309" sldId="485"/>
            <ac:spMk id="20" creationId="{5E5E9759-2B16-B246-0F7F-DDAB4B543E0B}"/>
          </ac:spMkLst>
        </pc:spChg>
        <pc:spChg chg="add del mod">
          <ac:chgData name="Manish Sharma" userId="b799adb9ba789c8f" providerId="LiveId" clId="{9CAE395F-60C6-48C4-8A9C-360056E93E38}" dt="2023-03-15T07:02:52.568" v="755"/>
          <ac:spMkLst>
            <pc:docMk/>
            <pc:sldMk cId="153357309" sldId="485"/>
            <ac:spMk id="21" creationId="{4FED9DC9-73ED-CFA3-82BE-D4C0532EDC38}"/>
          </ac:spMkLst>
        </pc:spChg>
        <pc:spChg chg="add del mod">
          <ac:chgData name="Manish Sharma" userId="b799adb9ba789c8f" providerId="LiveId" clId="{9CAE395F-60C6-48C4-8A9C-360056E93E38}" dt="2023-03-15T07:02:52.568" v="755"/>
          <ac:spMkLst>
            <pc:docMk/>
            <pc:sldMk cId="153357309" sldId="485"/>
            <ac:spMk id="22" creationId="{D770C0FD-A5CA-0A0D-185E-6B274E2DF667}"/>
          </ac:spMkLst>
        </pc:spChg>
        <pc:spChg chg="add del mod">
          <ac:chgData name="Manish Sharma" userId="b799adb9ba789c8f" providerId="LiveId" clId="{9CAE395F-60C6-48C4-8A9C-360056E93E38}" dt="2023-03-15T07:02:52.568" v="755"/>
          <ac:spMkLst>
            <pc:docMk/>
            <pc:sldMk cId="153357309" sldId="485"/>
            <ac:spMk id="23" creationId="{7CF3944C-2622-E3B3-8B7A-D2523065AB1F}"/>
          </ac:spMkLst>
        </pc:spChg>
        <pc:spChg chg="add del mod">
          <ac:chgData name="Manish Sharma" userId="b799adb9ba789c8f" providerId="LiveId" clId="{9CAE395F-60C6-48C4-8A9C-360056E93E38}" dt="2023-03-15T07:02:52.568" v="755"/>
          <ac:spMkLst>
            <pc:docMk/>
            <pc:sldMk cId="153357309" sldId="485"/>
            <ac:spMk id="24" creationId="{673C24D0-8995-77CB-B348-B84765CB4CDF}"/>
          </ac:spMkLst>
        </pc:spChg>
        <pc:spChg chg="add del mod">
          <ac:chgData name="Manish Sharma" userId="b799adb9ba789c8f" providerId="LiveId" clId="{9CAE395F-60C6-48C4-8A9C-360056E93E38}" dt="2023-03-15T07:02:52.568" v="755"/>
          <ac:spMkLst>
            <pc:docMk/>
            <pc:sldMk cId="153357309" sldId="485"/>
            <ac:spMk id="25" creationId="{B5206C28-FFEB-7C7D-3F86-4726BEBB2126}"/>
          </ac:spMkLst>
        </pc:spChg>
        <pc:spChg chg="add del mod">
          <ac:chgData name="Manish Sharma" userId="b799adb9ba789c8f" providerId="LiveId" clId="{9CAE395F-60C6-48C4-8A9C-360056E93E38}" dt="2023-03-15T07:02:52.568" v="755"/>
          <ac:spMkLst>
            <pc:docMk/>
            <pc:sldMk cId="153357309" sldId="485"/>
            <ac:spMk id="26" creationId="{AFFF8419-624F-D252-7AF7-4B7B4AC86920}"/>
          </ac:spMkLst>
        </pc:spChg>
        <pc:spChg chg="add del mod">
          <ac:chgData name="Manish Sharma" userId="b799adb9ba789c8f" providerId="LiveId" clId="{9CAE395F-60C6-48C4-8A9C-360056E93E38}" dt="2023-03-15T07:02:52.568" v="755"/>
          <ac:spMkLst>
            <pc:docMk/>
            <pc:sldMk cId="153357309" sldId="485"/>
            <ac:spMk id="27" creationId="{145F60ED-3128-8D91-F616-16E42C5E8A72}"/>
          </ac:spMkLst>
        </pc:spChg>
        <pc:spChg chg="add del mod">
          <ac:chgData name="Manish Sharma" userId="b799adb9ba789c8f" providerId="LiveId" clId="{9CAE395F-60C6-48C4-8A9C-360056E93E38}" dt="2023-03-15T07:02:52.568" v="755"/>
          <ac:spMkLst>
            <pc:docMk/>
            <pc:sldMk cId="153357309" sldId="485"/>
            <ac:spMk id="28" creationId="{4C9305F4-DD3A-2539-8190-512F781C9818}"/>
          </ac:spMkLst>
        </pc:spChg>
        <pc:spChg chg="add del mod">
          <ac:chgData name="Manish Sharma" userId="b799adb9ba789c8f" providerId="LiveId" clId="{9CAE395F-60C6-48C4-8A9C-360056E93E38}" dt="2023-03-15T07:02:52.568" v="755"/>
          <ac:spMkLst>
            <pc:docMk/>
            <pc:sldMk cId="153357309" sldId="485"/>
            <ac:spMk id="29" creationId="{80369D49-FA0D-3FD5-3399-CF59533E598A}"/>
          </ac:spMkLst>
        </pc:spChg>
        <pc:spChg chg="add del mod">
          <ac:chgData name="Manish Sharma" userId="b799adb9ba789c8f" providerId="LiveId" clId="{9CAE395F-60C6-48C4-8A9C-360056E93E38}" dt="2023-03-15T07:02:52.568" v="755"/>
          <ac:spMkLst>
            <pc:docMk/>
            <pc:sldMk cId="153357309" sldId="485"/>
            <ac:spMk id="32" creationId="{434BCBBB-1955-241C-BB10-CEA4088888A5}"/>
          </ac:spMkLst>
        </pc:spChg>
        <pc:spChg chg="add del mod">
          <ac:chgData name="Manish Sharma" userId="b799adb9ba789c8f" providerId="LiveId" clId="{9CAE395F-60C6-48C4-8A9C-360056E93E38}" dt="2023-03-15T07:02:52.568" v="755"/>
          <ac:spMkLst>
            <pc:docMk/>
            <pc:sldMk cId="153357309" sldId="485"/>
            <ac:spMk id="33" creationId="{E4887602-BBCE-E0A0-8809-0B79621A99F0}"/>
          </ac:spMkLst>
        </pc:spChg>
        <pc:spChg chg="add del mod">
          <ac:chgData name="Manish Sharma" userId="b799adb9ba789c8f" providerId="LiveId" clId="{9CAE395F-60C6-48C4-8A9C-360056E93E38}" dt="2023-03-15T07:02:52.568" v="755"/>
          <ac:spMkLst>
            <pc:docMk/>
            <pc:sldMk cId="153357309" sldId="485"/>
            <ac:spMk id="34" creationId="{E58DF0D1-8696-3E7B-F294-7C5183B3B693}"/>
          </ac:spMkLst>
        </pc:spChg>
        <pc:spChg chg="add del mod">
          <ac:chgData name="Manish Sharma" userId="b799adb9ba789c8f" providerId="LiveId" clId="{9CAE395F-60C6-48C4-8A9C-360056E93E38}" dt="2023-03-15T07:02:52.568" v="755"/>
          <ac:spMkLst>
            <pc:docMk/>
            <pc:sldMk cId="153357309" sldId="485"/>
            <ac:spMk id="35" creationId="{D7BA6DB3-85D6-CBB8-AA62-5AA95490B238}"/>
          </ac:spMkLst>
        </pc:spChg>
        <pc:spChg chg="add del mod">
          <ac:chgData name="Manish Sharma" userId="b799adb9ba789c8f" providerId="LiveId" clId="{9CAE395F-60C6-48C4-8A9C-360056E93E38}" dt="2023-03-15T07:02:52.568" v="755"/>
          <ac:spMkLst>
            <pc:docMk/>
            <pc:sldMk cId="153357309" sldId="485"/>
            <ac:spMk id="36" creationId="{E4E5958F-5A28-B914-0122-5878B35ECD7B}"/>
          </ac:spMkLst>
        </pc:spChg>
        <pc:spChg chg="add del mod">
          <ac:chgData name="Manish Sharma" userId="b799adb9ba789c8f" providerId="LiveId" clId="{9CAE395F-60C6-48C4-8A9C-360056E93E38}" dt="2023-03-15T07:02:52.568" v="755"/>
          <ac:spMkLst>
            <pc:docMk/>
            <pc:sldMk cId="153357309" sldId="485"/>
            <ac:spMk id="37" creationId="{D6E19137-BD19-08CD-94DF-6934E6BFACA0}"/>
          </ac:spMkLst>
        </pc:spChg>
        <pc:spChg chg="add del mod">
          <ac:chgData name="Manish Sharma" userId="b799adb9ba789c8f" providerId="LiveId" clId="{9CAE395F-60C6-48C4-8A9C-360056E93E38}" dt="2023-03-15T07:02:52.568" v="755"/>
          <ac:spMkLst>
            <pc:docMk/>
            <pc:sldMk cId="153357309" sldId="485"/>
            <ac:spMk id="38" creationId="{BF5352AC-A1F7-24BE-0E16-5C7934F08745}"/>
          </ac:spMkLst>
        </pc:spChg>
        <pc:spChg chg="add del mod">
          <ac:chgData name="Manish Sharma" userId="b799adb9ba789c8f" providerId="LiveId" clId="{9CAE395F-60C6-48C4-8A9C-360056E93E38}" dt="2023-03-15T07:02:52.568" v="755"/>
          <ac:spMkLst>
            <pc:docMk/>
            <pc:sldMk cId="153357309" sldId="485"/>
            <ac:spMk id="39" creationId="{A9595735-4D27-40D2-678B-1D1B22BBB529}"/>
          </ac:spMkLst>
        </pc:spChg>
        <pc:spChg chg="add del mod">
          <ac:chgData name="Manish Sharma" userId="b799adb9ba789c8f" providerId="LiveId" clId="{9CAE395F-60C6-48C4-8A9C-360056E93E38}" dt="2023-03-15T07:03:20.530" v="761"/>
          <ac:spMkLst>
            <pc:docMk/>
            <pc:sldMk cId="153357309" sldId="485"/>
            <ac:spMk id="42" creationId="{E2F3636F-F8A6-4F0C-0F9E-35AF029AFF06}"/>
          </ac:spMkLst>
        </pc:spChg>
        <pc:spChg chg="add del mod">
          <ac:chgData name="Manish Sharma" userId="b799adb9ba789c8f" providerId="LiveId" clId="{9CAE395F-60C6-48C4-8A9C-360056E93E38}" dt="2023-03-15T07:03:20.440" v="760"/>
          <ac:spMkLst>
            <pc:docMk/>
            <pc:sldMk cId="153357309" sldId="485"/>
            <ac:spMk id="43" creationId="{816207C6-0B52-8366-B3BE-9B3F4797ADD8}"/>
          </ac:spMkLst>
        </pc:spChg>
        <pc:spChg chg="add">
          <ac:chgData name="Manish Sharma" userId="b799adb9ba789c8f" providerId="LiveId" clId="{9CAE395F-60C6-48C4-8A9C-360056E93E38}" dt="2023-03-15T07:03:00.516" v="757" actId="26606"/>
          <ac:spMkLst>
            <pc:docMk/>
            <pc:sldMk cId="153357309" sldId="485"/>
            <ac:spMk id="45" creationId="{A4AC5506-6312-4701-8D3C-40187889A947}"/>
          </ac:spMkLst>
        </pc:spChg>
        <pc:spChg chg="add del mod">
          <ac:chgData name="Manish Sharma" userId="b799adb9ba789c8f" providerId="LiveId" clId="{9CAE395F-60C6-48C4-8A9C-360056E93E38}" dt="2023-03-15T07:03:20.440" v="760"/>
          <ac:spMkLst>
            <pc:docMk/>
            <pc:sldMk cId="153357309" sldId="485"/>
            <ac:spMk id="48" creationId="{B6EC600F-53CE-F835-4B55-F7D8CD73C9EE}"/>
          </ac:spMkLst>
        </pc:spChg>
        <pc:spChg chg="add del mod">
          <ac:chgData name="Manish Sharma" userId="b799adb9ba789c8f" providerId="LiveId" clId="{9CAE395F-60C6-48C4-8A9C-360056E93E38}" dt="2023-03-15T07:03:20.440" v="760"/>
          <ac:spMkLst>
            <pc:docMk/>
            <pc:sldMk cId="153357309" sldId="485"/>
            <ac:spMk id="49" creationId="{4AA9B820-EA74-1592-5C5C-DF1D5007D17E}"/>
          </ac:spMkLst>
        </pc:spChg>
        <pc:spChg chg="add del mod">
          <ac:chgData name="Manish Sharma" userId="b799adb9ba789c8f" providerId="LiveId" clId="{9CAE395F-60C6-48C4-8A9C-360056E93E38}" dt="2023-03-15T07:03:20.440" v="760"/>
          <ac:spMkLst>
            <pc:docMk/>
            <pc:sldMk cId="153357309" sldId="485"/>
            <ac:spMk id="51" creationId="{68D7925C-314B-8DA2-4816-0A888E64FC62}"/>
          </ac:spMkLst>
        </pc:spChg>
        <pc:spChg chg="add del mod">
          <ac:chgData name="Manish Sharma" userId="b799adb9ba789c8f" providerId="LiveId" clId="{9CAE395F-60C6-48C4-8A9C-360056E93E38}" dt="2023-03-15T07:03:20.440" v="760"/>
          <ac:spMkLst>
            <pc:docMk/>
            <pc:sldMk cId="153357309" sldId="485"/>
            <ac:spMk id="53" creationId="{FE8EB86D-E31D-D9BA-1870-1AED28799D41}"/>
          </ac:spMkLst>
        </pc:spChg>
        <pc:spChg chg="mod">
          <ac:chgData name="Manish Sharma" userId="b799adb9ba789c8f" providerId="LiveId" clId="{9CAE395F-60C6-48C4-8A9C-360056E93E38}" dt="2023-03-15T07:03:17.750" v="759"/>
          <ac:spMkLst>
            <pc:docMk/>
            <pc:sldMk cId="153357309" sldId="485"/>
            <ac:spMk id="55" creationId="{FCEF7208-CD9B-DF22-D302-09DD4A18A732}"/>
          </ac:spMkLst>
        </pc:spChg>
        <pc:spChg chg="mod">
          <ac:chgData name="Manish Sharma" userId="b799adb9ba789c8f" providerId="LiveId" clId="{9CAE395F-60C6-48C4-8A9C-360056E93E38}" dt="2023-03-15T07:03:17.750" v="759"/>
          <ac:spMkLst>
            <pc:docMk/>
            <pc:sldMk cId="153357309" sldId="485"/>
            <ac:spMk id="56" creationId="{DFF6229C-7B33-5CC7-47EB-6C33F0DD8BB8}"/>
          </ac:spMkLst>
        </pc:spChg>
        <pc:spChg chg="mod">
          <ac:chgData name="Manish Sharma" userId="b799adb9ba789c8f" providerId="LiveId" clId="{9CAE395F-60C6-48C4-8A9C-360056E93E38}" dt="2023-03-15T07:03:17.750" v="759"/>
          <ac:spMkLst>
            <pc:docMk/>
            <pc:sldMk cId="153357309" sldId="485"/>
            <ac:spMk id="58" creationId="{3AB17B75-3C3D-600C-DB33-5AC5CED4047D}"/>
          </ac:spMkLst>
        </pc:spChg>
        <pc:spChg chg="mod">
          <ac:chgData name="Manish Sharma" userId="b799adb9ba789c8f" providerId="LiveId" clId="{9CAE395F-60C6-48C4-8A9C-360056E93E38}" dt="2023-03-15T07:03:17.750" v="759"/>
          <ac:spMkLst>
            <pc:docMk/>
            <pc:sldMk cId="153357309" sldId="485"/>
            <ac:spMk id="59" creationId="{35E5B816-A20F-8E73-BFBF-8AD79799093F}"/>
          </ac:spMkLst>
        </pc:spChg>
        <pc:spChg chg="add del mod">
          <ac:chgData name="Manish Sharma" userId="b799adb9ba789c8f" providerId="LiveId" clId="{9CAE395F-60C6-48C4-8A9C-360056E93E38}" dt="2023-03-15T07:03:20.440" v="760"/>
          <ac:spMkLst>
            <pc:docMk/>
            <pc:sldMk cId="153357309" sldId="485"/>
            <ac:spMk id="60" creationId="{B64839A9-579B-8498-73C4-617F91C47DCB}"/>
          </ac:spMkLst>
        </pc:spChg>
        <pc:spChg chg="add del mod">
          <ac:chgData name="Manish Sharma" userId="b799adb9ba789c8f" providerId="LiveId" clId="{9CAE395F-60C6-48C4-8A9C-360056E93E38}" dt="2023-03-15T07:03:20.440" v="760"/>
          <ac:spMkLst>
            <pc:docMk/>
            <pc:sldMk cId="153357309" sldId="485"/>
            <ac:spMk id="61" creationId="{62F8669E-5C1F-0C5C-1699-121E9A867501}"/>
          </ac:spMkLst>
        </pc:spChg>
        <pc:spChg chg="add del mod">
          <ac:chgData name="Manish Sharma" userId="b799adb9ba789c8f" providerId="LiveId" clId="{9CAE395F-60C6-48C4-8A9C-360056E93E38}" dt="2023-03-15T07:03:20.440" v="760"/>
          <ac:spMkLst>
            <pc:docMk/>
            <pc:sldMk cId="153357309" sldId="485"/>
            <ac:spMk id="62" creationId="{92E4FA5F-C686-FD31-D6F5-3B46994CB141}"/>
          </ac:spMkLst>
        </pc:spChg>
        <pc:spChg chg="add del mod">
          <ac:chgData name="Manish Sharma" userId="b799adb9ba789c8f" providerId="LiveId" clId="{9CAE395F-60C6-48C4-8A9C-360056E93E38}" dt="2023-03-15T07:03:20.440" v="760"/>
          <ac:spMkLst>
            <pc:docMk/>
            <pc:sldMk cId="153357309" sldId="485"/>
            <ac:spMk id="63" creationId="{F0B56152-710E-B00C-231F-1BD68F80C92F}"/>
          </ac:spMkLst>
        </pc:spChg>
        <pc:spChg chg="add del mod">
          <ac:chgData name="Manish Sharma" userId="b799adb9ba789c8f" providerId="LiveId" clId="{9CAE395F-60C6-48C4-8A9C-360056E93E38}" dt="2023-03-15T07:03:20.440" v="760"/>
          <ac:spMkLst>
            <pc:docMk/>
            <pc:sldMk cId="153357309" sldId="485"/>
            <ac:spMk id="64" creationId="{D5173CA2-B8CD-132B-B484-E85794251C14}"/>
          </ac:spMkLst>
        </pc:spChg>
        <pc:spChg chg="add del mod">
          <ac:chgData name="Manish Sharma" userId="b799adb9ba789c8f" providerId="LiveId" clId="{9CAE395F-60C6-48C4-8A9C-360056E93E38}" dt="2023-03-15T07:03:20.440" v="760"/>
          <ac:spMkLst>
            <pc:docMk/>
            <pc:sldMk cId="153357309" sldId="485"/>
            <ac:spMk id="65" creationId="{D2A5EEE3-D46E-6B3A-EA86-C5FB158B3299}"/>
          </ac:spMkLst>
        </pc:spChg>
        <pc:spChg chg="add del mod">
          <ac:chgData name="Manish Sharma" userId="b799adb9ba789c8f" providerId="LiveId" clId="{9CAE395F-60C6-48C4-8A9C-360056E93E38}" dt="2023-03-15T07:03:20.440" v="760"/>
          <ac:spMkLst>
            <pc:docMk/>
            <pc:sldMk cId="153357309" sldId="485"/>
            <ac:spMk id="66" creationId="{B29AF020-630C-45CC-35E2-072B365BEE95}"/>
          </ac:spMkLst>
        </pc:spChg>
        <pc:spChg chg="add del mod">
          <ac:chgData name="Manish Sharma" userId="b799adb9ba789c8f" providerId="LiveId" clId="{9CAE395F-60C6-48C4-8A9C-360056E93E38}" dt="2023-03-15T07:03:20.440" v="760"/>
          <ac:spMkLst>
            <pc:docMk/>
            <pc:sldMk cId="153357309" sldId="485"/>
            <ac:spMk id="67" creationId="{12F42D7A-34C5-0F55-7342-ACDC8A322947}"/>
          </ac:spMkLst>
        </pc:spChg>
        <pc:spChg chg="add del mod">
          <ac:chgData name="Manish Sharma" userId="b799adb9ba789c8f" providerId="LiveId" clId="{9CAE395F-60C6-48C4-8A9C-360056E93E38}" dt="2023-03-15T07:03:20.440" v="760"/>
          <ac:spMkLst>
            <pc:docMk/>
            <pc:sldMk cId="153357309" sldId="485"/>
            <ac:spMk id="68" creationId="{6A2036B3-1AB9-2DDB-71F9-9E21BE672A31}"/>
          </ac:spMkLst>
        </pc:spChg>
        <pc:spChg chg="add del mod">
          <ac:chgData name="Manish Sharma" userId="b799adb9ba789c8f" providerId="LiveId" clId="{9CAE395F-60C6-48C4-8A9C-360056E93E38}" dt="2023-03-15T07:03:20.440" v="760"/>
          <ac:spMkLst>
            <pc:docMk/>
            <pc:sldMk cId="153357309" sldId="485"/>
            <ac:spMk id="69" creationId="{BECE33BE-DECA-D725-05C5-624607789056}"/>
          </ac:spMkLst>
        </pc:spChg>
        <pc:spChg chg="add del mod">
          <ac:chgData name="Manish Sharma" userId="b799adb9ba789c8f" providerId="LiveId" clId="{9CAE395F-60C6-48C4-8A9C-360056E93E38}" dt="2023-03-15T07:03:20.440" v="760"/>
          <ac:spMkLst>
            <pc:docMk/>
            <pc:sldMk cId="153357309" sldId="485"/>
            <ac:spMk id="72" creationId="{6EE8A426-591C-2496-2A78-25D8A8C33546}"/>
          </ac:spMkLst>
        </pc:spChg>
        <pc:spChg chg="add del mod">
          <ac:chgData name="Manish Sharma" userId="b799adb9ba789c8f" providerId="LiveId" clId="{9CAE395F-60C6-48C4-8A9C-360056E93E38}" dt="2023-03-15T07:03:20.440" v="760"/>
          <ac:spMkLst>
            <pc:docMk/>
            <pc:sldMk cId="153357309" sldId="485"/>
            <ac:spMk id="73" creationId="{A7C9F70C-F9E0-CCBC-BC37-A5ECF9A3DACE}"/>
          </ac:spMkLst>
        </pc:spChg>
        <pc:spChg chg="add del mod">
          <ac:chgData name="Manish Sharma" userId="b799adb9ba789c8f" providerId="LiveId" clId="{9CAE395F-60C6-48C4-8A9C-360056E93E38}" dt="2023-03-15T07:03:20.440" v="760"/>
          <ac:spMkLst>
            <pc:docMk/>
            <pc:sldMk cId="153357309" sldId="485"/>
            <ac:spMk id="74" creationId="{D83BEF02-4F23-B8A9-1015-DB3957E7B03E}"/>
          </ac:spMkLst>
        </pc:spChg>
        <pc:spChg chg="add del mod">
          <ac:chgData name="Manish Sharma" userId="b799adb9ba789c8f" providerId="LiveId" clId="{9CAE395F-60C6-48C4-8A9C-360056E93E38}" dt="2023-03-15T07:03:20.440" v="760"/>
          <ac:spMkLst>
            <pc:docMk/>
            <pc:sldMk cId="153357309" sldId="485"/>
            <ac:spMk id="75" creationId="{D1BFA260-B252-BCA3-1F01-4629D8C8D4A0}"/>
          </ac:spMkLst>
        </pc:spChg>
        <pc:spChg chg="add del mod">
          <ac:chgData name="Manish Sharma" userId="b799adb9ba789c8f" providerId="LiveId" clId="{9CAE395F-60C6-48C4-8A9C-360056E93E38}" dt="2023-03-15T07:03:20.440" v="760"/>
          <ac:spMkLst>
            <pc:docMk/>
            <pc:sldMk cId="153357309" sldId="485"/>
            <ac:spMk id="76" creationId="{843326C5-D34A-3A0E-19E6-290C0D3F7E94}"/>
          </ac:spMkLst>
        </pc:spChg>
        <pc:spChg chg="add del mod">
          <ac:chgData name="Manish Sharma" userId="b799adb9ba789c8f" providerId="LiveId" clId="{9CAE395F-60C6-48C4-8A9C-360056E93E38}" dt="2023-03-15T07:03:20.440" v="760"/>
          <ac:spMkLst>
            <pc:docMk/>
            <pc:sldMk cId="153357309" sldId="485"/>
            <ac:spMk id="77" creationId="{D6CC9FF5-03C0-E246-854D-2CA122FAF2E3}"/>
          </ac:spMkLst>
        </pc:spChg>
        <pc:spChg chg="add del mod">
          <ac:chgData name="Manish Sharma" userId="b799adb9ba789c8f" providerId="LiveId" clId="{9CAE395F-60C6-48C4-8A9C-360056E93E38}" dt="2023-03-15T07:03:20.440" v="760"/>
          <ac:spMkLst>
            <pc:docMk/>
            <pc:sldMk cId="153357309" sldId="485"/>
            <ac:spMk id="78" creationId="{0127DF26-91A5-C54F-1E29-9EAE46B441C7}"/>
          </ac:spMkLst>
        </pc:spChg>
        <pc:grpChg chg="add del mod">
          <ac:chgData name="Manish Sharma" userId="b799adb9ba789c8f" providerId="LiveId" clId="{9CAE395F-60C6-48C4-8A9C-360056E93E38}" dt="2023-03-15T07:02:52.568" v="755"/>
          <ac:grpSpMkLst>
            <pc:docMk/>
            <pc:sldMk cId="153357309" sldId="485"/>
            <ac:grpSpMk id="14" creationId="{080FE8F0-B18B-4B40-ECA9-8E210F444834}"/>
          </ac:grpSpMkLst>
        </pc:grpChg>
        <pc:grpChg chg="add del mod">
          <ac:chgData name="Manish Sharma" userId="b799adb9ba789c8f" providerId="LiveId" clId="{9CAE395F-60C6-48C4-8A9C-360056E93E38}" dt="2023-03-15T07:02:52.568" v="755"/>
          <ac:grpSpMkLst>
            <pc:docMk/>
            <pc:sldMk cId="153357309" sldId="485"/>
            <ac:grpSpMk id="17" creationId="{170150CF-AF10-1546-EBA2-C10BB25459A8}"/>
          </ac:grpSpMkLst>
        </pc:grpChg>
        <pc:grpChg chg="add del mod">
          <ac:chgData name="Manish Sharma" userId="b799adb9ba789c8f" providerId="LiveId" clId="{9CAE395F-60C6-48C4-8A9C-360056E93E38}" dt="2023-03-15T07:03:20.440" v="760"/>
          <ac:grpSpMkLst>
            <pc:docMk/>
            <pc:sldMk cId="153357309" sldId="485"/>
            <ac:grpSpMk id="54" creationId="{5FA6758B-0689-E954-AD6A-B3DB15E5B230}"/>
          </ac:grpSpMkLst>
        </pc:grpChg>
        <pc:grpChg chg="add del mod">
          <ac:chgData name="Manish Sharma" userId="b799adb9ba789c8f" providerId="LiveId" clId="{9CAE395F-60C6-48C4-8A9C-360056E93E38}" dt="2023-03-15T07:03:20.440" v="760"/>
          <ac:grpSpMkLst>
            <pc:docMk/>
            <pc:sldMk cId="153357309" sldId="485"/>
            <ac:grpSpMk id="57" creationId="{8EB6BFED-5217-EC59-56B1-A91CEF742C34}"/>
          </ac:grpSpMkLst>
        </pc:grpChg>
        <pc:picChg chg="add del mod">
          <ac:chgData name="Manish Sharma" userId="b799adb9ba789c8f" providerId="LiveId" clId="{9CAE395F-60C6-48C4-8A9C-360056E93E38}" dt="2023-03-15T07:03:16.073" v="758" actId="478"/>
          <ac:picMkLst>
            <pc:docMk/>
            <pc:sldMk cId="153357309" sldId="485"/>
            <ac:picMk id="40" creationId="{8B2FB376-9B09-6924-5D3E-0D7B9C3F3A8C}"/>
          </ac:picMkLst>
        </pc:picChg>
        <pc:picChg chg="add mod">
          <ac:chgData name="Manish Sharma" userId="b799adb9ba789c8f" providerId="LiveId" clId="{9CAE395F-60C6-48C4-8A9C-360056E93E38}" dt="2023-03-15T07:03:30.759" v="764" actId="1076"/>
          <ac:picMkLst>
            <pc:docMk/>
            <pc:sldMk cId="153357309" sldId="485"/>
            <ac:picMk id="79" creationId="{715DAE0D-1B4E-6C12-4A25-F6FD09D100D1}"/>
          </ac:picMkLst>
        </pc:picChg>
        <pc:cxnChg chg="add del mod">
          <ac:chgData name="Manish Sharma" userId="b799adb9ba789c8f" providerId="LiveId" clId="{9CAE395F-60C6-48C4-8A9C-360056E93E38}" dt="2023-03-15T07:02:52.568" v="755"/>
          <ac:cxnSpMkLst>
            <pc:docMk/>
            <pc:sldMk cId="153357309" sldId="485"/>
            <ac:cxnSpMk id="5" creationId="{39A75851-B2EB-40B0-3403-A9D6FD4E5AAF}"/>
          </ac:cxnSpMkLst>
        </pc:cxnChg>
        <pc:cxnChg chg="add del mod">
          <ac:chgData name="Manish Sharma" userId="b799adb9ba789c8f" providerId="LiveId" clId="{9CAE395F-60C6-48C4-8A9C-360056E93E38}" dt="2023-03-15T07:02:52.568" v="755"/>
          <ac:cxnSpMkLst>
            <pc:docMk/>
            <pc:sldMk cId="153357309" sldId="485"/>
            <ac:cxnSpMk id="6" creationId="{7B56136A-AD8B-4A04-73F6-ED3B2B2460D0}"/>
          </ac:cxnSpMkLst>
        </pc:cxnChg>
        <pc:cxnChg chg="add del mod">
          <ac:chgData name="Manish Sharma" userId="b799adb9ba789c8f" providerId="LiveId" clId="{9CAE395F-60C6-48C4-8A9C-360056E93E38}" dt="2023-03-15T07:02:52.568" v="755"/>
          <ac:cxnSpMkLst>
            <pc:docMk/>
            <pc:sldMk cId="153357309" sldId="485"/>
            <ac:cxnSpMk id="7" creationId="{001BA54F-5A8E-C921-05C6-E68093142AE3}"/>
          </ac:cxnSpMkLst>
        </pc:cxnChg>
        <pc:cxnChg chg="add del mod">
          <ac:chgData name="Manish Sharma" userId="b799adb9ba789c8f" providerId="LiveId" clId="{9CAE395F-60C6-48C4-8A9C-360056E93E38}" dt="2023-03-15T07:02:52.568" v="755"/>
          <ac:cxnSpMkLst>
            <pc:docMk/>
            <pc:sldMk cId="153357309" sldId="485"/>
            <ac:cxnSpMk id="10" creationId="{2CD0BB2A-BC98-C300-691E-6DF9FED1A8F8}"/>
          </ac:cxnSpMkLst>
        </pc:cxnChg>
        <pc:cxnChg chg="add del mod">
          <ac:chgData name="Manish Sharma" userId="b799adb9ba789c8f" providerId="LiveId" clId="{9CAE395F-60C6-48C4-8A9C-360056E93E38}" dt="2023-03-15T07:02:52.568" v="755"/>
          <ac:cxnSpMkLst>
            <pc:docMk/>
            <pc:sldMk cId="153357309" sldId="485"/>
            <ac:cxnSpMk id="12" creationId="{146120D7-0D9D-36FA-3843-443337BC889B}"/>
          </ac:cxnSpMkLst>
        </pc:cxnChg>
        <pc:cxnChg chg="add del mod">
          <ac:chgData name="Manish Sharma" userId="b799adb9ba789c8f" providerId="LiveId" clId="{9CAE395F-60C6-48C4-8A9C-360056E93E38}" dt="2023-03-15T07:02:52.568" v="755"/>
          <ac:cxnSpMkLst>
            <pc:docMk/>
            <pc:sldMk cId="153357309" sldId="485"/>
            <ac:cxnSpMk id="30" creationId="{8453A632-E5FB-2D14-5E5B-28FB7BF4C863}"/>
          </ac:cxnSpMkLst>
        </pc:cxnChg>
        <pc:cxnChg chg="add del mod">
          <ac:chgData name="Manish Sharma" userId="b799adb9ba789c8f" providerId="LiveId" clId="{9CAE395F-60C6-48C4-8A9C-360056E93E38}" dt="2023-03-15T07:02:52.568" v="755"/>
          <ac:cxnSpMkLst>
            <pc:docMk/>
            <pc:sldMk cId="153357309" sldId="485"/>
            <ac:cxnSpMk id="31" creationId="{DB2D5ED5-88ED-E080-C7AE-C3917829FAE2}"/>
          </ac:cxnSpMkLst>
        </pc:cxnChg>
        <pc:cxnChg chg="add del mod">
          <ac:chgData name="Manish Sharma" userId="b799adb9ba789c8f" providerId="LiveId" clId="{9CAE395F-60C6-48C4-8A9C-360056E93E38}" dt="2023-03-15T07:03:20.440" v="760"/>
          <ac:cxnSpMkLst>
            <pc:docMk/>
            <pc:sldMk cId="153357309" sldId="485"/>
            <ac:cxnSpMk id="44" creationId="{6BD87BB4-089C-E91A-6009-89B1C59AF32D}"/>
          </ac:cxnSpMkLst>
        </pc:cxnChg>
        <pc:cxnChg chg="add del mod">
          <ac:chgData name="Manish Sharma" userId="b799adb9ba789c8f" providerId="LiveId" clId="{9CAE395F-60C6-48C4-8A9C-360056E93E38}" dt="2023-03-15T07:03:20.440" v="760"/>
          <ac:cxnSpMkLst>
            <pc:docMk/>
            <pc:sldMk cId="153357309" sldId="485"/>
            <ac:cxnSpMk id="46" creationId="{FF636899-A7CC-C32D-9AEF-E96D250A6634}"/>
          </ac:cxnSpMkLst>
        </pc:cxnChg>
        <pc:cxnChg chg="add del mod">
          <ac:chgData name="Manish Sharma" userId="b799adb9ba789c8f" providerId="LiveId" clId="{9CAE395F-60C6-48C4-8A9C-360056E93E38}" dt="2023-03-15T07:03:20.440" v="760"/>
          <ac:cxnSpMkLst>
            <pc:docMk/>
            <pc:sldMk cId="153357309" sldId="485"/>
            <ac:cxnSpMk id="47" creationId="{92D84D0D-01A5-CF7F-87CD-DA63E9CF3BC5}"/>
          </ac:cxnSpMkLst>
        </pc:cxnChg>
        <pc:cxnChg chg="add del mod">
          <ac:chgData name="Manish Sharma" userId="b799adb9ba789c8f" providerId="LiveId" clId="{9CAE395F-60C6-48C4-8A9C-360056E93E38}" dt="2023-03-15T07:03:20.440" v="760"/>
          <ac:cxnSpMkLst>
            <pc:docMk/>
            <pc:sldMk cId="153357309" sldId="485"/>
            <ac:cxnSpMk id="50" creationId="{61C046EF-4A45-01A5-D886-F7099F9F0439}"/>
          </ac:cxnSpMkLst>
        </pc:cxnChg>
        <pc:cxnChg chg="add del mod">
          <ac:chgData name="Manish Sharma" userId="b799adb9ba789c8f" providerId="LiveId" clId="{9CAE395F-60C6-48C4-8A9C-360056E93E38}" dt="2023-03-15T07:03:20.440" v="760"/>
          <ac:cxnSpMkLst>
            <pc:docMk/>
            <pc:sldMk cId="153357309" sldId="485"/>
            <ac:cxnSpMk id="52" creationId="{5446CF1B-BF94-6926-B70B-01B7059842E9}"/>
          </ac:cxnSpMkLst>
        </pc:cxnChg>
        <pc:cxnChg chg="add del mod">
          <ac:chgData name="Manish Sharma" userId="b799adb9ba789c8f" providerId="LiveId" clId="{9CAE395F-60C6-48C4-8A9C-360056E93E38}" dt="2023-03-15T07:03:20.440" v="760"/>
          <ac:cxnSpMkLst>
            <pc:docMk/>
            <pc:sldMk cId="153357309" sldId="485"/>
            <ac:cxnSpMk id="70" creationId="{839EBB12-1634-845C-A3B7-785936CA182C}"/>
          </ac:cxnSpMkLst>
        </pc:cxnChg>
        <pc:cxnChg chg="add del mod">
          <ac:chgData name="Manish Sharma" userId="b799adb9ba789c8f" providerId="LiveId" clId="{9CAE395F-60C6-48C4-8A9C-360056E93E38}" dt="2023-03-15T07:03:20.440" v="760"/>
          <ac:cxnSpMkLst>
            <pc:docMk/>
            <pc:sldMk cId="153357309" sldId="485"/>
            <ac:cxnSpMk id="71" creationId="{06C93539-1800-3931-CC60-09453C16D011}"/>
          </ac:cxnSpMkLst>
        </pc:cxnChg>
      </pc:sldChg>
      <pc:sldChg chg="addSp delSp modSp new mod ord setBg">
        <pc:chgData name="Manish Sharma" userId="b799adb9ba789c8f" providerId="LiveId" clId="{9CAE395F-60C6-48C4-8A9C-360056E93E38}" dt="2023-03-15T07:06:56.293" v="810"/>
        <pc:sldMkLst>
          <pc:docMk/>
          <pc:sldMk cId="923701229" sldId="486"/>
        </pc:sldMkLst>
        <pc:spChg chg="mod">
          <ac:chgData name="Manish Sharma" userId="b799adb9ba789c8f" providerId="LiveId" clId="{9CAE395F-60C6-48C4-8A9C-360056E93E38}" dt="2023-03-15T07:06:28.187" v="806" actId="26606"/>
          <ac:spMkLst>
            <pc:docMk/>
            <pc:sldMk cId="923701229" sldId="486"/>
            <ac:spMk id="2" creationId="{4F538F87-D059-BA90-FE6E-21A95DC6B5F3}"/>
          </ac:spMkLst>
        </pc:spChg>
        <pc:spChg chg="del">
          <ac:chgData name="Manish Sharma" userId="b799adb9ba789c8f" providerId="LiveId" clId="{9CAE395F-60C6-48C4-8A9C-360056E93E38}" dt="2023-03-15T07:06:25.734" v="805"/>
          <ac:spMkLst>
            <pc:docMk/>
            <pc:sldMk cId="923701229" sldId="486"/>
            <ac:spMk id="3" creationId="{2A10B093-90B4-6193-6290-499B109FF107}"/>
          </ac:spMkLst>
        </pc:spChg>
        <pc:spChg chg="add del mod">
          <ac:chgData name="Manish Sharma" userId="b799adb9ba789c8f" providerId="LiveId" clId="{9CAE395F-60C6-48C4-8A9C-360056E93E38}" dt="2023-03-15T07:06:25.624" v="804"/>
          <ac:spMkLst>
            <pc:docMk/>
            <pc:sldMk cId="923701229" sldId="486"/>
            <ac:spMk id="4" creationId="{1E82CD81-DD03-693F-4958-3D03807B887C}"/>
          </ac:spMkLst>
        </pc:spChg>
        <pc:spChg chg="add del mod">
          <ac:chgData name="Manish Sharma" userId="b799adb9ba789c8f" providerId="LiveId" clId="{9CAE395F-60C6-48C4-8A9C-360056E93E38}" dt="2023-03-15T07:06:25.624" v="804"/>
          <ac:spMkLst>
            <pc:docMk/>
            <pc:sldMk cId="923701229" sldId="486"/>
            <ac:spMk id="7" creationId="{9C16B47A-E816-9260-5584-5A868BCD30F9}"/>
          </ac:spMkLst>
        </pc:spChg>
        <pc:spChg chg="add del mod">
          <ac:chgData name="Manish Sharma" userId="b799adb9ba789c8f" providerId="LiveId" clId="{9CAE395F-60C6-48C4-8A9C-360056E93E38}" dt="2023-03-15T07:06:25.624" v="804"/>
          <ac:spMkLst>
            <pc:docMk/>
            <pc:sldMk cId="923701229" sldId="486"/>
            <ac:spMk id="8" creationId="{72F19323-4DEA-690D-3051-ED438B01E255}"/>
          </ac:spMkLst>
        </pc:spChg>
        <pc:spChg chg="add del mod">
          <ac:chgData name="Manish Sharma" userId="b799adb9ba789c8f" providerId="LiveId" clId="{9CAE395F-60C6-48C4-8A9C-360056E93E38}" dt="2023-03-15T07:06:25.624" v="804"/>
          <ac:spMkLst>
            <pc:docMk/>
            <pc:sldMk cId="923701229" sldId="486"/>
            <ac:spMk id="10" creationId="{708E3F60-2A4D-405F-392D-953DF848111C}"/>
          </ac:spMkLst>
        </pc:spChg>
        <pc:spChg chg="add del mod">
          <ac:chgData name="Manish Sharma" userId="b799adb9ba789c8f" providerId="LiveId" clId="{9CAE395F-60C6-48C4-8A9C-360056E93E38}" dt="2023-03-15T07:06:25.624" v="804"/>
          <ac:spMkLst>
            <pc:docMk/>
            <pc:sldMk cId="923701229" sldId="486"/>
            <ac:spMk id="12" creationId="{04F84098-1D78-CAE0-2960-427F8923CD40}"/>
          </ac:spMkLst>
        </pc:spChg>
        <pc:spChg chg="mod">
          <ac:chgData name="Manish Sharma" userId="b799adb9ba789c8f" providerId="LiveId" clId="{9CAE395F-60C6-48C4-8A9C-360056E93E38}" dt="2023-03-15T07:06:23.077" v="803"/>
          <ac:spMkLst>
            <pc:docMk/>
            <pc:sldMk cId="923701229" sldId="486"/>
            <ac:spMk id="14" creationId="{949FD4C6-1223-6F34-9DE1-854234D13604}"/>
          </ac:spMkLst>
        </pc:spChg>
        <pc:spChg chg="mod">
          <ac:chgData name="Manish Sharma" userId="b799adb9ba789c8f" providerId="LiveId" clId="{9CAE395F-60C6-48C4-8A9C-360056E93E38}" dt="2023-03-15T07:06:23.077" v="803"/>
          <ac:spMkLst>
            <pc:docMk/>
            <pc:sldMk cId="923701229" sldId="486"/>
            <ac:spMk id="15" creationId="{4AE69552-D0BF-D64B-0F3F-A4252F4676D6}"/>
          </ac:spMkLst>
        </pc:spChg>
        <pc:spChg chg="mod">
          <ac:chgData name="Manish Sharma" userId="b799adb9ba789c8f" providerId="LiveId" clId="{9CAE395F-60C6-48C4-8A9C-360056E93E38}" dt="2023-03-15T07:06:23.077" v="803"/>
          <ac:spMkLst>
            <pc:docMk/>
            <pc:sldMk cId="923701229" sldId="486"/>
            <ac:spMk id="17" creationId="{5AE648B9-0A00-2C86-BE21-D716425A0820}"/>
          </ac:spMkLst>
        </pc:spChg>
        <pc:spChg chg="mod">
          <ac:chgData name="Manish Sharma" userId="b799adb9ba789c8f" providerId="LiveId" clId="{9CAE395F-60C6-48C4-8A9C-360056E93E38}" dt="2023-03-15T07:06:23.077" v="803"/>
          <ac:spMkLst>
            <pc:docMk/>
            <pc:sldMk cId="923701229" sldId="486"/>
            <ac:spMk id="18" creationId="{F65E6BD0-3711-BE4E-A8D7-F68F98B78248}"/>
          </ac:spMkLst>
        </pc:spChg>
        <pc:spChg chg="add del mod">
          <ac:chgData name="Manish Sharma" userId="b799adb9ba789c8f" providerId="LiveId" clId="{9CAE395F-60C6-48C4-8A9C-360056E93E38}" dt="2023-03-15T07:06:25.624" v="804"/>
          <ac:spMkLst>
            <pc:docMk/>
            <pc:sldMk cId="923701229" sldId="486"/>
            <ac:spMk id="19" creationId="{88383B74-6C97-C80E-29CC-05CE8B8089B2}"/>
          </ac:spMkLst>
        </pc:spChg>
        <pc:spChg chg="add del mod">
          <ac:chgData name="Manish Sharma" userId="b799adb9ba789c8f" providerId="LiveId" clId="{9CAE395F-60C6-48C4-8A9C-360056E93E38}" dt="2023-03-15T07:06:25.624" v="804"/>
          <ac:spMkLst>
            <pc:docMk/>
            <pc:sldMk cId="923701229" sldId="486"/>
            <ac:spMk id="20" creationId="{C2098298-4CEB-B0A1-80AF-4E92D09DA2BA}"/>
          </ac:spMkLst>
        </pc:spChg>
        <pc:spChg chg="add del mod">
          <ac:chgData name="Manish Sharma" userId="b799adb9ba789c8f" providerId="LiveId" clId="{9CAE395F-60C6-48C4-8A9C-360056E93E38}" dt="2023-03-15T07:06:25.624" v="804"/>
          <ac:spMkLst>
            <pc:docMk/>
            <pc:sldMk cId="923701229" sldId="486"/>
            <ac:spMk id="21" creationId="{EE799501-03C0-44D4-886B-27364021AF01}"/>
          </ac:spMkLst>
        </pc:spChg>
        <pc:spChg chg="add del mod">
          <ac:chgData name="Manish Sharma" userId="b799adb9ba789c8f" providerId="LiveId" clId="{9CAE395F-60C6-48C4-8A9C-360056E93E38}" dt="2023-03-15T07:06:25.624" v="804"/>
          <ac:spMkLst>
            <pc:docMk/>
            <pc:sldMk cId="923701229" sldId="486"/>
            <ac:spMk id="22" creationId="{E0B94285-76C9-4ED0-58E7-972CA635ADEA}"/>
          </ac:spMkLst>
        </pc:spChg>
        <pc:spChg chg="add del mod">
          <ac:chgData name="Manish Sharma" userId="b799adb9ba789c8f" providerId="LiveId" clId="{9CAE395F-60C6-48C4-8A9C-360056E93E38}" dt="2023-03-15T07:06:25.624" v="804"/>
          <ac:spMkLst>
            <pc:docMk/>
            <pc:sldMk cId="923701229" sldId="486"/>
            <ac:spMk id="23" creationId="{A185B4ED-1A39-A1B2-367C-FC7A75F9F0F0}"/>
          </ac:spMkLst>
        </pc:spChg>
        <pc:spChg chg="add del mod">
          <ac:chgData name="Manish Sharma" userId="b799adb9ba789c8f" providerId="LiveId" clId="{9CAE395F-60C6-48C4-8A9C-360056E93E38}" dt="2023-03-15T07:06:25.624" v="804"/>
          <ac:spMkLst>
            <pc:docMk/>
            <pc:sldMk cId="923701229" sldId="486"/>
            <ac:spMk id="24" creationId="{D07F3D88-3724-A415-2509-8922DAB274E3}"/>
          </ac:spMkLst>
        </pc:spChg>
        <pc:spChg chg="add del mod">
          <ac:chgData name="Manish Sharma" userId="b799adb9ba789c8f" providerId="LiveId" clId="{9CAE395F-60C6-48C4-8A9C-360056E93E38}" dt="2023-03-15T07:06:25.624" v="804"/>
          <ac:spMkLst>
            <pc:docMk/>
            <pc:sldMk cId="923701229" sldId="486"/>
            <ac:spMk id="25" creationId="{8BC93ECF-B515-AB33-4B47-12F4BDB0604A}"/>
          </ac:spMkLst>
        </pc:spChg>
        <pc:spChg chg="add del mod">
          <ac:chgData name="Manish Sharma" userId="b799adb9ba789c8f" providerId="LiveId" clId="{9CAE395F-60C6-48C4-8A9C-360056E93E38}" dt="2023-03-15T07:06:25.624" v="804"/>
          <ac:spMkLst>
            <pc:docMk/>
            <pc:sldMk cId="923701229" sldId="486"/>
            <ac:spMk id="28" creationId="{4C45158B-9932-BCFF-C04A-23B64DE63EBF}"/>
          </ac:spMkLst>
        </pc:spChg>
        <pc:spChg chg="add del mod">
          <ac:chgData name="Manish Sharma" userId="b799adb9ba789c8f" providerId="LiveId" clId="{9CAE395F-60C6-48C4-8A9C-360056E93E38}" dt="2023-03-15T07:06:25.624" v="804"/>
          <ac:spMkLst>
            <pc:docMk/>
            <pc:sldMk cId="923701229" sldId="486"/>
            <ac:spMk id="29" creationId="{3E291B47-6B17-5B45-552C-3B19BAC78CAC}"/>
          </ac:spMkLst>
        </pc:spChg>
        <pc:spChg chg="add del mod">
          <ac:chgData name="Manish Sharma" userId="b799adb9ba789c8f" providerId="LiveId" clId="{9CAE395F-60C6-48C4-8A9C-360056E93E38}" dt="2023-03-15T07:06:25.624" v="804"/>
          <ac:spMkLst>
            <pc:docMk/>
            <pc:sldMk cId="923701229" sldId="486"/>
            <ac:spMk id="30" creationId="{273ACDF9-D0A4-4C68-763C-0BBFED4BE218}"/>
          </ac:spMkLst>
        </pc:spChg>
        <pc:spChg chg="add del mod">
          <ac:chgData name="Manish Sharma" userId="b799adb9ba789c8f" providerId="LiveId" clId="{9CAE395F-60C6-48C4-8A9C-360056E93E38}" dt="2023-03-15T07:06:25.624" v="804"/>
          <ac:spMkLst>
            <pc:docMk/>
            <pc:sldMk cId="923701229" sldId="486"/>
            <ac:spMk id="31" creationId="{AABC0794-A602-A5E2-B077-88041ACF4F3D}"/>
          </ac:spMkLst>
        </pc:spChg>
        <pc:spChg chg="add del mod">
          <ac:chgData name="Manish Sharma" userId="b799adb9ba789c8f" providerId="LiveId" clId="{9CAE395F-60C6-48C4-8A9C-360056E93E38}" dt="2023-03-15T07:06:25.624" v="804"/>
          <ac:spMkLst>
            <pc:docMk/>
            <pc:sldMk cId="923701229" sldId="486"/>
            <ac:spMk id="32" creationId="{4EF1D307-16DA-0359-62E3-F459D9936620}"/>
          </ac:spMkLst>
        </pc:spChg>
        <pc:spChg chg="add del mod">
          <ac:chgData name="Manish Sharma" userId="b799adb9ba789c8f" providerId="LiveId" clId="{9CAE395F-60C6-48C4-8A9C-360056E93E38}" dt="2023-03-15T07:06:25.624" v="804"/>
          <ac:spMkLst>
            <pc:docMk/>
            <pc:sldMk cId="923701229" sldId="486"/>
            <ac:spMk id="33" creationId="{B45F2238-2760-C368-26F0-F7D22C450FF5}"/>
          </ac:spMkLst>
        </pc:spChg>
        <pc:spChg chg="add del mod">
          <ac:chgData name="Manish Sharma" userId="b799adb9ba789c8f" providerId="LiveId" clId="{9CAE395F-60C6-48C4-8A9C-360056E93E38}" dt="2023-03-15T07:06:25.624" v="804"/>
          <ac:spMkLst>
            <pc:docMk/>
            <pc:sldMk cId="923701229" sldId="486"/>
            <ac:spMk id="34" creationId="{5E583358-CE34-F338-EE74-2762D5A01049}"/>
          </ac:spMkLst>
        </pc:spChg>
        <pc:spChg chg="add del mod">
          <ac:chgData name="Manish Sharma" userId="b799adb9ba789c8f" providerId="LiveId" clId="{9CAE395F-60C6-48C4-8A9C-360056E93E38}" dt="2023-03-15T07:06:25.624" v="804"/>
          <ac:spMkLst>
            <pc:docMk/>
            <pc:sldMk cId="923701229" sldId="486"/>
            <ac:spMk id="35" creationId="{678858C4-AF26-F1F8-4C2B-D64619EA74B6}"/>
          </ac:spMkLst>
        </pc:spChg>
        <pc:spChg chg="add">
          <ac:chgData name="Manish Sharma" userId="b799adb9ba789c8f" providerId="LiveId" clId="{9CAE395F-60C6-48C4-8A9C-360056E93E38}" dt="2023-03-15T07:06:28.187" v="806" actId="26606"/>
          <ac:spMkLst>
            <pc:docMk/>
            <pc:sldMk cId="923701229" sldId="486"/>
            <ac:spMk id="41" creationId="{A4AC5506-6312-4701-8D3C-40187889A947}"/>
          </ac:spMkLst>
        </pc:spChg>
        <pc:grpChg chg="add del mod">
          <ac:chgData name="Manish Sharma" userId="b799adb9ba789c8f" providerId="LiveId" clId="{9CAE395F-60C6-48C4-8A9C-360056E93E38}" dt="2023-03-15T07:06:25.624" v="804"/>
          <ac:grpSpMkLst>
            <pc:docMk/>
            <pc:sldMk cId="923701229" sldId="486"/>
            <ac:grpSpMk id="13" creationId="{7910E284-1271-386A-F1B7-A8743EC30CD4}"/>
          </ac:grpSpMkLst>
        </pc:grpChg>
        <pc:grpChg chg="add del mod">
          <ac:chgData name="Manish Sharma" userId="b799adb9ba789c8f" providerId="LiveId" clId="{9CAE395F-60C6-48C4-8A9C-360056E93E38}" dt="2023-03-15T07:06:25.624" v="804"/>
          <ac:grpSpMkLst>
            <pc:docMk/>
            <pc:sldMk cId="923701229" sldId="486"/>
            <ac:grpSpMk id="16" creationId="{36402424-935C-9F6E-2063-FE8ABC5D30A2}"/>
          </ac:grpSpMkLst>
        </pc:grpChg>
        <pc:picChg chg="add mod">
          <ac:chgData name="Manish Sharma" userId="b799adb9ba789c8f" providerId="LiveId" clId="{9CAE395F-60C6-48C4-8A9C-360056E93E38}" dt="2023-03-15T07:06:46.097" v="808" actId="1076"/>
          <ac:picMkLst>
            <pc:docMk/>
            <pc:sldMk cId="923701229" sldId="486"/>
            <ac:picMk id="36" creationId="{1D57ADDA-5EAE-BB81-9BCA-2F49250DE6A9}"/>
          </ac:picMkLst>
        </pc:picChg>
        <pc:cxnChg chg="add del mod">
          <ac:chgData name="Manish Sharma" userId="b799adb9ba789c8f" providerId="LiveId" clId="{9CAE395F-60C6-48C4-8A9C-360056E93E38}" dt="2023-03-15T07:06:25.624" v="804"/>
          <ac:cxnSpMkLst>
            <pc:docMk/>
            <pc:sldMk cId="923701229" sldId="486"/>
            <ac:cxnSpMk id="5" creationId="{1E2AB0FC-2F06-CC90-EDB6-FBB79EE2676A}"/>
          </ac:cxnSpMkLst>
        </pc:cxnChg>
        <pc:cxnChg chg="add del mod">
          <ac:chgData name="Manish Sharma" userId="b799adb9ba789c8f" providerId="LiveId" clId="{9CAE395F-60C6-48C4-8A9C-360056E93E38}" dt="2023-03-15T07:06:25.624" v="804"/>
          <ac:cxnSpMkLst>
            <pc:docMk/>
            <pc:sldMk cId="923701229" sldId="486"/>
            <ac:cxnSpMk id="6" creationId="{26A10077-AF26-7A6B-C161-AE96DBDBBDB3}"/>
          </ac:cxnSpMkLst>
        </pc:cxnChg>
        <pc:cxnChg chg="add del mod">
          <ac:chgData name="Manish Sharma" userId="b799adb9ba789c8f" providerId="LiveId" clId="{9CAE395F-60C6-48C4-8A9C-360056E93E38}" dt="2023-03-15T07:06:25.624" v="804"/>
          <ac:cxnSpMkLst>
            <pc:docMk/>
            <pc:sldMk cId="923701229" sldId="486"/>
            <ac:cxnSpMk id="9" creationId="{EDC8386F-FA12-0988-D7BE-FE040834E43C}"/>
          </ac:cxnSpMkLst>
        </pc:cxnChg>
        <pc:cxnChg chg="add del mod">
          <ac:chgData name="Manish Sharma" userId="b799adb9ba789c8f" providerId="LiveId" clId="{9CAE395F-60C6-48C4-8A9C-360056E93E38}" dt="2023-03-15T07:06:25.624" v="804"/>
          <ac:cxnSpMkLst>
            <pc:docMk/>
            <pc:sldMk cId="923701229" sldId="486"/>
            <ac:cxnSpMk id="11" creationId="{9C361E6D-0960-424B-610E-A66935211C85}"/>
          </ac:cxnSpMkLst>
        </pc:cxnChg>
        <pc:cxnChg chg="add del mod">
          <ac:chgData name="Manish Sharma" userId="b799adb9ba789c8f" providerId="LiveId" clId="{9CAE395F-60C6-48C4-8A9C-360056E93E38}" dt="2023-03-15T07:06:25.624" v="804"/>
          <ac:cxnSpMkLst>
            <pc:docMk/>
            <pc:sldMk cId="923701229" sldId="486"/>
            <ac:cxnSpMk id="26" creationId="{34C5A926-ABA3-CAED-58A9-5D42A51B5210}"/>
          </ac:cxnSpMkLst>
        </pc:cxnChg>
        <pc:cxnChg chg="add del mod">
          <ac:chgData name="Manish Sharma" userId="b799adb9ba789c8f" providerId="LiveId" clId="{9CAE395F-60C6-48C4-8A9C-360056E93E38}" dt="2023-03-15T07:06:25.624" v="804"/>
          <ac:cxnSpMkLst>
            <pc:docMk/>
            <pc:sldMk cId="923701229" sldId="486"/>
            <ac:cxnSpMk id="27" creationId="{3469E2E9-94A2-A5A1-E8D6-885DC2694F99}"/>
          </ac:cxnSpMkLst>
        </pc:cxnChg>
      </pc:sldChg>
      <pc:sldChg chg="addSp delSp modSp new mod setBg">
        <pc:chgData name="Manish Sharma" userId="b799adb9ba789c8f" providerId="LiveId" clId="{9CAE395F-60C6-48C4-8A9C-360056E93E38}" dt="2023-03-15T07:22:47.678" v="831" actId="1076"/>
        <pc:sldMkLst>
          <pc:docMk/>
          <pc:sldMk cId="236689150" sldId="487"/>
        </pc:sldMkLst>
        <pc:spChg chg="mod">
          <ac:chgData name="Manish Sharma" userId="b799adb9ba789c8f" providerId="LiveId" clId="{9CAE395F-60C6-48C4-8A9C-360056E93E38}" dt="2023-03-15T07:22:44.095" v="830" actId="20577"/>
          <ac:spMkLst>
            <pc:docMk/>
            <pc:sldMk cId="236689150" sldId="487"/>
            <ac:spMk id="2" creationId="{DACACCBB-3FDE-EF01-BC8B-BEDDC96E15DC}"/>
          </ac:spMkLst>
        </pc:spChg>
        <pc:spChg chg="del">
          <ac:chgData name="Manish Sharma" userId="b799adb9ba789c8f" providerId="LiveId" clId="{9CAE395F-60C6-48C4-8A9C-360056E93E38}" dt="2023-03-15T07:22:12.877" v="815"/>
          <ac:spMkLst>
            <pc:docMk/>
            <pc:sldMk cId="236689150" sldId="487"/>
            <ac:spMk id="3" creationId="{B19E2B99-BD4B-C4E0-84B1-211BA1C2DFE7}"/>
          </ac:spMkLst>
        </pc:spChg>
        <pc:spChg chg="add del mod">
          <ac:chgData name="Manish Sharma" userId="b799adb9ba789c8f" providerId="LiveId" clId="{9CAE395F-60C6-48C4-8A9C-360056E93E38}" dt="2023-03-15T07:22:12.799" v="814"/>
          <ac:spMkLst>
            <pc:docMk/>
            <pc:sldMk cId="236689150" sldId="487"/>
            <ac:spMk id="4" creationId="{28BA3038-08CD-DAEE-9917-FA238B394DD1}"/>
          </ac:spMkLst>
        </pc:spChg>
        <pc:spChg chg="add del mod">
          <ac:chgData name="Manish Sharma" userId="b799adb9ba789c8f" providerId="LiveId" clId="{9CAE395F-60C6-48C4-8A9C-360056E93E38}" dt="2023-03-15T07:22:12.799" v="814"/>
          <ac:spMkLst>
            <pc:docMk/>
            <pc:sldMk cId="236689150" sldId="487"/>
            <ac:spMk id="7" creationId="{84E09805-1BB8-FA16-0BB7-A672BE6B4180}"/>
          </ac:spMkLst>
        </pc:spChg>
        <pc:spChg chg="add del mod">
          <ac:chgData name="Manish Sharma" userId="b799adb9ba789c8f" providerId="LiveId" clId="{9CAE395F-60C6-48C4-8A9C-360056E93E38}" dt="2023-03-15T07:22:12.799" v="814"/>
          <ac:spMkLst>
            <pc:docMk/>
            <pc:sldMk cId="236689150" sldId="487"/>
            <ac:spMk id="8" creationId="{14A922D1-8836-2EF6-D23C-E8868CC29D83}"/>
          </ac:spMkLst>
        </pc:spChg>
        <pc:spChg chg="add del mod">
          <ac:chgData name="Manish Sharma" userId="b799adb9ba789c8f" providerId="LiveId" clId="{9CAE395F-60C6-48C4-8A9C-360056E93E38}" dt="2023-03-15T07:22:12.799" v="814"/>
          <ac:spMkLst>
            <pc:docMk/>
            <pc:sldMk cId="236689150" sldId="487"/>
            <ac:spMk id="11" creationId="{FD1D7F36-EBF8-FA40-8A5D-7BC4AD8FF043}"/>
          </ac:spMkLst>
        </pc:spChg>
        <pc:spChg chg="add del mod">
          <ac:chgData name="Manish Sharma" userId="b799adb9ba789c8f" providerId="LiveId" clId="{9CAE395F-60C6-48C4-8A9C-360056E93E38}" dt="2023-03-15T07:22:12.799" v="814"/>
          <ac:spMkLst>
            <pc:docMk/>
            <pc:sldMk cId="236689150" sldId="487"/>
            <ac:spMk id="12" creationId="{40AD3ECA-2978-3EA5-3519-FF479D890BAD}"/>
          </ac:spMkLst>
        </pc:spChg>
        <pc:spChg chg="add del mod">
          <ac:chgData name="Manish Sharma" userId="b799adb9ba789c8f" providerId="LiveId" clId="{9CAE395F-60C6-48C4-8A9C-360056E93E38}" dt="2023-03-15T07:22:12.799" v="814"/>
          <ac:spMkLst>
            <pc:docMk/>
            <pc:sldMk cId="236689150" sldId="487"/>
            <ac:spMk id="13" creationId="{5A1A1400-A5B1-3B2E-0429-C1C2989AC1E5}"/>
          </ac:spMkLst>
        </pc:spChg>
        <pc:spChg chg="add del mod">
          <ac:chgData name="Manish Sharma" userId="b799adb9ba789c8f" providerId="LiveId" clId="{9CAE395F-60C6-48C4-8A9C-360056E93E38}" dt="2023-03-15T07:22:12.799" v="814"/>
          <ac:spMkLst>
            <pc:docMk/>
            <pc:sldMk cId="236689150" sldId="487"/>
            <ac:spMk id="15" creationId="{8BEC26CB-5E1C-D93F-FDBD-CF6FBBD8A0D6}"/>
          </ac:spMkLst>
        </pc:spChg>
        <pc:spChg chg="add del mod">
          <ac:chgData name="Manish Sharma" userId="b799adb9ba789c8f" providerId="LiveId" clId="{9CAE395F-60C6-48C4-8A9C-360056E93E38}" dt="2023-03-15T07:22:12.799" v="814"/>
          <ac:spMkLst>
            <pc:docMk/>
            <pc:sldMk cId="236689150" sldId="487"/>
            <ac:spMk id="17" creationId="{8905DB84-C30D-9EC5-40FB-55B38C2F9D2F}"/>
          </ac:spMkLst>
        </pc:spChg>
        <pc:spChg chg="add del mod">
          <ac:chgData name="Manish Sharma" userId="b799adb9ba789c8f" providerId="LiveId" clId="{9CAE395F-60C6-48C4-8A9C-360056E93E38}" dt="2023-03-15T07:22:12.799" v="814"/>
          <ac:spMkLst>
            <pc:docMk/>
            <pc:sldMk cId="236689150" sldId="487"/>
            <ac:spMk id="18" creationId="{E322664B-D233-37D1-D707-CE64C96FA612}"/>
          </ac:spMkLst>
        </pc:spChg>
        <pc:spChg chg="add del mod">
          <ac:chgData name="Manish Sharma" userId="b799adb9ba789c8f" providerId="LiveId" clId="{9CAE395F-60C6-48C4-8A9C-360056E93E38}" dt="2023-03-15T07:22:12.799" v="814"/>
          <ac:spMkLst>
            <pc:docMk/>
            <pc:sldMk cId="236689150" sldId="487"/>
            <ac:spMk id="21" creationId="{D20082CB-57D8-B27F-EE2B-F6C82C023681}"/>
          </ac:spMkLst>
        </pc:spChg>
        <pc:spChg chg="add del mod">
          <ac:chgData name="Manish Sharma" userId="b799adb9ba789c8f" providerId="LiveId" clId="{9CAE395F-60C6-48C4-8A9C-360056E93E38}" dt="2023-03-15T07:22:12.799" v="814"/>
          <ac:spMkLst>
            <pc:docMk/>
            <pc:sldMk cId="236689150" sldId="487"/>
            <ac:spMk id="22" creationId="{0A67EDB1-806D-195A-24CD-447F3026DA2E}"/>
          </ac:spMkLst>
        </pc:spChg>
        <pc:spChg chg="add del mod">
          <ac:chgData name="Manish Sharma" userId="b799adb9ba789c8f" providerId="LiveId" clId="{9CAE395F-60C6-48C4-8A9C-360056E93E38}" dt="2023-03-15T07:22:12.799" v="814"/>
          <ac:spMkLst>
            <pc:docMk/>
            <pc:sldMk cId="236689150" sldId="487"/>
            <ac:spMk id="23" creationId="{5E49356D-BE63-398E-6A75-C0CBFEB7A254}"/>
          </ac:spMkLst>
        </pc:spChg>
        <pc:spChg chg="add del mod">
          <ac:chgData name="Manish Sharma" userId="b799adb9ba789c8f" providerId="LiveId" clId="{9CAE395F-60C6-48C4-8A9C-360056E93E38}" dt="2023-03-15T07:22:12.799" v="814"/>
          <ac:spMkLst>
            <pc:docMk/>
            <pc:sldMk cId="236689150" sldId="487"/>
            <ac:spMk id="26" creationId="{3B7B5A4C-8746-798D-A9D8-6E02ABA4E590}"/>
          </ac:spMkLst>
        </pc:spChg>
        <pc:spChg chg="add del mod">
          <ac:chgData name="Manish Sharma" userId="b799adb9ba789c8f" providerId="LiveId" clId="{9CAE395F-60C6-48C4-8A9C-360056E93E38}" dt="2023-03-15T07:22:12.799" v="814"/>
          <ac:spMkLst>
            <pc:docMk/>
            <pc:sldMk cId="236689150" sldId="487"/>
            <ac:spMk id="27" creationId="{7A3549C5-BA71-FCE4-7848-08E7E5A6F4E7}"/>
          </ac:spMkLst>
        </pc:spChg>
        <pc:spChg chg="add del">
          <ac:chgData name="Manish Sharma" userId="b799adb9ba789c8f" providerId="LiveId" clId="{9CAE395F-60C6-48C4-8A9C-360056E93E38}" dt="2023-03-15T07:22:19.540" v="817" actId="26606"/>
          <ac:spMkLst>
            <pc:docMk/>
            <pc:sldMk cId="236689150" sldId="487"/>
            <ac:spMk id="32" creationId="{AAB01527-593F-ACC9-EDD9-50D89C81B2A2}"/>
          </ac:spMkLst>
        </pc:spChg>
        <pc:spChg chg="add del">
          <ac:chgData name="Manish Sharma" userId="b799adb9ba789c8f" providerId="LiveId" clId="{9CAE395F-60C6-48C4-8A9C-360056E93E38}" dt="2023-03-15T07:22:19.540" v="817" actId="26606"/>
          <ac:spMkLst>
            <pc:docMk/>
            <pc:sldMk cId="236689150" sldId="487"/>
            <ac:spMk id="35" creationId="{2550BE34-C2B8-49B8-8519-67A8CAD51AE9}"/>
          </ac:spMkLst>
        </pc:spChg>
        <pc:spChg chg="add del">
          <ac:chgData name="Manish Sharma" userId="b799adb9ba789c8f" providerId="LiveId" clId="{9CAE395F-60C6-48C4-8A9C-360056E93E38}" dt="2023-03-15T07:22:19.540" v="817" actId="26606"/>
          <ac:spMkLst>
            <pc:docMk/>
            <pc:sldMk cId="236689150" sldId="487"/>
            <ac:spMk id="37" creationId="{A7457DD9-5A45-400A-AB4B-4B4EDECA25F1}"/>
          </ac:spMkLst>
        </pc:spChg>
        <pc:spChg chg="add del">
          <ac:chgData name="Manish Sharma" userId="b799adb9ba789c8f" providerId="LiveId" clId="{9CAE395F-60C6-48C4-8A9C-360056E93E38}" dt="2023-03-15T07:22:19.540" v="817" actId="26606"/>
          <ac:spMkLst>
            <pc:docMk/>
            <pc:sldMk cId="236689150" sldId="487"/>
            <ac:spMk id="39" creationId="{441CF7D6-A660-431A-B0BB-140A0D5556B6}"/>
          </ac:spMkLst>
        </pc:spChg>
        <pc:spChg chg="add del">
          <ac:chgData name="Manish Sharma" userId="b799adb9ba789c8f" providerId="LiveId" clId="{9CAE395F-60C6-48C4-8A9C-360056E93E38}" dt="2023-03-15T07:22:19.540" v="817" actId="26606"/>
          <ac:spMkLst>
            <pc:docMk/>
            <pc:sldMk cId="236689150" sldId="487"/>
            <ac:spMk id="41" creationId="{0570A85B-3810-4F95-97B0-CBF4CCDB381C}"/>
          </ac:spMkLst>
        </pc:spChg>
        <pc:picChg chg="add mod">
          <ac:chgData name="Manish Sharma" userId="b799adb9ba789c8f" providerId="LiveId" clId="{9CAE395F-60C6-48C4-8A9C-360056E93E38}" dt="2023-03-15T07:22:47.678" v="831" actId="1076"/>
          <ac:picMkLst>
            <pc:docMk/>
            <pc:sldMk cId="236689150" sldId="487"/>
            <ac:picMk id="28" creationId="{BBBDFBBA-5510-A1FA-77E6-D80AB64D69A9}"/>
          </ac:picMkLst>
        </pc:picChg>
        <pc:cxnChg chg="add del mod">
          <ac:chgData name="Manish Sharma" userId="b799adb9ba789c8f" providerId="LiveId" clId="{9CAE395F-60C6-48C4-8A9C-360056E93E38}" dt="2023-03-15T07:22:12.799" v="814"/>
          <ac:cxnSpMkLst>
            <pc:docMk/>
            <pc:sldMk cId="236689150" sldId="487"/>
            <ac:cxnSpMk id="5" creationId="{A9D1C733-E5AC-62AE-A868-6AED119AC120}"/>
          </ac:cxnSpMkLst>
        </pc:cxnChg>
        <pc:cxnChg chg="add del mod">
          <ac:chgData name="Manish Sharma" userId="b799adb9ba789c8f" providerId="LiveId" clId="{9CAE395F-60C6-48C4-8A9C-360056E93E38}" dt="2023-03-15T07:22:12.799" v="814"/>
          <ac:cxnSpMkLst>
            <pc:docMk/>
            <pc:sldMk cId="236689150" sldId="487"/>
            <ac:cxnSpMk id="6" creationId="{03395B17-8782-80C0-1833-E5D2F976B34B}"/>
          </ac:cxnSpMkLst>
        </pc:cxnChg>
        <pc:cxnChg chg="add del mod">
          <ac:chgData name="Manish Sharma" userId="b799adb9ba789c8f" providerId="LiveId" clId="{9CAE395F-60C6-48C4-8A9C-360056E93E38}" dt="2023-03-15T07:22:12.799" v="814"/>
          <ac:cxnSpMkLst>
            <pc:docMk/>
            <pc:sldMk cId="236689150" sldId="487"/>
            <ac:cxnSpMk id="9" creationId="{32D61042-5EAD-2E9C-817F-B3BF630145CB}"/>
          </ac:cxnSpMkLst>
        </pc:cxnChg>
        <pc:cxnChg chg="add del mod">
          <ac:chgData name="Manish Sharma" userId="b799adb9ba789c8f" providerId="LiveId" clId="{9CAE395F-60C6-48C4-8A9C-360056E93E38}" dt="2023-03-15T07:22:12.799" v="814"/>
          <ac:cxnSpMkLst>
            <pc:docMk/>
            <pc:sldMk cId="236689150" sldId="487"/>
            <ac:cxnSpMk id="10" creationId="{497CF6C6-E05D-BAA9-866D-98E4A4B88AA1}"/>
          </ac:cxnSpMkLst>
        </pc:cxnChg>
        <pc:cxnChg chg="add del mod">
          <ac:chgData name="Manish Sharma" userId="b799adb9ba789c8f" providerId="LiveId" clId="{9CAE395F-60C6-48C4-8A9C-360056E93E38}" dt="2023-03-15T07:22:12.799" v="814"/>
          <ac:cxnSpMkLst>
            <pc:docMk/>
            <pc:sldMk cId="236689150" sldId="487"/>
            <ac:cxnSpMk id="14" creationId="{ABBA5AAE-0C7F-7DD3-0450-B633A8C1D3BB}"/>
          </ac:cxnSpMkLst>
        </pc:cxnChg>
        <pc:cxnChg chg="add del mod">
          <ac:chgData name="Manish Sharma" userId="b799adb9ba789c8f" providerId="LiveId" clId="{9CAE395F-60C6-48C4-8A9C-360056E93E38}" dt="2023-03-15T07:22:12.799" v="814"/>
          <ac:cxnSpMkLst>
            <pc:docMk/>
            <pc:sldMk cId="236689150" sldId="487"/>
            <ac:cxnSpMk id="16" creationId="{AC91A03F-B8AD-156E-238C-39E38C36C0D0}"/>
          </ac:cxnSpMkLst>
        </pc:cxnChg>
        <pc:cxnChg chg="add del mod">
          <ac:chgData name="Manish Sharma" userId="b799adb9ba789c8f" providerId="LiveId" clId="{9CAE395F-60C6-48C4-8A9C-360056E93E38}" dt="2023-03-15T07:22:12.799" v="814"/>
          <ac:cxnSpMkLst>
            <pc:docMk/>
            <pc:sldMk cId="236689150" sldId="487"/>
            <ac:cxnSpMk id="19" creationId="{FC549D9A-14EA-BA75-789F-23F7C78ECFA8}"/>
          </ac:cxnSpMkLst>
        </pc:cxnChg>
        <pc:cxnChg chg="add del mod">
          <ac:chgData name="Manish Sharma" userId="b799adb9ba789c8f" providerId="LiveId" clId="{9CAE395F-60C6-48C4-8A9C-360056E93E38}" dt="2023-03-15T07:22:12.799" v="814"/>
          <ac:cxnSpMkLst>
            <pc:docMk/>
            <pc:sldMk cId="236689150" sldId="487"/>
            <ac:cxnSpMk id="20" creationId="{5F6E1927-E9E7-6D74-7D97-6C4B4D9102F0}"/>
          </ac:cxnSpMkLst>
        </pc:cxnChg>
        <pc:cxnChg chg="add del mod">
          <ac:chgData name="Manish Sharma" userId="b799adb9ba789c8f" providerId="LiveId" clId="{9CAE395F-60C6-48C4-8A9C-360056E93E38}" dt="2023-03-15T07:22:12.799" v="814"/>
          <ac:cxnSpMkLst>
            <pc:docMk/>
            <pc:sldMk cId="236689150" sldId="487"/>
            <ac:cxnSpMk id="24" creationId="{D9E57AB4-63A0-FD6F-50E7-D6ACA8151608}"/>
          </ac:cxnSpMkLst>
        </pc:cxnChg>
        <pc:cxnChg chg="add del mod">
          <ac:chgData name="Manish Sharma" userId="b799adb9ba789c8f" providerId="LiveId" clId="{9CAE395F-60C6-48C4-8A9C-360056E93E38}" dt="2023-03-15T07:22:12.799" v="814"/>
          <ac:cxnSpMkLst>
            <pc:docMk/>
            <pc:sldMk cId="236689150" sldId="487"/>
            <ac:cxnSpMk id="25" creationId="{2E8D1DEC-23F5-560B-417B-D4934412AD1C}"/>
          </ac:cxnSpMkLst>
        </pc:cxnChg>
      </pc:sldChg>
      <pc:sldChg chg="addSp delSp modSp add mod">
        <pc:chgData name="Manish Sharma" userId="b799adb9ba789c8f" providerId="LiveId" clId="{9CAE395F-60C6-48C4-8A9C-360056E93E38}" dt="2023-03-15T10:04:37.595" v="846" actId="1076"/>
        <pc:sldMkLst>
          <pc:docMk/>
          <pc:sldMk cId="2312650910" sldId="488"/>
        </pc:sldMkLst>
        <pc:spChg chg="mod">
          <ac:chgData name="Manish Sharma" userId="b799adb9ba789c8f" providerId="LiveId" clId="{9CAE395F-60C6-48C4-8A9C-360056E93E38}" dt="2023-03-15T10:03:46.053" v="840" actId="20577"/>
          <ac:spMkLst>
            <pc:docMk/>
            <pc:sldMk cId="2312650910" sldId="488"/>
            <ac:spMk id="2" creationId="{DACACCBB-3FDE-EF01-BC8B-BEDDC96E15DC}"/>
          </ac:spMkLst>
        </pc:spChg>
        <pc:spChg chg="add del mod">
          <ac:chgData name="Manish Sharma" userId="b799adb9ba789c8f" providerId="LiveId" clId="{9CAE395F-60C6-48C4-8A9C-360056E93E38}" dt="2023-03-15T10:04:26.536" v="844"/>
          <ac:spMkLst>
            <pc:docMk/>
            <pc:sldMk cId="2312650910" sldId="488"/>
            <ac:spMk id="4" creationId="{BCDBC6D9-625D-0502-CC89-903AF4AA0C20}"/>
          </ac:spMkLst>
        </pc:spChg>
        <pc:spChg chg="add del mod">
          <ac:chgData name="Manish Sharma" userId="b799adb9ba789c8f" providerId="LiveId" clId="{9CAE395F-60C6-48C4-8A9C-360056E93E38}" dt="2023-03-15T10:04:26.440" v="843"/>
          <ac:spMkLst>
            <pc:docMk/>
            <pc:sldMk cId="2312650910" sldId="488"/>
            <ac:spMk id="5" creationId="{29EC4628-2FAF-D5F4-B6A0-B4E94E26B4B4}"/>
          </ac:spMkLst>
        </pc:spChg>
        <pc:spChg chg="add del mod">
          <ac:chgData name="Manish Sharma" userId="b799adb9ba789c8f" providerId="LiveId" clId="{9CAE395F-60C6-48C4-8A9C-360056E93E38}" dt="2023-03-15T10:04:26.440" v="843"/>
          <ac:spMkLst>
            <pc:docMk/>
            <pc:sldMk cId="2312650910" sldId="488"/>
            <ac:spMk id="6" creationId="{92332C71-3C37-E1E3-CAF9-B43C403B68C7}"/>
          </ac:spMkLst>
        </pc:spChg>
        <pc:spChg chg="add del mod">
          <ac:chgData name="Manish Sharma" userId="b799adb9ba789c8f" providerId="LiveId" clId="{9CAE395F-60C6-48C4-8A9C-360056E93E38}" dt="2023-03-15T10:04:26.440" v="843"/>
          <ac:spMkLst>
            <pc:docMk/>
            <pc:sldMk cId="2312650910" sldId="488"/>
            <ac:spMk id="7" creationId="{75AEF0D4-62A5-0791-5528-E406109B862F}"/>
          </ac:spMkLst>
        </pc:spChg>
        <pc:spChg chg="add del mod">
          <ac:chgData name="Manish Sharma" userId="b799adb9ba789c8f" providerId="LiveId" clId="{9CAE395F-60C6-48C4-8A9C-360056E93E38}" dt="2023-03-15T10:04:26.440" v="843"/>
          <ac:spMkLst>
            <pc:docMk/>
            <pc:sldMk cId="2312650910" sldId="488"/>
            <ac:spMk id="8" creationId="{CBC70DDC-E985-D168-2907-C9A516B25542}"/>
          </ac:spMkLst>
        </pc:spChg>
        <pc:spChg chg="add del mod">
          <ac:chgData name="Manish Sharma" userId="b799adb9ba789c8f" providerId="LiveId" clId="{9CAE395F-60C6-48C4-8A9C-360056E93E38}" dt="2023-03-15T10:04:26.440" v="843"/>
          <ac:spMkLst>
            <pc:docMk/>
            <pc:sldMk cId="2312650910" sldId="488"/>
            <ac:spMk id="11" creationId="{1C3399AB-3726-8568-1D01-35A54C4C464F}"/>
          </ac:spMkLst>
        </pc:spChg>
        <pc:spChg chg="add del mod">
          <ac:chgData name="Manish Sharma" userId="b799adb9ba789c8f" providerId="LiveId" clId="{9CAE395F-60C6-48C4-8A9C-360056E93E38}" dt="2023-03-15T10:04:26.440" v="843"/>
          <ac:spMkLst>
            <pc:docMk/>
            <pc:sldMk cId="2312650910" sldId="488"/>
            <ac:spMk id="12" creationId="{EEE41DAF-A365-3C87-4287-25634E5B10EF}"/>
          </ac:spMkLst>
        </pc:spChg>
        <pc:spChg chg="add del mod">
          <ac:chgData name="Manish Sharma" userId="b799adb9ba789c8f" providerId="LiveId" clId="{9CAE395F-60C6-48C4-8A9C-360056E93E38}" dt="2023-03-15T10:04:26.440" v="843"/>
          <ac:spMkLst>
            <pc:docMk/>
            <pc:sldMk cId="2312650910" sldId="488"/>
            <ac:spMk id="14" creationId="{180E68ED-18F9-3C3E-A541-FC90AC93554A}"/>
          </ac:spMkLst>
        </pc:spChg>
        <pc:spChg chg="add del mod">
          <ac:chgData name="Manish Sharma" userId="b799adb9ba789c8f" providerId="LiveId" clId="{9CAE395F-60C6-48C4-8A9C-360056E93E38}" dt="2023-03-15T10:04:26.440" v="843"/>
          <ac:spMkLst>
            <pc:docMk/>
            <pc:sldMk cId="2312650910" sldId="488"/>
            <ac:spMk id="16" creationId="{5756F894-1B86-7AD5-F12D-9640B08C58A6}"/>
          </ac:spMkLst>
        </pc:spChg>
        <pc:spChg chg="add del mod">
          <ac:chgData name="Manish Sharma" userId="b799adb9ba789c8f" providerId="LiveId" clId="{9CAE395F-60C6-48C4-8A9C-360056E93E38}" dt="2023-03-15T10:04:26.440" v="843"/>
          <ac:spMkLst>
            <pc:docMk/>
            <pc:sldMk cId="2312650910" sldId="488"/>
            <ac:spMk id="18" creationId="{7A578319-730A-7D88-F9E5-898CD2AE9D8E}"/>
          </ac:spMkLst>
        </pc:spChg>
        <pc:spChg chg="add del mod">
          <ac:chgData name="Manish Sharma" userId="b799adb9ba789c8f" providerId="LiveId" clId="{9CAE395F-60C6-48C4-8A9C-360056E93E38}" dt="2023-03-15T10:04:26.440" v="843"/>
          <ac:spMkLst>
            <pc:docMk/>
            <pc:sldMk cId="2312650910" sldId="488"/>
            <ac:spMk id="20" creationId="{623FE5FF-146F-4726-44BC-FFD5E9D1D323}"/>
          </ac:spMkLst>
        </pc:spChg>
        <pc:spChg chg="add del mod">
          <ac:chgData name="Manish Sharma" userId="b799adb9ba789c8f" providerId="LiveId" clId="{9CAE395F-60C6-48C4-8A9C-360056E93E38}" dt="2023-03-15T10:04:26.440" v="843"/>
          <ac:spMkLst>
            <pc:docMk/>
            <pc:sldMk cId="2312650910" sldId="488"/>
            <ac:spMk id="23" creationId="{10CE5977-7714-A11D-2995-83930F4E95B3}"/>
          </ac:spMkLst>
        </pc:spChg>
        <pc:spChg chg="add del mod">
          <ac:chgData name="Manish Sharma" userId="b799adb9ba789c8f" providerId="LiveId" clId="{9CAE395F-60C6-48C4-8A9C-360056E93E38}" dt="2023-03-15T10:04:26.440" v="843"/>
          <ac:spMkLst>
            <pc:docMk/>
            <pc:sldMk cId="2312650910" sldId="488"/>
            <ac:spMk id="24" creationId="{AFA0B8D2-8386-0315-8F60-6E08D7E93E08}"/>
          </ac:spMkLst>
        </pc:spChg>
        <pc:spChg chg="add del mod">
          <ac:chgData name="Manish Sharma" userId="b799adb9ba789c8f" providerId="LiveId" clId="{9CAE395F-60C6-48C4-8A9C-360056E93E38}" dt="2023-03-15T10:04:26.440" v="843"/>
          <ac:spMkLst>
            <pc:docMk/>
            <pc:sldMk cId="2312650910" sldId="488"/>
            <ac:spMk id="25" creationId="{CD4AA2FF-22CC-E224-5A02-4E9120CB4875}"/>
          </ac:spMkLst>
        </pc:spChg>
        <pc:spChg chg="add del mod">
          <ac:chgData name="Manish Sharma" userId="b799adb9ba789c8f" providerId="LiveId" clId="{9CAE395F-60C6-48C4-8A9C-360056E93E38}" dt="2023-03-15T10:04:26.440" v="843"/>
          <ac:spMkLst>
            <pc:docMk/>
            <pc:sldMk cId="2312650910" sldId="488"/>
            <ac:spMk id="31" creationId="{78BAFAB1-1506-DBF4-1EF6-3CE50492C1C1}"/>
          </ac:spMkLst>
        </pc:spChg>
        <pc:spChg chg="add del mod">
          <ac:chgData name="Manish Sharma" userId="b799adb9ba789c8f" providerId="LiveId" clId="{9CAE395F-60C6-48C4-8A9C-360056E93E38}" dt="2023-03-15T10:04:26.440" v="843"/>
          <ac:spMkLst>
            <pc:docMk/>
            <pc:sldMk cId="2312650910" sldId="488"/>
            <ac:spMk id="32" creationId="{8099E274-8895-95F3-5B3C-2EAC07A9BBCF}"/>
          </ac:spMkLst>
        </pc:spChg>
        <pc:picChg chg="del">
          <ac:chgData name="Manish Sharma" userId="b799adb9ba789c8f" providerId="LiveId" clId="{9CAE395F-60C6-48C4-8A9C-360056E93E38}" dt="2023-03-15T10:03:48.603" v="841" actId="478"/>
          <ac:picMkLst>
            <pc:docMk/>
            <pc:sldMk cId="2312650910" sldId="488"/>
            <ac:picMk id="28" creationId="{BBBDFBBA-5510-A1FA-77E6-D80AB64D69A9}"/>
          </ac:picMkLst>
        </pc:picChg>
        <pc:picChg chg="add mod">
          <ac:chgData name="Manish Sharma" userId="b799adb9ba789c8f" providerId="LiveId" clId="{9CAE395F-60C6-48C4-8A9C-360056E93E38}" dt="2023-03-15T10:04:37.595" v="846" actId="1076"/>
          <ac:picMkLst>
            <pc:docMk/>
            <pc:sldMk cId="2312650910" sldId="488"/>
            <ac:picMk id="33" creationId="{DF1727A9-586D-F979-D092-7AEB694EF238}"/>
          </ac:picMkLst>
        </pc:picChg>
        <pc:cxnChg chg="add del mod">
          <ac:chgData name="Manish Sharma" userId="b799adb9ba789c8f" providerId="LiveId" clId="{9CAE395F-60C6-48C4-8A9C-360056E93E38}" dt="2023-03-15T10:04:26.440" v="843"/>
          <ac:cxnSpMkLst>
            <pc:docMk/>
            <pc:sldMk cId="2312650910" sldId="488"/>
            <ac:cxnSpMk id="9" creationId="{00080FE0-6B72-5020-4CFC-0A04CEA4418D}"/>
          </ac:cxnSpMkLst>
        </pc:cxnChg>
        <pc:cxnChg chg="add del mod">
          <ac:chgData name="Manish Sharma" userId="b799adb9ba789c8f" providerId="LiveId" clId="{9CAE395F-60C6-48C4-8A9C-360056E93E38}" dt="2023-03-15T10:04:26.440" v="843"/>
          <ac:cxnSpMkLst>
            <pc:docMk/>
            <pc:sldMk cId="2312650910" sldId="488"/>
            <ac:cxnSpMk id="10" creationId="{CFE93A7B-06A2-D4F2-0BCB-173C59812F8B}"/>
          </ac:cxnSpMkLst>
        </pc:cxnChg>
        <pc:cxnChg chg="add del mod">
          <ac:chgData name="Manish Sharma" userId="b799adb9ba789c8f" providerId="LiveId" clId="{9CAE395F-60C6-48C4-8A9C-360056E93E38}" dt="2023-03-15T10:04:26.440" v="843"/>
          <ac:cxnSpMkLst>
            <pc:docMk/>
            <pc:sldMk cId="2312650910" sldId="488"/>
            <ac:cxnSpMk id="13" creationId="{AB575C80-CE5A-963A-2936-41200299CAB5}"/>
          </ac:cxnSpMkLst>
        </pc:cxnChg>
        <pc:cxnChg chg="add del mod">
          <ac:chgData name="Manish Sharma" userId="b799adb9ba789c8f" providerId="LiveId" clId="{9CAE395F-60C6-48C4-8A9C-360056E93E38}" dt="2023-03-15T10:04:26.440" v="843"/>
          <ac:cxnSpMkLst>
            <pc:docMk/>
            <pc:sldMk cId="2312650910" sldId="488"/>
            <ac:cxnSpMk id="15" creationId="{A4E962E2-D124-B5B3-87F6-C737E43846DC}"/>
          </ac:cxnSpMkLst>
        </pc:cxnChg>
        <pc:cxnChg chg="add del mod">
          <ac:chgData name="Manish Sharma" userId="b799adb9ba789c8f" providerId="LiveId" clId="{9CAE395F-60C6-48C4-8A9C-360056E93E38}" dt="2023-03-15T10:04:26.440" v="843"/>
          <ac:cxnSpMkLst>
            <pc:docMk/>
            <pc:sldMk cId="2312650910" sldId="488"/>
            <ac:cxnSpMk id="17" creationId="{3E510D52-4874-0D95-D8CF-635AFECE9B5E}"/>
          </ac:cxnSpMkLst>
        </pc:cxnChg>
        <pc:cxnChg chg="add del mod">
          <ac:chgData name="Manish Sharma" userId="b799adb9ba789c8f" providerId="LiveId" clId="{9CAE395F-60C6-48C4-8A9C-360056E93E38}" dt="2023-03-15T10:04:26.440" v="843"/>
          <ac:cxnSpMkLst>
            <pc:docMk/>
            <pc:sldMk cId="2312650910" sldId="488"/>
            <ac:cxnSpMk id="19" creationId="{F4784852-1D90-1F30-BE84-922681A38BC8}"/>
          </ac:cxnSpMkLst>
        </pc:cxnChg>
        <pc:cxnChg chg="add del mod">
          <ac:chgData name="Manish Sharma" userId="b799adb9ba789c8f" providerId="LiveId" clId="{9CAE395F-60C6-48C4-8A9C-360056E93E38}" dt="2023-03-15T10:04:26.440" v="843"/>
          <ac:cxnSpMkLst>
            <pc:docMk/>
            <pc:sldMk cId="2312650910" sldId="488"/>
            <ac:cxnSpMk id="21" creationId="{D951AE6C-7E5C-4BE5-7264-6E551BB6C575}"/>
          </ac:cxnSpMkLst>
        </pc:cxnChg>
        <pc:cxnChg chg="add del mod">
          <ac:chgData name="Manish Sharma" userId="b799adb9ba789c8f" providerId="LiveId" clId="{9CAE395F-60C6-48C4-8A9C-360056E93E38}" dt="2023-03-15T10:04:26.440" v="843"/>
          <ac:cxnSpMkLst>
            <pc:docMk/>
            <pc:sldMk cId="2312650910" sldId="488"/>
            <ac:cxnSpMk id="22" creationId="{325FF146-B86C-97FF-46A7-90E0C8642679}"/>
          </ac:cxnSpMkLst>
        </pc:cxnChg>
        <pc:cxnChg chg="add del mod">
          <ac:chgData name="Manish Sharma" userId="b799adb9ba789c8f" providerId="LiveId" clId="{9CAE395F-60C6-48C4-8A9C-360056E93E38}" dt="2023-03-15T10:04:26.440" v="843"/>
          <ac:cxnSpMkLst>
            <pc:docMk/>
            <pc:sldMk cId="2312650910" sldId="488"/>
            <ac:cxnSpMk id="26" creationId="{E4A635E9-F616-2C9F-2FF0-887F854070AA}"/>
          </ac:cxnSpMkLst>
        </pc:cxnChg>
        <pc:cxnChg chg="add del mod">
          <ac:chgData name="Manish Sharma" userId="b799adb9ba789c8f" providerId="LiveId" clId="{9CAE395F-60C6-48C4-8A9C-360056E93E38}" dt="2023-03-15T10:04:26.440" v="843"/>
          <ac:cxnSpMkLst>
            <pc:docMk/>
            <pc:sldMk cId="2312650910" sldId="488"/>
            <ac:cxnSpMk id="27" creationId="{E69C21DF-BB70-FF78-8004-49E0D44AF472}"/>
          </ac:cxnSpMkLst>
        </pc:cxnChg>
        <pc:cxnChg chg="add del mod">
          <ac:chgData name="Manish Sharma" userId="b799adb9ba789c8f" providerId="LiveId" clId="{9CAE395F-60C6-48C4-8A9C-360056E93E38}" dt="2023-03-15T10:04:26.440" v="843"/>
          <ac:cxnSpMkLst>
            <pc:docMk/>
            <pc:sldMk cId="2312650910" sldId="488"/>
            <ac:cxnSpMk id="29" creationId="{611BAB78-6821-DC7C-3994-FCDD49864AF8}"/>
          </ac:cxnSpMkLst>
        </pc:cxnChg>
        <pc:cxnChg chg="add del mod">
          <ac:chgData name="Manish Sharma" userId="b799adb9ba789c8f" providerId="LiveId" clId="{9CAE395F-60C6-48C4-8A9C-360056E93E38}" dt="2023-03-15T10:04:26.440" v="843"/>
          <ac:cxnSpMkLst>
            <pc:docMk/>
            <pc:sldMk cId="2312650910" sldId="488"/>
            <ac:cxnSpMk id="30" creationId="{1ADBA265-0D40-DB1A-0A78-F0A0F5860781}"/>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A1BC4-D589-4841-8BA6-967B0BB54091}"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2BE8B-784A-4787-90FD-EB48D7F04104}" type="slidenum">
              <a:rPr lang="en-IN" smtClean="0"/>
              <a:t>‹#›</a:t>
            </a:fld>
            <a:endParaRPr lang="en-IN"/>
          </a:p>
        </p:txBody>
      </p:sp>
    </p:spTree>
    <p:extLst>
      <p:ext uri="{BB962C8B-B14F-4D97-AF65-F5344CB8AC3E}">
        <p14:creationId xmlns:p14="http://schemas.microsoft.com/office/powerpoint/2010/main" val="332850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5/4/2023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5/4/2023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540-DFA8-7AF1-A332-8435701FF529}"/>
              </a:ext>
            </a:extLst>
          </p:cNvPr>
          <p:cNvSpPr>
            <a:spLocks noGrp="1"/>
          </p:cNvSpPr>
          <p:nvPr>
            <p:ph type="title"/>
          </p:nvPr>
        </p:nvSpPr>
        <p:spPr/>
        <p:txBody>
          <a:bodyPr/>
          <a:lstStyle/>
          <a:p>
            <a:r>
              <a:rPr lang="en-IN" dirty="0"/>
              <a:t>Asynchronous</a:t>
            </a:r>
          </a:p>
        </p:txBody>
      </p:sp>
      <p:sp>
        <p:nvSpPr>
          <p:cNvPr id="3" name="Content Placeholder 2">
            <a:extLst>
              <a:ext uri="{FF2B5EF4-FFF2-40B4-BE49-F238E27FC236}">
                <a16:creationId xmlns:a16="http://schemas.microsoft.com/office/drawing/2014/main" id="{3A7DDC4B-B555-7219-E256-FC91A12A06AF}"/>
              </a:ext>
            </a:extLst>
          </p:cNvPr>
          <p:cNvSpPr>
            <a:spLocks noGrp="1"/>
          </p:cNvSpPr>
          <p:nvPr>
            <p:ph idx="1"/>
          </p:nvPr>
        </p:nvSpPr>
        <p:spPr/>
        <p:txBody>
          <a:bodyPr/>
          <a:lstStyle/>
          <a:p>
            <a:r>
              <a:rPr lang="en-US" dirty="0"/>
              <a:t>Asynchronous is executing a callback function. </a:t>
            </a:r>
          </a:p>
          <a:p>
            <a:r>
              <a:rPr lang="en-US" dirty="0"/>
              <a:t>The moment we get the response from the other server or database it will execute a callback function. </a:t>
            </a:r>
          </a:p>
          <a:p>
            <a:r>
              <a:rPr lang="en-US" dirty="0"/>
              <a:t>Callback functions are called as soon as some work is finished and this is because the node.js uses an event-driven architecture. </a:t>
            </a:r>
          </a:p>
          <a:p>
            <a:r>
              <a:rPr lang="en-US" dirty="0"/>
              <a:t>The single thread doesn’t work with the request instead it sends the request to another system which resolves the request and it is accessible for another request.</a:t>
            </a:r>
            <a:endParaRPr lang="en-IN" dirty="0"/>
          </a:p>
        </p:txBody>
      </p:sp>
    </p:spTree>
    <p:extLst>
      <p:ext uri="{BB962C8B-B14F-4D97-AF65-F5344CB8AC3E}">
        <p14:creationId xmlns:p14="http://schemas.microsoft.com/office/powerpoint/2010/main" val="348550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1D0F-D223-314B-09D9-66ADC3ECA809}"/>
              </a:ext>
            </a:extLst>
          </p:cNvPr>
          <p:cNvSpPr>
            <a:spLocks noGrp="1"/>
          </p:cNvSpPr>
          <p:nvPr>
            <p:ph type="title"/>
          </p:nvPr>
        </p:nvSpPr>
        <p:spPr/>
        <p:txBody>
          <a:bodyPr/>
          <a:lstStyle/>
          <a:p>
            <a:r>
              <a:rPr lang="en-US" dirty="0" err="1"/>
              <a:t>Libuv</a:t>
            </a:r>
            <a:endParaRPr lang="en-IN" dirty="0"/>
          </a:p>
        </p:txBody>
      </p:sp>
      <p:sp>
        <p:nvSpPr>
          <p:cNvPr id="3" name="Content Placeholder 2">
            <a:extLst>
              <a:ext uri="{FF2B5EF4-FFF2-40B4-BE49-F238E27FC236}">
                <a16:creationId xmlns:a16="http://schemas.microsoft.com/office/drawing/2014/main" id="{AF3767C4-6FEE-402B-5551-07DFBA40C56E}"/>
              </a:ext>
            </a:extLst>
          </p:cNvPr>
          <p:cNvSpPr>
            <a:spLocks noGrp="1"/>
          </p:cNvSpPr>
          <p:nvPr>
            <p:ph idx="1"/>
          </p:nvPr>
        </p:nvSpPr>
        <p:spPr/>
        <p:txBody>
          <a:bodyPr>
            <a:normAutofit/>
          </a:bodyPr>
          <a:lstStyle/>
          <a:p>
            <a:r>
              <a:rPr lang="en-US" dirty="0"/>
              <a:t>To implement the concept of the system to handle the request  node.js uses the concept of </a:t>
            </a:r>
            <a:r>
              <a:rPr lang="en-US" dirty="0" err="1"/>
              <a:t>Libuv</a:t>
            </a:r>
            <a:r>
              <a:rPr lang="en-US" dirty="0"/>
              <a:t>.</a:t>
            </a:r>
          </a:p>
          <a:p>
            <a:r>
              <a:rPr lang="en-US" dirty="0" err="1"/>
              <a:t>Libuv</a:t>
            </a:r>
            <a:r>
              <a:rPr lang="en-US" dirty="0"/>
              <a:t> is an open-source library built-in C. It has a strong focus on asynchronous and  I/O, this gives node access to the underlying computer operating system, file system, and networking.</a:t>
            </a:r>
          </a:p>
          <a:p>
            <a:r>
              <a:rPr lang="en-US" dirty="0" err="1"/>
              <a:t>Libuv</a:t>
            </a:r>
            <a:r>
              <a:rPr lang="en-US" dirty="0"/>
              <a:t> implements two extremely important features of node.js  </a:t>
            </a:r>
          </a:p>
          <a:p>
            <a:pPr lvl="1"/>
            <a:r>
              <a:rPr lang="en-US" dirty="0"/>
              <a:t>Event loop</a:t>
            </a:r>
          </a:p>
          <a:p>
            <a:pPr lvl="1"/>
            <a:r>
              <a:rPr lang="en-US" dirty="0"/>
              <a:t>Thread pool</a:t>
            </a:r>
          </a:p>
        </p:txBody>
      </p:sp>
    </p:spTree>
    <p:extLst>
      <p:ext uri="{BB962C8B-B14F-4D97-AF65-F5344CB8AC3E}">
        <p14:creationId xmlns:p14="http://schemas.microsoft.com/office/powerpoint/2010/main" val="175973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1"/>
          </a:xfrm>
          <a:prstGeom prst="rect">
            <a:avLst/>
          </a:prstGeom>
          <a:ln>
            <a:noFill/>
          </a:ln>
        </p:spPr>
      </p:pic>
    </p:spTree>
    <p:extLst>
      <p:ext uri="{BB962C8B-B14F-4D97-AF65-F5344CB8AC3E}">
        <p14:creationId xmlns:p14="http://schemas.microsoft.com/office/powerpoint/2010/main" val="133165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BE71-43E6-E5BA-F0AB-BDCCBE14F5EA}"/>
              </a:ext>
            </a:extLst>
          </p:cNvPr>
          <p:cNvSpPr>
            <a:spLocks noGrp="1"/>
          </p:cNvSpPr>
          <p:nvPr>
            <p:ph type="title"/>
          </p:nvPr>
        </p:nvSpPr>
        <p:spPr/>
        <p:txBody>
          <a:bodyPr/>
          <a:lstStyle/>
          <a:p>
            <a:r>
              <a:rPr lang="en-IN" dirty="0"/>
              <a:t>Event Loop</a:t>
            </a:r>
          </a:p>
        </p:txBody>
      </p:sp>
      <p:sp>
        <p:nvSpPr>
          <p:cNvPr id="3" name="Content Placeholder 2">
            <a:extLst>
              <a:ext uri="{FF2B5EF4-FFF2-40B4-BE49-F238E27FC236}">
                <a16:creationId xmlns:a16="http://schemas.microsoft.com/office/drawing/2014/main" id="{C7C4DA8A-B4F0-CCD6-61CD-B58C364B5FB7}"/>
              </a:ext>
            </a:extLst>
          </p:cNvPr>
          <p:cNvSpPr>
            <a:spLocks noGrp="1"/>
          </p:cNvSpPr>
          <p:nvPr>
            <p:ph idx="1"/>
          </p:nvPr>
        </p:nvSpPr>
        <p:spPr/>
        <p:txBody>
          <a:bodyPr>
            <a:normAutofit lnSpcReduction="10000"/>
          </a:bodyPr>
          <a:lstStyle/>
          <a:p>
            <a:r>
              <a:rPr lang="en-US" dirty="0"/>
              <a:t>The event loop contains a single thread and is responsible for handling easy tasks like executing callbacks and network I/O. </a:t>
            </a:r>
          </a:p>
          <a:p>
            <a:r>
              <a:rPr lang="en-US" dirty="0"/>
              <a:t>All the applications code that is inside callback functions will run in the event loop. </a:t>
            </a:r>
          </a:p>
          <a:p>
            <a:r>
              <a:rPr lang="en-US" dirty="0" err="1"/>
              <a:t>EventLoop</a:t>
            </a:r>
            <a:r>
              <a:rPr lang="en-US" dirty="0"/>
              <a:t> is the heart of node.js. When we start our node application the event loop starts running right away. Most of the work is done in the event loop.</a:t>
            </a:r>
          </a:p>
          <a:p>
            <a:r>
              <a:rPr lang="en-US" dirty="0"/>
              <a:t>Nodejs use event-driven-architecture.</a:t>
            </a:r>
          </a:p>
          <a:p>
            <a:pPr lvl="1"/>
            <a:r>
              <a:rPr lang="en-US" dirty="0"/>
              <a:t>Events are emitted.</a:t>
            </a:r>
          </a:p>
          <a:p>
            <a:pPr lvl="1"/>
            <a:r>
              <a:rPr lang="en-US" dirty="0"/>
              <a:t>Event loop picks them up.</a:t>
            </a:r>
          </a:p>
          <a:p>
            <a:pPr lvl="1"/>
            <a:r>
              <a:rPr lang="en-US" dirty="0"/>
              <a:t>Callbacks are called.</a:t>
            </a:r>
            <a:endParaRPr lang="en-IN" dirty="0"/>
          </a:p>
          <a:p>
            <a:endParaRPr lang="en-IN" dirty="0"/>
          </a:p>
        </p:txBody>
      </p:sp>
    </p:spTree>
    <p:extLst>
      <p:ext uri="{BB962C8B-B14F-4D97-AF65-F5344CB8AC3E}">
        <p14:creationId xmlns:p14="http://schemas.microsoft.com/office/powerpoint/2010/main" val="371118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CA3D-E098-306E-B1E5-2BE84C00C0D2}"/>
              </a:ext>
            </a:extLst>
          </p:cNvPr>
          <p:cNvSpPr>
            <a:spLocks noGrp="1"/>
          </p:cNvSpPr>
          <p:nvPr>
            <p:ph type="title"/>
          </p:nvPr>
        </p:nvSpPr>
        <p:spPr/>
        <p:txBody>
          <a:bodyPr/>
          <a:lstStyle/>
          <a:p>
            <a:r>
              <a:rPr lang="en-US" dirty="0"/>
              <a:t>Event Queue</a:t>
            </a:r>
            <a:endParaRPr lang="en-IN" dirty="0"/>
          </a:p>
        </p:txBody>
      </p:sp>
      <p:sp>
        <p:nvSpPr>
          <p:cNvPr id="3" name="Content Placeholder 2">
            <a:extLst>
              <a:ext uri="{FF2B5EF4-FFF2-40B4-BE49-F238E27FC236}">
                <a16:creationId xmlns:a16="http://schemas.microsoft.com/office/drawing/2014/main" id="{49E789AC-CECC-1D55-E981-E72FE11F1CE0}"/>
              </a:ext>
            </a:extLst>
          </p:cNvPr>
          <p:cNvSpPr>
            <a:spLocks noGrp="1"/>
          </p:cNvSpPr>
          <p:nvPr>
            <p:ph idx="1"/>
          </p:nvPr>
        </p:nvSpPr>
        <p:spPr/>
        <p:txBody>
          <a:bodyPr/>
          <a:lstStyle/>
          <a:p>
            <a:r>
              <a:rPr lang="en-US" dirty="0"/>
              <a:t>As soon as the request is sent the thread places the request into a queue. It is known as an event queue. </a:t>
            </a:r>
          </a:p>
          <a:p>
            <a:r>
              <a:rPr lang="en-US" dirty="0"/>
              <a:t>The process like app receiving HTTP request or server or a timer will emit event as soon as they are done with the work and event loop will pick up these events and call the callback functions that are associated with each event and response is sent to the client. </a:t>
            </a:r>
          </a:p>
          <a:p>
            <a:r>
              <a:rPr lang="en-US" dirty="0"/>
              <a:t>The event loop is an indefinite loop that continuously receives the request and processes them. </a:t>
            </a:r>
          </a:p>
          <a:p>
            <a:r>
              <a:rPr lang="en-US" dirty="0"/>
              <a:t>It checks the queue and waits for the incoming request indefinitely.</a:t>
            </a:r>
            <a:endParaRPr lang="en-IN" dirty="0"/>
          </a:p>
        </p:txBody>
      </p:sp>
    </p:spTree>
    <p:extLst>
      <p:ext uri="{BB962C8B-B14F-4D97-AF65-F5344CB8AC3E}">
        <p14:creationId xmlns:p14="http://schemas.microsoft.com/office/powerpoint/2010/main" val="289247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5BE4-FE01-24CB-0A78-9E18AA48A9F2}"/>
              </a:ext>
            </a:extLst>
          </p:cNvPr>
          <p:cNvSpPr>
            <a:spLocks noGrp="1"/>
          </p:cNvSpPr>
          <p:nvPr>
            <p:ph type="title"/>
          </p:nvPr>
        </p:nvSpPr>
        <p:spPr/>
        <p:txBody>
          <a:bodyPr/>
          <a:lstStyle/>
          <a:p>
            <a:r>
              <a:rPr lang="en-US" dirty="0"/>
              <a:t>Thread Pool</a:t>
            </a:r>
            <a:endParaRPr lang="en-IN" dirty="0"/>
          </a:p>
        </p:txBody>
      </p:sp>
      <p:sp>
        <p:nvSpPr>
          <p:cNvPr id="3" name="Content Placeholder 2">
            <a:extLst>
              <a:ext uri="{FF2B5EF4-FFF2-40B4-BE49-F238E27FC236}">
                <a16:creationId xmlns:a16="http://schemas.microsoft.com/office/drawing/2014/main" id="{BEAD2E8C-3334-985D-A78A-A76AD93D7D6B}"/>
              </a:ext>
            </a:extLst>
          </p:cNvPr>
          <p:cNvSpPr>
            <a:spLocks noGrp="1"/>
          </p:cNvSpPr>
          <p:nvPr>
            <p:ph idx="1"/>
          </p:nvPr>
        </p:nvSpPr>
        <p:spPr/>
        <p:txBody>
          <a:bodyPr/>
          <a:lstStyle/>
          <a:p>
            <a:r>
              <a:rPr lang="en-US" b="0" i="0" dirty="0">
                <a:solidFill>
                  <a:srgbClr val="273239"/>
                </a:solidFill>
                <a:effectLst/>
                <a:latin typeface="urw-din"/>
              </a:rPr>
              <a:t>Though node.js is single-threaded it internally maintains a thread pool. </a:t>
            </a:r>
          </a:p>
          <a:p>
            <a:r>
              <a:rPr lang="en-US" b="0" i="0" dirty="0">
                <a:solidFill>
                  <a:srgbClr val="273239"/>
                </a:solidFill>
                <a:effectLst/>
                <a:latin typeface="urw-din"/>
              </a:rPr>
              <a:t>When non-blocking requests are accepted there are processed in an event loop</a:t>
            </a:r>
          </a:p>
          <a:p>
            <a:r>
              <a:rPr lang="en-US" dirty="0">
                <a:solidFill>
                  <a:srgbClr val="273239"/>
                </a:solidFill>
                <a:latin typeface="urw-din"/>
              </a:rPr>
              <a:t>W</a:t>
            </a:r>
            <a:r>
              <a:rPr lang="en-US" b="0" i="0" dirty="0">
                <a:solidFill>
                  <a:srgbClr val="273239"/>
                </a:solidFill>
                <a:effectLst/>
                <a:latin typeface="urw-din"/>
              </a:rPr>
              <a:t>hile accepting blocking requests Node JS </a:t>
            </a:r>
          </a:p>
          <a:p>
            <a:pPr lvl="1"/>
            <a:r>
              <a:rPr lang="en-US" dirty="0">
                <a:solidFill>
                  <a:srgbClr val="273239"/>
                </a:solidFill>
                <a:latin typeface="urw-din"/>
              </a:rPr>
              <a:t>C</a:t>
            </a:r>
            <a:r>
              <a:rPr lang="en-US" b="0" i="0" dirty="0">
                <a:solidFill>
                  <a:srgbClr val="273239"/>
                </a:solidFill>
                <a:effectLst/>
                <a:latin typeface="urw-din"/>
              </a:rPr>
              <a:t>hecks for available threads in a thread pool</a:t>
            </a:r>
          </a:p>
          <a:p>
            <a:pPr lvl="1"/>
            <a:r>
              <a:rPr lang="en-US" dirty="0">
                <a:solidFill>
                  <a:srgbClr val="273239"/>
                </a:solidFill>
                <a:latin typeface="urw-din"/>
              </a:rPr>
              <a:t>A</a:t>
            </a:r>
            <a:r>
              <a:rPr lang="en-US" b="0" i="0" dirty="0">
                <a:solidFill>
                  <a:srgbClr val="273239"/>
                </a:solidFill>
                <a:effectLst/>
                <a:latin typeface="urw-din"/>
              </a:rPr>
              <a:t>ssigns a thread to the client’s request which is then processed and send back to the event loop </a:t>
            </a:r>
            <a:endParaRPr lang="en-US" dirty="0">
              <a:solidFill>
                <a:srgbClr val="273239"/>
              </a:solidFill>
              <a:latin typeface="urw-din"/>
            </a:endParaRPr>
          </a:p>
          <a:p>
            <a:pPr lvl="1"/>
            <a:r>
              <a:rPr lang="en-US" b="0" i="0" dirty="0">
                <a:solidFill>
                  <a:srgbClr val="273239"/>
                </a:solidFill>
                <a:effectLst/>
                <a:latin typeface="urw-din"/>
              </a:rPr>
              <a:t>Response is sent to the respective client.</a:t>
            </a:r>
            <a:endParaRPr lang="en-IN" dirty="0"/>
          </a:p>
        </p:txBody>
      </p:sp>
    </p:spTree>
    <p:extLst>
      <p:ext uri="{BB962C8B-B14F-4D97-AF65-F5344CB8AC3E}">
        <p14:creationId xmlns:p14="http://schemas.microsoft.com/office/powerpoint/2010/main" val="215477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2343-6B62-42A7-B01D-24BF50127BA0}"/>
              </a:ext>
            </a:extLst>
          </p:cNvPr>
          <p:cNvSpPr>
            <a:spLocks noGrp="1"/>
          </p:cNvSpPr>
          <p:nvPr>
            <p:ph type="title"/>
          </p:nvPr>
        </p:nvSpPr>
        <p:spPr/>
        <p:txBody>
          <a:bodyPr/>
          <a:lstStyle/>
          <a:p>
            <a:r>
              <a:rPr lang="en-US" dirty="0"/>
              <a:t>Steps to run TypeScript Project Folder</a:t>
            </a:r>
          </a:p>
        </p:txBody>
      </p:sp>
      <p:sp>
        <p:nvSpPr>
          <p:cNvPr id="3" name="Content Placeholder 2">
            <a:extLst>
              <a:ext uri="{FF2B5EF4-FFF2-40B4-BE49-F238E27FC236}">
                <a16:creationId xmlns:a16="http://schemas.microsoft.com/office/drawing/2014/main" id="{B24B5FBB-4F13-431F-B59E-42B4C496B581}"/>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run compile – Run the TypeScript Compiler in Watch mode and will compile and generate </a:t>
            </a:r>
            <a:r>
              <a:rPr lang="en-US" dirty="0" err="1"/>
              <a:t>dist</a:t>
            </a:r>
            <a:r>
              <a:rPr lang="en-US" dirty="0"/>
              <a:t> folder</a:t>
            </a:r>
          </a:p>
          <a:p>
            <a:r>
              <a:rPr lang="en-US" dirty="0"/>
              <a:t>Open the terminal window on the </a:t>
            </a:r>
            <a:r>
              <a:rPr lang="en-US" dirty="0" err="1"/>
              <a:t>dist</a:t>
            </a:r>
            <a:r>
              <a:rPr lang="en-US" dirty="0"/>
              <a:t> folder path and run</a:t>
            </a:r>
          </a:p>
          <a:p>
            <a:pPr lvl="1"/>
            <a:r>
              <a:rPr lang="en-US" dirty="0"/>
              <a:t>node app.js</a:t>
            </a:r>
          </a:p>
        </p:txBody>
      </p:sp>
    </p:spTree>
    <p:extLst>
      <p:ext uri="{BB962C8B-B14F-4D97-AF65-F5344CB8AC3E}">
        <p14:creationId xmlns:p14="http://schemas.microsoft.com/office/powerpoint/2010/main" val="395743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 (Objects)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963707-1A1B-F28C-CA0C-B9D8F1960B83}"/>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E3BB9DAA-22E2-C2AD-650D-BE3266D9B5C8}"/>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EF2084A3-9F06-A663-9DD6-849947EA53F1}"/>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2720C53C-6C90-1629-92BD-51CABBC4AC51}"/>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222B8EB0-5B54-1409-3058-4B4613022414}"/>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D4E6BC35-FC0E-75AC-985F-AAD13130D869}"/>
              </a:ext>
            </a:extLst>
          </p:cNvPr>
          <p:cNvSpPr txBox="1"/>
          <p:nvPr/>
        </p:nvSpPr>
        <p:spPr>
          <a:xfrm>
            <a:off x="3019425" y="1352550"/>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755189DD-8FF3-5BA3-2C94-49EB4B5FDD45}"/>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0276296D-F275-B544-4D25-AE786608E14C}"/>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61524517-36B9-1807-5253-2D037D211CF1}"/>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03503B89-E6F0-FC5A-4BB7-561C60E3B416}"/>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847DC8A7-0659-4ABC-CDDC-EE7AFDE93674}"/>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55AF0A55-9621-C132-D13C-2F3E13199C23}"/>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9184B20A-C638-BB40-88F5-2993864FCF11}"/>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798E3786-8C4B-84B9-4EA7-AC5859691F94}"/>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91090491-6573-A3C0-4AA1-7EDAF8120FFB}"/>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EB7D50D6-84AF-6459-3240-39A44E709FEB}"/>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BC3145F9-8876-8EB3-86F6-8600103AB84A}"/>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1C84E2A5-4934-FD68-CAE4-B9B2177F62E7}"/>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CA741263-BB32-9C7D-63BF-B19A8E780055}"/>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977A86B8-4338-FEBC-021A-BDC64438B013}"/>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538060CC-269B-A797-A19F-A4BBE69E0EC8}"/>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5" name="Straight Arrow Connector 24">
            <a:extLst>
              <a:ext uri="{FF2B5EF4-FFF2-40B4-BE49-F238E27FC236}">
                <a16:creationId xmlns:a16="http://schemas.microsoft.com/office/drawing/2014/main" id="{EDA66793-D189-FA58-E68D-79AECDF0352C}"/>
              </a:ext>
            </a:extLst>
          </p:cNvPr>
          <p:cNvCxnSpPr>
            <a:endCxn id="24"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AEDE72B2-9AC3-997B-0DBE-C9F81AE5DD70}"/>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27" name="Rectangle 26">
            <a:extLst>
              <a:ext uri="{FF2B5EF4-FFF2-40B4-BE49-F238E27FC236}">
                <a16:creationId xmlns:a16="http://schemas.microsoft.com/office/drawing/2014/main" id="{2DBA595C-7ACC-7EE4-3E08-04DF102C4269}"/>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8" name="Straight Arrow Connector 27">
            <a:extLst>
              <a:ext uri="{FF2B5EF4-FFF2-40B4-BE49-F238E27FC236}">
                <a16:creationId xmlns:a16="http://schemas.microsoft.com/office/drawing/2014/main" id="{C626170C-8F3C-E090-E397-BA56BF2FEAFC}"/>
              </a:ext>
            </a:extLst>
          </p:cNvPr>
          <p:cNvCxnSpPr>
            <a:cxnSpLocks/>
            <a:endCxn id="27"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0D789262-965A-CCCB-5F0C-9EED96BBC581}"/>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30" name="Connector: Elbow 29">
            <a:extLst>
              <a:ext uri="{FF2B5EF4-FFF2-40B4-BE49-F238E27FC236}">
                <a16:creationId xmlns:a16="http://schemas.microsoft.com/office/drawing/2014/main" id="{29116512-0826-C1B4-1AAC-203FE42CC079}"/>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1BB6C6C6-1A8B-73CD-6F6C-E42A11B60B09}"/>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32" name="Rectangle 31">
            <a:extLst>
              <a:ext uri="{FF2B5EF4-FFF2-40B4-BE49-F238E27FC236}">
                <a16:creationId xmlns:a16="http://schemas.microsoft.com/office/drawing/2014/main" id="{04D4B3B5-06B8-1157-2C2C-BC00D0D3254E}"/>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9A66BE6E-0F06-4352-7DBE-C52FE9E541FE}"/>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DA53A279-CFD0-F0AC-229B-DC98C3A4C0AB}"/>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3B5C5E22-2926-A6EE-100E-6A4EDA0F418E}"/>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9ECAE0BF-D4FE-90FB-6231-3782EB68009C}"/>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CFC18A97-A43B-5B10-18D2-98249BDEA38F}"/>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16AD2C5C-C197-2E73-7EF7-75B32E4F27CC}"/>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155DA8E5-EF29-A02E-B166-F7A884C0FA46}"/>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719CE41E-E23F-0621-0229-FE6D9392AFFC}"/>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316765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r>
              <a:rPr lang="en-US" dirty="0"/>
              <a:t>Node.js is designed to build scalable network applications.</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IN" dirty="0"/>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err="1"/>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err="1"/>
                        <a:t>dgram</a:t>
                      </a:r>
                      <a:endParaRPr lang="en-IN"/>
                    </a:p>
                  </a:txBody>
                  <a:tcPr/>
                </a:tc>
                <a:tc>
                  <a:txBody>
                    <a:bodyPr/>
                    <a:lstStyle/>
                    <a:p>
                      <a:r>
                        <a:rPr lang="en-US"/>
                        <a:t>Provides implementation of UDP datagram sockets</a:t>
                      </a:r>
                      <a:endParaRPr lang="en-IN"/>
                    </a:p>
                  </a:txBody>
                  <a:tcPr/>
                </a:tc>
                <a:extLst>
                  <a:ext uri="{0D108BD9-81ED-4DB2-BD59-A6C34878D82A}">
                    <a16:rowId xmlns:a16="http://schemas.microsoft.com/office/drawing/2014/main" val="4197609999"/>
                  </a:ext>
                </a:extLst>
              </a:tr>
              <a:tr h="370840">
                <a:tc>
                  <a:txBody>
                    <a:bodyPr/>
                    <a:lstStyle/>
                    <a:p>
                      <a:r>
                        <a:rPr lang="en-US" err="1"/>
                        <a:t>dns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events</a:t>
                      </a:r>
                    </a:p>
                  </a:txBody>
                  <a:tcPr/>
                </a:tc>
                <a:tc>
                  <a:txBody>
                    <a:bodyPr/>
                    <a:lstStyle/>
                    <a:p>
                      <a:r>
                        <a:rPr lang="en-US"/>
                        <a:t>To create and handle events</a:t>
                      </a:r>
                      <a:endParaRPr lang="en-IN"/>
                    </a:p>
                  </a:txBody>
                  <a:tcPr/>
                </a:tc>
                <a:extLst>
                  <a:ext uri="{0D108BD9-81ED-4DB2-BD59-A6C34878D82A}">
                    <a16:rowId xmlns:a16="http://schemas.microsoft.com/office/drawing/2014/main" val="735181670"/>
                  </a:ext>
                </a:extLst>
              </a:tr>
              <a:tr h="370840">
                <a:tc>
                  <a:txBody>
                    <a:bodyPr/>
                    <a:lstStyle/>
                    <a:p>
                      <a:r>
                        <a:rPr lang="en-US"/>
                        <a:t>fs</a:t>
                      </a:r>
                      <a:endParaRPr lang="en-IN"/>
                    </a:p>
                  </a:txBody>
                  <a:tcPr/>
                </a:tc>
                <a:tc>
                  <a:txBody>
                    <a:bodyPr/>
                    <a:lstStyle/>
                    <a:p>
                      <a:r>
                        <a:rPr lang="en-US" dirty="0"/>
                        <a:t>To handle the file system</a:t>
                      </a:r>
                      <a:endParaRPr lang="en-IN" dirty="0"/>
                    </a:p>
                  </a:txBody>
                  <a:tcPr/>
                </a:tc>
                <a:extLst>
                  <a:ext uri="{0D108BD9-81ED-4DB2-BD59-A6C34878D82A}">
                    <a16:rowId xmlns:a16="http://schemas.microsoft.com/office/drawing/2014/main" val="3711859163"/>
                  </a:ext>
                </a:extLst>
              </a:tr>
              <a:tr h="370840">
                <a:tc>
                  <a:txBody>
                    <a:bodyPr/>
                    <a:lstStyle/>
                    <a:p>
                      <a:r>
                        <a:rPr lang="en-US"/>
                        <a:t>http</a:t>
                      </a:r>
                      <a:endParaRPr lang="en-IN"/>
                    </a:p>
                  </a:txBody>
                  <a:tcPr/>
                </a:tc>
                <a:tc>
                  <a:txBody>
                    <a:bodyPr/>
                    <a:lstStyle/>
                    <a:p>
                      <a:r>
                        <a:rPr lang="en-US"/>
                        <a:t>To make Node.js act as an HTTP server</a:t>
                      </a:r>
                      <a:endParaRPr lang="en-IN"/>
                    </a:p>
                  </a:txBody>
                  <a:tcPr/>
                </a:tc>
                <a:extLst>
                  <a:ext uri="{0D108BD9-81ED-4DB2-BD59-A6C34878D82A}">
                    <a16:rowId xmlns:a16="http://schemas.microsoft.com/office/drawing/2014/main" val="4288109882"/>
                  </a:ext>
                </a:extLst>
              </a:tr>
              <a:tr h="370840">
                <a:tc>
                  <a:txBody>
                    <a:bodyPr/>
                    <a:lstStyle/>
                    <a:p>
                      <a:r>
                        <a:rPr lang="en-US"/>
                        <a:t>https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3714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net</a:t>
                      </a:r>
                    </a:p>
                  </a:txBody>
                  <a:tcPr/>
                </a:tc>
                <a:tc>
                  <a:txBody>
                    <a:bodyPr/>
                    <a:lstStyle/>
                    <a:p>
                      <a:r>
                        <a:rPr lang="en-US"/>
                        <a:t>To create servers and clients</a:t>
                      </a:r>
                      <a:endParaRPr lang="en-IN"/>
                    </a:p>
                  </a:txBody>
                  <a:tcPr/>
                </a:tc>
                <a:extLst>
                  <a:ext uri="{0D108BD9-81ED-4DB2-BD59-A6C34878D82A}">
                    <a16:rowId xmlns:a16="http://schemas.microsoft.com/office/drawing/2014/main" val="3244186162"/>
                  </a:ext>
                </a:extLst>
              </a:tr>
              <a:tr h="370840">
                <a:tc>
                  <a:txBody>
                    <a:bodyPr/>
                    <a:lstStyle/>
                    <a:p>
                      <a:r>
                        <a:rPr lang="en-US" err="1"/>
                        <a:t>os</a:t>
                      </a:r>
                      <a:endParaRPr lang="en-US"/>
                    </a:p>
                  </a:txBody>
                  <a:tcPr/>
                </a:tc>
                <a:tc>
                  <a:txBody>
                    <a:bodyPr/>
                    <a:lstStyle/>
                    <a:p>
                      <a:r>
                        <a:rPr lang="en-US"/>
                        <a:t>Provides information about the operation system</a:t>
                      </a:r>
                      <a:endParaRPr lang="en-IN"/>
                    </a:p>
                  </a:txBody>
                  <a:tcPr/>
                </a:tc>
                <a:extLst>
                  <a:ext uri="{0D108BD9-81ED-4DB2-BD59-A6C34878D82A}">
                    <a16:rowId xmlns:a16="http://schemas.microsoft.com/office/drawing/2014/main" val="2217392000"/>
                  </a:ext>
                </a:extLst>
              </a:tr>
              <a:tr h="370840">
                <a:tc>
                  <a:txBody>
                    <a:bodyPr/>
                    <a:lstStyle/>
                    <a:p>
                      <a:r>
                        <a:rPr lang="en-US"/>
                        <a:t>path</a:t>
                      </a:r>
                      <a:endParaRPr lang="en-IN"/>
                    </a:p>
                  </a:txBody>
                  <a:tcPr/>
                </a:tc>
                <a:tc>
                  <a:txBody>
                    <a:bodyPr/>
                    <a:lstStyle/>
                    <a:p>
                      <a:r>
                        <a:rPr lang="en-US"/>
                        <a:t>To handle file paths</a:t>
                      </a:r>
                      <a:endParaRPr lang="en-IN"/>
                    </a:p>
                  </a:txBody>
                  <a:tcPr/>
                </a:tc>
                <a:extLst>
                  <a:ext uri="{0D108BD9-81ED-4DB2-BD59-A6C34878D82A}">
                    <a16:rowId xmlns:a16="http://schemas.microsoft.com/office/drawing/2014/main" val="3005115396"/>
                  </a:ext>
                </a:extLst>
              </a:tr>
              <a:tr h="370840">
                <a:tc>
                  <a:txBody>
                    <a:bodyPr/>
                    <a:lstStyle/>
                    <a:p>
                      <a:r>
                        <a:rPr lang="en-US" err="1"/>
                        <a:t>querystring</a:t>
                      </a:r>
                      <a:endParaRPr lang="en-IN"/>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364002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3936744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D855-B188-4BFD-8CB8-6E1DA27DE2A1}"/>
              </a:ext>
            </a:extLst>
          </p:cNvPr>
          <p:cNvSpPr>
            <a:spLocks noGrp="1"/>
          </p:cNvSpPr>
          <p:nvPr>
            <p:ph type="title"/>
          </p:nvPr>
        </p:nvSpPr>
        <p:spPr/>
        <p:txBody>
          <a:bodyPr/>
          <a:lstStyle/>
          <a:p>
            <a:r>
              <a:rPr lang="en-US" dirty="0" err="1"/>
              <a:t>Readline</a:t>
            </a:r>
            <a:r>
              <a:rPr lang="en-US" dirty="0"/>
              <a:t> Module</a:t>
            </a:r>
          </a:p>
        </p:txBody>
      </p:sp>
      <p:sp>
        <p:nvSpPr>
          <p:cNvPr id="3" name="Content Placeholder 2">
            <a:extLst>
              <a:ext uri="{FF2B5EF4-FFF2-40B4-BE49-F238E27FC236}">
                <a16:creationId xmlns:a16="http://schemas.microsoft.com/office/drawing/2014/main" id="{3AC54A73-CA25-4E44-BBD9-E3A16040D2E1}"/>
              </a:ext>
            </a:extLst>
          </p:cNvPr>
          <p:cNvSpPr>
            <a:spLocks noGrp="1"/>
          </p:cNvSpPr>
          <p:nvPr>
            <p:ph idx="1"/>
          </p:nvPr>
        </p:nvSpPr>
        <p:spPr/>
        <p:txBody>
          <a:bodyPr/>
          <a:lstStyle/>
          <a:p>
            <a:r>
              <a:rPr lang="en-US" dirty="0"/>
              <a:t>The </a:t>
            </a:r>
            <a:r>
              <a:rPr lang="en-US" dirty="0" err="1"/>
              <a:t>readline</a:t>
            </a:r>
            <a:r>
              <a:rPr lang="en-US" dirty="0"/>
              <a:t> module provides an interface for reading data from a Readable stream (such as </a:t>
            </a:r>
            <a:r>
              <a:rPr lang="en-US" dirty="0" err="1"/>
              <a:t>process.stdin</a:t>
            </a:r>
            <a:r>
              <a:rPr lang="en-US" dirty="0"/>
              <a:t>) one line at a time.</a:t>
            </a:r>
          </a:p>
        </p:txBody>
      </p:sp>
    </p:spTree>
    <p:extLst>
      <p:ext uri="{BB962C8B-B14F-4D97-AF65-F5344CB8AC3E}">
        <p14:creationId xmlns:p14="http://schemas.microsoft.com/office/powerpoint/2010/main" val="2213827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81C-D687-55AA-5914-13139E5DCED2}"/>
              </a:ext>
            </a:extLst>
          </p:cNvPr>
          <p:cNvSpPr>
            <a:spLocks noGrp="1"/>
          </p:cNvSpPr>
          <p:nvPr>
            <p:ph type="title"/>
          </p:nvPr>
        </p:nvSpPr>
        <p:spPr/>
        <p:txBody>
          <a:bodyPr/>
          <a:lstStyle/>
          <a:p>
            <a:r>
              <a:rPr lang="en-US" dirty="0"/>
              <a:t>fs Module</a:t>
            </a:r>
            <a:endParaRPr lang="en-IN" dirty="0"/>
          </a:p>
        </p:txBody>
      </p:sp>
      <p:sp>
        <p:nvSpPr>
          <p:cNvPr id="3" name="Content Placeholder 2">
            <a:extLst>
              <a:ext uri="{FF2B5EF4-FFF2-40B4-BE49-F238E27FC236}">
                <a16:creationId xmlns:a16="http://schemas.microsoft.com/office/drawing/2014/main" id="{D17C32F2-1928-0504-B18F-E62049EAD42D}"/>
              </a:ext>
            </a:extLst>
          </p:cNvPr>
          <p:cNvSpPr>
            <a:spLocks noGrp="1"/>
          </p:cNvSpPr>
          <p:nvPr>
            <p:ph idx="1"/>
          </p:nvPr>
        </p:nvSpPr>
        <p:spPr/>
        <p:txBody>
          <a:bodyPr/>
          <a:lstStyle/>
          <a:p>
            <a:r>
              <a:rPr lang="en-US" dirty="0"/>
              <a:t>With Node.js, you can programmatically manipulate files with the built-in fs module. </a:t>
            </a:r>
          </a:p>
          <a:p>
            <a:r>
              <a:rPr lang="en-US" dirty="0"/>
              <a:t>The name is short for “file system,” and the module contains all the functions you need to read, write, and delete files on the local machine. </a:t>
            </a:r>
          </a:p>
          <a:p>
            <a:r>
              <a:rPr lang="en-US" dirty="0"/>
              <a:t>This unique aspect of Node.js makes JavaScript a useful language for back-end and CLI tool programming.</a:t>
            </a:r>
          </a:p>
          <a:p>
            <a:r>
              <a:rPr lang="en-US" dirty="0"/>
              <a:t>The fs module supports interacting with files synchronously, asynchronously, or via streams;</a:t>
            </a:r>
            <a:endParaRPr lang="en-IN" dirty="0"/>
          </a:p>
        </p:txBody>
      </p:sp>
    </p:spTree>
    <p:extLst>
      <p:ext uri="{BB962C8B-B14F-4D97-AF65-F5344CB8AC3E}">
        <p14:creationId xmlns:p14="http://schemas.microsoft.com/office/powerpoint/2010/main" val="97201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p:txBody>
      </p:sp>
    </p:spTree>
    <p:extLst>
      <p:ext uri="{BB962C8B-B14F-4D97-AF65-F5344CB8AC3E}">
        <p14:creationId xmlns:p14="http://schemas.microsoft.com/office/powerpoint/2010/main" val="1060908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75E-9879-3F6A-727A-531A6340AFFE}"/>
              </a:ext>
            </a:extLst>
          </p:cNvPr>
          <p:cNvSpPr>
            <a:spLocks noGrp="1"/>
          </p:cNvSpPr>
          <p:nvPr>
            <p:ph type="title"/>
          </p:nvPr>
        </p:nvSpPr>
        <p:spPr/>
        <p:txBody>
          <a:bodyPr/>
          <a:lstStyle/>
          <a:p>
            <a:r>
              <a:rPr lang="en-US" dirty="0"/>
              <a:t>What is Event-driven?</a:t>
            </a:r>
            <a:endParaRPr lang="en-IN" dirty="0"/>
          </a:p>
        </p:txBody>
      </p:sp>
      <p:sp>
        <p:nvSpPr>
          <p:cNvPr id="3" name="Content Placeholder 2">
            <a:extLst>
              <a:ext uri="{FF2B5EF4-FFF2-40B4-BE49-F238E27FC236}">
                <a16:creationId xmlns:a16="http://schemas.microsoft.com/office/drawing/2014/main" id="{DA8D198B-1FF0-F72C-A1C4-EA47F6C5B919}"/>
              </a:ext>
            </a:extLst>
          </p:cNvPr>
          <p:cNvSpPr>
            <a:spLocks noGrp="1"/>
          </p:cNvSpPr>
          <p:nvPr>
            <p:ph idx="1"/>
          </p:nvPr>
        </p:nvSpPr>
        <p:spPr/>
        <p:txBody>
          <a:bodyPr>
            <a:normAutofit fontScale="92500" lnSpcReduction="10000"/>
          </a:bodyPr>
          <a:lstStyle/>
          <a:p>
            <a:r>
              <a:rPr lang="en-US" dirty="0"/>
              <a:t>Event-driven architectures build on a common pattern in software development known as publish-subscribe or observer pattern.</a:t>
            </a:r>
          </a:p>
          <a:p>
            <a:r>
              <a:rPr lang="en-US" dirty="0"/>
              <a:t>In an event-driven architecture there are at least two actors: the subject and the observer.</a:t>
            </a:r>
          </a:p>
          <a:p>
            <a:r>
              <a:rPr lang="en-US" dirty="0"/>
              <a:t>Is JavaScript language Event Driven?</a:t>
            </a:r>
          </a:p>
          <a:p>
            <a:pPr lvl="1"/>
            <a:r>
              <a:rPr lang="en-US" dirty="0"/>
              <a:t>No</a:t>
            </a:r>
          </a:p>
          <a:p>
            <a:r>
              <a:rPr lang="en-US" dirty="0"/>
              <a:t>Can we create custom events in JavaScript?</a:t>
            </a:r>
          </a:p>
          <a:p>
            <a:pPr lvl="1"/>
            <a:r>
              <a:rPr lang="en-US" dirty="0"/>
              <a:t>No</a:t>
            </a:r>
          </a:p>
          <a:p>
            <a:r>
              <a:rPr lang="en-US" dirty="0"/>
              <a:t>If you want to create custom events, we can use</a:t>
            </a:r>
          </a:p>
          <a:p>
            <a:pPr lvl="1"/>
            <a:r>
              <a:rPr lang="en-US" dirty="0" err="1"/>
              <a:t>document.createEvent</a:t>
            </a:r>
            <a:r>
              <a:rPr lang="en-US" dirty="0"/>
              <a:t>() – HTML Programming</a:t>
            </a:r>
          </a:p>
          <a:p>
            <a:pPr lvl="1"/>
            <a:r>
              <a:rPr lang="en-US" dirty="0"/>
              <a:t>Event Emitter – Node JS</a:t>
            </a:r>
          </a:p>
          <a:p>
            <a:endParaRPr lang="en-IN" dirty="0"/>
          </a:p>
        </p:txBody>
      </p:sp>
    </p:spTree>
    <p:extLst>
      <p:ext uri="{BB962C8B-B14F-4D97-AF65-F5344CB8AC3E}">
        <p14:creationId xmlns:p14="http://schemas.microsoft.com/office/powerpoint/2010/main" val="70231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"JavaScript everywhere"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0DF-784D-26EA-542F-278E251770E2}"/>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8F2DF0D6-EC2A-6390-C32A-FB7C4269B1CC}"/>
              </a:ext>
            </a:extLst>
          </p:cNvPr>
          <p:cNvSpPr>
            <a:spLocks noGrp="1"/>
          </p:cNvSpPr>
          <p:nvPr>
            <p:ph idx="1"/>
          </p:nvPr>
        </p:nvSpPr>
        <p:spPr/>
        <p:txBody>
          <a:bodyPr/>
          <a:lstStyle/>
          <a:p>
            <a:r>
              <a:rPr lang="en-US" dirty="0"/>
              <a:t>A stream is an abstract interface for working with streaming data in Node.js.</a:t>
            </a:r>
          </a:p>
          <a:p>
            <a:r>
              <a:rPr lang="en-US" dirty="0"/>
              <a:t>Streams are one of the fundamental concepts of Node.js. </a:t>
            </a:r>
          </a:p>
          <a:p>
            <a:r>
              <a:rPr lang="en-US" dirty="0"/>
              <a:t>Streams are a type of data-handling methods and are used to read or write input into output sequentially. </a:t>
            </a:r>
          </a:p>
          <a:p>
            <a:r>
              <a:rPr lang="en-US" dirty="0"/>
              <a:t>Streams are used to handle reading/writing files or exchanging information in an efficient way.</a:t>
            </a:r>
            <a:endParaRPr lang="en-IN" dirty="0"/>
          </a:p>
        </p:txBody>
      </p:sp>
    </p:spTree>
    <p:extLst>
      <p:ext uri="{BB962C8B-B14F-4D97-AF65-F5344CB8AC3E}">
        <p14:creationId xmlns:p14="http://schemas.microsoft.com/office/powerpoint/2010/main" val="185573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3041307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requests, on the client</a:t>
            </a:r>
          </a:p>
          <a:p>
            <a:r>
              <a:rPr lang="en-IN" dirty="0"/>
              <a:t>HTTP responses,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stderr</a:t>
            </a:r>
            <a:endParaRPr lang="en-US" dirty="0"/>
          </a:p>
        </p:txBody>
      </p:sp>
    </p:spTree>
    <p:extLst>
      <p:ext uri="{BB962C8B-B14F-4D97-AF65-F5344CB8AC3E}">
        <p14:creationId xmlns:p14="http://schemas.microsoft.com/office/powerpoint/2010/main" val="371425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A1A8-3F4D-A79B-535E-60674BCE73D9}"/>
              </a:ext>
            </a:extLst>
          </p:cNvPr>
          <p:cNvSpPr>
            <a:spLocks noGrp="1"/>
          </p:cNvSpPr>
          <p:nvPr>
            <p:ph type="title"/>
          </p:nvPr>
        </p:nvSpPr>
        <p:spPr/>
        <p:txBody>
          <a:bodyPr/>
          <a:lstStyle/>
          <a:p>
            <a:r>
              <a:rPr lang="en-IN" dirty="0"/>
              <a:t>HTTP Module</a:t>
            </a:r>
            <a:endParaRPr lang="en-US" dirty="0"/>
          </a:p>
        </p:txBody>
      </p:sp>
      <p:sp>
        <p:nvSpPr>
          <p:cNvPr id="3" name="Content Placeholder 2">
            <a:extLst>
              <a:ext uri="{FF2B5EF4-FFF2-40B4-BE49-F238E27FC236}">
                <a16:creationId xmlns:a16="http://schemas.microsoft.com/office/drawing/2014/main" id="{DD39FBB7-5747-1D0B-63CE-8D9DC43E65C2}"/>
              </a:ext>
            </a:extLst>
          </p:cNvPr>
          <p:cNvSpPr>
            <a:spLocks noGrp="1"/>
          </p:cNvSpPr>
          <p:nvPr>
            <p:ph idx="1"/>
          </p:nvPr>
        </p:nvSpPr>
        <p:spPr/>
        <p:txBody>
          <a:bodyPr/>
          <a:lstStyle/>
          <a:p>
            <a:r>
              <a:rPr lang="en-US" dirty="0"/>
              <a:t>The HTTP core module is a key module to Node.js networking.</a:t>
            </a:r>
          </a:p>
          <a:p>
            <a:r>
              <a:rPr lang="en-US" dirty="0"/>
              <a:t>To use the HTTP server in node, we need to require the HTTP module. The HTTP module creates an HTTP server that listens to server ports and gives a response back to the client.</a:t>
            </a:r>
          </a:p>
          <a:p>
            <a:r>
              <a:rPr lang="en-US" dirty="0"/>
              <a:t>To make requests via the HTTP module </a:t>
            </a:r>
            <a:r>
              <a:rPr lang="en-US" dirty="0" err="1"/>
              <a:t>http.request</a:t>
            </a:r>
            <a:r>
              <a:rPr lang="en-US" dirty="0"/>
              <a:t>() method is used.</a:t>
            </a:r>
          </a:p>
        </p:txBody>
      </p:sp>
    </p:spTree>
    <p:extLst>
      <p:ext uri="{BB962C8B-B14F-4D97-AF65-F5344CB8AC3E}">
        <p14:creationId xmlns:p14="http://schemas.microsoft.com/office/powerpoint/2010/main" val="3976377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89477" cy="3139321"/>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to be withdrawn is greater than balance </a:t>
            </a:r>
          </a:p>
          <a:p>
            <a:r>
              <a:rPr lang="en-IN" dirty="0"/>
              <a:t>in account</a:t>
            </a:r>
          </a:p>
          <a:p>
            <a:endParaRPr lang="en-IN" dirty="0"/>
          </a:p>
          <a:p>
            <a:r>
              <a:rPr lang="en-IN" b="1" dirty="0"/>
              <a:t>Show message after withdraw and deposit call, showing current balance</a:t>
            </a:r>
          </a:p>
          <a:p>
            <a:endParaRPr lang="en-IN" b="1" dirty="0"/>
          </a:p>
          <a:p>
            <a:r>
              <a:rPr lang="en-IN" b="1" dirty="0"/>
              <a:t>Send a SMS after withdraw or deposit is called</a:t>
            </a:r>
          </a:p>
          <a:p>
            <a:r>
              <a:rPr lang="en-IN" b="1" dirty="0"/>
              <a:t>Send an Email after withdraw or deposit is called</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WhatsApp Class</a:t>
            </a:r>
          </a:p>
          <a:p>
            <a:pPr algn="ctr"/>
            <a:endParaRPr lang="en-IN" dirty="0"/>
          </a:p>
          <a:p>
            <a:pPr algn="ctr"/>
            <a:r>
              <a:rPr lang="en-IN" dirty="0"/>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0A3F8-EB11-2456-5333-ABDB69D572B4}"/>
              </a:ext>
            </a:extLst>
          </p:cNvPr>
          <p:cNvSpPr/>
          <p:nvPr/>
        </p:nvSpPr>
        <p:spPr>
          <a:xfrm>
            <a:off x="244682" y="152400"/>
            <a:ext cx="207645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a:t>
            </a:r>
            <a:r>
              <a:rPr lang="en-IN" sz="1400" dirty="0" err="1"/>
              <a:t>ModuleName</a:t>
            </a:r>
            <a:r>
              <a:rPr lang="en-IN" sz="1400" dirty="0"/>
              <a:t>)</a:t>
            </a:r>
          </a:p>
        </p:txBody>
      </p:sp>
      <p:sp>
        <p:nvSpPr>
          <p:cNvPr id="5" name="Rectangle 4">
            <a:extLst>
              <a:ext uri="{FF2B5EF4-FFF2-40B4-BE49-F238E27FC236}">
                <a16:creationId xmlns:a16="http://schemas.microsoft.com/office/drawing/2014/main" id="{2B7CFEEB-3A6E-D43C-ABC8-7F8C36B25360}"/>
              </a:ext>
            </a:extLst>
          </p:cNvPr>
          <p:cNvSpPr/>
          <p:nvPr/>
        </p:nvSpPr>
        <p:spPr>
          <a:xfrm>
            <a:off x="2819029" y="152400"/>
            <a:ext cx="3590925"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 built-in modules</a:t>
            </a:r>
          </a:p>
        </p:txBody>
      </p:sp>
      <p:cxnSp>
        <p:nvCxnSpPr>
          <p:cNvPr id="6" name="Straight Arrow Connector 5">
            <a:extLst>
              <a:ext uri="{FF2B5EF4-FFF2-40B4-BE49-F238E27FC236}">
                <a16:creationId xmlns:a16="http://schemas.microsoft.com/office/drawing/2014/main" id="{AA77FD70-F7EF-FCF2-B532-538A9A59C995}"/>
              </a:ext>
            </a:extLst>
          </p:cNvPr>
          <p:cNvCxnSpPr>
            <a:cxnSpLocks/>
          </p:cNvCxnSpPr>
          <p:nvPr/>
        </p:nvCxnSpPr>
        <p:spPr>
          <a:xfrm>
            <a:off x="2321132" y="342900"/>
            <a:ext cx="497897" cy="0"/>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18D010C3-D44E-B842-AB71-1ABE84099C26}"/>
              </a:ext>
            </a:extLst>
          </p:cNvPr>
          <p:cNvCxnSpPr>
            <a:cxnSpLocks/>
            <a:endCxn id="8" idx="0"/>
          </p:cNvCxnSpPr>
          <p:nvPr/>
        </p:nvCxnSpPr>
        <p:spPr>
          <a:xfrm flipH="1">
            <a:off x="1498518" y="533400"/>
            <a:ext cx="3115974" cy="636032"/>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C8A5C12A-5C70-C91C-697B-4CE8BC68E6B7}"/>
              </a:ext>
            </a:extLst>
          </p:cNvPr>
          <p:cNvSpPr/>
          <p:nvPr/>
        </p:nvSpPr>
        <p:spPr>
          <a:xfrm>
            <a:off x="178007" y="1169432"/>
            <a:ext cx="264102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the module on the memory</a:t>
            </a:r>
          </a:p>
        </p:txBody>
      </p:sp>
      <p:sp>
        <p:nvSpPr>
          <p:cNvPr id="9" name="TextBox 8">
            <a:extLst>
              <a:ext uri="{FF2B5EF4-FFF2-40B4-BE49-F238E27FC236}">
                <a16:creationId xmlns:a16="http://schemas.microsoft.com/office/drawing/2014/main" id="{228370B7-DF24-39B6-7B36-5B5B4CE738E4}"/>
              </a:ext>
            </a:extLst>
          </p:cNvPr>
          <p:cNvSpPr txBox="1"/>
          <p:nvPr/>
        </p:nvSpPr>
        <p:spPr>
          <a:xfrm>
            <a:off x="2545769" y="586860"/>
            <a:ext cx="296876" cy="369332"/>
          </a:xfrm>
          <a:prstGeom prst="rect">
            <a:avLst/>
          </a:prstGeom>
          <a:noFill/>
        </p:spPr>
        <p:txBody>
          <a:bodyPr wrap="square" rtlCol="0">
            <a:spAutoFit/>
          </a:bodyPr>
          <a:lstStyle/>
          <a:p>
            <a:r>
              <a:rPr lang="en-IN" dirty="0"/>
              <a:t>Y</a:t>
            </a:r>
          </a:p>
        </p:txBody>
      </p:sp>
      <p:cxnSp>
        <p:nvCxnSpPr>
          <p:cNvPr id="10" name="Straight Arrow Connector 9">
            <a:extLst>
              <a:ext uri="{FF2B5EF4-FFF2-40B4-BE49-F238E27FC236}">
                <a16:creationId xmlns:a16="http://schemas.microsoft.com/office/drawing/2014/main" id="{16CE1563-1C29-9153-DC2D-2A7B9948FCA8}"/>
              </a:ext>
            </a:extLst>
          </p:cNvPr>
          <p:cNvCxnSpPr/>
          <p:nvPr/>
        </p:nvCxnSpPr>
        <p:spPr>
          <a:xfrm>
            <a:off x="6409954" y="342900"/>
            <a:ext cx="583368" cy="1875"/>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98D90B89-912B-9738-1AE0-FBDB37C4C698}"/>
              </a:ext>
            </a:extLst>
          </p:cNvPr>
          <p:cNvSpPr txBox="1"/>
          <p:nvPr/>
        </p:nvSpPr>
        <p:spPr>
          <a:xfrm>
            <a:off x="6534765" y="-26432"/>
            <a:ext cx="333746" cy="369332"/>
          </a:xfrm>
          <a:prstGeom prst="rect">
            <a:avLst/>
          </a:prstGeom>
          <a:noFill/>
        </p:spPr>
        <p:txBody>
          <a:bodyPr wrap="none" rtlCol="0">
            <a:spAutoFit/>
          </a:bodyPr>
          <a:lstStyle/>
          <a:p>
            <a:r>
              <a:rPr lang="en-IN" dirty="0"/>
              <a:t>N</a:t>
            </a:r>
          </a:p>
        </p:txBody>
      </p:sp>
      <p:sp>
        <p:nvSpPr>
          <p:cNvPr id="12" name="Rectangle 11">
            <a:extLst>
              <a:ext uri="{FF2B5EF4-FFF2-40B4-BE49-F238E27FC236}">
                <a16:creationId xmlns:a16="http://schemas.microsoft.com/office/drawing/2014/main" id="{8FFF963F-F4FA-B48E-A22B-179FA26495A3}"/>
              </a:ext>
            </a:extLst>
          </p:cNvPr>
          <p:cNvSpPr/>
          <p:nvPr/>
        </p:nvSpPr>
        <p:spPr>
          <a:xfrm>
            <a:off x="6993322" y="74250"/>
            <a:ext cx="3590925" cy="541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inside </a:t>
            </a:r>
            <a:r>
              <a:rPr lang="en-IN" sz="1400" dirty="0" err="1"/>
              <a:t>node_modules</a:t>
            </a:r>
            <a:r>
              <a:rPr lang="en-IN" sz="1400" dirty="0"/>
              <a:t> folder of your application</a:t>
            </a:r>
          </a:p>
        </p:txBody>
      </p:sp>
      <p:cxnSp>
        <p:nvCxnSpPr>
          <p:cNvPr id="13" name="Connector: Elbow 12">
            <a:extLst>
              <a:ext uri="{FF2B5EF4-FFF2-40B4-BE49-F238E27FC236}">
                <a16:creationId xmlns:a16="http://schemas.microsoft.com/office/drawing/2014/main" id="{025F6477-8526-D5BC-E82C-5B365EC7F3E7}"/>
              </a:ext>
            </a:extLst>
          </p:cNvPr>
          <p:cNvCxnSpPr/>
          <p:nvPr/>
        </p:nvCxnSpPr>
        <p:spPr>
          <a:xfrm>
            <a:off x="10584247" y="344775"/>
            <a:ext cx="428756" cy="664875"/>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0F7F151A-7FD3-E73E-D259-0043DA04DD71}"/>
              </a:ext>
            </a:extLst>
          </p:cNvPr>
          <p:cNvSpPr txBox="1"/>
          <p:nvPr/>
        </p:nvSpPr>
        <p:spPr>
          <a:xfrm>
            <a:off x="11013003" y="81929"/>
            <a:ext cx="333746" cy="369332"/>
          </a:xfrm>
          <a:prstGeom prst="rect">
            <a:avLst/>
          </a:prstGeom>
          <a:noFill/>
        </p:spPr>
        <p:txBody>
          <a:bodyPr wrap="none" rtlCol="0">
            <a:spAutoFit/>
          </a:bodyPr>
          <a:lstStyle/>
          <a:p>
            <a:r>
              <a:rPr lang="en-IN" dirty="0"/>
              <a:t>N</a:t>
            </a:r>
          </a:p>
        </p:txBody>
      </p:sp>
      <p:sp>
        <p:nvSpPr>
          <p:cNvPr id="15" name="Rectangle 14">
            <a:extLst>
              <a:ext uri="{FF2B5EF4-FFF2-40B4-BE49-F238E27FC236}">
                <a16:creationId xmlns:a16="http://schemas.microsoft.com/office/drawing/2014/main" id="{5F4F0825-17C8-CD7C-5D19-2757085747F8}"/>
              </a:ext>
            </a:extLst>
          </p:cNvPr>
          <p:cNvSpPr/>
          <p:nvPr/>
        </p:nvSpPr>
        <p:spPr>
          <a:xfrm>
            <a:off x="10074790" y="100965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sp>
        <p:nvSpPr>
          <p:cNvPr id="16" name="Rectangle 15">
            <a:extLst>
              <a:ext uri="{FF2B5EF4-FFF2-40B4-BE49-F238E27FC236}">
                <a16:creationId xmlns:a16="http://schemas.microsoft.com/office/drawing/2014/main" id="{819EBC08-4DFB-F187-0A5F-A7203C7170C1}"/>
              </a:ext>
            </a:extLst>
          </p:cNvPr>
          <p:cNvSpPr/>
          <p:nvPr/>
        </p:nvSpPr>
        <p:spPr>
          <a:xfrm>
            <a:off x="3829050" y="10096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inside </a:t>
            </a:r>
            <a:r>
              <a:rPr lang="en-IN" sz="1400" dirty="0" err="1"/>
              <a:t>node_modules</a:t>
            </a:r>
            <a:endParaRPr lang="en-IN" sz="1400" dirty="0"/>
          </a:p>
        </p:txBody>
      </p:sp>
      <p:cxnSp>
        <p:nvCxnSpPr>
          <p:cNvPr id="17" name="Straight Arrow Connector 16">
            <a:extLst>
              <a:ext uri="{FF2B5EF4-FFF2-40B4-BE49-F238E27FC236}">
                <a16:creationId xmlns:a16="http://schemas.microsoft.com/office/drawing/2014/main" id="{AC30DEAC-3A47-EE3C-1C83-E9D032512020}"/>
              </a:ext>
            </a:extLst>
          </p:cNvPr>
          <p:cNvCxnSpPr>
            <a:endCxn id="16" idx="3"/>
          </p:cNvCxnSpPr>
          <p:nvPr/>
        </p:nvCxnSpPr>
        <p:spPr>
          <a:xfrm flipH="1">
            <a:off x="8362950" y="615300"/>
            <a:ext cx="425835" cy="58485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19F1330-0A50-4B0E-AF0D-5DB9670C88CF}"/>
              </a:ext>
            </a:extLst>
          </p:cNvPr>
          <p:cNvSpPr/>
          <p:nvPr/>
        </p:nvSpPr>
        <p:spPr>
          <a:xfrm>
            <a:off x="715361" y="195417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400" dirty="0"/>
              <a:t>Load and cache the file on the memory</a:t>
            </a:r>
          </a:p>
        </p:txBody>
      </p:sp>
      <p:cxnSp>
        <p:nvCxnSpPr>
          <p:cNvPr id="19" name="Straight Arrow Connector 18">
            <a:extLst>
              <a:ext uri="{FF2B5EF4-FFF2-40B4-BE49-F238E27FC236}">
                <a16:creationId xmlns:a16="http://schemas.microsoft.com/office/drawing/2014/main" id="{5DC938F9-F5D7-4235-A6CC-E280D4F42F34}"/>
              </a:ext>
            </a:extLst>
          </p:cNvPr>
          <p:cNvCxnSpPr>
            <a:cxnSpLocks/>
            <a:endCxn id="18" idx="0"/>
          </p:cNvCxnSpPr>
          <p:nvPr/>
        </p:nvCxnSpPr>
        <p:spPr>
          <a:xfrm flipH="1">
            <a:off x="2467961" y="1382672"/>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20">
            <a:extLst>
              <a:ext uri="{FF2B5EF4-FFF2-40B4-BE49-F238E27FC236}">
                <a16:creationId xmlns:a16="http://schemas.microsoft.com/office/drawing/2014/main" id="{F27008AF-C903-4A58-92AA-1EE82A635025}"/>
              </a:ext>
            </a:extLst>
          </p:cNvPr>
          <p:cNvSpPr txBox="1"/>
          <p:nvPr/>
        </p:nvSpPr>
        <p:spPr>
          <a:xfrm>
            <a:off x="2982311" y="1496972"/>
            <a:ext cx="2968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Y</a:t>
            </a:r>
          </a:p>
        </p:txBody>
      </p:sp>
      <p:sp>
        <p:nvSpPr>
          <p:cNvPr id="21" name="Rectangle 20">
            <a:extLst>
              <a:ext uri="{FF2B5EF4-FFF2-40B4-BE49-F238E27FC236}">
                <a16:creationId xmlns:a16="http://schemas.microsoft.com/office/drawing/2014/main" id="{7532B2DA-DF6E-408A-9D81-2EA106F23059}"/>
              </a:ext>
            </a:extLst>
          </p:cNvPr>
          <p:cNvSpPr/>
          <p:nvPr/>
        </p:nvSpPr>
        <p:spPr>
          <a:xfrm>
            <a:off x="6868511" y="1954172"/>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400" dirty="0"/>
              <a:t>Module Loader will search for a folder inside </a:t>
            </a:r>
            <a:r>
              <a:rPr lang="en-IN" sz="1400" dirty="0" err="1"/>
              <a:t>node_modules</a:t>
            </a:r>
            <a:endParaRPr lang="en-IN" sz="1400" dirty="0"/>
          </a:p>
        </p:txBody>
      </p:sp>
      <p:cxnSp>
        <p:nvCxnSpPr>
          <p:cNvPr id="22" name="Straight Arrow Connector 21">
            <a:extLst>
              <a:ext uri="{FF2B5EF4-FFF2-40B4-BE49-F238E27FC236}">
                <a16:creationId xmlns:a16="http://schemas.microsoft.com/office/drawing/2014/main" id="{290AABCB-543E-424C-B64D-65616DC34854}"/>
              </a:ext>
            </a:extLst>
          </p:cNvPr>
          <p:cNvCxnSpPr>
            <a:cxnSpLocks/>
            <a:endCxn id="21" idx="0"/>
          </p:cNvCxnSpPr>
          <p:nvPr/>
        </p:nvCxnSpPr>
        <p:spPr>
          <a:xfrm>
            <a:off x="6058886" y="1382672"/>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3">
            <a:extLst>
              <a:ext uri="{FF2B5EF4-FFF2-40B4-BE49-F238E27FC236}">
                <a16:creationId xmlns:a16="http://schemas.microsoft.com/office/drawing/2014/main" id="{230ECB0A-C31D-4599-B7A5-5220E47E7DD1}"/>
              </a:ext>
            </a:extLst>
          </p:cNvPr>
          <p:cNvSpPr txBox="1"/>
          <p:nvPr/>
        </p:nvSpPr>
        <p:spPr>
          <a:xfrm>
            <a:off x="8260762" y="1496972"/>
            <a:ext cx="33374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N</a:t>
            </a:r>
          </a:p>
        </p:txBody>
      </p:sp>
      <p:sp>
        <p:nvSpPr>
          <p:cNvPr id="24" name="Rectangle 23">
            <a:extLst>
              <a:ext uri="{FF2B5EF4-FFF2-40B4-BE49-F238E27FC236}">
                <a16:creationId xmlns:a16="http://schemas.microsoft.com/office/drawing/2014/main" id="{39AC3CE7-2467-9CCB-9C91-BE36716BAF56}"/>
              </a:ext>
            </a:extLst>
          </p:cNvPr>
          <p:cNvSpPr/>
          <p:nvPr/>
        </p:nvSpPr>
        <p:spPr>
          <a:xfrm>
            <a:off x="9858374" y="3183472"/>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25" name="Straight Arrow Connector 24">
            <a:extLst>
              <a:ext uri="{FF2B5EF4-FFF2-40B4-BE49-F238E27FC236}">
                <a16:creationId xmlns:a16="http://schemas.microsoft.com/office/drawing/2014/main" id="{882C59A4-291A-EE18-CD52-37364831C2FD}"/>
              </a:ext>
            </a:extLst>
          </p:cNvPr>
          <p:cNvCxnSpPr>
            <a:cxnSpLocks/>
            <a:endCxn id="24" idx="0"/>
          </p:cNvCxnSpPr>
          <p:nvPr/>
        </p:nvCxnSpPr>
        <p:spPr>
          <a:xfrm>
            <a:off x="9172575" y="2326222"/>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4ECF0EE2-D1EE-D7F4-B0C8-8DE36875EEF7}"/>
              </a:ext>
            </a:extLst>
          </p:cNvPr>
          <p:cNvSpPr txBox="1"/>
          <p:nvPr/>
        </p:nvSpPr>
        <p:spPr>
          <a:xfrm>
            <a:off x="10250501" y="2570181"/>
            <a:ext cx="333746" cy="369332"/>
          </a:xfrm>
          <a:prstGeom prst="rect">
            <a:avLst/>
          </a:prstGeom>
          <a:noFill/>
        </p:spPr>
        <p:txBody>
          <a:bodyPr wrap="none" rtlCol="0">
            <a:spAutoFit/>
          </a:bodyPr>
          <a:lstStyle/>
          <a:p>
            <a:r>
              <a:rPr lang="en-IN" dirty="0"/>
              <a:t>N</a:t>
            </a:r>
          </a:p>
        </p:txBody>
      </p:sp>
      <p:cxnSp>
        <p:nvCxnSpPr>
          <p:cNvPr id="27" name="Straight Arrow Connector 26">
            <a:extLst>
              <a:ext uri="{FF2B5EF4-FFF2-40B4-BE49-F238E27FC236}">
                <a16:creationId xmlns:a16="http://schemas.microsoft.com/office/drawing/2014/main" id="{20534A40-860D-F3FB-339E-BD572F6C4F3C}"/>
              </a:ext>
            </a:extLst>
          </p:cNvPr>
          <p:cNvCxnSpPr>
            <a:cxnSpLocks/>
          </p:cNvCxnSpPr>
          <p:nvPr/>
        </p:nvCxnSpPr>
        <p:spPr>
          <a:xfrm flipH="1">
            <a:off x="6948486" y="2326222"/>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6E5AAE37-E206-4752-79D0-6738A418D27A}"/>
              </a:ext>
            </a:extLst>
          </p:cNvPr>
          <p:cNvSpPr txBox="1"/>
          <p:nvPr/>
        </p:nvSpPr>
        <p:spPr>
          <a:xfrm>
            <a:off x="7485849" y="2570181"/>
            <a:ext cx="296876" cy="369332"/>
          </a:xfrm>
          <a:prstGeom prst="rect">
            <a:avLst/>
          </a:prstGeom>
          <a:noFill/>
        </p:spPr>
        <p:txBody>
          <a:bodyPr wrap="none" rtlCol="0">
            <a:spAutoFit/>
          </a:bodyPr>
          <a:lstStyle/>
          <a:p>
            <a:r>
              <a:rPr lang="en-IN" dirty="0"/>
              <a:t>Y</a:t>
            </a:r>
          </a:p>
        </p:txBody>
      </p:sp>
      <p:sp>
        <p:nvSpPr>
          <p:cNvPr id="29" name="Rectangle 28">
            <a:extLst>
              <a:ext uri="{FF2B5EF4-FFF2-40B4-BE49-F238E27FC236}">
                <a16:creationId xmlns:a16="http://schemas.microsoft.com/office/drawing/2014/main" id="{1E54B286-1DC0-51DB-5A83-E947D0427580}"/>
              </a:ext>
            </a:extLst>
          </p:cNvPr>
          <p:cNvSpPr/>
          <p:nvPr/>
        </p:nvSpPr>
        <p:spPr>
          <a:xfrm>
            <a:off x="4681536" y="3183472"/>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30" name="Rectangle 29">
            <a:extLst>
              <a:ext uri="{FF2B5EF4-FFF2-40B4-BE49-F238E27FC236}">
                <a16:creationId xmlns:a16="http://schemas.microsoft.com/office/drawing/2014/main" id="{E19DC7B2-12E6-5456-7F36-E6A29203CE66}"/>
              </a:ext>
            </a:extLst>
          </p:cNvPr>
          <p:cNvSpPr/>
          <p:nvPr/>
        </p:nvSpPr>
        <p:spPr>
          <a:xfrm>
            <a:off x="5608623" y="4177763"/>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31" name="Straight Arrow Connector 30">
            <a:extLst>
              <a:ext uri="{FF2B5EF4-FFF2-40B4-BE49-F238E27FC236}">
                <a16:creationId xmlns:a16="http://schemas.microsoft.com/office/drawing/2014/main" id="{83E515B6-B499-5048-2E0D-D2EDF1C2BBB3}"/>
              </a:ext>
            </a:extLst>
          </p:cNvPr>
          <p:cNvCxnSpPr>
            <a:cxnSpLocks/>
            <a:endCxn id="30" idx="0"/>
          </p:cNvCxnSpPr>
          <p:nvPr/>
        </p:nvCxnSpPr>
        <p:spPr>
          <a:xfrm>
            <a:off x="6948486" y="3564472"/>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C5821ADE-3271-86A0-A3D8-70CC42A64CEA}"/>
              </a:ext>
            </a:extLst>
          </p:cNvPr>
          <p:cNvSpPr txBox="1"/>
          <p:nvPr/>
        </p:nvSpPr>
        <p:spPr>
          <a:xfrm>
            <a:off x="7300541" y="3686451"/>
            <a:ext cx="333746" cy="369332"/>
          </a:xfrm>
          <a:prstGeom prst="rect">
            <a:avLst/>
          </a:prstGeom>
          <a:noFill/>
        </p:spPr>
        <p:txBody>
          <a:bodyPr wrap="none" rtlCol="0">
            <a:spAutoFit/>
          </a:bodyPr>
          <a:lstStyle/>
          <a:p>
            <a:r>
              <a:rPr lang="en-IN" dirty="0"/>
              <a:t>N</a:t>
            </a:r>
          </a:p>
        </p:txBody>
      </p:sp>
      <p:cxnSp>
        <p:nvCxnSpPr>
          <p:cNvPr id="33" name="Connector: Elbow 32">
            <a:extLst>
              <a:ext uri="{FF2B5EF4-FFF2-40B4-BE49-F238E27FC236}">
                <a16:creationId xmlns:a16="http://schemas.microsoft.com/office/drawing/2014/main" id="{24037C37-09A8-6226-5922-B4E60317C058}"/>
              </a:ext>
            </a:extLst>
          </p:cNvPr>
          <p:cNvCxnSpPr/>
          <p:nvPr/>
        </p:nvCxnSpPr>
        <p:spPr>
          <a:xfrm flipV="1">
            <a:off x="9363075" y="3564472"/>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55CF0728-6757-7BFE-34E3-CC3EED8B5500}"/>
              </a:ext>
            </a:extLst>
          </p:cNvPr>
          <p:cNvSpPr txBox="1"/>
          <p:nvPr/>
        </p:nvSpPr>
        <p:spPr>
          <a:xfrm>
            <a:off x="9893723" y="4002622"/>
            <a:ext cx="333746" cy="369332"/>
          </a:xfrm>
          <a:prstGeom prst="rect">
            <a:avLst/>
          </a:prstGeom>
          <a:noFill/>
        </p:spPr>
        <p:txBody>
          <a:bodyPr wrap="none" rtlCol="0">
            <a:spAutoFit/>
          </a:bodyPr>
          <a:lstStyle/>
          <a:p>
            <a:r>
              <a:rPr lang="en-IN" dirty="0"/>
              <a:t>N</a:t>
            </a:r>
          </a:p>
        </p:txBody>
      </p:sp>
      <p:sp>
        <p:nvSpPr>
          <p:cNvPr id="35" name="Rectangle 34">
            <a:extLst>
              <a:ext uri="{FF2B5EF4-FFF2-40B4-BE49-F238E27FC236}">
                <a16:creationId xmlns:a16="http://schemas.microsoft.com/office/drawing/2014/main" id="{CD2F0FF4-6F2E-355B-C175-6AFA92902A44}"/>
              </a:ext>
            </a:extLst>
          </p:cNvPr>
          <p:cNvSpPr/>
          <p:nvPr/>
        </p:nvSpPr>
        <p:spPr>
          <a:xfrm>
            <a:off x="1142199" y="4170083"/>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36" name="Straight Arrow Connector 35">
            <a:extLst>
              <a:ext uri="{FF2B5EF4-FFF2-40B4-BE49-F238E27FC236}">
                <a16:creationId xmlns:a16="http://schemas.microsoft.com/office/drawing/2014/main" id="{374480F9-F86B-697F-AB1B-2658BA525100}"/>
              </a:ext>
            </a:extLst>
          </p:cNvPr>
          <p:cNvCxnSpPr>
            <a:cxnSpLocks/>
            <a:endCxn id="35" idx="0"/>
          </p:cNvCxnSpPr>
          <p:nvPr/>
        </p:nvCxnSpPr>
        <p:spPr>
          <a:xfrm flipH="1">
            <a:off x="3019425" y="3564472"/>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BBD49862-5FCD-7256-1364-A5FBE3D54943}"/>
              </a:ext>
            </a:extLst>
          </p:cNvPr>
          <p:cNvSpPr txBox="1"/>
          <p:nvPr/>
        </p:nvSpPr>
        <p:spPr>
          <a:xfrm>
            <a:off x="4291812" y="3595190"/>
            <a:ext cx="296876" cy="369332"/>
          </a:xfrm>
          <a:prstGeom prst="rect">
            <a:avLst/>
          </a:prstGeom>
          <a:noFill/>
        </p:spPr>
        <p:txBody>
          <a:bodyPr wrap="none" rtlCol="0">
            <a:spAutoFit/>
          </a:bodyPr>
          <a:lstStyle/>
          <a:p>
            <a:r>
              <a:rPr lang="en-IN" dirty="0"/>
              <a:t>Y</a:t>
            </a:r>
          </a:p>
        </p:txBody>
      </p:sp>
      <p:cxnSp>
        <p:nvCxnSpPr>
          <p:cNvPr id="38" name="Connector: Elbow 37">
            <a:extLst>
              <a:ext uri="{FF2B5EF4-FFF2-40B4-BE49-F238E27FC236}">
                <a16:creationId xmlns:a16="http://schemas.microsoft.com/office/drawing/2014/main" id="{6D3BE8E7-B995-80AE-7C73-31AF56898FDD}"/>
              </a:ext>
            </a:extLst>
          </p:cNvPr>
          <p:cNvCxnSpPr/>
          <p:nvPr/>
        </p:nvCxnSpPr>
        <p:spPr>
          <a:xfrm rot="16200000" flipH="1">
            <a:off x="5248797" y="2321711"/>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DC5BC04C-C3EA-AFB7-FF67-276814E4F350}"/>
              </a:ext>
            </a:extLst>
          </p:cNvPr>
          <p:cNvSpPr txBox="1"/>
          <p:nvPr/>
        </p:nvSpPr>
        <p:spPr>
          <a:xfrm>
            <a:off x="5119316" y="4450595"/>
            <a:ext cx="333746" cy="369332"/>
          </a:xfrm>
          <a:prstGeom prst="rect">
            <a:avLst/>
          </a:prstGeom>
          <a:noFill/>
        </p:spPr>
        <p:txBody>
          <a:bodyPr wrap="none" rtlCol="0">
            <a:spAutoFit/>
          </a:bodyPr>
          <a:lstStyle/>
          <a:p>
            <a:r>
              <a:rPr lang="en-IN" dirty="0"/>
              <a:t>N</a:t>
            </a:r>
          </a:p>
        </p:txBody>
      </p:sp>
      <p:sp>
        <p:nvSpPr>
          <p:cNvPr id="40" name="Rectangle 39">
            <a:extLst>
              <a:ext uri="{FF2B5EF4-FFF2-40B4-BE49-F238E27FC236}">
                <a16:creationId xmlns:a16="http://schemas.microsoft.com/office/drawing/2014/main" id="{C8F0A73F-4B88-0379-F1D5-D2D9E962C79A}"/>
              </a:ext>
            </a:extLst>
          </p:cNvPr>
          <p:cNvSpPr/>
          <p:nvPr/>
        </p:nvSpPr>
        <p:spPr>
          <a:xfrm>
            <a:off x="7830350" y="5553054"/>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1" name="Straight Arrow Connector 40">
            <a:extLst>
              <a:ext uri="{FF2B5EF4-FFF2-40B4-BE49-F238E27FC236}">
                <a16:creationId xmlns:a16="http://schemas.microsoft.com/office/drawing/2014/main" id="{3256D468-DACF-CB54-BD71-92CFB8E04351}"/>
              </a:ext>
            </a:extLst>
          </p:cNvPr>
          <p:cNvCxnSpPr>
            <a:endCxn id="40" idx="0"/>
          </p:cNvCxnSpPr>
          <p:nvPr/>
        </p:nvCxnSpPr>
        <p:spPr>
          <a:xfrm>
            <a:off x="7485849" y="4558763"/>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130518BA-CE3F-C87F-35DB-800105F112A7}"/>
              </a:ext>
            </a:extLst>
          </p:cNvPr>
          <p:cNvSpPr txBox="1"/>
          <p:nvPr/>
        </p:nvSpPr>
        <p:spPr>
          <a:xfrm>
            <a:off x="8214512" y="4586117"/>
            <a:ext cx="296876" cy="369332"/>
          </a:xfrm>
          <a:prstGeom prst="rect">
            <a:avLst/>
          </a:prstGeom>
          <a:noFill/>
        </p:spPr>
        <p:txBody>
          <a:bodyPr wrap="none" rtlCol="0">
            <a:spAutoFit/>
          </a:bodyPr>
          <a:lstStyle/>
          <a:p>
            <a:r>
              <a:rPr lang="en-IN" dirty="0"/>
              <a:t>Y</a:t>
            </a:r>
          </a:p>
        </p:txBody>
      </p:sp>
      <p:sp>
        <p:nvSpPr>
          <p:cNvPr id="43" name="Rectangle 42">
            <a:extLst>
              <a:ext uri="{FF2B5EF4-FFF2-40B4-BE49-F238E27FC236}">
                <a16:creationId xmlns:a16="http://schemas.microsoft.com/office/drawing/2014/main" id="{E4959E52-68B8-1DF9-4EE4-06CC2D9365AE}"/>
              </a:ext>
            </a:extLst>
          </p:cNvPr>
          <p:cNvSpPr/>
          <p:nvPr/>
        </p:nvSpPr>
        <p:spPr>
          <a:xfrm>
            <a:off x="945570" y="5259922"/>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44" name="Straight Arrow Connector 43">
            <a:extLst>
              <a:ext uri="{FF2B5EF4-FFF2-40B4-BE49-F238E27FC236}">
                <a16:creationId xmlns:a16="http://schemas.microsoft.com/office/drawing/2014/main" id="{6A858242-28B6-B8D5-9988-1E150AFD7D23}"/>
              </a:ext>
            </a:extLst>
          </p:cNvPr>
          <p:cNvCxnSpPr>
            <a:cxnSpLocks/>
            <a:endCxn id="43" idx="0"/>
          </p:cNvCxnSpPr>
          <p:nvPr/>
        </p:nvCxnSpPr>
        <p:spPr>
          <a:xfrm flipH="1">
            <a:off x="2221920" y="4551083"/>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A71A8D80-7573-347A-8EF3-00E74D4EAB1A}"/>
              </a:ext>
            </a:extLst>
          </p:cNvPr>
          <p:cNvSpPr txBox="1"/>
          <p:nvPr/>
        </p:nvSpPr>
        <p:spPr>
          <a:xfrm>
            <a:off x="2321132" y="4671366"/>
            <a:ext cx="296876" cy="369332"/>
          </a:xfrm>
          <a:prstGeom prst="rect">
            <a:avLst/>
          </a:prstGeom>
          <a:noFill/>
        </p:spPr>
        <p:txBody>
          <a:bodyPr wrap="none" rtlCol="0">
            <a:spAutoFit/>
          </a:bodyPr>
          <a:lstStyle/>
          <a:p>
            <a:r>
              <a:rPr lang="en-IN" dirty="0"/>
              <a:t>Y</a:t>
            </a:r>
          </a:p>
        </p:txBody>
      </p:sp>
      <p:cxnSp>
        <p:nvCxnSpPr>
          <p:cNvPr id="46" name="Connector: Elbow 45">
            <a:extLst>
              <a:ext uri="{FF2B5EF4-FFF2-40B4-BE49-F238E27FC236}">
                <a16:creationId xmlns:a16="http://schemas.microsoft.com/office/drawing/2014/main" id="{47AACC0D-AA6C-19C3-6E47-F50753C2BC22}"/>
              </a:ext>
            </a:extLst>
          </p:cNvPr>
          <p:cNvCxnSpPr/>
          <p:nvPr/>
        </p:nvCxnSpPr>
        <p:spPr>
          <a:xfrm rot="5400000" flipH="1" flipV="1">
            <a:off x="4312804" y="2467878"/>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id="{799269A3-2A4C-7A6D-E63C-A69805312922}"/>
              </a:ext>
            </a:extLst>
          </p:cNvPr>
          <p:cNvSpPr txBox="1"/>
          <p:nvPr/>
        </p:nvSpPr>
        <p:spPr>
          <a:xfrm>
            <a:off x="4514663" y="5539540"/>
            <a:ext cx="333746" cy="369332"/>
          </a:xfrm>
          <a:prstGeom prst="rect">
            <a:avLst/>
          </a:prstGeom>
          <a:noFill/>
        </p:spPr>
        <p:txBody>
          <a:bodyPr wrap="none" rtlCol="0">
            <a:spAutoFit/>
          </a:bodyPr>
          <a:lstStyle/>
          <a:p>
            <a:r>
              <a:rPr lang="en-IN" dirty="0"/>
              <a:t>N</a:t>
            </a:r>
          </a:p>
        </p:txBody>
      </p:sp>
      <p:sp>
        <p:nvSpPr>
          <p:cNvPr id="48" name="Rectangle 47">
            <a:extLst>
              <a:ext uri="{FF2B5EF4-FFF2-40B4-BE49-F238E27FC236}">
                <a16:creationId xmlns:a16="http://schemas.microsoft.com/office/drawing/2014/main" id="{8697A5B8-4C76-A873-E5F1-06DF550A6D20}"/>
              </a:ext>
            </a:extLst>
          </p:cNvPr>
          <p:cNvSpPr/>
          <p:nvPr/>
        </p:nvSpPr>
        <p:spPr>
          <a:xfrm>
            <a:off x="138912" y="6389706"/>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9" name="Straight Arrow Connector 48">
            <a:extLst>
              <a:ext uri="{FF2B5EF4-FFF2-40B4-BE49-F238E27FC236}">
                <a16:creationId xmlns:a16="http://schemas.microsoft.com/office/drawing/2014/main" id="{9F8FB47F-DF05-52B3-134E-EC528BBDBFCC}"/>
              </a:ext>
            </a:extLst>
          </p:cNvPr>
          <p:cNvCxnSpPr>
            <a:cxnSpLocks/>
            <a:endCxn id="48" idx="0"/>
          </p:cNvCxnSpPr>
          <p:nvPr/>
        </p:nvCxnSpPr>
        <p:spPr>
          <a:xfrm flipH="1">
            <a:off x="1793481" y="5640922"/>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4D3BFB5C-1CF2-71AA-89E6-269BE3AFB926}"/>
              </a:ext>
            </a:extLst>
          </p:cNvPr>
          <p:cNvSpPr txBox="1"/>
          <p:nvPr/>
        </p:nvSpPr>
        <p:spPr>
          <a:xfrm>
            <a:off x="1728786" y="5837256"/>
            <a:ext cx="296876" cy="369332"/>
          </a:xfrm>
          <a:prstGeom prst="rect">
            <a:avLst/>
          </a:prstGeom>
          <a:noFill/>
        </p:spPr>
        <p:txBody>
          <a:bodyPr wrap="none" rtlCol="0">
            <a:spAutoFit/>
          </a:bodyPr>
          <a:lstStyle/>
          <a:p>
            <a:r>
              <a:rPr lang="en-IN" dirty="0"/>
              <a:t>Y</a:t>
            </a:r>
          </a:p>
        </p:txBody>
      </p:sp>
      <p:sp>
        <p:nvSpPr>
          <p:cNvPr id="51" name="TextBox 50">
            <a:extLst>
              <a:ext uri="{FF2B5EF4-FFF2-40B4-BE49-F238E27FC236}">
                <a16:creationId xmlns:a16="http://schemas.microsoft.com/office/drawing/2014/main" id="{3CE95E51-2FD1-789C-034B-11DC92521A9B}"/>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4002860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850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a:t>Development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uninstall --save &lt;</a:t>
            </a:r>
            <a:r>
              <a:rPr lang="en-US" dirty="0" err="1"/>
              <a:t>package_name</a:t>
            </a:r>
            <a:r>
              <a:rPr lang="en-US" dirty="0"/>
              <a:t>&gt;</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uninstall --save-dev &lt;</a:t>
            </a:r>
            <a:r>
              <a:rPr lang="en-US" dirty="0" err="1"/>
              <a:t>package_name</a:t>
            </a:r>
            <a:r>
              <a:rPr lang="en-US" dirty="0"/>
              <a:t>&gt;</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pPr marL="457200" lvl="1" indent="0">
              <a:buNone/>
            </a:pPr>
            <a:r>
              <a:rPr lang="en-US" dirty="0"/>
              <a:t>	OR</a:t>
            </a:r>
          </a:p>
          <a:p>
            <a:pPr lvl="1"/>
            <a:r>
              <a:rPr lang="en-US" dirty="0" err="1"/>
              <a:t>npm</a:t>
            </a:r>
            <a:r>
              <a:rPr lang="en-US" dirty="0"/>
              <a:t> </a:t>
            </a:r>
            <a:r>
              <a:rPr lang="en-US" dirty="0" err="1"/>
              <a:t>i</a:t>
            </a:r>
            <a:endParaRPr lang="en-US" dirty="0"/>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840-2B91-4DC2-B512-562E12F99E82}"/>
              </a:ext>
            </a:extLst>
          </p:cNvPr>
          <p:cNvSpPr>
            <a:spLocks noGrp="1"/>
          </p:cNvSpPr>
          <p:nvPr>
            <p:ph type="title"/>
          </p:nvPr>
        </p:nvSpPr>
        <p:spPr>
          <a:xfrm>
            <a:off x="838200" y="365125"/>
            <a:ext cx="10515600" cy="1325563"/>
          </a:xfrm>
        </p:spPr>
        <p:txBody>
          <a:bodyPr>
            <a:normAutofit/>
          </a:bodyPr>
          <a:lstStyle/>
          <a:p>
            <a:r>
              <a:rPr lang="en-IN" dirty="0"/>
              <a:t>WebSocket</a:t>
            </a:r>
          </a:p>
        </p:txBody>
      </p:sp>
      <p:sp>
        <p:nvSpPr>
          <p:cNvPr id="3" name="Content Placeholder 2">
            <a:extLst>
              <a:ext uri="{FF2B5EF4-FFF2-40B4-BE49-F238E27FC236}">
                <a16:creationId xmlns:a16="http://schemas.microsoft.com/office/drawing/2014/main" id="{30794CE1-60D9-433A-8175-805B9E42F428}"/>
              </a:ext>
            </a:extLst>
          </p:cNvPr>
          <p:cNvSpPr>
            <a:spLocks noGrp="1"/>
          </p:cNvSpPr>
          <p:nvPr>
            <p:ph idx="1"/>
          </p:nvPr>
        </p:nvSpPr>
        <p:spPr>
          <a:xfrm>
            <a:off x="838200" y="1825625"/>
            <a:ext cx="10515600" cy="4351338"/>
          </a:xfrm>
        </p:spPr>
        <p:txBody>
          <a:bodyPr anchor="t">
            <a:normAutofit/>
          </a:bodyPr>
          <a:lstStyle/>
          <a:p>
            <a:r>
              <a:rPr lang="en-US"/>
              <a:t>WebSocket is a computer communications protocol, providing full-duplex communication channels over a single TCP connection. </a:t>
            </a:r>
          </a:p>
          <a:p>
            <a:r>
              <a:rPr lang="en-US"/>
              <a:t>The WebSocket protocol was standardized by the IETF as RFC 6455 in 2011</a:t>
            </a:r>
          </a:p>
          <a:p>
            <a:r>
              <a:rPr lang="en-US"/>
              <a:t>The WebSocket API in Web IDL is being standardized by the W3C.</a:t>
            </a:r>
          </a:p>
          <a:p>
            <a:r>
              <a:rPr lang="en-US"/>
              <a:t>WebSocket uses HTTP as the initial transport mechanism but keeps the TCP connection alive after the HTTP response is received so that it can be used for sending messages between client and server.</a:t>
            </a:r>
            <a:endParaRPr lang="en-IN"/>
          </a:p>
          <a:p>
            <a:endParaRPr lang="en-IN"/>
          </a:p>
        </p:txBody>
      </p:sp>
    </p:spTree>
    <p:extLst>
      <p:ext uri="{BB962C8B-B14F-4D97-AF65-F5344CB8AC3E}">
        <p14:creationId xmlns:p14="http://schemas.microsoft.com/office/powerpoint/2010/main" val="1955633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88042E-AC5E-EB93-AC4F-42BCD61CA5C0}"/>
              </a:ext>
            </a:extLst>
          </p:cNvPr>
          <p:cNvSpPr/>
          <p:nvPr/>
        </p:nvSpPr>
        <p:spPr>
          <a:xfrm>
            <a:off x="8171411" y="1213658"/>
            <a:ext cx="3183775" cy="4430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p:txBody>
      </p:sp>
      <p:sp>
        <p:nvSpPr>
          <p:cNvPr id="5" name="Rectangle 4">
            <a:extLst>
              <a:ext uri="{FF2B5EF4-FFF2-40B4-BE49-F238E27FC236}">
                <a16:creationId xmlns:a16="http://schemas.microsoft.com/office/drawing/2014/main" id="{9413DC91-4F76-C695-C398-913577F316C0}"/>
              </a:ext>
            </a:extLst>
          </p:cNvPr>
          <p:cNvSpPr/>
          <p:nvPr/>
        </p:nvSpPr>
        <p:spPr>
          <a:xfrm>
            <a:off x="773083" y="1579418"/>
            <a:ext cx="2926081" cy="3649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endParaRPr lang="en-US" dirty="0"/>
          </a:p>
        </p:txBody>
      </p:sp>
      <p:cxnSp>
        <p:nvCxnSpPr>
          <p:cNvPr id="6" name="Straight Arrow Connector 5">
            <a:extLst>
              <a:ext uri="{FF2B5EF4-FFF2-40B4-BE49-F238E27FC236}">
                <a16:creationId xmlns:a16="http://schemas.microsoft.com/office/drawing/2014/main" id="{41889573-14A3-B776-77A5-AD915D452932}"/>
              </a:ext>
            </a:extLst>
          </p:cNvPr>
          <p:cNvCxnSpPr/>
          <p:nvPr/>
        </p:nvCxnSpPr>
        <p:spPr>
          <a:xfrm>
            <a:off x="3699164" y="1995055"/>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ECE07B-67C8-A4B6-7714-5A9C84295336}"/>
              </a:ext>
            </a:extLst>
          </p:cNvPr>
          <p:cNvCxnSpPr/>
          <p:nvPr/>
        </p:nvCxnSpPr>
        <p:spPr>
          <a:xfrm flipH="1">
            <a:off x="3699164" y="2402378"/>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2568DD-FA91-6D76-8786-6FA31BB52B67}"/>
              </a:ext>
            </a:extLst>
          </p:cNvPr>
          <p:cNvSpPr txBox="1"/>
          <p:nvPr/>
        </p:nvSpPr>
        <p:spPr>
          <a:xfrm>
            <a:off x="5112004" y="1606218"/>
            <a:ext cx="1266629" cy="369332"/>
          </a:xfrm>
          <a:prstGeom prst="rect">
            <a:avLst/>
          </a:prstGeom>
          <a:noFill/>
        </p:spPr>
        <p:txBody>
          <a:bodyPr wrap="none" rtlCol="0">
            <a:spAutoFit/>
          </a:bodyPr>
          <a:lstStyle/>
          <a:p>
            <a:r>
              <a:rPr lang="en-IN" dirty="0"/>
              <a:t>HTTP + URL</a:t>
            </a:r>
          </a:p>
        </p:txBody>
      </p:sp>
      <p:sp>
        <p:nvSpPr>
          <p:cNvPr id="9" name="TextBox 8">
            <a:extLst>
              <a:ext uri="{FF2B5EF4-FFF2-40B4-BE49-F238E27FC236}">
                <a16:creationId xmlns:a16="http://schemas.microsoft.com/office/drawing/2014/main" id="{795E9D09-7D6F-3CB2-6BEB-1A3D777250E6}"/>
              </a:ext>
            </a:extLst>
          </p:cNvPr>
          <p:cNvSpPr txBox="1"/>
          <p:nvPr/>
        </p:nvSpPr>
        <p:spPr>
          <a:xfrm>
            <a:off x="5176893" y="2410693"/>
            <a:ext cx="1136850" cy="369332"/>
          </a:xfrm>
          <a:prstGeom prst="rect">
            <a:avLst/>
          </a:prstGeom>
          <a:noFill/>
        </p:spPr>
        <p:txBody>
          <a:bodyPr wrap="none" rtlCol="0">
            <a:spAutoFit/>
          </a:bodyPr>
          <a:lstStyle/>
          <a:p>
            <a:r>
              <a:rPr lang="en-IN" dirty="0"/>
              <a:t>HTML + JS</a:t>
            </a:r>
          </a:p>
        </p:txBody>
      </p:sp>
      <p:sp>
        <p:nvSpPr>
          <p:cNvPr id="10" name="TextBox 9">
            <a:extLst>
              <a:ext uri="{FF2B5EF4-FFF2-40B4-BE49-F238E27FC236}">
                <a16:creationId xmlns:a16="http://schemas.microsoft.com/office/drawing/2014/main" id="{60B5A570-D109-D030-F720-36E7720D58B0}"/>
              </a:ext>
            </a:extLst>
          </p:cNvPr>
          <p:cNvSpPr txBox="1"/>
          <p:nvPr/>
        </p:nvSpPr>
        <p:spPr>
          <a:xfrm>
            <a:off x="4289367" y="3567328"/>
            <a:ext cx="3291840" cy="646331"/>
          </a:xfrm>
          <a:prstGeom prst="rect">
            <a:avLst/>
          </a:prstGeom>
          <a:noFill/>
        </p:spPr>
        <p:txBody>
          <a:bodyPr wrap="square" rtlCol="0">
            <a:spAutoFit/>
          </a:bodyPr>
          <a:lstStyle/>
          <a:p>
            <a:pPr algn="ctr"/>
            <a:r>
              <a:rPr lang="en-IN" dirty="0"/>
              <a:t>I want WebSocket Communication (WS Request)</a:t>
            </a:r>
          </a:p>
        </p:txBody>
      </p:sp>
      <p:cxnSp>
        <p:nvCxnSpPr>
          <p:cNvPr id="11" name="Straight Arrow Connector 10">
            <a:extLst>
              <a:ext uri="{FF2B5EF4-FFF2-40B4-BE49-F238E27FC236}">
                <a16:creationId xmlns:a16="http://schemas.microsoft.com/office/drawing/2014/main" id="{45AD6DF5-D17E-4B70-0AA5-25D18F0F25A0}"/>
              </a:ext>
            </a:extLst>
          </p:cNvPr>
          <p:cNvCxnSpPr/>
          <p:nvPr/>
        </p:nvCxnSpPr>
        <p:spPr>
          <a:xfrm>
            <a:off x="3699164" y="4292139"/>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EB4467-1B61-CC3B-0015-4FA5D9B13D30}"/>
              </a:ext>
            </a:extLst>
          </p:cNvPr>
          <p:cNvSpPr txBox="1"/>
          <p:nvPr/>
        </p:nvSpPr>
        <p:spPr>
          <a:xfrm>
            <a:off x="4971379" y="4737451"/>
            <a:ext cx="1936620" cy="369332"/>
          </a:xfrm>
          <a:prstGeom prst="rect">
            <a:avLst/>
          </a:prstGeom>
          <a:noFill/>
        </p:spPr>
        <p:txBody>
          <a:bodyPr wrap="none" rtlCol="0">
            <a:spAutoFit/>
          </a:bodyPr>
          <a:lstStyle/>
          <a:p>
            <a:r>
              <a:rPr lang="en-IN" dirty="0"/>
              <a:t>Acknowledgement</a:t>
            </a:r>
          </a:p>
        </p:txBody>
      </p:sp>
      <p:cxnSp>
        <p:nvCxnSpPr>
          <p:cNvPr id="13" name="Straight Arrow Connector 12">
            <a:extLst>
              <a:ext uri="{FF2B5EF4-FFF2-40B4-BE49-F238E27FC236}">
                <a16:creationId xmlns:a16="http://schemas.microsoft.com/office/drawing/2014/main" id="{550C47AB-D536-E120-8F38-E3AC29F1A694}"/>
              </a:ext>
            </a:extLst>
          </p:cNvPr>
          <p:cNvCxnSpPr/>
          <p:nvPr/>
        </p:nvCxnSpPr>
        <p:spPr>
          <a:xfrm flipH="1">
            <a:off x="3699163" y="4707774"/>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A8DBC9-F5CE-D356-81BE-FBDB55EE1320}"/>
              </a:ext>
            </a:extLst>
          </p:cNvPr>
          <p:cNvSpPr txBox="1"/>
          <p:nvPr/>
        </p:nvSpPr>
        <p:spPr>
          <a:xfrm>
            <a:off x="4776412" y="4308766"/>
            <a:ext cx="2317750" cy="369332"/>
          </a:xfrm>
          <a:prstGeom prst="rect">
            <a:avLst/>
          </a:prstGeom>
          <a:noFill/>
        </p:spPr>
        <p:txBody>
          <a:bodyPr wrap="none" rtlCol="0">
            <a:spAutoFit/>
          </a:bodyPr>
          <a:lstStyle/>
          <a:p>
            <a:r>
              <a:rPr lang="en-IN" dirty="0">
                <a:solidFill>
                  <a:srgbClr val="0070C0"/>
                </a:solidFill>
              </a:rPr>
              <a:t>WebSocket Handshake</a:t>
            </a:r>
          </a:p>
        </p:txBody>
      </p:sp>
      <p:sp>
        <p:nvSpPr>
          <p:cNvPr id="15" name="TextBox 14">
            <a:extLst>
              <a:ext uri="{FF2B5EF4-FFF2-40B4-BE49-F238E27FC236}">
                <a16:creationId xmlns:a16="http://schemas.microsoft.com/office/drawing/2014/main" id="{57700152-2496-F106-76AA-6B692A2CEACA}"/>
              </a:ext>
            </a:extLst>
          </p:cNvPr>
          <p:cNvSpPr txBox="1"/>
          <p:nvPr/>
        </p:nvSpPr>
        <p:spPr>
          <a:xfrm>
            <a:off x="8423762" y="4147158"/>
            <a:ext cx="2823359" cy="923330"/>
          </a:xfrm>
          <a:prstGeom prst="rect">
            <a:avLst/>
          </a:prstGeom>
          <a:noFill/>
        </p:spPr>
        <p:txBody>
          <a:bodyPr wrap="square" rtlCol="0">
            <a:spAutoFit/>
          </a:bodyPr>
          <a:lstStyle/>
          <a:p>
            <a:pPr algn="ctr"/>
            <a:r>
              <a:rPr lang="en-IN" dirty="0"/>
              <a:t>Should have a code to accept and acknowledge the WebSocket Request</a:t>
            </a:r>
            <a:endParaRPr lang="en-US" dirty="0"/>
          </a:p>
        </p:txBody>
      </p:sp>
    </p:spTree>
    <p:extLst>
      <p:ext uri="{BB962C8B-B14F-4D97-AF65-F5344CB8AC3E}">
        <p14:creationId xmlns:p14="http://schemas.microsoft.com/office/powerpoint/2010/main" val="4170407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A6F232A-58A1-9B6C-AB09-4F1A769CA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538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5E61A-84E7-DEF0-1823-0BE1C95E941F}"/>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5" name="Rectangle 4">
            <a:extLst>
              <a:ext uri="{FF2B5EF4-FFF2-40B4-BE49-F238E27FC236}">
                <a16:creationId xmlns:a16="http://schemas.microsoft.com/office/drawing/2014/main" id="{10116617-D44F-12C7-BA13-23F314967F87}"/>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6" name="Straight Arrow Connector 5">
            <a:extLst>
              <a:ext uri="{FF2B5EF4-FFF2-40B4-BE49-F238E27FC236}">
                <a16:creationId xmlns:a16="http://schemas.microsoft.com/office/drawing/2014/main" id="{C10339CF-C298-56E1-211E-25806F1F525F}"/>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788186-01C4-DDFD-8F17-8251BE56C85B}"/>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8" name="Straight Arrow Connector 7">
            <a:extLst>
              <a:ext uri="{FF2B5EF4-FFF2-40B4-BE49-F238E27FC236}">
                <a16:creationId xmlns:a16="http://schemas.microsoft.com/office/drawing/2014/main" id="{56C7420A-06B2-F317-314C-5171A6B56BBE}"/>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69FC07-969B-64D9-DDB4-E103D35F55FE}"/>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0" name="Rectangle 9">
            <a:extLst>
              <a:ext uri="{FF2B5EF4-FFF2-40B4-BE49-F238E27FC236}">
                <a16:creationId xmlns:a16="http://schemas.microsoft.com/office/drawing/2014/main" id="{3B1DBD0D-9E12-D993-BAE2-C932709A601C}"/>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1" name="Rectangle: Rounded Corners 10">
            <a:extLst>
              <a:ext uri="{FF2B5EF4-FFF2-40B4-BE49-F238E27FC236}">
                <a16:creationId xmlns:a16="http://schemas.microsoft.com/office/drawing/2014/main" id="{B9F25C55-488E-8F51-82E5-24044578B5EF}"/>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4A1B216-E234-9D19-5C9B-79AB50239C6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C66CCA4-8DFE-4A32-8B98-DBE753417477}"/>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7BE4D5A-18A0-E5F6-9F22-25410C3C2C1A}"/>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4877FF7-86B6-6412-CE60-81EEDF5CA2CE}"/>
              </a:ext>
            </a:extLst>
          </p:cNvPr>
          <p:cNvGrpSpPr/>
          <p:nvPr/>
        </p:nvGrpSpPr>
        <p:grpSpPr>
          <a:xfrm>
            <a:off x="8583679" y="1637468"/>
            <a:ext cx="1262108" cy="898124"/>
            <a:chOff x="8762260" y="1677880"/>
            <a:chExt cx="1262108" cy="898124"/>
          </a:xfrm>
        </p:grpSpPr>
        <p:sp>
          <p:nvSpPr>
            <p:cNvPr id="16" name="Rectangle: Rounded Corners 15">
              <a:extLst>
                <a:ext uri="{FF2B5EF4-FFF2-40B4-BE49-F238E27FC236}">
                  <a16:creationId xmlns:a16="http://schemas.microsoft.com/office/drawing/2014/main" id="{55C1255D-D0FD-AF42-C309-94FFA87C3F9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8C67D72-7DF8-7371-BA3E-DCDF30DD856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18" name="Group 17">
            <a:extLst>
              <a:ext uri="{FF2B5EF4-FFF2-40B4-BE49-F238E27FC236}">
                <a16:creationId xmlns:a16="http://schemas.microsoft.com/office/drawing/2014/main" id="{0C63C4F4-08CC-A05B-4EC8-A3CE9F45787B}"/>
              </a:ext>
            </a:extLst>
          </p:cNvPr>
          <p:cNvGrpSpPr/>
          <p:nvPr/>
        </p:nvGrpSpPr>
        <p:grpSpPr>
          <a:xfrm>
            <a:off x="9966646" y="1650331"/>
            <a:ext cx="1262108" cy="898124"/>
            <a:chOff x="8762260" y="1677880"/>
            <a:chExt cx="1262108" cy="898124"/>
          </a:xfrm>
        </p:grpSpPr>
        <p:sp>
          <p:nvSpPr>
            <p:cNvPr id="19" name="Rectangle: Rounded Corners 18">
              <a:extLst>
                <a:ext uri="{FF2B5EF4-FFF2-40B4-BE49-F238E27FC236}">
                  <a16:creationId xmlns:a16="http://schemas.microsoft.com/office/drawing/2014/main" id="{9AC84B68-5BC0-2B09-909C-9A81C09E1FF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58ED3A3-0C46-BD8D-7941-592038453F5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Tree>
    <p:extLst>
      <p:ext uri="{BB962C8B-B14F-4D97-AF65-F5344CB8AC3E}">
        <p14:creationId xmlns:p14="http://schemas.microsoft.com/office/powerpoint/2010/main" val="3126608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C160D9-FE98-A2B3-A416-B13A1697B001}"/>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BC373237-0FF6-2090-B9F3-9578ECE0511F}"/>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0358D825-0295-39DE-6CD7-F9C9F3E4B18B}"/>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4E3854-FDED-9827-7F92-FA65F0DB627C}"/>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8" name="Flowchart: Magnetic Disk 7">
            <a:extLst>
              <a:ext uri="{FF2B5EF4-FFF2-40B4-BE49-F238E27FC236}">
                <a16:creationId xmlns:a16="http://schemas.microsoft.com/office/drawing/2014/main" id="{F0AFB5AA-1D1E-D47E-2617-C2D0C63B9A5C}"/>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9" name="Rectangle 8">
            <a:extLst>
              <a:ext uri="{FF2B5EF4-FFF2-40B4-BE49-F238E27FC236}">
                <a16:creationId xmlns:a16="http://schemas.microsoft.com/office/drawing/2014/main" id="{05C9C584-5668-6571-1F14-795A983D287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8E4E358F-B948-6E53-9D9C-EE4AB9EE56E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AEFA1F-FE9E-8DEA-60DA-852959D074FA}"/>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67FD3C27-A73C-252E-F0C4-890F4815FF1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32F6B2-58D0-53AD-F0F4-BCCE808CF546}"/>
              </a:ext>
            </a:extLst>
          </p:cNvPr>
          <p:cNvSpPr/>
          <p:nvPr/>
        </p:nvSpPr>
        <p:spPr>
          <a:xfrm>
            <a:off x="4643503" y="2034350"/>
            <a:ext cx="1398140" cy="369332"/>
          </a:xfrm>
          <a:prstGeom prst="rect">
            <a:avLst/>
          </a:prstGeom>
        </p:spPr>
        <p:txBody>
          <a:bodyPr wrap="none">
            <a:spAutoFit/>
          </a:bodyPr>
          <a:lstStyle/>
          <a:p>
            <a:r>
              <a:rPr lang="en-IN" dirty="0"/>
              <a:t>HTML + CSS </a:t>
            </a:r>
          </a:p>
        </p:txBody>
      </p:sp>
      <p:grpSp>
        <p:nvGrpSpPr>
          <p:cNvPr id="14" name="Group 13">
            <a:extLst>
              <a:ext uri="{FF2B5EF4-FFF2-40B4-BE49-F238E27FC236}">
                <a16:creationId xmlns:a16="http://schemas.microsoft.com/office/drawing/2014/main" id="{F10E7C61-1285-6EF1-D41B-78537B4B3EBA}"/>
              </a:ext>
            </a:extLst>
          </p:cNvPr>
          <p:cNvGrpSpPr/>
          <p:nvPr/>
        </p:nvGrpSpPr>
        <p:grpSpPr>
          <a:xfrm>
            <a:off x="7810595" y="1906144"/>
            <a:ext cx="1262108" cy="898124"/>
            <a:chOff x="8762260" y="1677880"/>
            <a:chExt cx="1262108" cy="898124"/>
          </a:xfrm>
        </p:grpSpPr>
        <p:sp>
          <p:nvSpPr>
            <p:cNvPr id="15" name="Rectangle: Rounded Corners 14">
              <a:extLst>
                <a:ext uri="{FF2B5EF4-FFF2-40B4-BE49-F238E27FC236}">
                  <a16:creationId xmlns:a16="http://schemas.microsoft.com/office/drawing/2014/main" id="{0E9006D7-9453-18E8-3065-D40C1E242EF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5CC4E6E1-1482-E3CD-A19F-786AB63B373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7" name="Group 16">
            <a:extLst>
              <a:ext uri="{FF2B5EF4-FFF2-40B4-BE49-F238E27FC236}">
                <a16:creationId xmlns:a16="http://schemas.microsoft.com/office/drawing/2014/main" id="{969DB46B-6C8E-853F-3343-E8E6601ED567}"/>
              </a:ext>
            </a:extLst>
          </p:cNvPr>
          <p:cNvGrpSpPr/>
          <p:nvPr/>
        </p:nvGrpSpPr>
        <p:grpSpPr>
          <a:xfrm>
            <a:off x="9193562" y="1919007"/>
            <a:ext cx="1262108" cy="898124"/>
            <a:chOff x="8762260" y="1677880"/>
            <a:chExt cx="1262108" cy="898124"/>
          </a:xfrm>
        </p:grpSpPr>
        <p:sp>
          <p:nvSpPr>
            <p:cNvPr id="18" name="Rectangle: Rounded Corners 17">
              <a:extLst>
                <a:ext uri="{FF2B5EF4-FFF2-40B4-BE49-F238E27FC236}">
                  <a16:creationId xmlns:a16="http://schemas.microsoft.com/office/drawing/2014/main" id="{7DA67AB8-666D-EC9C-DDCB-03AC53D9569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9AD08B1-6BAC-DE09-A82C-AB8EA9CE6C7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20" name="TextBox 19">
            <a:extLst>
              <a:ext uri="{FF2B5EF4-FFF2-40B4-BE49-F238E27FC236}">
                <a16:creationId xmlns:a16="http://schemas.microsoft.com/office/drawing/2014/main" id="{5AE4955F-0C59-6D29-FD25-CFFF420D2FC2}"/>
              </a:ext>
            </a:extLst>
          </p:cNvPr>
          <p:cNvSpPr txBox="1"/>
          <p:nvPr/>
        </p:nvSpPr>
        <p:spPr>
          <a:xfrm>
            <a:off x="7693138" y="4155399"/>
            <a:ext cx="2894447" cy="369332"/>
          </a:xfrm>
          <a:prstGeom prst="rect">
            <a:avLst/>
          </a:prstGeom>
          <a:noFill/>
        </p:spPr>
        <p:txBody>
          <a:bodyPr wrap="none" rtlCol="0">
            <a:spAutoFit/>
          </a:bodyPr>
          <a:lstStyle/>
          <a:p>
            <a:r>
              <a:rPr lang="en-US" dirty="0">
                <a:solidFill>
                  <a:schemeClr val="bg1"/>
                </a:solidFill>
              </a:rPr>
              <a:t>Express JS + Template Engine</a:t>
            </a:r>
            <a:endParaRPr lang="en-IN" dirty="0">
              <a:solidFill>
                <a:schemeClr val="bg1"/>
              </a:solidFill>
            </a:endParaRPr>
          </a:p>
        </p:txBody>
      </p:sp>
      <p:sp>
        <p:nvSpPr>
          <p:cNvPr id="21" name="Rectangle 20">
            <a:extLst>
              <a:ext uri="{FF2B5EF4-FFF2-40B4-BE49-F238E27FC236}">
                <a16:creationId xmlns:a16="http://schemas.microsoft.com/office/drawing/2014/main" id="{AC00E9EB-2F8E-F6EA-0DEC-25635002ED09}"/>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61069A44-7158-DF83-404E-43CA4F08EF42}"/>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D9F8532C-BE82-E338-71A8-B5EE5C6D1756}"/>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53EEC6CE-BDB6-50F2-4D59-76D7F3533827}"/>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90E57742-04B7-8E12-D0A3-1625E8BAAE83}"/>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8301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04E1-C214-27D0-B1D6-287EF7975641}"/>
              </a:ext>
            </a:extLst>
          </p:cNvPr>
          <p:cNvSpPr>
            <a:spLocks noGrp="1"/>
          </p:cNvSpPr>
          <p:nvPr>
            <p:ph type="title"/>
          </p:nvPr>
        </p:nvSpPr>
        <p:spPr/>
        <p:txBody>
          <a:bodyPr/>
          <a:lstStyle/>
          <a:p>
            <a:r>
              <a:rPr lang="en-IN" dirty="0"/>
              <a:t>Request Processing Pipeline</a:t>
            </a:r>
            <a:endParaRPr lang="en-US" dirty="0"/>
          </a:p>
        </p:txBody>
      </p:sp>
      <p:sp>
        <p:nvSpPr>
          <p:cNvPr id="4" name="Arrow: Right 3">
            <a:extLst>
              <a:ext uri="{FF2B5EF4-FFF2-40B4-BE49-F238E27FC236}">
                <a16:creationId xmlns:a16="http://schemas.microsoft.com/office/drawing/2014/main" id="{31ADB7D8-6EAD-EC6D-B2B2-1BCED9F94FD2}"/>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5" name="Arrow: Right 4">
            <a:extLst>
              <a:ext uri="{FF2B5EF4-FFF2-40B4-BE49-F238E27FC236}">
                <a16:creationId xmlns:a16="http://schemas.microsoft.com/office/drawing/2014/main" id="{822EFD95-8BBC-CD9A-0632-70E9660843A5}"/>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sp>
        <p:nvSpPr>
          <p:cNvPr id="6" name="Flowchart: Direct Access Storage 5">
            <a:extLst>
              <a:ext uri="{FF2B5EF4-FFF2-40B4-BE49-F238E27FC236}">
                <a16:creationId xmlns:a16="http://schemas.microsoft.com/office/drawing/2014/main" id="{FD320374-665D-278F-A911-16BBEF9FBC12}"/>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52C0E2FD-63BD-6FF1-FA47-3901C9545998}"/>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8D248D84-D735-9232-E758-6283FF6E9F68}"/>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05E87EAF-C920-0CA8-E230-70BBD4549AFC}"/>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0F0C00FF-B69E-5587-2306-420E4C11D438}"/>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A324F3D-0AA0-CA3B-EB4A-436C09E0B26D}"/>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783E2721-3B72-7A95-39C1-67602CF9274A}"/>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A0215111-FB9E-48A7-F254-79A9D5DC45F2}"/>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C9B54E98-D8EE-EEA0-D087-427D2B67844D}"/>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spTree>
    <p:extLst>
      <p:ext uri="{BB962C8B-B14F-4D97-AF65-F5344CB8AC3E}">
        <p14:creationId xmlns:p14="http://schemas.microsoft.com/office/powerpoint/2010/main" val="2739323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5605-A713-7C56-33AA-31FA02DA3038}"/>
              </a:ext>
            </a:extLst>
          </p:cNvPr>
          <p:cNvSpPr>
            <a:spLocks noGrp="1"/>
          </p:cNvSpPr>
          <p:nvPr>
            <p:ph type="title"/>
          </p:nvPr>
        </p:nvSpPr>
        <p:spPr/>
        <p:txBody>
          <a:bodyPr/>
          <a:lstStyle/>
          <a:p>
            <a:r>
              <a:rPr lang="en-US" dirty="0"/>
              <a:t>Catching Errors</a:t>
            </a:r>
          </a:p>
        </p:txBody>
      </p:sp>
      <p:sp>
        <p:nvSpPr>
          <p:cNvPr id="3" name="Content Placeholder 2">
            <a:extLst>
              <a:ext uri="{FF2B5EF4-FFF2-40B4-BE49-F238E27FC236}">
                <a16:creationId xmlns:a16="http://schemas.microsoft.com/office/drawing/2014/main" id="{28ADE3A1-D0CA-4EB8-AFDB-2013D29A655F}"/>
              </a:ext>
            </a:extLst>
          </p:cNvPr>
          <p:cNvSpPr>
            <a:spLocks noGrp="1"/>
          </p:cNvSpPr>
          <p:nvPr>
            <p:ph idx="1"/>
          </p:nvPr>
        </p:nvSpPr>
        <p:spPr/>
        <p:txBody>
          <a:bodyPr>
            <a:normAutofit fontScale="92500" lnSpcReduction="10000"/>
          </a:bodyPr>
          <a:lstStyle/>
          <a:p>
            <a:r>
              <a:rPr lang="en-US" dirty="0"/>
              <a:t>Errors that occur in synchronous code inside route handlers and middleware require no extra work. If synchronous code throws an error, then Express will catch and process it.</a:t>
            </a:r>
          </a:p>
          <a:p>
            <a:r>
              <a:rPr lang="en-US" dirty="0"/>
              <a:t>For errors returned from asynchronous functions invoked by route handlers and middleware, you must pass them to the next() function, where Express will catch and process them.</a:t>
            </a:r>
          </a:p>
          <a:p>
            <a:r>
              <a:rPr lang="en-US" dirty="0"/>
              <a:t>a try...catch block to catch's errors in the asynchronous code and pass them to Express. If the try...catch block were omitted, Express would not catch the error since it is not part of the synchronous handler code.</a:t>
            </a:r>
          </a:p>
          <a:p>
            <a:r>
              <a:rPr lang="en-US" dirty="0"/>
              <a:t>Use promises to avoid the overhead of the try...catch block or when using functions that return promises.</a:t>
            </a:r>
          </a:p>
        </p:txBody>
      </p:sp>
    </p:spTree>
    <p:extLst>
      <p:ext uri="{BB962C8B-B14F-4D97-AF65-F5344CB8AC3E}">
        <p14:creationId xmlns:p14="http://schemas.microsoft.com/office/powerpoint/2010/main" val="3809309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68E1340D-CEE8-ED21-98AD-4E58DF419422}"/>
              </a:ext>
            </a:extLst>
          </p:cNvPr>
          <p:cNvGrpSpPr/>
          <p:nvPr/>
        </p:nvGrpSpPr>
        <p:grpSpPr>
          <a:xfrm>
            <a:off x="2283510" y="1954307"/>
            <a:ext cx="7624980" cy="3359151"/>
            <a:chOff x="1486250" y="2124735"/>
            <a:chExt cx="6675613" cy="2610995"/>
          </a:xfrm>
        </p:grpSpPr>
        <p:sp>
          <p:nvSpPr>
            <p:cNvPr id="4" name="TextBox 3">
              <a:extLst>
                <a:ext uri="{FF2B5EF4-FFF2-40B4-BE49-F238E27FC236}">
                  <a16:creationId xmlns:a16="http://schemas.microsoft.com/office/drawing/2014/main" id="{5068548C-5F25-EE16-1E01-6EFE4EAA2D0F}"/>
                </a:ext>
              </a:extLst>
            </p:cNvPr>
            <p:cNvSpPr txBox="1"/>
            <p:nvPr/>
          </p:nvSpPr>
          <p:spPr>
            <a:xfrm>
              <a:off x="1486250" y="2124735"/>
              <a:ext cx="777457" cy="523220"/>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6" name="Straight Arrow Connector 5">
              <a:extLst>
                <a:ext uri="{FF2B5EF4-FFF2-40B4-BE49-F238E27FC236}">
                  <a16:creationId xmlns:a16="http://schemas.microsoft.com/office/drawing/2014/main" id="{2B308871-B96A-F5BD-52B2-5B2178301F4C}"/>
                </a:ext>
              </a:extLst>
            </p:cNvPr>
            <p:cNvCxnSpPr>
              <a:cxnSpLocks/>
            </p:cNvCxnSpPr>
            <p:nvPr/>
          </p:nvCxnSpPr>
          <p:spPr>
            <a:xfrm flipV="1">
              <a:off x="2324363" y="2664893"/>
              <a:ext cx="1358635"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DDBAFF3-C48A-36EF-23E7-0C3DEF75307A}"/>
                </a:ext>
              </a:extLst>
            </p:cNvPr>
            <p:cNvSpPr/>
            <p:nvPr/>
          </p:nvSpPr>
          <p:spPr>
            <a:xfrm>
              <a:off x="3682999" y="2445432"/>
              <a:ext cx="1396999"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Routes</a:t>
              </a:r>
              <a:endParaRPr lang="en-IN" dirty="0"/>
            </a:p>
          </p:txBody>
        </p:sp>
        <p:sp>
          <p:nvSpPr>
            <p:cNvPr id="10" name="Rectangle 9">
              <a:extLst>
                <a:ext uri="{FF2B5EF4-FFF2-40B4-BE49-F238E27FC236}">
                  <a16:creationId xmlns:a16="http://schemas.microsoft.com/office/drawing/2014/main" id="{C3EEF447-DFB3-90D4-2560-75647185B8EF}"/>
                </a:ext>
              </a:extLst>
            </p:cNvPr>
            <p:cNvSpPr/>
            <p:nvPr/>
          </p:nvSpPr>
          <p:spPr>
            <a:xfrm>
              <a:off x="3682999" y="4089404"/>
              <a:ext cx="1396999"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Access</a:t>
              </a:r>
              <a:endParaRPr lang="en-IN" dirty="0"/>
            </a:p>
          </p:txBody>
        </p:sp>
        <p:sp>
          <p:nvSpPr>
            <p:cNvPr id="11" name="Cylinder 10">
              <a:extLst>
                <a:ext uri="{FF2B5EF4-FFF2-40B4-BE49-F238E27FC236}">
                  <a16:creationId xmlns:a16="http://schemas.microsoft.com/office/drawing/2014/main" id="{20F3030D-D739-1753-84B7-964EE8F5B950}"/>
                </a:ext>
              </a:extLst>
            </p:cNvPr>
            <p:cNvSpPr/>
            <p:nvPr/>
          </p:nvSpPr>
          <p:spPr>
            <a:xfrm>
              <a:off x="6824130" y="4089404"/>
              <a:ext cx="1337733" cy="64632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13" name="Straight Arrow Connector 12">
              <a:extLst>
                <a:ext uri="{FF2B5EF4-FFF2-40B4-BE49-F238E27FC236}">
                  <a16:creationId xmlns:a16="http://schemas.microsoft.com/office/drawing/2014/main" id="{A05DB5D7-6848-1062-CC00-DB388E06CDDE}"/>
                </a:ext>
              </a:extLst>
            </p:cNvPr>
            <p:cNvCxnSpPr>
              <a:stCxn id="10" idx="3"/>
              <a:endCxn id="11" idx="2"/>
            </p:cNvCxnSpPr>
            <p:nvPr/>
          </p:nvCxnSpPr>
          <p:spPr>
            <a:xfrm>
              <a:off x="5079998" y="4412567"/>
              <a:ext cx="17441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78E4C6-32C9-941D-690E-307D1F7DF9CC}"/>
                </a:ext>
              </a:extLst>
            </p:cNvPr>
            <p:cNvCxnSpPr>
              <a:stCxn id="8" idx="2"/>
              <a:endCxn id="10" idx="0"/>
            </p:cNvCxnSpPr>
            <p:nvPr/>
          </p:nvCxnSpPr>
          <p:spPr>
            <a:xfrm>
              <a:off x="4381498" y="3091758"/>
              <a:ext cx="0" cy="9976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F7DB0D3-5617-DAEE-5772-2F11645D043A}"/>
                </a:ext>
              </a:extLst>
            </p:cNvPr>
            <p:cNvSpPr/>
            <p:nvPr/>
          </p:nvSpPr>
          <p:spPr>
            <a:xfrm>
              <a:off x="6764864" y="2445432"/>
              <a:ext cx="1396999" cy="6463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21" name="Straight Arrow Connector 20">
              <a:extLst>
                <a:ext uri="{FF2B5EF4-FFF2-40B4-BE49-F238E27FC236}">
                  <a16:creationId xmlns:a16="http://schemas.microsoft.com/office/drawing/2014/main" id="{A703AF0C-2E7D-041C-B405-3EB9D5061C07}"/>
                </a:ext>
              </a:extLst>
            </p:cNvPr>
            <p:cNvCxnSpPr>
              <a:stCxn id="19" idx="1"/>
              <a:endCxn id="8" idx="3"/>
            </p:cNvCxnSpPr>
            <p:nvPr/>
          </p:nvCxnSpPr>
          <p:spPr>
            <a:xfrm flipH="1">
              <a:off x="5079998" y="2768595"/>
              <a:ext cx="16848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594970-EF47-E572-08E3-86C0FBBFF7D6}"/>
                </a:ext>
              </a:extLst>
            </p:cNvPr>
            <p:cNvCxnSpPr>
              <a:cxnSpLocks/>
            </p:cNvCxnSpPr>
            <p:nvPr/>
          </p:nvCxnSpPr>
          <p:spPr>
            <a:xfrm flipH="1" flipV="1">
              <a:off x="2324363" y="2901305"/>
              <a:ext cx="1358635"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EEB8A3-99A0-5C35-B3AD-765F29D0D759}"/>
                </a:ext>
              </a:extLst>
            </p:cNvPr>
            <p:cNvSpPr txBox="1"/>
            <p:nvPr/>
          </p:nvSpPr>
          <p:spPr>
            <a:xfrm>
              <a:off x="1489707" y="2905780"/>
              <a:ext cx="883640" cy="523220"/>
            </a:xfrm>
            <a:prstGeom prst="rect">
              <a:avLst/>
            </a:prstGeom>
            <a:noFill/>
          </p:spPr>
          <p:txBody>
            <a:bodyPr wrap="none" rtlCol="0">
              <a:spAutoFit/>
            </a:bodyPr>
            <a:lstStyle/>
            <a:p>
              <a:r>
                <a:rPr lang="en-US" sz="1400" dirty="0"/>
                <a:t>HTTP</a:t>
              </a:r>
            </a:p>
            <a:p>
              <a:r>
                <a:rPr lang="en-US" sz="1400" dirty="0"/>
                <a:t>Response</a:t>
              </a:r>
              <a:endParaRPr lang="en-IN" sz="1400" dirty="0"/>
            </a:p>
          </p:txBody>
        </p:sp>
      </p:grpSp>
    </p:spTree>
    <p:extLst>
      <p:ext uri="{BB962C8B-B14F-4D97-AF65-F5344CB8AC3E}">
        <p14:creationId xmlns:p14="http://schemas.microsoft.com/office/powerpoint/2010/main" val="2881970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BEC9-5B7B-42AA-433D-8A53A053F6F5}"/>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491A3E21-6F70-141F-A4F9-9772EB326F17}"/>
              </a:ext>
            </a:extLst>
          </p:cNvPr>
          <p:cNvSpPr>
            <a:spLocks noGrp="1"/>
          </p:cNvSpPr>
          <p:nvPr>
            <p:ph idx="1"/>
          </p:nvPr>
        </p:nvSpPr>
        <p:spPr/>
        <p:txBody>
          <a:bodyPr>
            <a:normAutofit fontScale="92500" lnSpcReduction="10000"/>
          </a:bodyPr>
          <a:lstStyle/>
          <a:p>
            <a:r>
              <a:rPr lang="en-US" dirty="0"/>
              <a:t>MVC is an acronym for Model-View-Controller. It is a design pattern for software projects. </a:t>
            </a:r>
          </a:p>
          <a:p>
            <a:r>
              <a:rPr lang="en-US" dirty="0"/>
              <a:t>It is used majorly by Node developers and by C#, Ruby, PHP framework users too. </a:t>
            </a:r>
          </a:p>
          <a:p>
            <a:r>
              <a:rPr lang="en-US" dirty="0"/>
              <a:t>In MVC pattern, application and its development are divided into three interconnected parts. </a:t>
            </a:r>
          </a:p>
          <a:p>
            <a:r>
              <a:rPr lang="en-US" dirty="0"/>
              <a:t>The advantage of this is it helps in focusing on a specific part of the application name, the ways information is presented to and accepted from, the user.</a:t>
            </a:r>
          </a:p>
          <a:p>
            <a:r>
              <a:rPr lang="en-US" dirty="0"/>
              <a:t>It helps in allowing for efficient code reuse and the parallel development of the application.</a:t>
            </a:r>
            <a:endParaRPr lang="en-IN" dirty="0"/>
          </a:p>
        </p:txBody>
      </p:sp>
    </p:spTree>
    <p:extLst>
      <p:ext uri="{BB962C8B-B14F-4D97-AF65-F5344CB8AC3E}">
        <p14:creationId xmlns:p14="http://schemas.microsoft.com/office/powerpoint/2010/main" val="23503022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E8B7-7659-D027-5414-7EFFC2704AA9}"/>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FB4BB289-4671-B9CE-4740-269973DC3A47}"/>
              </a:ext>
            </a:extLst>
          </p:cNvPr>
          <p:cNvSpPr>
            <a:spLocks noGrp="1"/>
          </p:cNvSpPr>
          <p:nvPr>
            <p:ph idx="1"/>
          </p:nvPr>
        </p:nvSpPr>
        <p:spPr/>
        <p:txBody>
          <a:bodyPr>
            <a:normAutofit fontScale="85000" lnSpcReduction="20000"/>
          </a:bodyPr>
          <a:lstStyle/>
          <a:p>
            <a:r>
              <a:rPr lang="en-US" b="1" dirty="0"/>
              <a:t>Model</a:t>
            </a:r>
            <a:r>
              <a:rPr lang="en-US" dirty="0"/>
              <a:t>: </a:t>
            </a:r>
          </a:p>
          <a:p>
            <a:pPr lvl="1"/>
            <a:r>
              <a:rPr lang="en-US" dirty="0"/>
              <a:t>Model represents the structure of data, the format and the constraints with which it is stored. </a:t>
            </a:r>
          </a:p>
          <a:p>
            <a:pPr lvl="1"/>
            <a:r>
              <a:rPr lang="en-US" dirty="0"/>
              <a:t>It maintains the data of the application. Essentially, it is the database part of the application.</a:t>
            </a:r>
          </a:p>
          <a:p>
            <a:r>
              <a:rPr lang="en-US" b="1" dirty="0"/>
              <a:t>View</a:t>
            </a:r>
            <a:r>
              <a:rPr lang="en-US" dirty="0"/>
              <a:t>: </a:t>
            </a:r>
          </a:p>
          <a:p>
            <a:pPr lvl="1"/>
            <a:r>
              <a:rPr lang="en-US" dirty="0"/>
              <a:t>View is what is presented to the user. Views utilize the Model and present data in a form in which the user wants. </a:t>
            </a:r>
          </a:p>
          <a:p>
            <a:pPr lvl="1"/>
            <a:r>
              <a:rPr lang="en-US" dirty="0"/>
              <a:t>A user can also be allowed to make changes to the data presented to the user. </a:t>
            </a:r>
          </a:p>
          <a:p>
            <a:pPr lvl="1"/>
            <a:r>
              <a:rPr lang="en-US" dirty="0"/>
              <a:t>They consist of static and dynamic pages which are rendered or sent to the user when the user requests them. </a:t>
            </a:r>
          </a:p>
          <a:p>
            <a:r>
              <a:rPr lang="en-US" b="1" dirty="0"/>
              <a:t>Controller</a:t>
            </a:r>
            <a:r>
              <a:rPr lang="en-US" dirty="0"/>
              <a:t>:</a:t>
            </a:r>
          </a:p>
          <a:p>
            <a:pPr lvl="1"/>
            <a:r>
              <a:rPr lang="en-US" dirty="0"/>
              <a:t>Controller controls the requests of the user and then generates appropriate response which is fed to the viewer. </a:t>
            </a:r>
          </a:p>
          <a:p>
            <a:pPr lvl="1"/>
            <a:r>
              <a:rPr lang="en-US" dirty="0"/>
              <a:t>Typically, the user interacts with the View, which in turn generates the appropriate request, this request will be handled by a controller.  </a:t>
            </a:r>
            <a:endParaRPr lang="en-IN" dirty="0"/>
          </a:p>
        </p:txBody>
      </p:sp>
    </p:spTree>
    <p:extLst>
      <p:ext uri="{BB962C8B-B14F-4D97-AF65-F5344CB8AC3E}">
        <p14:creationId xmlns:p14="http://schemas.microsoft.com/office/powerpoint/2010/main" val="3539702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vc architecture">
            <a:extLst>
              <a:ext uri="{FF2B5EF4-FFF2-40B4-BE49-F238E27FC236}">
                <a16:creationId xmlns:a16="http://schemas.microsoft.com/office/drawing/2014/main" id="{98670355-25FA-8A81-627C-7B38A1D416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89188" y="643466"/>
            <a:ext cx="1021362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6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8AA0E-F4C7-01A9-9231-BF9CDF150684}"/>
              </a:ext>
            </a:extLst>
          </p:cNvPr>
          <p:cNvSpPr txBox="1"/>
          <p:nvPr/>
        </p:nvSpPr>
        <p:spPr>
          <a:xfrm>
            <a:off x="778933" y="1049867"/>
            <a:ext cx="1274708" cy="369332"/>
          </a:xfrm>
          <a:prstGeom prst="rect">
            <a:avLst/>
          </a:prstGeom>
          <a:noFill/>
        </p:spPr>
        <p:txBody>
          <a:bodyPr wrap="none" rtlCol="0">
            <a:spAutoFit/>
          </a:bodyPr>
          <a:lstStyle/>
          <a:p>
            <a:r>
              <a:rPr lang="en-US" dirty="0"/>
              <a:t>node app.js</a:t>
            </a:r>
            <a:endParaRPr lang="en-IN" dirty="0"/>
          </a:p>
        </p:txBody>
      </p:sp>
      <p:sp>
        <p:nvSpPr>
          <p:cNvPr id="5" name="Rectangle 4">
            <a:extLst>
              <a:ext uri="{FF2B5EF4-FFF2-40B4-BE49-F238E27FC236}">
                <a16:creationId xmlns:a16="http://schemas.microsoft.com/office/drawing/2014/main" id="{2137C4B3-F719-1FC9-2375-D71B85CCB112}"/>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683E3F4-629B-26F6-0B7B-BB960D3AA649}"/>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7" name="TextBox 6">
            <a:extLst>
              <a:ext uri="{FF2B5EF4-FFF2-40B4-BE49-F238E27FC236}">
                <a16:creationId xmlns:a16="http://schemas.microsoft.com/office/drawing/2014/main" id="{71422BE0-6BDB-0F42-5455-F12ADD6AB62C}"/>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8" name="Rectangle 7">
            <a:extLst>
              <a:ext uri="{FF2B5EF4-FFF2-40B4-BE49-F238E27FC236}">
                <a16:creationId xmlns:a16="http://schemas.microsoft.com/office/drawing/2014/main" id="{75B0E05D-757D-D119-18B3-1DFAE5AD13DD}"/>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9" name="Rectangle 8">
            <a:extLst>
              <a:ext uri="{FF2B5EF4-FFF2-40B4-BE49-F238E27FC236}">
                <a16:creationId xmlns:a16="http://schemas.microsoft.com/office/drawing/2014/main" id="{37CE0724-1AE1-1307-8C0C-14C0DA0D800A}"/>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0" name="Rectangle 9">
            <a:extLst>
              <a:ext uri="{FF2B5EF4-FFF2-40B4-BE49-F238E27FC236}">
                <a16:creationId xmlns:a16="http://schemas.microsoft.com/office/drawing/2014/main" id="{56086F01-23A5-0000-6F52-DA09255A7B4D}"/>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1" name="Rectangle 10">
            <a:extLst>
              <a:ext uri="{FF2B5EF4-FFF2-40B4-BE49-F238E27FC236}">
                <a16:creationId xmlns:a16="http://schemas.microsoft.com/office/drawing/2014/main" id="{CBE58CCF-B697-3E0E-2A4E-1299F92F2198}"/>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app.js</a:t>
            </a:r>
          </a:p>
          <a:p>
            <a:pPr algn="ctr"/>
            <a:endParaRPr lang="en-IN" dirty="0"/>
          </a:p>
        </p:txBody>
      </p:sp>
    </p:spTree>
    <p:extLst>
      <p:ext uri="{BB962C8B-B14F-4D97-AF65-F5344CB8AC3E}">
        <p14:creationId xmlns:p14="http://schemas.microsoft.com/office/powerpoint/2010/main" val="2865822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68548C-5F25-EE16-1E01-6EFE4EAA2D0F}"/>
              </a:ext>
            </a:extLst>
          </p:cNvPr>
          <p:cNvSpPr txBox="1"/>
          <p:nvPr/>
        </p:nvSpPr>
        <p:spPr>
          <a:xfrm>
            <a:off x="2300443" y="1067544"/>
            <a:ext cx="888022" cy="673144"/>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6" name="Straight Arrow Connector 5">
            <a:extLst>
              <a:ext uri="{FF2B5EF4-FFF2-40B4-BE49-F238E27FC236}">
                <a16:creationId xmlns:a16="http://schemas.microsoft.com/office/drawing/2014/main" id="{2B308871-B96A-F5BD-52B2-5B2178301F4C}"/>
              </a:ext>
            </a:extLst>
          </p:cNvPr>
          <p:cNvCxnSpPr>
            <a:cxnSpLocks/>
          </p:cNvCxnSpPr>
          <p:nvPr/>
        </p:nvCxnSpPr>
        <p:spPr>
          <a:xfrm flipV="1">
            <a:off x="3257748" y="1762479"/>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DDBAFF3-C48A-36EF-23E7-0C3DEF75307A}"/>
              </a:ext>
            </a:extLst>
          </p:cNvPr>
          <p:cNvSpPr/>
          <p:nvPr/>
        </p:nvSpPr>
        <p:spPr>
          <a:xfrm>
            <a:off x="4809601" y="1480134"/>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Router</a:t>
            </a:r>
            <a:endParaRPr lang="en-IN" dirty="0"/>
          </a:p>
        </p:txBody>
      </p:sp>
      <p:sp>
        <p:nvSpPr>
          <p:cNvPr id="10" name="Rectangle 9">
            <a:extLst>
              <a:ext uri="{FF2B5EF4-FFF2-40B4-BE49-F238E27FC236}">
                <a16:creationId xmlns:a16="http://schemas.microsoft.com/office/drawing/2014/main" id="{C3EEF447-DFB3-90D4-2560-75647185B8EF}"/>
              </a:ext>
            </a:extLst>
          </p:cNvPr>
          <p:cNvSpPr/>
          <p:nvPr/>
        </p:nvSpPr>
        <p:spPr>
          <a:xfrm>
            <a:off x="4809601" y="4846000"/>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Models</a:t>
            </a:r>
            <a:endParaRPr lang="en-IN" dirty="0"/>
          </a:p>
        </p:txBody>
      </p:sp>
      <p:sp>
        <p:nvSpPr>
          <p:cNvPr id="11" name="Cylinder 10">
            <a:extLst>
              <a:ext uri="{FF2B5EF4-FFF2-40B4-BE49-F238E27FC236}">
                <a16:creationId xmlns:a16="http://schemas.microsoft.com/office/drawing/2014/main" id="{20F3030D-D739-1753-84B7-964EE8F5B950}"/>
              </a:ext>
            </a:extLst>
          </p:cNvPr>
          <p:cNvSpPr/>
          <p:nvPr/>
        </p:nvSpPr>
        <p:spPr>
          <a:xfrm>
            <a:off x="8397446" y="4846000"/>
            <a:ext cx="1527977" cy="83152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13" name="Straight Arrow Connector 12">
            <a:extLst>
              <a:ext uri="{FF2B5EF4-FFF2-40B4-BE49-F238E27FC236}">
                <a16:creationId xmlns:a16="http://schemas.microsoft.com/office/drawing/2014/main" id="{A05DB5D7-6848-1062-CC00-DB388E06CDDE}"/>
              </a:ext>
            </a:extLst>
          </p:cNvPr>
          <p:cNvCxnSpPr>
            <a:stCxn id="10" idx="3"/>
            <a:endCxn id="11" idx="2"/>
          </p:cNvCxnSpPr>
          <p:nvPr/>
        </p:nvCxnSpPr>
        <p:spPr>
          <a:xfrm>
            <a:off x="6405273" y="5261762"/>
            <a:ext cx="19921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78E4C6-32C9-941D-690E-307D1F7DF9CC}"/>
              </a:ext>
            </a:extLst>
          </p:cNvPr>
          <p:cNvCxnSpPr>
            <a:cxnSpLocks/>
            <a:stCxn id="5" idx="2"/>
            <a:endCxn id="10" idx="0"/>
          </p:cNvCxnSpPr>
          <p:nvPr/>
        </p:nvCxnSpPr>
        <p:spPr>
          <a:xfrm>
            <a:off x="5607436" y="3937515"/>
            <a:ext cx="1" cy="90848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F7DB0D3-5617-DAEE-5772-2F11645D043A}"/>
              </a:ext>
            </a:extLst>
          </p:cNvPr>
          <p:cNvSpPr/>
          <p:nvPr/>
        </p:nvSpPr>
        <p:spPr>
          <a:xfrm>
            <a:off x="8397446" y="3105991"/>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21" name="Straight Arrow Connector 20">
            <a:extLst>
              <a:ext uri="{FF2B5EF4-FFF2-40B4-BE49-F238E27FC236}">
                <a16:creationId xmlns:a16="http://schemas.microsoft.com/office/drawing/2014/main" id="{A703AF0C-2E7D-041C-B405-3EB9D5061C07}"/>
              </a:ext>
            </a:extLst>
          </p:cNvPr>
          <p:cNvCxnSpPr>
            <a:cxnSpLocks/>
            <a:stCxn id="19" idx="1"/>
            <a:endCxn id="5" idx="3"/>
          </p:cNvCxnSpPr>
          <p:nvPr/>
        </p:nvCxnSpPr>
        <p:spPr>
          <a:xfrm flipH="1">
            <a:off x="6405272" y="3521753"/>
            <a:ext cx="19921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594970-EF47-E572-08E3-86C0FBBFF7D6}"/>
              </a:ext>
            </a:extLst>
          </p:cNvPr>
          <p:cNvCxnSpPr>
            <a:cxnSpLocks/>
          </p:cNvCxnSpPr>
          <p:nvPr/>
        </p:nvCxnSpPr>
        <p:spPr>
          <a:xfrm flipH="1" flipV="1">
            <a:off x="3257748" y="2066635"/>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EEB8A3-99A0-5C35-B3AD-765F29D0D759}"/>
              </a:ext>
            </a:extLst>
          </p:cNvPr>
          <p:cNvSpPr txBox="1"/>
          <p:nvPr/>
        </p:nvSpPr>
        <p:spPr>
          <a:xfrm>
            <a:off x="2304392" y="2072390"/>
            <a:ext cx="1009306" cy="673144"/>
          </a:xfrm>
          <a:prstGeom prst="rect">
            <a:avLst/>
          </a:prstGeom>
          <a:noFill/>
        </p:spPr>
        <p:txBody>
          <a:bodyPr wrap="none" rtlCol="0">
            <a:spAutoFit/>
          </a:bodyPr>
          <a:lstStyle/>
          <a:p>
            <a:r>
              <a:rPr lang="en-US" sz="1400" dirty="0"/>
              <a:t>HTTP</a:t>
            </a:r>
          </a:p>
          <a:p>
            <a:r>
              <a:rPr lang="en-US" sz="1400" dirty="0"/>
              <a:t>Response</a:t>
            </a:r>
            <a:endParaRPr lang="en-IN" sz="1400" dirty="0"/>
          </a:p>
        </p:txBody>
      </p:sp>
      <p:sp>
        <p:nvSpPr>
          <p:cNvPr id="5" name="Rectangle 4">
            <a:extLst>
              <a:ext uri="{FF2B5EF4-FFF2-40B4-BE49-F238E27FC236}">
                <a16:creationId xmlns:a16="http://schemas.microsoft.com/office/drawing/2014/main" id="{6A30AEA3-F419-CC5B-38C1-1C0DCE78C651}"/>
              </a:ext>
            </a:extLst>
          </p:cNvPr>
          <p:cNvSpPr/>
          <p:nvPr/>
        </p:nvSpPr>
        <p:spPr>
          <a:xfrm>
            <a:off x="4809600" y="3105991"/>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Controller</a:t>
            </a:r>
            <a:endParaRPr lang="en-IN" dirty="0"/>
          </a:p>
        </p:txBody>
      </p:sp>
      <p:cxnSp>
        <p:nvCxnSpPr>
          <p:cNvPr id="9" name="Straight Arrow Connector 8">
            <a:extLst>
              <a:ext uri="{FF2B5EF4-FFF2-40B4-BE49-F238E27FC236}">
                <a16:creationId xmlns:a16="http://schemas.microsoft.com/office/drawing/2014/main" id="{2194F8C4-4A48-297F-DF65-0E3F3C6FEC81}"/>
              </a:ext>
            </a:extLst>
          </p:cNvPr>
          <p:cNvCxnSpPr>
            <a:stCxn id="8" idx="2"/>
            <a:endCxn id="5" idx="0"/>
          </p:cNvCxnSpPr>
          <p:nvPr/>
        </p:nvCxnSpPr>
        <p:spPr>
          <a:xfrm flipH="1">
            <a:off x="5607436" y="2311658"/>
            <a:ext cx="1"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0F58DB-6FE2-3A60-E712-F391C0461FB3}"/>
              </a:ext>
            </a:extLst>
          </p:cNvPr>
          <p:cNvSpPr txBox="1"/>
          <p:nvPr/>
        </p:nvSpPr>
        <p:spPr>
          <a:xfrm>
            <a:off x="5588584" y="2429328"/>
            <a:ext cx="1799210" cy="523220"/>
          </a:xfrm>
          <a:prstGeom prst="rect">
            <a:avLst/>
          </a:prstGeom>
          <a:noFill/>
        </p:spPr>
        <p:txBody>
          <a:bodyPr wrap="none" rtlCol="0">
            <a:spAutoFit/>
          </a:bodyPr>
          <a:lstStyle/>
          <a:p>
            <a:r>
              <a:rPr lang="en-US" sz="1400" dirty="0"/>
              <a:t>Forward request to </a:t>
            </a:r>
          </a:p>
          <a:p>
            <a:r>
              <a:rPr lang="en-US" sz="1400" dirty="0"/>
              <a:t>appropriate controller</a:t>
            </a:r>
            <a:endParaRPr lang="en-IN" sz="1400" dirty="0"/>
          </a:p>
        </p:txBody>
      </p:sp>
      <p:cxnSp>
        <p:nvCxnSpPr>
          <p:cNvPr id="17" name="Straight Arrow Connector 16">
            <a:extLst>
              <a:ext uri="{FF2B5EF4-FFF2-40B4-BE49-F238E27FC236}">
                <a16:creationId xmlns:a16="http://schemas.microsoft.com/office/drawing/2014/main" id="{3159F976-CD5F-1DF3-A569-CFC183D61822}"/>
              </a:ext>
            </a:extLst>
          </p:cNvPr>
          <p:cNvCxnSpPr/>
          <p:nvPr/>
        </p:nvCxnSpPr>
        <p:spPr>
          <a:xfrm flipV="1">
            <a:off x="5198533" y="2311658"/>
            <a:ext cx="0"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BEA844-77F4-62F2-F847-D106A99BAD40}"/>
              </a:ext>
            </a:extLst>
          </p:cNvPr>
          <p:cNvSpPr txBox="1"/>
          <p:nvPr/>
        </p:nvSpPr>
        <p:spPr>
          <a:xfrm>
            <a:off x="5607436" y="4230151"/>
            <a:ext cx="1365182" cy="307777"/>
          </a:xfrm>
          <a:prstGeom prst="rect">
            <a:avLst/>
          </a:prstGeom>
          <a:noFill/>
        </p:spPr>
        <p:txBody>
          <a:bodyPr wrap="none" rtlCol="0">
            <a:spAutoFit/>
          </a:bodyPr>
          <a:lstStyle/>
          <a:p>
            <a:r>
              <a:rPr lang="en-US" sz="1400" dirty="0"/>
              <a:t>Read/write data</a:t>
            </a:r>
            <a:endParaRPr lang="en-IN" sz="1400" dirty="0"/>
          </a:p>
        </p:txBody>
      </p:sp>
    </p:spTree>
    <p:extLst>
      <p:ext uri="{BB962C8B-B14F-4D97-AF65-F5344CB8AC3E}">
        <p14:creationId xmlns:p14="http://schemas.microsoft.com/office/powerpoint/2010/main" val="3890185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9043-0C00-2611-41E2-7804E021669C}"/>
              </a:ext>
            </a:extLst>
          </p:cNvPr>
          <p:cNvSpPr>
            <a:spLocks noGrp="1"/>
          </p:cNvSpPr>
          <p:nvPr>
            <p:ph type="title"/>
          </p:nvPr>
        </p:nvSpPr>
        <p:spPr/>
        <p:txBody>
          <a:bodyPr/>
          <a:lstStyle/>
          <a:p>
            <a:r>
              <a:rPr lang="en-US" dirty="0"/>
              <a:t>Using Express Generator</a:t>
            </a:r>
            <a:endParaRPr lang="en-IN" dirty="0"/>
          </a:p>
        </p:txBody>
      </p:sp>
      <p:sp>
        <p:nvSpPr>
          <p:cNvPr id="3" name="Content Placeholder 2">
            <a:extLst>
              <a:ext uri="{FF2B5EF4-FFF2-40B4-BE49-F238E27FC236}">
                <a16:creationId xmlns:a16="http://schemas.microsoft.com/office/drawing/2014/main" id="{B6B1C950-0236-17D1-C216-DCAFFAEC838E}"/>
              </a:ext>
            </a:extLst>
          </p:cNvPr>
          <p:cNvSpPr>
            <a:spLocks noGrp="1"/>
          </p:cNvSpPr>
          <p:nvPr>
            <p:ph idx="1"/>
          </p:nvPr>
        </p:nvSpPr>
        <p:spPr/>
        <p:txBody>
          <a:bodyPr/>
          <a:lstStyle/>
          <a:p>
            <a:r>
              <a:rPr lang="en-US" dirty="0" err="1"/>
              <a:t>npx</a:t>
            </a:r>
            <a:r>
              <a:rPr lang="en-US" dirty="0"/>
              <a:t> express-generator --view=pug express-app</a:t>
            </a:r>
          </a:p>
          <a:p>
            <a:r>
              <a:rPr lang="en-US" dirty="0"/>
              <a:t>cd express-app</a:t>
            </a:r>
          </a:p>
          <a:p>
            <a:r>
              <a:rPr lang="en-US" dirty="0" err="1"/>
              <a:t>ncu</a:t>
            </a:r>
            <a:r>
              <a:rPr lang="en-US" dirty="0"/>
              <a:t> -u</a:t>
            </a:r>
          </a:p>
          <a:p>
            <a:r>
              <a:rPr lang="en-IN" dirty="0" err="1"/>
              <a:t>npm</a:t>
            </a:r>
            <a:r>
              <a:rPr lang="en-IN" dirty="0"/>
              <a:t> </a:t>
            </a:r>
            <a:r>
              <a:rPr lang="en-IN" dirty="0" err="1"/>
              <a:t>i</a:t>
            </a:r>
            <a:endParaRPr lang="en-IN" dirty="0"/>
          </a:p>
          <a:p>
            <a:r>
              <a:rPr lang="en-IN" dirty="0" err="1"/>
              <a:t>npm</a:t>
            </a:r>
            <a:r>
              <a:rPr lang="en-IN" dirty="0"/>
              <a:t> </a:t>
            </a:r>
            <a:r>
              <a:rPr lang="en-IN" dirty="0" err="1"/>
              <a:t>i</a:t>
            </a:r>
            <a:r>
              <a:rPr lang="en-IN" dirty="0"/>
              <a:t> -D </a:t>
            </a:r>
            <a:r>
              <a:rPr lang="en-IN" dirty="0" err="1"/>
              <a:t>nodemon</a:t>
            </a:r>
            <a:endParaRPr lang="en-IN" dirty="0"/>
          </a:p>
          <a:p>
            <a:r>
              <a:rPr lang="en-IN" dirty="0"/>
              <a:t>Change the start script in </a:t>
            </a:r>
            <a:r>
              <a:rPr lang="en-IN" dirty="0" err="1"/>
              <a:t>package.json</a:t>
            </a:r>
            <a:r>
              <a:rPr lang="en-IN" dirty="0"/>
              <a:t> file, to use </a:t>
            </a:r>
            <a:r>
              <a:rPr lang="en-IN" dirty="0" err="1"/>
              <a:t>nodemon</a:t>
            </a:r>
            <a:endParaRPr lang="en-IN" dirty="0"/>
          </a:p>
          <a:p>
            <a:r>
              <a:rPr lang="en-IN" dirty="0" err="1"/>
              <a:t>npm</a:t>
            </a:r>
            <a:r>
              <a:rPr lang="en-IN" dirty="0"/>
              <a:t> start</a:t>
            </a:r>
          </a:p>
        </p:txBody>
      </p:sp>
    </p:spTree>
    <p:extLst>
      <p:ext uri="{BB962C8B-B14F-4D97-AF65-F5344CB8AC3E}">
        <p14:creationId xmlns:p14="http://schemas.microsoft.com/office/powerpoint/2010/main" val="650404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CF-28CF-4266-80E0-8BAFEE912E42}"/>
              </a:ext>
            </a:extLst>
          </p:cNvPr>
          <p:cNvSpPr>
            <a:spLocks noGrp="1"/>
          </p:cNvSpPr>
          <p:nvPr>
            <p:ph type="title"/>
          </p:nvPr>
        </p:nvSpPr>
        <p:spPr/>
        <p:txBody>
          <a:bodyPr/>
          <a:lstStyle/>
          <a:p>
            <a:r>
              <a:rPr lang="en-IN" dirty="0"/>
              <a:t>Assignment</a:t>
            </a:r>
            <a:endParaRPr lang="en-US" dirty="0"/>
          </a:p>
        </p:txBody>
      </p:sp>
      <p:sp>
        <p:nvSpPr>
          <p:cNvPr id="3" name="Content Placeholder 2">
            <a:extLst>
              <a:ext uri="{FF2B5EF4-FFF2-40B4-BE49-F238E27FC236}">
                <a16:creationId xmlns:a16="http://schemas.microsoft.com/office/drawing/2014/main" id="{107ACA34-F206-44B7-B5D2-2CC3DF2FCE72}"/>
              </a:ext>
            </a:extLst>
          </p:cNvPr>
          <p:cNvSpPr>
            <a:spLocks noGrp="1"/>
          </p:cNvSpPr>
          <p:nvPr>
            <p:ph idx="1"/>
          </p:nvPr>
        </p:nvSpPr>
        <p:spPr/>
        <p:txBody>
          <a:bodyPr/>
          <a:lstStyle/>
          <a:p>
            <a:r>
              <a:rPr lang="en-IN" dirty="0"/>
              <a:t>Create a CRUD application to work with employee data using express generator.</a:t>
            </a:r>
          </a:p>
          <a:p>
            <a:r>
              <a:rPr lang="en-IN" dirty="0"/>
              <a:t>Write code to persist the data in JSON file (</a:t>
            </a:r>
            <a:r>
              <a:rPr lang="en-IN" dirty="0" err="1"/>
              <a:t>employees.json</a:t>
            </a:r>
            <a:r>
              <a:rPr lang="en-IN" dirty="0"/>
              <a:t>)</a:t>
            </a:r>
          </a:p>
          <a:p>
            <a:pPr lvl="1"/>
            <a:r>
              <a:rPr lang="en-IN" dirty="0"/>
              <a:t>Use Promise based implementation.</a:t>
            </a:r>
          </a:p>
          <a:p>
            <a:r>
              <a:rPr lang="en-IN" dirty="0"/>
              <a:t>Employee Schema</a:t>
            </a:r>
          </a:p>
          <a:p>
            <a:pPr lvl="1"/>
            <a:r>
              <a:rPr lang="en-IN" dirty="0"/>
              <a:t>id – number</a:t>
            </a:r>
          </a:p>
          <a:p>
            <a:pPr lvl="1"/>
            <a:r>
              <a:rPr lang="en-IN" dirty="0"/>
              <a:t>name – string</a:t>
            </a:r>
          </a:p>
          <a:p>
            <a:pPr lvl="1"/>
            <a:r>
              <a:rPr lang="en-US" dirty="0"/>
              <a:t>designation – string</a:t>
            </a:r>
          </a:p>
          <a:p>
            <a:pPr lvl="1"/>
            <a:r>
              <a:rPr lang="en-US" dirty="0"/>
              <a:t>salary – number</a:t>
            </a:r>
          </a:p>
        </p:txBody>
      </p:sp>
    </p:spTree>
    <p:extLst>
      <p:ext uri="{BB962C8B-B14F-4D97-AF65-F5344CB8AC3E}">
        <p14:creationId xmlns:p14="http://schemas.microsoft.com/office/powerpoint/2010/main" val="2954877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98EC-772F-442F-8E46-02ED1250773F}"/>
              </a:ext>
            </a:extLst>
          </p:cNvPr>
          <p:cNvSpPr>
            <a:spLocks noGrp="1"/>
          </p:cNvSpPr>
          <p:nvPr>
            <p:ph type="title"/>
          </p:nvPr>
        </p:nvSpPr>
        <p:spPr/>
        <p:txBody>
          <a:bodyPr/>
          <a:lstStyle/>
          <a:p>
            <a:r>
              <a:rPr lang="en-US" dirty="0"/>
              <a:t>CRUD Application</a:t>
            </a:r>
            <a:endParaRPr lang="en-IN" dirty="0"/>
          </a:p>
        </p:txBody>
      </p:sp>
      <p:pic>
        <p:nvPicPr>
          <p:cNvPr id="39" name="Content Placeholder 38">
            <a:extLst>
              <a:ext uri="{FF2B5EF4-FFF2-40B4-BE49-F238E27FC236}">
                <a16:creationId xmlns:a16="http://schemas.microsoft.com/office/drawing/2014/main" id="{FB9B6A45-2A80-BFD9-DA58-25A3DD57A5C8}"/>
              </a:ext>
            </a:extLst>
          </p:cNvPr>
          <p:cNvPicPr>
            <a:picLocks noGrp="1" noChangeAspect="1"/>
          </p:cNvPicPr>
          <p:nvPr>
            <p:ph idx="1"/>
          </p:nvPr>
        </p:nvPicPr>
        <p:blipFill>
          <a:blip r:embed="rId2"/>
          <a:stretch>
            <a:fillRect/>
          </a:stretch>
        </p:blipFill>
        <p:spPr>
          <a:xfrm>
            <a:off x="1307111" y="1825625"/>
            <a:ext cx="9577777" cy="4351338"/>
          </a:xfrm>
          <a:prstGeom prst="rect">
            <a:avLst/>
          </a:prstGeom>
        </p:spPr>
      </p:pic>
    </p:spTree>
    <p:extLst>
      <p:ext uri="{BB962C8B-B14F-4D97-AF65-F5344CB8AC3E}">
        <p14:creationId xmlns:p14="http://schemas.microsoft.com/office/powerpoint/2010/main" val="2617584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A71B-F3E4-AC40-2963-CF96497B8A0F}"/>
              </a:ext>
            </a:extLst>
          </p:cNvPr>
          <p:cNvSpPr>
            <a:spLocks noGrp="1"/>
          </p:cNvSpPr>
          <p:nvPr>
            <p:ph type="title"/>
          </p:nvPr>
        </p:nvSpPr>
        <p:spPr/>
        <p:txBody>
          <a:bodyPr/>
          <a:lstStyle/>
          <a:p>
            <a:r>
              <a:rPr lang="en-US" dirty="0"/>
              <a:t>CRUD Application Secured</a:t>
            </a:r>
            <a:endParaRPr lang="en-IN" dirty="0"/>
          </a:p>
        </p:txBody>
      </p:sp>
      <p:pic>
        <p:nvPicPr>
          <p:cNvPr id="45" name="Content Placeholder 44">
            <a:extLst>
              <a:ext uri="{FF2B5EF4-FFF2-40B4-BE49-F238E27FC236}">
                <a16:creationId xmlns:a16="http://schemas.microsoft.com/office/drawing/2014/main" id="{0FA7E53B-85B7-C7AE-CE27-8AC6B2F52C0C}"/>
              </a:ext>
            </a:extLst>
          </p:cNvPr>
          <p:cNvPicPr>
            <a:picLocks noGrp="1" noChangeAspect="1"/>
          </p:cNvPicPr>
          <p:nvPr>
            <p:ph idx="1"/>
          </p:nvPr>
        </p:nvPicPr>
        <p:blipFill>
          <a:blip r:embed="rId2"/>
          <a:stretch>
            <a:fillRect/>
          </a:stretch>
        </p:blipFill>
        <p:spPr>
          <a:xfrm>
            <a:off x="1307111" y="1825625"/>
            <a:ext cx="9577777" cy="4351338"/>
          </a:xfrm>
          <a:prstGeom prst="rect">
            <a:avLst/>
          </a:prstGeom>
        </p:spPr>
      </p:pic>
    </p:spTree>
    <p:extLst>
      <p:ext uri="{BB962C8B-B14F-4D97-AF65-F5344CB8AC3E}">
        <p14:creationId xmlns:p14="http://schemas.microsoft.com/office/powerpoint/2010/main" val="2197565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C160D9-FE98-A2B3-A416-B13A1697B001}"/>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BC373237-0FF6-2090-B9F3-9578ECE0511F}"/>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0358D825-0295-39DE-6CD7-F9C9F3E4B18B}"/>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4E3854-FDED-9827-7F92-FA65F0DB627C}"/>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8" name="Flowchart: Magnetic Disk 7">
            <a:extLst>
              <a:ext uri="{FF2B5EF4-FFF2-40B4-BE49-F238E27FC236}">
                <a16:creationId xmlns:a16="http://schemas.microsoft.com/office/drawing/2014/main" id="{F0AFB5AA-1D1E-D47E-2617-C2D0C63B9A5C}"/>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9" name="Rectangle 8">
            <a:extLst>
              <a:ext uri="{FF2B5EF4-FFF2-40B4-BE49-F238E27FC236}">
                <a16:creationId xmlns:a16="http://schemas.microsoft.com/office/drawing/2014/main" id="{05C9C584-5668-6571-1F14-795A983D287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8E4E358F-B948-6E53-9D9C-EE4AB9EE56E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AEFA1F-FE9E-8DEA-60DA-852959D074FA}"/>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67FD3C27-A73C-252E-F0C4-890F4815FF1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32F6B2-58D0-53AD-F0F4-BCCE808CF546}"/>
              </a:ext>
            </a:extLst>
          </p:cNvPr>
          <p:cNvSpPr/>
          <p:nvPr/>
        </p:nvSpPr>
        <p:spPr>
          <a:xfrm>
            <a:off x="4643503" y="2034350"/>
            <a:ext cx="1398140" cy="369332"/>
          </a:xfrm>
          <a:prstGeom prst="rect">
            <a:avLst/>
          </a:prstGeom>
        </p:spPr>
        <p:txBody>
          <a:bodyPr wrap="none">
            <a:spAutoFit/>
          </a:bodyPr>
          <a:lstStyle/>
          <a:p>
            <a:r>
              <a:rPr lang="en-IN" dirty="0"/>
              <a:t>HTML + CSS </a:t>
            </a:r>
          </a:p>
        </p:txBody>
      </p:sp>
      <p:grpSp>
        <p:nvGrpSpPr>
          <p:cNvPr id="14" name="Group 13">
            <a:extLst>
              <a:ext uri="{FF2B5EF4-FFF2-40B4-BE49-F238E27FC236}">
                <a16:creationId xmlns:a16="http://schemas.microsoft.com/office/drawing/2014/main" id="{F10E7C61-1285-6EF1-D41B-78537B4B3EBA}"/>
              </a:ext>
            </a:extLst>
          </p:cNvPr>
          <p:cNvGrpSpPr/>
          <p:nvPr/>
        </p:nvGrpSpPr>
        <p:grpSpPr>
          <a:xfrm>
            <a:off x="7810595" y="1906144"/>
            <a:ext cx="1262108" cy="898124"/>
            <a:chOff x="8762260" y="1677880"/>
            <a:chExt cx="1262108" cy="898124"/>
          </a:xfrm>
        </p:grpSpPr>
        <p:sp>
          <p:nvSpPr>
            <p:cNvPr id="15" name="Rectangle: Rounded Corners 14">
              <a:extLst>
                <a:ext uri="{FF2B5EF4-FFF2-40B4-BE49-F238E27FC236}">
                  <a16:creationId xmlns:a16="http://schemas.microsoft.com/office/drawing/2014/main" id="{0E9006D7-9453-18E8-3065-D40C1E242EF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5CC4E6E1-1482-E3CD-A19F-786AB63B373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7" name="Group 16">
            <a:extLst>
              <a:ext uri="{FF2B5EF4-FFF2-40B4-BE49-F238E27FC236}">
                <a16:creationId xmlns:a16="http://schemas.microsoft.com/office/drawing/2014/main" id="{969DB46B-6C8E-853F-3343-E8E6601ED567}"/>
              </a:ext>
            </a:extLst>
          </p:cNvPr>
          <p:cNvGrpSpPr/>
          <p:nvPr/>
        </p:nvGrpSpPr>
        <p:grpSpPr>
          <a:xfrm>
            <a:off x="9193562" y="1919007"/>
            <a:ext cx="1262108" cy="898124"/>
            <a:chOff x="8762260" y="1677880"/>
            <a:chExt cx="1262108" cy="898124"/>
          </a:xfrm>
        </p:grpSpPr>
        <p:sp>
          <p:nvSpPr>
            <p:cNvPr id="18" name="Rectangle: Rounded Corners 17">
              <a:extLst>
                <a:ext uri="{FF2B5EF4-FFF2-40B4-BE49-F238E27FC236}">
                  <a16:creationId xmlns:a16="http://schemas.microsoft.com/office/drawing/2014/main" id="{7DA67AB8-666D-EC9C-DDCB-03AC53D9569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9AD08B1-6BAC-DE09-A82C-AB8EA9CE6C7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20" name="TextBox 19">
            <a:extLst>
              <a:ext uri="{FF2B5EF4-FFF2-40B4-BE49-F238E27FC236}">
                <a16:creationId xmlns:a16="http://schemas.microsoft.com/office/drawing/2014/main" id="{5AE4955F-0C59-6D29-FD25-CFFF420D2FC2}"/>
              </a:ext>
            </a:extLst>
          </p:cNvPr>
          <p:cNvSpPr txBox="1"/>
          <p:nvPr/>
        </p:nvSpPr>
        <p:spPr>
          <a:xfrm>
            <a:off x="8560493" y="4113011"/>
            <a:ext cx="1122615" cy="369332"/>
          </a:xfrm>
          <a:prstGeom prst="rect">
            <a:avLst/>
          </a:prstGeom>
          <a:noFill/>
        </p:spPr>
        <p:txBody>
          <a:bodyPr wrap="none" rtlCol="0">
            <a:spAutoFit/>
          </a:bodyPr>
          <a:lstStyle/>
          <a:p>
            <a:r>
              <a:rPr lang="en-US" dirty="0">
                <a:solidFill>
                  <a:schemeClr val="bg1"/>
                </a:solidFill>
              </a:rPr>
              <a:t>Express JS</a:t>
            </a:r>
            <a:endParaRPr lang="en-IN" dirty="0">
              <a:solidFill>
                <a:schemeClr val="bg1"/>
              </a:solidFill>
            </a:endParaRPr>
          </a:p>
        </p:txBody>
      </p:sp>
      <p:sp>
        <p:nvSpPr>
          <p:cNvPr id="21" name="Rectangle 20">
            <a:extLst>
              <a:ext uri="{FF2B5EF4-FFF2-40B4-BE49-F238E27FC236}">
                <a16:creationId xmlns:a16="http://schemas.microsoft.com/office/drawing/2014/main" id="{AC00E9EB-2F8E-F6EA-0DEC-25635002ED09}"/>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61069A44-7158-DF83-404E-43CA4F08EF42}"/>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D9F8532C-BE82-E338-71A8-B5EE5C6D1756}"/>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53EEC6CE-BDB6-50F2-4D59-76D7F3533827}"/>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90E57742-04B7-8E12-D0A3-1625E8BAAE83}"/>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181A2E29-C6ED-66CF-E96A-993C960B258A}"/>
              </a:ext>
            </a:extLst>
          </p:cNvPr>
          <p:cNvSpPr txBox="1"/>
          <p:nvPr/>
        </p:nvSpPr>
        <p:spPr>
          <a:xfrm>
            <a:off x="4494307" y="1665019"/>
            <a:ext cx="1557158" cy="369332"/>
          </a:xfrm>
          <a:prstGeom prst="rect">
            <a:avLst/>
          </a:prstGeom>
          <a:noFill/>
        </p:spPr>
        <p:txBody>
          <a:bodyPr wrap="none" rtlCol="0">
            <a:spAutoFit/>
          </a:bodyPr>
          <a:lstStyle/>
          <a:p>
            <a:r>
              <a:rPr lang="en-US" dirty="0"/>
              <a:t>localhost:3000</a:t>
            </a:r>
            <a:endParaRPr lang="en-IN" dirty="0"/>
          </a:p>
        </p:txBody>
      </p:sp>
      <p:cxnSp>
        <p:nvCxnSpPr>
          <p:cNvPr id="3" name="Straight Arrow Connector 2">
            <a:extLst>
              <a:ext uri="{FF2B5EF4-FFF2-40B4-BE49-F238E27FC236}">
                <a16:creationId xmlns:a16="http://schemas.microsoft.com/office/drawing/2014/main" id="{32B20880-BB8D-5FB6-CBA1-37A08F7EDF4F}"/>
              </a:ext>
            </a:extLst>
          </p:cNvPr>
          <p:cNvCxnSpPr>
            <a:cxnSpLocks/>
          </p:cNvCxnSpPr>
          <p:nvPr/>
        </p:nvCxnSpPr>
        <p:spPr>
          <a:xfrm>
            <a:off x="3386802" y="2985186"/>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A330701-8BDF-5293-A1F4-523E804CA968}"/>
              </a:ext>
            </a:extLst>
          </p:cNvPr>
          <p:cNvSpPr txBox="1"/>
          <p:nvPr/>
        </p:nvSpPr>
        <p:spPr>
          <a:xfrm>
            <a:off x="4736208" y="2628717"/>
            <a:ext cx="1266629" cy="369332"/>
          </a:xfrm>
          <a:prstGeom prst="rect">
            <a:avLst/>
          </a:prstGeom>
          <a:noFill/>
        </p:spPr>
        <p:txBody>
          <a:bodyPr wrap="none" rtlCol="0">
            <a:spAutoFit/>
          </a:bodyPr>
          <a:lstStyle/>
          <a:p>
            <a:r>
              <a:rPr lang="en-IN" dirty="0"/>
              <a:t>HTTP + URL</a:t>
            </a:r>
          </a:p>
        </p:txBody>
      </p:sp>
      <p:cxnSp>
        <p:nvCxnSpPr>
          <p:cNvPr id="27" name="Straight Arrow Connector 26">
            <a:extLst>
              <a:ext uri="{FF2B5EF4-FFF2-40B4-BE49-F238E27FC236}">
                <a16:creationId xmlns:a16="http://schemas.microsoft.com/office/drawing/2014/main" id="{43EA6C83-1B17-6B8A-8EA8-88E7BB873F39}"/>
              </a:ext>
            </a:extLst>
          </p:cNvPr>
          <p:cNvCxnSpPr/>
          <p:nvPr/>
        </p:nvCxnSpPr>
        <p:spPr>
          <a:xfrm flipH="1">
            <a:off x="3375746" y="332879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8D4AB5E-4149-61C6-CB83-78C2B5C18CF9}"/>
              </a:ext>
            </a:extLst>
          </p:cNvPr>
          <p:cNvSpPr/>
          <p:nvPr/>
        </p:nvSpPr>
        <p:spPr>
          <a:xfrm>
            <a:off x="4653325" y="3341656"/>
            <a:ext cx="1398140" cy="369332"/>
          </a:xfrm>
          <a:prstGeom prst="rect">
            <a:avLst/>
          </a:prstGeom>
        </p:spPr>
        <p:txBody>
          <a:bodyPr wrap="none">
            <a:spAutoFit/>
          </a:bodyPr>
          <a:lstStyle/>
          <a:p>
            <a:r>
              <a:rPr lang="en-IN" dirty="0"/>
              <a:t>HTML + CSS </a:t>
            </a:r>
          </a:p>
        </p:txBody>
      </p:sp>
      <p:sp>
        <p:nvSpPr>
          <p:cNvPr id="29" name="TextBox 28">
            <a:extLst>
              <a:ext uri="{FF2B5EF4-FFF2-40B4-BE49-F238E27FC236}">
                <a16:creationId xmlns:a16="http://schemas.microsoft.com/office/drawing/2014/main" id="{5C7E10C2-55E1-DB5E-B4FD-A78F68CE8026}"/>
              </a:ext>
            </a:extLst>
          </p:cNvPr>
          <p:cNvSpPr txBox="1"/>
          <p:nvPr/>
        </p:nvSpPr>
        <p:spPr>
          <a:xfrm>
            <a:off x="4504129" y="2972325"/>
            <a:ext cx="2105385" cy="369332"/>
          </a:xfrm>
          <a:prstGeom prst="rect">
            <a:avLst/>
          </a:prstGeom>
          <a:noFill/>
        </p:spPr>
        <p:txBody>
          <a:bodyPr wrap="none" rtlCol="0">
            <a:spAutoFit/>
          </a:bodyPr>
          <a:lstStyle/>
          <a:p>
            <a:r>
              <a:rPr lang="en-US" dirty="0"/>
              <a:t>localhost:3000/login</a:t>
            </a:r>
            <a:endParaRPr lang="en-IN" dirty="0"/>
          </a:p>
        </p:txBody>
      </p:sp>
      <p:cxnSp>
        <p:nvCxnSpPr>
          <p:cNvPr id="30" name="Straight Arrow Connector 29">
            <a:extLst>
              <a:ext uri="{FF2B5EF4-FFF2-40B4-BE49-F238E27FC236}">
                <a16:creationId xmlns:a16="http://schemas.microsoft.com/office/drawing/2014/main" id="{79D21C9E-9519-2F52-EC09-39FDA1ABAD60}"/>
              </a:ext>
            </a:extLst>
          </p:cNvPr>
          <p:cNvCxnSpPr>
            <a:cxnSpLocks/>
          </p:cNvCxnSpPr>
          <p:nvPr/>
        </p:nvCxnSpPr>
        <p:spPr>
          <a:xfrm>
            <a:off x="3397858" y="4167842"/>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8A7679E-BF2E-9C96-ACBC-028EEBEAEF93}"/>
              </a:ext>
            </a:extLst>
          </p:cNvPr>
          <p:cNvSpPr txBox="1"/>
          <p:nvPr/>
        </p:nvSpPr>
        <p:spPr>
          <a:xfrm>
            <a:off x="4747264" y="3811373"/>
            <a:ext cx="1266629" cy="369332"/>
          </a:xfrm>
          <a:prstGeom prst="rect">
            <a:avLst/>
          </a:prstGeom>
          <a:noFill/>
        </p:spPr>
        <p:txBody>
          <a:bodyPr wrap="none" rtlCol="0">
            <a:spAutoFit/>
          </a:bodyPr>
          <a:lstStyle/>
          <a:p>
            <a:r>
              <a:rPr lang="en-IN" dirty="0"/>
              <a:t>HTTP + URL</a:t>
            </a:r>
          </a:p>
        </p:txBody>
      </p:sp>
      <p:cxnSp>
        <p:nvCxnSpPr>
          <p:cNvPr id="32" name="Straight Arrow Connector 31">
            <a:extLst>
              <a:ext uri="{FF2B5EF4-FFF2-40B4-BE49-F238E27FC236}">
                <a16:creationId xmlns:a16="http://schemas.microsoft.com/office/drawing/2014/main" id="{B2AF3B0C-F785-1FB1-030A-E04873635EA5}"/>
              </a:ext>
            </a:extLst>
          </p:cNvPr>
          <p:cNvCxnSpPr/>
          <p:nvPr/>
        </p:nvCxnSpPr>
        <p:spPr>
          <a:xfrm flipH="1">
            <a:off x="3386802" y="451145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059731E-AC73-457E-DE7B-54167935FA4D}"/>
              </a:ext>
            </a:extLst>
          </p:cNvPr>
          <p:cNvSpPr/>
          <p:nvPr/>
        </p:nvSpPr>
        <p:spPr>
          <a:xfrm>
            <a:off x="4664381" y="4524312"/>
            <a:ext cx="1398140" cy="369332"/>
          </a:xfrm>
          <a:prstGeom prst="rect">
            <a:avLst/>
          </a:prstGeom>
        </p:spPr>
        <p:txBody>
          <a:bodyPr wrap="none">
            <a:spAutoFit/>
          </a:bodyPr>
          <a:lstStyle/>
          <a:p>
            <a:r>
              <a:rPr lang="en-IN" dirty="0"/>
              <a:t>HTML + CSS </a:t>
            </a:r>
          </a:p>
        </p:txBody>
      </p:sp>
      <p:sp>
        <p:nvSpPr>
          <p:cNvPr id="34" name="TextBox 33">
            <a:extLst>
              <a:ext uri="{FF2B5EF4-FFF2-40B4-BE49-F238E27FC236}">
                <a16:creationId xmlns:a16="http://schemas.microsoft.com/office/drawing/2014/main" id="{F47A0A5F-415D-F17E-F465-4D9C49D0C50A}"/>
              </a:ext>
            </a:extLst>
          </p:cNvPr>
          <p:cNvSpPr txBox="1"/>
          <p:nvPr/>
        </p:nvSpPr>
        <p:spPr>
          <a:xfrm>
            <a:off x="4073691" y="4154980"/>
            <a:ext cx="2659831" cy="369332"/>
          </a:xfrm>
          <a:prstGeom prst="rect">
            <a:avLst/>
          </a:prstGeom>
          <a:noFill/>
        </p:spPr>
        <p:txBody>
          <a:bodyPr wrap="none" rtlCol="0">
            <a:spAutoFit/>
          </a:bodyPr>
          <a:lstStyle/>
          <a:p>
            <a:r>
              <a:rPr lang="en-US" dirty="0"/>
              <a:t>localhost:3000/employees</a:t>
            </a:r>
            <a:endParaRPr lang="en-IN" dirty="0"/>
          </a:p>
        </p:txBody>
      </p:sp>
      <p:cxnSp>
        <p:nvCxnSpPr>
          <p:cNvPr id="35" name="Straight Arrow Connector 34">
            <a:extLst>
              <a:ext uri="{FF2B5EF4-FFF2-40B4-BE49-F238E27FC236}">
                <a16:creationId xmlns:a16="http://schemas.microsoft.com/office/drawing/2014/main" id="{E69C4753-7562-8FC9-CBBA-6725708B550D}"/>
              </a:ext>
            </a:extLst>
          </p:cNvPr>
          <p:cNvCxnSpPr>
            <a:cxnSpLocks/>
          </p:cNvCxnSpPr>
          <p:nvPr/>
        </p:nvCxnSpPr>
        <p:spPr>
          <a:xfrm>
            <a:off x="3369738" y="5350822"/>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C38E954-C85A-D55C-D8F3-541620CF145F}"/>
              </a:ext>
            </a:extLst>
          </p:cNvPr>
          <p:cNvSpPr txBox="1"/>
          <p:nvPr/>
        </p:nvSpPr>
        <p:spPr>
          <a:xfrm>
            <a:off x="4719144" y="4994353"/>
            <a:ext cx="1266629" cy="369332"/>
          </a:xfrm>
          <a:prstGeom prst="rect">
            <a:avLst/>
          </a:prstGeom>
          <a:noFill/>
        </p:spPr>
        <p:txBody>
          <a:bodyPr wrap="none" rtlCol="0">
            <a:spAutoFit/>
          </a:bodyPr>
          <a:lstStyle/>
          <a:p>
            <a:r>
              <a:rPr lang="en-IN" dirty="0"/>
              <a:t>HTTP + URL</a:t>
            </a:r>
          </a:p>
        </p:txBody>
      </p:sp>
      <p:cxnSp>
        <p:nvCxnSpPr>
          <p:cNvPr id="37" name="Straight Arrow Connector 36">
            <a:extLst>
              <a:ext uri="{FF2B5EF4-FFF2-40B4-BE49-F238E27FC236}">
                <a16:creationId xmlns:a16="http://schemas.microsoft.com/office/drawing/2014/main" id="{D556528F-EA6F-B363-FCD4-1FFE6520B687}"/>
              </a:ext>
            </a:extLst>
          </p:cNvPr>
          <p:cNvCxnSpPr/>
          <p:nvPr/>
        </p:nvCxnSpPr>
        <p:spPr>
          <a:xfrm flipH="1">
            <a:off x="3358682" y="569443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14B7F66-8864-1823-F845-39EC05CB36B0}"/>
              </a:ext>
            </a:extLst>
          </p:cNvPr>
          <p:cNvSpPr/>
          <p:nvPr/>
        </p:nvSpPr>
        <p:spPr>
          <a:xfrm>
            <a:off x="4636261" y="5707292"/>
            <a:ext cx="1398140" cy="369332"/>
          </a:xfrm>
          <a:prstGeom prst="rect">
            <a:avLst/>
          </a:prstGeom>
        </p:spPr>
        <p:txBody>
          <a:bodyPr wrap="none">
            <a:spAutoFit/>
          </a:bodyPr>
          <a:lstStyle/>
          <a:p>
            <a:r>
              <a:rPr lang="en-IN" dirty="0"/>
              <a:t>HTML + CSS </a:t>
            </a:r>
          </a:p>
        </p:txBody>
      </p:sp>
      <p:sp>
        <p:nvSpPr>
          <p:cNvPr id="39" name="TextBox 38">
            <a:extLst>
              <a:ext uri="{FF2B5EF4-FFF2-40B4-BE49-F238E27FC236}">
                <a16:creationId xmlns:a16="http://schemas.microsoft.com/office/drawing/2014/main" id="{A6664F7E-62D7-258E-EF81-9AD939B81776}"/>
              </a:ext>
            </a:extLst>
          </p:cNvPr>
          <p:cNvSpPr txBox="1"/>
          <p:nvPr/>
        </p:nvSpPr>
        <p:spPr>
          <a:xfrm>
            <a:off x="3886245" y="5337635"/>
            <a:ext cx="3334118" cy="369332"/>
          </a:xfrm>
          <a:prstGeom prst="rect">
            <a:avLst/>
          </a:prstGeom>
          <a:noFill/>
        </p:spPr>
        <p:txBody>
          <a:bodyPr wrap="none" rtlCol="0">
            <a:spAutoFit/>
          </a:bodyPr>
          <a:lstStyle/>
          <a:p>
            <a:r>
              <a:rPr lang="en-US" dirty="0"/>
              <a:t>localhost:3000/employees/create</a:t>
            </a:r>
            <a:endParaRPr lang="en-IN" dirty="0"/>
          </a:p>
        </p:txBody>
      </p:sp>
    </p:spTree>
    <p:extLst>
      <p:ext uri="{BB962C8B-B14F-4D97-AF65-F5344CB8AC3E}">
        <p14:creationId xmlns:p14="http://schemas.microsoft.com/office/powerpoint/2010/main" val="12532551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38F87-D059-BA90-FE6E-21A95DC6B5F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 Domain Communication</a:t>
            </a:r>
          </a:p>
        </p:txBody>
      </p:sp>
      <p:pic>
        <p:nvPicPr>
          <p:cNvPr id="36" name="Content Placeholder 35">
            <a:extLst>
              <a:ext uri="{FF2B5EF4-FFF2-40B4-BE49-F238E27FC236}">
                <a16:creationId xmlns:a16="http://schemas.microsoft.com/office/drawing/2014/main" id="{1D57ADDA-5EAE-BB81-9BCA-2F49250DE6A9}"/>
              </a:ext>
            </a:extLst>
          </p:cNvPr>
          <p:cNvPicPr>
            <a:picLocks noGrp="1" noChangeAspect="1"/>
          </p:cNvPicPr>
          <p:nvPr>
            <p:ph idx="1"/>
          </p:nvPr>
        </p:nvPicPr>
        <p:blipFill>
          <a:blip r:embed="rId2"/>
          <a:stretch>
            <a:fillRect/>
          </a:stretch>
        </p:blipFill>
        <p:spPr>
          <a:xfrm>
            <a:off x="1103656" y="1798382"/>
            <a:ext cx="9984688" cy="4667844"/>
          </a:xfrm>
          <a:prstGeom prst="rect">
            <a:avLst/>
          </a:prstGeom>
        </p:spPr>
      </p:pic>
    </p:spTree>
    <p:extLst>
      <p:ext uri="{BB962C8B-B14F-4D97-AF65-F5344CB8AC3E}">
        <p14:creationId xmlns:p14="http://schemas.microsoft.com/office/powerpoint/2010/main" val="923701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CCBB-3FDE-EF01-BC8B-BEDDC96E15DC}"/>
              </a:ext>
            </a:extLst>
          </p:cNvPr>
          <p:cNvSpPr>
            <a:spLocks noGrp="1"/>
          </p:cNvSpPr>
          <p:nvPr>
            <p:ph type="title"/>
          </p:nvPr>
        </p:nvSpPr>
        <p:spPr/>
        <p:txBody>
          <a:bodyPr/>
          <a:lstStyle/>
          <a:p>
            <a:r>
              <a:rPr lang="en-US" dirty="0"/>
              <a:t>CRUD with API</a:t>
            </a:r>
            <a:endParaRPr lang="en-IN" dirty="0"/>
          </a:p>
        </p:txBody>
      </p:sp>
      <p:pic>
        <p:nvPicPr>
          <p:cNvPr id="28" name="Content Placeholder 27">
            <a:extLst>
              <a:ext uri="{FF2B5EF4-FFF2-40B4-BE49-F238E27FC236}">
                <a16:creationId xmlns:a16="http://schemas.microsoft.com/office/drawing/2014/main" id="{BBBDFBBA-5510-A1FA-77E6-D80AB64D69A9}"/>
              </a:ext>
            </a:extLst>
          </p:cNvPr>
          <p:cNvPicPr>
            <a:picLocks noGrp="1" noChangeAspect="1"/>
          </p:cNvPicPr>
          <p:nvPr>
            <p:ph idx="1"/>
          </p:nvPr>
        </p:nvPicPr>
        <p:blipFill>
          <a:blip r:embed="rId2"/>
          <a:stretch>
            <a:fillRect/>
          </a:stretch>
        </p:blipFill>
        <p:spPr>
          <a:xfrm>
            <a:off x="924727" y="2013884"/>
            <a:ext cx="10342545" cy="4351338"/>
          </a:xfrm>
          <a:prstGeom prst="rect">
            <a:avLst/>
          </a:prstGeom>
        </p:spPr>
      </p:pic>
    </p:spTree>
    <p:extLst>
      <p:ext uri="{BB962C8B-B14F-4D97-AF65-F5344CB8AC3E}">
        <p14:creationId xmlns:p14="http://schemas.microsoft.com/office/powerpoint/2010/main" val="2366891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CCBB-3FDE-EF01-BC8B-BEDDC96E15DC}"/>
              </a:ext>
            </a:extLst>
          </p:cNvPr>
          <p:cNvSpPr>
            <a:spLocks noGrp="1"/>
          </p:cNvSpPr>
          <p:nvPr>
            <p:ph type="title"/>
          </p:nvPr>
        </p:nvSpPr>
        <p:spPr/>
        <p:txBody>
          <a:bodyPr/>
          <a:lstStyle/>
          <a:p>
            <a:r>
              <a:rPr lang="en-US" dirty="0"/>
              <a:t>CRUD with API Secured</a:t>
            </a:r>
            <a:endParaRPr lang="en-IN" dirty="0"/>
          </a:p>
        </p:txBody>
      </p:sp>
      <p:pic>
        <p:nvPicPr>
          <p:cNvPr id="33" name="Content Placeholder 32">
            <a:extLst>
              <a:ext uri="{FF2B5EF4-FFF2-40B4-BE49-F238E27FC236}">
                <a16:creationId xmlns:a16="http://schemas.microsoft.com/office/drawing/2014/main" id="{DF1727A9-586D-F979-D092-7AEB694EF238}"/>
              </a:ext>
            </a:extLst>
          </p:cNvPr>
          <p:cNvPicPr>
            <a:picLocks noGrp="1" noChangeAspect="1"/>
          </p:cNvPicPr>
          <p:nvPr>
            <p:ph idx="1"/>
          </p:nvPr>
        </p:nvPicPr>
        <p:blipFill>
          <a:blip r:embed="rId2"/>
          <a:stretch>
            <a:fillRect/>
          </a:stretch>
        </p:blipFill>
        <p:spPr>
          <a:xfrm>
            <a:off x="1185332" y="1846859"/>
            <a:ext cx="9821336" cy="4828822"/>
          </a:xfrm>
          <a:prstGeom prst="rect">
            <a:avLst/>
          </a:prstGeom>
        </p:spPr>
      </p:pic>
    </p:spTree>
    <p:extLst>
      <p:ext uri="{BB962C8B-B14F-4D97-AF65-F5344CB8AC3E}">
        <p14:creationId xmlns:p14="http://schemas.microsoft.com/office/powerpoint/2010/main" val="23126509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245C1-C7A2-1608-7F59-9BD90162D79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Cross Domain Communication</a:t>
            </a:r>
          </a:p>
        </p:txBody>
      </p:sp>
      <p:pic>
        <p:nvPicPr>
          <p:cNvPr id="79" name="Content Placeholder 78">
            <a:extLst>
              <a:ext uri="{FF2B5EF4-FFF2-40B4-BE49-F238E27FC236}">
                <a16:creationId xmlns:a16="http://schemas.microsoft.com/office/drawing/2014/main" id="{715DAE0D-1B4E-6C12-4A25-F6FD09D100D1}"/>
              </a:ext>
            </a:extLst>
          </p:cNvPr>
          <p:cNvPicPr>
            <a:picLocks noGrp="1" noChangeAspect="1"/>
          </p:cNvPicPr>
          <p:nvPr>
            <p:ph idx="1"/>
          </p:nvPr>
        </p:nvPicPr>
        <p:blipFill>
          <a:blip r:embed="rId2"/>
          <a:stretch>
            <a:fillRect/>
          </a:stretch>
        </p:blipFill>
        <p:spPr>
          <a:xfrm>
            <a:off x="972291" y="1655576"/>
            <a:ext cx="10247418" cy="4781082"/>
          </a:xfrm>
          <a:prstGeom prst="rect">
            <a:avLst/>
          </a:prstGeom>
        </p:spPr>
      </p:pic>
    </p:spTree>
    <p:extLst>
      <p:ext uri="{BB962C8B-B14F-4D97-AF65-F5344CB8AC3E}">
        <p14:creationId xmlns:p14="http://schemas.microsoft.com/office/powerpoint/2010/main" val="15335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BA4D57-C137-68A3-E81F-20380724E382}"/>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cxnSp>
        <p:nvCxnSpPr>
          <p:cNvPr id="5" name="Straight Arrow Connector 4">
            <a:extLst>
              <a:ext uri="{FF2B5EF4-FFF2-40B4-BE49-F238E27FC236}">
                <a16:creationId xmlns:a16="http://schemas.microsoft.com/office/drawing/2014/main" id="{AF7B7FB4-A368-9339-355C-0EA813DC0173}"/>
              </a:ext>
            </a:extLst>
          </p:cNvPr>
          <p:cNvCxnSpPr>
            <a:cxnSpLocks/>
            <a:endCxn id="6"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8457E7-FB0F-191A-193E-E040371CACC5}"/>
              </a:ext>
            </a:extLst>
          </p:cNvPr>
          <p:cNvSpPr txBox="1"/>
          <p:nvPr/>
        </p:nvSpPr>
        <p:spPr>
          <a:xfrm>
            <a:off x="8717872" y="2716540"/>
            <a:ext cx="2219993" cy="923330"/>
          </a:xfrm>
          <a:prstGeom prst="rect">
            <a:avLst/>
          </a:prstGeom>
          <a:noFill/>
        </p:spPr>
        <p:txBody>
          <a:bodyPr wrap="square" rtlCol="0">
            <a:spAutoFit/>
          </a:bodyPr>
          <a:lstStyle/>
          <a:p>
            <a:r>
              <a:rPr lang="en-US" dirty="0"/>
              <a:t>Developer Uses the NODE API’s in JavaScript Language</a:t>
            </a:r>
          </a:p>
        </p:txBody>
      </p:sp>
      <p:sp>
        <p:nvSpPr>
          <p:cNvPr id="7" name="Rectangle: Rounded Corners 6">
            <a:extLst>
              <a:ext uri="{FF2B5EF4-FFF2-40B4-BE49-F238E27FC236}">
                <a16:creationId xmlns:a16="http://schemas.microsoft.com/office/drawing/2014/main" id="{2146D1EF-25A2-FA1F-44F3-468F24907C8F}"/>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a:p>
            <a:pPr algn="ctr"/>
            <a:r>
              <a:rPr lang="en-US" dirty="0"/>
              <a:t>API’s</a:t>
            </a:r>
          </a:p>
        </p:txBody>
      </p:sp>
      <p:sp>
        <p:nvSpPr>
          <p:cNvPr id="8" name="Rectangle: Rounded Corners 7">
            <a:extLst>
              <a:ext uri="{FF2B5EF4-FFF2-40B4-BE49-F238E27FC236}">
                <a16:creationId xmlns:a16="http://schemas.microsoft.com/office/drawing/2014/main" id="{C5812B0B-10BC-536C-CD60-498F1A09C36E}"/>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spTree>
    <p:extLst>
      <p:ext uri="{BB962C8B-B14F-4D97-AF65-F5344CB8AC3E}">
        <p14:creationId xmlns:p14="http://schemas.microsoft.com/office/powerpoint/2010/main" val="6991878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126219984"/>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95E-95FD-93EE-2B0E-BEAC64B4D39E}"/>
              </a:ext>
            </a:extLst>
          </p:cNvPr>
          <p:cNvSpPr>
            <a:spLocks noGrp="1"/>
          </p:cNvSpPr>
          <p:nvPr>
            <p:ph type="title"/>
          </p:nvPr>
        </p:nvSpPr>
        <p:spPr/>
        <p:txBody>
          <a:bodyPr/>
          <a:lstStyle/>
          <a:p>
            <a:r>
              <a:rPr lang="en-IN" dirty="0"/>
              <a:t>Working of Node.js</a:t>
            </a:r>
          </a:p>
        </p:txBody>
      </p:sp>
      <p:sp>
        <p:nvSpPr>
          <p:cNvPr id="3" name="Content Placeholder 2">
            <a:extLst>
              <a:ext uri="{FF2B5EF4-FFF2-40B4-BE49-F238E27FC236}">
                <a16:creationId xmlns:a16="http://schemas.microsoft.com/office/drawing/2014/main" id="{A8323CCE-F294-DA5B-C10B-421A322F6844}"/>
              </a:ext>
            </a:extLst>
          </p:cNvPr>
          <p:cNvSpPr>
            <a:spLocks noGrp="1"/>
          </p:cNvSpPr>
          <p:nvPr>
            <p:ph idx="1"/>
          </p:nvPr>
        </p:nvSpPr>
        <p:spPr/>
        <p:txBody>
          <a:bodyPr>
            <a:normAutofit/>
          </a:bodyPr>
          <a:lstStyle/>
          <a:p>
            <a:r>
              <a:rPr lang="en-US" dirty="0"/>
              <a:t>Node.js runs on chrome v8 engine which converts JavaScript code into machine code, it is highly scalable, lightweight, fast, and data-intensive.</a:t>
            </a:r>
          </a:p>
          <a:p>
            <a:r>
              <a:rPr lang="en-US" dirty="0"/>
              <a:t>To operate I/O operations or requests node.js use the concept of threads. Thread is a sequence of instructions that the server needs to perform.</a:t>
            </a:r>
          </a:p>
          <a:p>
            <a:r>
              <a:rPr lang="en-US" dirty="0"/>
              <a:t>Node.js is an event loop single-threaded language.</a:t>
            </a:r>
          </a:p>
          <a:p>
            <a:r>
              <a:rPr lang="en-US" dirty="0"/>
              <a:t>Node.js basically works on two concept</a:t>
            </a:r>
          </a:p>
          <a:p>
            <a:pPr lvl="1"/>
            <a:r>
              <a:rPr lang="en-US" dirty="0"/>
              <a:t>Asynchronous</a:t>
            </a:r>
          </a:p>
          <a:p>
            <a:pPr lvl="1"/>
            <a:r>
              <a:rPr lang="en-US" dirty="0"/>
              <a:t>Non-blocking I/O (</a:t>
            </a:r>
            <a:r>
              <a:rPr lang="en-US" dirty="0" err="1"/>
              <a:t>Libuv</a:t>
            </a:r>
            <a:r>
              <a:rPr lang="en-US" dirty="0"/>
              <a:t>)</a:t>
            </a:r>
            <a:endParaRPr lang="en-IN" dirty="0"/>
          </a:p>
        </p:txBody>
      </p:sp>
    </p:spTree>
    <p:extLst>
      <p:ext uri="{BB962C8B-B14F-4D97-AF65-F5344CB8AC3E}">
        <p14:creationId xmlns:p14="http://schemas.microsoft.com/office/powerpoint/2010/main" val="94724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75A-7F03-B898-82B4-6726B4D59936}"/>
              </a:ext>
            </a:extLst>
          </p:cNvPr>
          <p:cNvSpPr>
            <a:spLocks noGrp="1"/>
          </p:cNvSpPr>
          <p:nvPr>
            <p:ph type="title"/>
          </p:nvPr>
        </p:nvSpPr>
        <p:spPr/>
        <p:txBody>
          <a:bodyPr/>
          <a:lstStyle/>
          <a:p>
            <a:r>
              <a:rPr lang="en-IN" dirty="0"/>
              <a:t>Non-blocking I/o</a:t>
            </a:r>
          </a:p>
        </p:txBody>
      </p:sp>
      <p:sp>
        <p:nvSpPr>
          <p:cNvPr id="3" name="Content Placeholder 2">
            <a:extLst>
              <a:ext uri="{FF2B5EF4-FFF2-40B4-BE49-F238E27FC236}">
                <a16:creationId xmlns:a16="http://schemas.microsoft.com/office/drawing/2014/main" id="{1E909CD6-D1D6-B433-BBC8-F1911728AD2E}"/>
              </a:ext>
            </a:extLst>
          </p:cNvPr>
          <p:cNvSpPr>
            <a:spLocks noGrp="1"/>
          </p:cNvSpPr>
          <p:nvPr>
            <p:ph idx="1"/>
          </p:nvPr>
        </p:nvSpPr>
        <p:spPr/>
        <p:txBody>
          <a:bodyPr/>
          <a:lstStyle/>
          <a:p>
            <a:r>
              <a:rPr lang="en-US" dirty="0"/>
              <a:t>Non-blocking </a:t>
            </a:r>
            <a:r>
              <a:rPr lang="en-US" dirty="0" err="1"/>
              <a:t>i</a:t>
            </a:r>
            <a:r>
              <a:rPr lang="en-US" dirty="0"/>
              <a:t>/o  means working with multiple requests without blocking the thread for a single request. </a:t>
            </a:r>
          </a:p>
          <a:p>
            <a:r>
              <a:rPr lang="en-US" dirty="0"/>
              <a:t>I/O basically interacts with external systems such as files, databases. </a:t>
            </a:r>
          </a:p>
          <a:p>
            <a:r>
              <a:rPr lang="en-US" dirty="0"/>
              <a:t>Node.js is not used for CPU-intensive work means for calculations, video processing because a single thread cannot handle the CPU works.</a:t>
            </a:r>
            <a:endParaRPr lang="en-IN" dirty="0"/>
          </a:p>
        </p:txBody>
      </p:sp>
    </p:spTree>
    <p:extLst>
      <p:ext uri="{BB962C8B-B14F-4D97-AF65-F5344CB8AC3E}">
        <p14:creationId xmlns:p14="http://schemas.microsoft.com/office/powerpoint/2010/main" val="3451997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20982</TotalTime>
  <Words>3858</Words>
  <Application>Microsoft Office PowerPoint</Application>
  <PresentationFormat>Widescreen</PresentationFormat>
  <Paragraphs>530</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-apple-system</vt:lpstr>
      <vt:lpstr>Arial</vt:lpstr>
      <vt:lpstr>Calibri</vt:lpstr>
      <vt:lpstr>Calibri Light</vt:lpstr>
      <vt:lpstr>urw-din</vt:lpstr>
      <vt:lpstr>Office Theme</vt:lpstr>
      <vt:lpstr>PowerPoint Presentation</vt:lpstr>
      <vt:lpstr>What is Node.js?</vt:lpstr>
      <vt:lpstr>What is Node.js?</vt:lpstr>
      <vt:lpstr>Installation</vt:lpstr>
      <vt:lpstr>Node Global Objects</vt:lpstr>
      <vt:lpstr>PowerPoint Presentation</vt:lpstr>
      <vt:lpstr>PowerPoint Presentation</vt:lpstr>
      <vt:lpstr>Working of Node.js</vt:lpstr>
      <vt:lpstr>Non-blocking I/o</vt:lpstr>
      <vt:lpstr>Asynchronous</vt:lpstr>
      <vt:lpstr>Libuv</vt:lpstr>
      <vt:lpstr>PowerPoint Presentation</vt:lpstr>
      <vt:lpstr>Event Loop</vt:lpstr>
      <vt:lpstr>Event Queue</vt:lpstr>
      <vt:lpstr>Thread Pool</vt:lpstr>
      <vt:lpstr>Steps to run TypeScript Project Folder</vt:lpstr>
      <vt:lpstr>Modules</vt:lpstr>
      <vt:lpstr>Types of Modules</vt:lpstr>
      <vt:lpstr>PowerPoint Presentation</vt:lpstr>
      <vt:lpstr>Built In Modules</vt:lpstr>
      <vt:lpstr>Built In Modules Continued</vt:lpstr>
      <vt:lpstr>Built In Modules Continued</vt:lpstr>
      <vt:lpstr>Readline Module</vt:lpstr>
      <vt:lpstr>fs Module</vt:lpstr>
      <vt:lpstr>fs Module Methods</vt:lpstr>
      <vt:lpstr>fs Module Methods</vt:lpstr>
      <vt:lpstr>fs Module Methods</vt:lpstr>
      <vt:lpstr>What is Event-driven?</vt:lpstr>
      <vt:lpstr>Events</vt:lpstr>
      <vt:lpstr>Streams</vt:lpstr>
      <vt:lpstr>ReadStream</vt:lpstr>
      <vt:lpstr>WriteStream</vt:lpstr>
      <vt:lpstr>HTTP Module</vt:lpstr>
      <vt:lpstr>PowerPoint Presentation</vt:lpstr>
      <vt:lpstr>What is npm?</vt:lpstr>
      <vt:lpstr>PowerPoint Presentation</vt:lpstr>
      <vt:lpstr>npm cli</vt:lpstr>
      <vt:lpstr>Steps to run the application</vt:lpstr>
      <vt:lpstr>PowerPoint Presentation</vt:lpstr>
      <vt:lpstr>PowerPoint Presentation</vt:lpstr>
      <vt:lpstr>PowerPoint Presentation</vt:lpstr>
      <vt:lpstr>npm cli</vt:lpstr>
      <vt:lpstr>Update Package Versions</vt:lpstr>
      <vt:lpstr>WebSocket</vt:lpstr>
      <vt:lpstr>PowerPoint Presentation</vt:lpstr>
      <vt:lpstr>PowerPoint Presentation</vt:lpstr>
      <vt:lpstr>Express JS</vt:lpstr>
      <vt:lpstr>PowerPoint Presentation</vt:lpstr>
      <vt:lpstr>PowerPoint Presentation</vt:lpstr>
      <vt:lpstr>Template Engines</vt:lpstr>
      <vt:lpstr>Template Engines</vt:lpstr>
      <vt:lpstr>Express and Middleware</vt:lpstr>
      <vt:lpstr>Request Processing Pipeline</vt:lpstr>
      <vt:lpstr>Types of middleware</vt:lpstr>
      <vt:lpstr>Catching Errors</vt:lpstr>
      <vt:lpstr>PowerPoint Presentation</vt:lpstr>
      <vt:lpstr>MVC</vt:lpstr>
      <vt:lpstr>MVC</vt:lpstr>
      <vt:lpstr>PowerPoint Presentation</vt:lpstr>
      <vt:lpstr>PowerPoint Presentation</vt:lpstr>
      <vt:lpstr>Using Express Generator</vt:lpstr>
      <vt:lpstr>Assignment</vt:lpstr>
      <vt:lpstr>CRUD Application</vt:lpstr>
      <vt:lpstr>CRUD Application Secured</vt:lpstr>
      <vt:lpstr>PowerPoint Presentation</vt:lpstr>
      <vt:lpstr>In Domain Communication</vt:lpstr>
      <vt:lpstr>CRUD with API</vt:lpstr>
      <vt:lpstr>CRUD with API Secured</vt:lpstr>
      <vt:lpstr>Cross Domain Communication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2023-05-04T09:30:15Z</dcterms:modified>
</cp:coreProperties>
</file>