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7" r:id="rId2"/>
    <p:sldId id="340" r:id="rId3"/>
    <p:sldId id="260" r:id="rId4"/>
    <p:sldId id="261" r:id="rId5"/>
    <p:sldId id="339" r:id="rId6"/>
    <p:sldId id="342" r:id="rId7"/>
    <p:sldId id="341" r:id="rId8"/>
    <p:sldId id="343" r:id="rId9"/>
    <p:sldId id="344" r:id="rId10"/>
    <p:sldId id="345" r:id="rId11"/>
    <p:sldId id="346" r:id="rId12"/>
    <p:sldId id="347" r:id="rId13"/>
    <p:sldId id="348" r:id="rId14"/>
    <p:sldId id="269" r:id="rId15"/>
    <p:sldId id="272" r:id="rId16"/>
    <p:sldId id="281" r:id="rId17"/>
    <p:sldId id="274" r:id="rId18"/>
    <p:sldId id="275" r:id="rId19"/>
    <p:sldId id="276" r:id="rId20"/>
    <p:sldId id="315" r:id="rId21"/>
    <p:sldId id="280" r:id="rId22"/>
    <p:sldId id="290" r:id="rId23"/>
    <p:sldId id="291" r:id="rId24"/>
    <p:sldId id="310" r:id="rId25"/>
    <p:sldId id="311" r:id="rId26"/>
    <p:sldId id="288" r:id="rId27"/>
    <p:sldId id="289" r:id="rId28"/>
    <p:sldId id="312" r:id="rId29"/>
    <p:sldId id="350" r:id="rId30"/>
    <p:sldId id="351" r:id="rId31"/>
    <p:sldId id="352" r:id="rId32"/>
    <p:sldId id="349" r:id="rId33"/>
    <p:sldId id="316" r:id="rId34"/>
    <p:sldId id="314" r:id="rId35"/>
    <p:sldId id="277" r:id="rId36"/>
    <p:sldId id="353" r:id="rId37"/>
    <p:sldId id="317" r:id="rId38"/>
    <p:sldId id="318" r:id="rId39"/>
    <p:sldId id="278" r:id="rId40"/>
    <p:sldId id="284" r:id="rId41"/>
    <p:sldId id="319" r:id="rId42"/>
    <p:sldId id="283" r:id="rId43"/>
    <p:sldId id="286" r:id="rId44"/>
    <p:sldId id="372" r:id="rId45"/>
    <p:sldId id="375" r:id="rId46"/>
    <p:sldId id="373" r:id="rId47"/>
    <p:sldId id="374" r:id="rId48"/>
    <p:sldId id="320" r:id="rId49"/>
    <p:sldId id="321" r:id="rId50"/>
    <p:sldId id="327" r:id="rId51"/>
    <p:sldId id="324" r:id="rId52"/>
    <p:sldId id="326" r:id="rId53"/>
    <p:sldId id="322" r:id="rId54"/>
    <p:sldId id="376" r:id="rId55"/>
    <p:sldId id="430" r:id="rId56"/>
    <p:sldId id="323" r:id="rId57"/>
    <p:sldId id="358" r:id="rId58"/>
    <p:sldId id="359" r:id="rId59"/>
    <p:sldId id="518" r:id="rId60"/>
    <p:sldId id="520" r:id="rId61"/>
    <p:sldId id="521" r:id="rId62"/>
    <p:sldId id="522" r:id="rId63"/>
    <p:sldId id="523" r:id="rId64"/>
    <p:sldId id="519" r:id="rId65"/>
    <p:sldId id="524" r:id="rId66"/>
    <p:sldId id="525" r:id="rId67"/>
    <p:sldId id="526" r:id="rId68"/>
    <p:sldId id="527" r:id="rId69"/>
    <p:sldId id="528" r:id="rId70"/>
    <p:sldId id="529" r:id="rId71"/>
    <p:sldId id="431" r:id="rId72"/>
    <p:sldId id="432" r:id="rId73"/>
    <p:sldId id="363" r:id="rId74"/>
    <p:sldId id="301"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86" autoAdjust="0"/>
    <p:restoredTop sz="94660"/>
  </p:normalViewPr>
  <p:slideViewPr>
    <p:cSldViewPr snapToGrid="0">
      <p:cViewPr varScale="1">
        <p:scale>
          <a:sx n="113" d="100"/>
          <a:sy n="113" d="100"/>
        </p:scale>
        <p:origin x="9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2BF1AFDE-0EC3-4D20-9ECF-8552883B8CAC}"/>
    <pc:docChg chg="undo custSel addSld modSld">
      <pc:chgData name="Manish Sharma" userId="b799adb9ba789c8f" providerId="LiveId" clId="{2BF1AFDE-0EC3-4D20-9ECF-8552883B8CAC}" dt="2022-07-10T10:30:41.808" v="288" actId="20577"/>
      <pc:docMkLst>
        <pc:docMk/>
      </pc:docMkLst>
      <pc:sldChg chg="add">
        <pc:chgData name="Manish Sharma" userId="b799adb9ba789c8f" providerId="LiveId" clId="{2BF1AFDE-0EC3-4D20-9ECF-8552883B8CAC}" dt="2022-07-09T07:35:11.839" v="79"/>
        <pc:sldMkLst>
          <pc:docMk/>
          <pc:sldMk cId="0" sldId="269"/>
        </pc:sldMkLst>
      </pc:sldChg>
      <pc:sldChg chg="add">
        <pc:chgData name="Manish Sharma" userId="b799adb9ba789c8f" providerId="LiveId" clId="{2BF1AFDE-0EC3-4D20-9ECF-8552883B8CAC}" dt="2022-07-09T07:35:11.839" v="79"/>
        <pc:sldMkLst>
          <pc:docMk/>
          <pc:sldMk cId="354889720" sldId="272"/>
        </pc:sldMkLst>
      </pc:sldChg>
      <pc:sldChg chg="add">
        <pc:chgData name="Manish Sharma" userId="b799adb9ba789c8f" providerId="LiveId" clId="{2BF1AFDE-0EC3-4D20-9ECF-8552883B8CAC}" dt="2022-07-09T07:35:11.839" v="79"/>
        <pc:sldMkLst>
          <pc:docMk/>
          <pc:sldMk cId="1041794992" sldId="274"/>
        </pc:sldMkLst>
      </pc:sldChg>
      <pc:sldChg chg="add">
        <pc:chgData name="Manish Sharma" userId="b799adb9ba789c8f" providerId="LiveId" clId="{2BF1AFDE-0EC3-4D20-9ECF-8552883B8CAC}" dt="2022-07-09T07:35:11.839" v="79"/>
        <pc:sldMkLst>
          <pc:docMk/>
          <pc:sldMk cId="1929096108" sldId="275"/>
        </pc:sldMkLst>
      </pc:sldChg>
      <pc:sldChg chg="add">
        <pc:chgData name="Manish Sharma" userId="b799adb9ba789c8f" providerId="LiveId" clId="{2BF1AFDE-0EC3-4D20-9ECF-8552883B8CAC}" dt="2022-07-09T07:35:11.839" v="79"/>
        <pc:sldMkLst>
          <pc:docMk/>
          <pc:sldMk cId="1327294765" sldId="276"/>
        </pc:sldMkLst>
      </pc:sldChg>
      <pc:sldChg chg="add">
        <pc:chgData name="Manish Sharma" userId="b799adb9ba789c8f" providerId="LiveId" clId="{2BF1AFDE-0EC3-4D20-9ECF-8552883B8CAC}" dt="2022-07-09T11:02:20.504" v="85"/>
        <pc:sldMkLst>
          <pc:docMk/>
          <pc:sldMk cId="1476634141" sldId="277"/>
        </pc:sldMkLst>
      </pc:sldChg>
      <pc:sldChg chg="add">
        <pc:chgData name="Manish Sharma" userId="b799adb9ba789c8f" providerId="LiveId" clId="{2BF1AFDE-0EC3-4D20-9ECF-8552883B8CAC}" dt="2022-07-10T06:16:13.396" v="92"/>
        <pc:sldMkLst>
          <pc:docMk/>
          <pc:sldMk cId="3742683978" sldId="278"/>
        </pc:sldMkLst>
      </pc:sldChg>
      <pc:sldChg chg="add">
        <pc:chgData name="Manish Sharma" userId="b799adb9ba789c8f" providerId="LiveId" clId="{2BF1AFDE-0EC3-4D20-9ECF-8552883B8CAC}" dt="2022-07-09T07:35:11.839" v="79"/>
        <pc:sldMkLst>
          <pc:docMk/>
          <pc:sldMk cId="3722122107" sldId="280"/>
        </pc:sldMkLst>
      </pc:sldChg>
      <pc:sldChg chg="add">
        <pc:chgData name="Manish Sharma" userId="b799adb9ba789c8f" providerId="LiveId" clId="{2BF1AFDE-0EC3-4D20-9ECF-8552883B8CAC}" dt="2022-07-09T07:35:11.839" v="79"/>
        <pc:sldMkLst>
          <pc:docMk/>
          <pc:sldMk cId="1870224024" sldId="281"/>
        </pc:sldMkLst>
      </pc:sldChg>
      <pc:sldChg chg="add">
        <pc:chgData name="Manish Sharma" userId="b799adb9ba789c8f" providerId="LiveId" clId="{2BF1AFDE-0EC3-4D20-9ECF-8552883B8CAC}" dt="2022-07-10T06:16:13.396" v="92"/>
        <pc:sldMkLst>
          <pc:docMk/>
          <pc:sldMk cId="4112244625" sldId="283"/>
        </pc:sldMkLst>
      </pc:sldChg>
      <pc:sldChg chg="add">
        <pc:chgData name="Manish Sharma" userId="b799adb9ba789c8f" providerId="LiveId" clId="{2BF1AFDE-0EC3-4D20-9ECF-8552883B8CAC}" dt="2022-07-10T06:16:13.396" v="92"/>
        <pc:sldMkLst>
          <pc:docMk/>
          <pc:sldMk cId="3526466874" sldId="284"/>
        </pc:sldMkLst>
      </pc:sldChg>
      <pc:sldChg chg="addSp delSp add mod setBg delDesignElem">
        <pc:chgData name="Manish Sharma" userId="b799adb9ba789c8f" providerId="LiveId" clId="{2BF1AFDE-0EC3-4D20-9ECF-8552883B8CAC}" dt="2022-07-10T06:16:24.934" v="93" actId="26606"/>
        <pc:sldMkLst>
          <pc:docMk/>
          <pc:sldMk cId="1121659111" sldId="286"/>
        </pc:sldMkLst>
        <pc:spChg chg="del">
          <ac:chgData name="Manish Sharma" userId="b799adb9ba789c8f" providerId="LiveId" clId="{2BF1AFDE-0EC3-4D20-9ECF-8552883B8CAC}" dt="2022-07-10T06:16:13.396" v="92"/>
          <ac:spMkLst>
            <pc:docMk/>
            <pc:sldMk cId="1121659111" sldId="286"/>
            <ac:spMk id="12" creationId="{D4771268-CB57-404A-9271-370EB28F6090}"/>
          </ac:spMkLst>
        </pc:spChg>
        <pc:spChg chg="add">
          <ac:chgData name="Manish Sharma" userId="b799adb9ba789c8f" providerId="LiveId" clId="{2BF1AFDE-0EC3-4D20-9ECF-8552883B8CAC}" dt="2022-07-10T06:16:24.934" v="93" actId="26606"/>
          <ac:spMkLst>
            <pc:docMk/>
            <pc:sldMk cId="1121659111" sldId="286"/>
            <ac:spMk id="14" creationId="{D4771268-CB57-404A-9271-370EB28F6090}"/>
          </ac:spMkLst>
        </pc:spChg>
      </pc:sldChg>
      <pc:sldChg chg="add">
        <pc:chgData name="Manish Sharma" userId="b799adb9ba789c8f" providerId="LiveId" clId="{2BF1AFDE-0EC3-4D20-9ECF-8552883B8CAC}" dt="2022-07-09T11:02:20.504" v="85"/>
        <pc:sldMkLst>
          <pc:docMk/>
          <pc:sldMk cId="4016984177" sldId="288"/>
        </pc:sldMkLst>
      </pc:sldChg>
      <pc:sldChg chg="addSp delSp add mod setBg delDesignElem">
        <pc:chgData name="Manish Sharma" userId="b799adb9ba789c8f" providerId="LiveId" clId="{2BF1AFDE-0EC3-4D20-9ECF-8552883B8CAC}" dt="2022-07-09T11:02:34.249" v="86" actId="26606"/>
        <pc:sldMkLst>
          <pc:docMk/>
          <pc:sldMk cId="4019827636" sldId="289"/>
        </pc:sldMkLst>
        <pc:spChg chg="del">
          <ac:chgData name="Manish Sharma" userId="b799adb9ba789c8f" providerId="LiveId" clId="{2BF1AFDE-0EC3-4D20-9ECF-8552883B8CAC}" dt="2022-07-09T11:02:20.504" v="85"/>
          <ac:spMkLst>
            <pc:docMk/>
            <pc:sldMk cId="4019827636" sldId="289"/>
            <ac:spMk id="8" creationId="{D4771268-CB57-404A-9271-370EB28F6090}"/>
          </ac:spMkLst>
        </pc:spChg>
        <pc:spChg chg="add">
          <ac:chgData name="Manish Sharma" userId="b799adb9ba789c8f" providerId="LiveId" clId="{2BF1AFDE-0EC3-4D20-9ECF-8552883B8CAC}" dt="2022-07-09T11:02:34.249" v="86" actId="26606"/>
          <ac:spMkLst>
            <pc:docMk/>
            <pc:sldMk cId="4019827636" sldId="289"/>
            <ac:spMk id="10" creationId="{D4771268-CB57-404A-9271-370EB28F6090}"/>
          </ac:spMkLst>
        </pc:spChg>
      </pc:sldChg>
      <pc:sldChg chg="add">
        <pc:chgData name="Manish Sharma" userId="b799adb9ba789c8f" providerId="LiveId" clId="{2BF1AFDE-0EC3-4D20-9ECF-8552883B8CAC}" dt="2022-07-09T07:35:11.839" v="79"/>
        <pc:sldMkLst>
          <pc:docMk/>
          <pc:sldMk cId="4234741750" sldId="290"/>
        </pc:sldMkLst>
      </pc:sldChg>
      <pc:sldChg chg="add">
        <pc:chgData name="Manish Sharma" userId="b799adb9ba789c8f" providerId="LiveId" clId="{2BF1AFDE-0EC3-4D20-9ECF-8552883B8CAC}" dt="2022-07-09T07:35:11.839" v="79"/>
        <pc:sldMkLst>
          <pc:docMk/>
          <pc:sldMk cId="3252480271" sldId="291"/>
        </pc:sldMkLst>
      </pc:sldChg>
      <pc:sldChg chg="add">
        <pc:chgData name="Manish Sharma" userId="b799adb9ba789c8f" providerId="LiveId" clId="{2BF1AFDE-0EC3-4D20-9ECF-8552883B8CAC}" dt="2022-07-09T08:15:55.920" v="83"/>
        <pc:sldMkLst>
          <pc:docMk/>
          <pc:sldMk cId="3578439419" sldId="310"/>
        </pc:sldMkLst>
      </pc:sldChg>
      <pc:sldChg chg="add">
        <pc:chgData name="Manish Sharma" userId="b799adb9ba789c8f" providerId="LiveId" clId="{2BF1AFDE-0EC3-4D20-9ECF-8552883B8CAC}" dt="2022-07-09T11:02:20.504" v="85"/>
        <pc:sldMkLst>
          <pc:docMk/>
          <pc:sldMk cId="2483723510" sldId="311"/>
        </pc:sldMkLst>
      </pc:sldChg>
      <pc:sldChg chg="add">
        <pc:chgData name="Manish Sharma" userId="b799adb9ba789c8f" providerId="LiveId" clId="{2BF1AFDE-0EC3-4D20-9ECF-8552883B8CAC}" dt="2022-07-09T11:02:20.504" v="85"/>
        <pc:sldMkLst>
          <pc:docMk/>
          <pc:sldMk cId="2383157330" sldId="312"/>
        </pc:sldMkLst>
      </pc:sldChg>
      <pc:sldChg chg="add">
        <pc:chgData name="Manish Sharma" userId="b799adb9ba789c8f" providerId="LiveId" clId="{2BF1AFDE-0EC3-4D20-9ECF-8552883B8CAC}" dt="2022-07-09T11:02:20.504" v="85"/>
        <pc:sldMkLst>
          <pc:docMk/>
          <pc:sldMk cId="1771078964" sldId="314"/>
        </pc:sldMkLst>
      </pc:sldChg>
      <pc:sldChg chg="modSp add mod">
        <pc:chgData name="Manish Sharma" userId="b799adb9ba789c8f" providerId="LiveId" clId="{2BF1AFDE-0EC3-4D20-9ECF-8552883B8CAC}" dt="2022-07-09T07:44:18.032" v="82" actId="20577"/>
        <pc:sldMkLst>
          <pc:docMk/>
          <pc:sldMk cId="2175462724" sldId="315"/>
        </pc:sldMkLst>
        <pc:spChg chg="mod">
          <ac:chgData name="Manish Sharma" userId="b799adb9ba789c8f" providerId="LiveId" clId="{2BF1AFDE-0EC3-4D20-9ECF-8552883B8CAC}" dt="2022-07-09T07:44:18.032" v="82" actId="20577"/>
          <ac:spMkLst>
            <pc:docMk/>
            <pc:sldMk cId="2175462724" sldId="315"/>
            <ac:spMk id="2" creationId="{BF919E08-DABE-4D26-A697-DA39F6EF6EA6}"/>
          </ac:spMkLst>
        </pc:spChg>
      </pc:sldChg>
      <pc:sldChg chg="add">
        <pc:chgData name="Manish Sharma" userId="b799adb9ba789c8f" providerId="LiveId" clId="{2BF1AFDE-0EC3-4D20-9ECF-8552883B8CAC}" dt="2022-07-09T11:02:20.504" v="85"/>
        <pc:sldMkLst>
          <pc:docMk/>
          <pc:sldMk cId="1542734719" sldId="316"/>
        </pc:sldMkLst>
      </pc:sldChg>
      <pc:sldChg chg="modSp add mod">
        <pc:chgData name="Manish Sharma" userId="b799adb9ba789c8f" providerId="LiveId" clId="{2BF1AFDE-0EC3-4D20-9ECF-8552883B8CAC}" dt="2022-07-10T03:58:22.486" v="90" actId="20577"/>
        <pc:sldMkLst>
          <pc:docMk/>
          <pc:sldMk cId="2020432023" sldId="317"/>
        </pc:sldMkLst>
        <pc:spChg chg="mod">
          <ac:chgData name="Manish Sharma" userId="b799adb9ba789c8f" providerId="LiveId" clId="{2BF1AFDE-0EC3-4D20-9ECF-8552883B8CAC}" dt="2022-07-10T03:58:22.486" v="90" actId="20577"/>
          <ac:spMkLst>
            <pc:docMk/>
            <pc:sldMk cId="2020432023" sldId="317"/>
            <ac:spMk id="3" creationId="{E7DEAAA0-D27D-4047-86B8-42F8246DD7D7}"/>
          </ac:spMkLst>
        </pc:spChg>
      </pc:sldChg>
      <pc:sldChg chg="add">
        <pc:chgData name="Manish Sharma" userId="b799adb9ba789c8f" providerId="LiveId" clId="{2BF1AFDE-0EC3-4D20-9ECF-8552883B8CAC}" dt="2022-07-10T06:16:13.396" v="92"/>
        <pc:sldMkLst>
          <pc:docMk/>
          <pc:sldMk cId="992083087" sldId="318"/>
        </pc:sldMkLst>
      </pc:sldChg>
      <pc:sldChg chg="add">
        <pc:chgData name="Manish Sharma" userId="b799adb9ba789c8f" providerId="LiveId" clId="{2BF1AFDE-0EC3-4D20-9ECF-8552883B8CAC}" dt="2022-07-10T06:16:13.396" v="92"/>
        <pc:sldMkLst>
          <pc:docMk/>
          <pc:sldMk cId="2677077442" sldId="319"/>
        </pc:sldMkLst>
      </pc:sldChg>
      <pc:sldChg chg="add">
        <pc:chgData name="Manish Sharma" userId="b799adb9ba789c8f" providerId="LiveId" clId="{2BF1AFDE-0EC3-4D20-9ECF-8552883B8CAC}" dt="2022-07-10T06:44:58.596" v="94"/>
        <pc:sldMkLst>
          <pc:docMk/>
          <pc:sldMk cId="976549785" sldId="320"/>
        </pc:sldMkLst>
      </pc:sldChg>
      <pc:sldChg chg="add">
        <pc:chgData name="Manish Sharma" userId="b799adb9ba789c8f" providerId="LiveId" clId="{2BF1AFDE-0EC3-4D20-9ECF-8552883B8CAC}" dt="2022-07-10T06:44:58.596" v="94"/>
        <pc:sldMkLst>
          <pc:docMk/>
          <pc:sldMk cId="1393763600" sldId="321"/>
        </pc:sldMkLst>
      </pc:sldChg>
      <pc:sldChg chg="add">
        <pc:chgData name="Manish Sharma" userId="b799adb9ba789c8f" providerId="LiveId" clId="{2BF1AFDE-0EC3-4D20-9ECF-8552883B8CAC}" dt="2022-07-10T09:08:30.169" v="96"/>
        <pc:sldMkLst>
          <pc:docMk/>
          <pc:sldMk cId="2086204329" sldId="322"/>
        </pc:sldMkLst>
      </pc:sldChg>
      <pc:sldChg chg="add">
        <pc:chgData name="Manish Sharma" userId="b799adb9ba789c8f" providerId="LiveId" clId="{2BF1AFDE-0EC3-4D20-9ECF-8552883B8CAC}" dt="2022-07-10T09:31:50.487" v="97"/>
        <pc:sldMkLst>
          <pc:docMk/>
          <pc:sldMk cId="4024640257" sldId="323"/>
        </pc:sldMkLst>
      </pc:sldChg>
      <pc:sldChg chg="add">
        <pc:chgData name="Manish Sharma" userId="b799adb9ba789c8f" providerId="LiveId" clId="{2BF1AFDE-0EC3-4D20-9ECF-8552883B8CAC}" dt="2022-07-10T07:15:48.103" v="95"/>
        <pc:sldMkLst>
          <pc:docMk/>
          <pc:sldMk cId="869922491" sldId="324"/>
        </pc:sldMkLst>
      </pc:sldChg>
      <pc:sldChg chg="add">
        <pc:chgData name="Manish Sharma" userId="b799adb9ba789c8f" providerId="LiveId" clId="{2BF1AFDE-0EC3-4D20-9ECF-8552883B8CAC}" dt="2022-07-10T07:15:48.103" v="95"/>
        <pc:sldMkLst>
          <pc:docMk/>
          <pc:sldMk cId="743372294" sldId="326"/>
        </pc:sldMkLst>
      </pc:sldChg>
      <pc:sldChg chg="add">
        <pc:chgData name="Manish Sharma" userId="b799adb9ba789c8f" providerId="LiveId" clId="{2BF1AFDE-0EC3-4D20-9ECF-8552883B8CAC}" dt="2022-07-10T07:15:48.103" v="95"/>
        <pc:sldMkLst>
          <pc:docMk/>
          <pc:sldMk cId="1562318406" sldId="327"/>
        </pc:sldMkLst>
      </pc:sldChg>
      <pc:sldChg chg="addSp delSp modSp new mod">
        <pc:chgData name="Manish Sharma" userId="b799adb9ba789c8f" providerId="LiveId" clId="{2BF1AFDE-0EC3-4D20-9ECF-8552883B8CAC}" dt="2022-07-09T04:20:44.419" v="13" actId="1076"/>
        <pc:sldMkLst>
          <pc:docMk/>
          <pc:sldMk cId="1759597176" sldId="340"/>
        </pc:sldMkLst>
        <pc:spChg chg="del">
          <ac:chgData name="Manish Sharma" userId="b799adb9ba789c8f" providerId="LiveId" clId="{2BF1AFDE-0EC3-4D20-9ECF-8552883B8CAC}" dt="2022-07-09T04:17:32.794" v="1" actId="478"/>
          <ac:spMkLst>
            <pc:docMk/>
            <pc:sldMk cId="1759597176" sldId="340"/>
            <ac:spMk id="2" creationId="{DE86B621-A180-B077-8917-7AE2A6C92430}"/>
          </ac:spMkLst>
        </pc:spChg>
        <pc:spChg chg="del">
          <ac:chgData name="Manish Sharma" userId="b799adb9ba789c8f" providerId="LiveId" clId="{2BF1AFDE-0EC3-4D20-9ECF-8552883B8CAC}" dt="2022-07-09T04:17:32.794" v="1" actId="478"/>
          <ac:spMkLst>
            <pc:docMk/>
            <pc:sldMk cId="1759597176" sldId="340"/>
            <ac:spMk id="3" creationId="{B2DCE0C6-1103-2B8C-F4B6-F25861244902}"/>
          </ac:spMkLst>
        </pc:spChg>
        <pc:spChg chg="add mod">
          <ac:chgData name="Manish Sharma" userId="b799adb9ba789c8f" providerId="LiveId" clId="{2BF1AFDE-0EC3-4D20-9ECF-8552883B8CAC}" dt="2022-07-09T04:17:47.523" v="2"/>
          <ac:spMkLst>
            <pc:docMk/>
            <pc:sldMk cId="1759597176" sldId="340"/>
            <ac:spMk id="4" creationId="{2DE2C675-6494-FBBE-B273-052ADB427075}"/>
          </ac:spMkLst>
        </pc:spChg>
        <pc:spChg chg="add mod">
          <ac:chgData name="Manish Sharma" userId="b799adb9ba789c8f" providerId="LiveId" clId="{2BF1AFDE-0EC3-4D20-9ECF-8552883B8CAC}" dt="2022-07-09T04:17:54.896" v="3"/>
          <ac:spMkLst>
            <pc:docMk/>
            <pc:sldMk cId="1759597176" sldId="340"/>
            <ac:spMk id="5" creationId="{B43BE87F-3515-F8B5-6569-1AB6D0633716}"/>
          </ac:spMkLst>
        </pc:spChg>
        <pc:spChg chg="add mod">
          <ac:chgData name="Manish Sharma" userId="b799adb9ba789c8f" providerId="LiveId" clId="{2BF1AFDE-0EC3-4D20-9ECF-8552883B8CAC}" dt="2022-07-09T04:18:04.824" v="4"/>
          <ac:spMkLst>
            <pc:docMk/>
            <pc:sldMk cId="1759597176" sldId="340"/>
            <ac:spMk id="6" creationId="{995F82A9-594B-69B7-82DD-E1CB8A3DABCD}"/>
          </ac:spMkLst>
        </pc:spChg>
        <pc:spChg chg="add mod">
          <ac:chgData name="Manish Sharma" userId="b799adb9ba789c8f" providerId="LiveId" clId="{2BF1AFDE-0EC3-4D20-9ECF-8552883B8CAC}" dt="2022-07-09T04:18:18.998" v="5"/>
          <ac:spMkLst>
            <pc:docMk/>
            <pc:sldMk cId="1759597176" sldId="340"/>
            <ac:spMk id="7" creationId="{A8D3CFB0-ADB3-1D10-B6B9-C4AAA56653F8}"/>
          </ac:spMkLst>
        </pc:spChg>
        <pc:spChg chg="add mod">
          <ac:chgData name="Manish Sharma" userId="b799adb9ba789c8f" providerId="LiveId" clId="{2BF1AFDE-0EC3-4D20-9ECF-8552883B8CAC}" dt="2022-07-09T04:18:33.274" v="6"/>
          <ac:spMkLst>
            <pc:docMk/>
            <pc:sldMk cId="1759597176" sldId="340"/>
            <ac:spMk id="8" creationId="{4E103A61-A10F-06C8-6563-59495D6D349D}"/>
          </ac:spMkLst>
        </pc:spChg>
        <pc:spChg chg="add mod">
          <ac:chgData name="Manish Sharma" userId="b799adb9ba789c8f" providerId="LiveId" clId="{2BF1AFDE-0EC3-4D20-9ECF-8552883B8CAC}" dt="2022-07-09T04:18:33.274" v="6"/>
          <ac:spMkLst>
            <pc:docMk/>
            <pc:sldMk cId="1759597176" sldId="340"/>
            <ac:spMk id="9" creationId="{F19BA9C8-C540-E82C-0D02-A7EE0ED788AF}"/>
          </ac:spMkLst>
        </pc:spChg>
        <pc:spChg chg="add mod">
          <ac:chgData name="Manish Sharma" userId="b799adb9ba789c8f" providerId="LiveId" clId="{2BF1AFDE-0EC3-4D20-9ECF-8552883B8CAC}" dt="2022-07-09T04:18:54.791" v="7"/>
          <ac:spMkLst>
            <pc:docMk/>
            <pc:sldMk cId="1759597176" sldId="340"/>
            <ac:spMk id="10" creationId="{ED7D5D7B-EBBE-0FE6-C3FC-565CB78F4C2A}"/>
          </ac:spMkLst>
        </pc:spChg>
        <pc:spChg chg="add mod">
          <ac:chgData name="Manish Sharma" userId="b799adb9ba789c8f" providerId="LiveId" clId="{2BF1AFDE-0EC3-4D20-9ECF-8552883B8CAC}" dt="2022-07-09T04:18:58.558" v="8"/>
          <ac:spMkLst>
            <pc:docMk/>
            <pc:sldMk cId="1759597176" sldId="340"/>
            <ac:spMk id="11" creationId="{51F4A848-199A-1EE7-18FA-4D18AF2D9DBF}"/>
          </ac:spMkLst>
        </pc:spChg>
        <pc:spChg chg="add mod">
          <ac:chgData name="Manish Sharma" userId="b799adb9ba789c8f" providerId="LiveId" clId="{2BF1AFDE-0EC3-4D20-9ECF-8552883B8CAC}" dt="2022-07-09T04:19:09.988" v="9"/>
          <ac:spMkLst>
            <pc:docMk/>
            <pc:sldMk cId="1759597176" sldId="340"/>
            <ac:spMk id="12" creationId="{847E1FEF-9326-0280-7C5E-84D343298D78}"/>
          </ac:spMkLst>
        </pc:spChg>
        <pc:spChg chg="add mod">
          <ac:chgData name="Manish Sharma" userId="b799adb9ba789c8f" providerId="LiveId" clId="{2BF1AFDE-0EC3-4D20-9ECF-8552883B8CAC}" dt="2022-07-09T04:19:09.988" v="9"/>
          <ac:spMkLst>
            <pc:docMk/>
            <pc:sldMk cId="1759597176" sldId="340"/>
            <ac:spMk id="13" creationId="{99F002A6-9FB7-0A8D-683E-2D9E33036C0D}"/>
          </ac:spMkLst>
        </pc:spChg>
        <pc:spChg chg="add mod">
          <ac:chgData name="Manish Sharma" userId="b799adb9ba789c8f" providerId="LiveId" clId="{2BF1AFDE-0EC3-4D20-9ECF-8552883B8CAC}" dt="2022-07-09T04:20:22.834" v="11" actId="1076"/>
          <ac:spMkLst>
            <pc:docMk/>
            <pc:sldMk cId="1759597176" sldId="340"/>
            <ac:spMk id="14" creationId="{E677776B-C5F0-95E1-04FD-CBB6B2C7D61B}"/>
          </ac:spMkLst>
        </pc:spChg>
        <pc:spChg chg="add mod">
          <ac:chgData name="Manish Sharma" userId="b799adb9ba789c8f" providerId="LiveId" clId="{2BF1AFDE-0EC3-4D20-9ECF-8552883B8CAC}" dt="2022-07-09T04:20:22.834" v="11" actId="1076"/>
          <ac:spMkLst>
            <pc:docMk/>
            <pc:sldMk cId="1759597176" sldId="340"/>
            <ac:spMk id="15" creationId="{0B7CE7E1-7D1F-5E25-972C-9CB76F847226}"/>
          </ac:spMkLst>
        </pc:spChg>
        <pc:spChg chg="add mod">
          <ac:chgData name="Manish Sharma" userId="b799adb9ba789c8f" providerId="LiveId" clId="{2BF1AFDE-0EC3-4D20-9ECF-8552883B8CAC}" dt="2022-07-09T04:20:22.834" v="11" actId="1076"/>
          <ac:spMkLst>
            <pc:docMk/>
            <pc:sldMk cId="1759597176" sldId="340"/>
            <ac:spMk id="16" creationId="{618D92CF-8860-654D-1B39-5A75C6AE1DDB}"/>
          </ac:spMkLst>
        </pc:spChg>
        <pc:spChg chg="add mod">
          <ac:chgData name="Manish Sharma" userId="b799adb9ba789c8f" providerId="LiveId" clId="{2BF1AFDE-0EC3-4D20-9ECF-8552883B8CAC}" dt="2022-07-09T04:20:22.834" v="11" actId="1076"/>
          <ac:spMkLst>
            <pc:docMk/>
            <pc:sldMk cId="1759597176" sldId="340"/>
            <ac:spMk id="17" creationId="{0976C608-1676-5F82-3A71-85C4E73732F0}"/>
          </ac:spMkLst>
        </pc:spChg>
        <pc:spChg chg="add mod">
          <ac:chgData name="Manish Sharma" userId="b799adb9ba789c8f" providerId="LiveId" clId="{2BF1AFDE-0EC3-4D20-9ECF-8552883B8CAC}" dt="2022-07-09T04:20:44.419" v="13" actId="1076"/>
          <ac:spMkLst>
            <pc:docMk/>
            <pc:sldMk cId="1759597176" sldId="340"/>
            <ac:spMk id="18" creationId="{75E4BB66-0109-7A59-C380-12CFE7E6A427}"/>
          </ac:spMkLst>
        </pc:spChg>
        <pc:spChg chg="add mod">
          <ac:chgData name="Manish Sharma" userId="b799adb9ba789c8f" providerId="LiveId" clId="{2BF1AFDE-0EC3-4D20-9ECF-8552883B8CAC}" dt="2022-07-09T04:20:36.424" v="12"/>
          <ac:spMkLst>
            <pc:docMk/>
            <pc:sldMk cId="1759597176" sldId="340"/>
            <ac:spMk id="19" creationId="{19720AAD-FBCE-05F9-721C-51CDFEEC9A0F}"/>
          </ac:spMkLst>
        </pc:spChg>
      </pc:sldChg>
      <pc:sldChg chg="addSp delSp modSp new mod">
        <pc:chgData name="Manish Sharma" userId="b799adb9ba789c8f" providerId="LiveId" clId="{2BF1AFDE-0EC3-4D20-9ECF-8552883B8CAC}" dt="2022-07-09T05:12:08.196" v="77"/>
        <pc:sldMkLst>
          <pc:docMk/>
          <pc:sldMk cId="904529819" sldId="341"/>
        </pc:sldMkLst>
        <pc:spChg chg="del">
          <ac:chgData name="Manish Sharma" userId="b799adb9ba789c8f" providerId="LiveId" clId="{2BF1AFDE-0EC3-4D20-9ECF-8552883B8CAC}" dt="2022-07-09T04:44:57.602" v="15" actId="478"/>
          <ac:spMkLst>
            <pc:docMk/>
            <pc:sldMk cId="904529819" sldId="341"/>
            <ac:spMk id="2" creationId="{ACCF22C3-CD0B-B746-2805-B962B10E4179}"/>
          </ac:spMkLst>
        </pc:spChg>
        <pc:spChg chg="del">
          <ac:chgData name="Manish Sharma" userId="b799adb9ba789c8f" providerId="LiveId" clId="{2BF1AFDE-0EC3-4D20-9ECF-8552883B8CAC}" dt="2022-07-09T04:44:57.602" v="15" actId="478"/>
          <ac:spMkLst>
            <pc:docMk/>
            <pc:sldMk cId="904529819" sldId="341"/>
            <ac:spMk id="3" creationId="{C587AD9D-33EB-3F2A-A0FA-D6C758B775C9}"/>
          </ac:spMkLst>
        </pc:spChg>
        <pc:spChg chg="add mod">
          <ac:chgData name="Manish Sharma" userId="b799adb9ba789c8f" providerId="LiveId" clId="{2BF1AFDE-0EC3-4D20-9ECF-8552883B8CAC}" dt="2022-07-09T04:44:58.043" v="16"/>
          <ac:spMkLst>
            <pc:docMk/>
            <pc:sldMk cId="904529819" sldId="341"/>
            <ac:spMk id="4" creationId="{1FF50DD5-61CA-21B7-C805-7224B4817E27}"/>
          </ac:spMkLst>
        </pc:spChg>
        <pc:spChg chg="add mod">
          <ac:chgData name="Manish Sharma" userId="b799adb9ba789c8f" providerId="LiveId" clId="{2BF1AFDE-0EC3-4D20-9ECF-8552883B8CAC}" dt="2022-07-09T04:44:58.043" v="16"/>
          <ac:spMkLst>
            <pc:docMk/>
            <pc:sldMk cId="904529819" sldId="341"/>
            <ac:spMk id="5" creationId="{5D09AF4B-F8C6-D47C-3EC4-F4DDBE44B799}"/>
          </ac:spMkLst>
        </pc:spChg>
        <pc:spChg chg="add mod">
          <ac:chgData name="Manish Sharma" userId="b799adb9ba789c8f" providerId="LiveId" clId="{2BF1AFDE-0EC3-4D20-9ECF-8552883B8CAC}" dt="2022-07-09T04:44:58.043" v="16"/>
          <ac:spMkLst>
            <pc:docMk/>
            <pc:sldMk cId="904529819" sldId="341"/>
            <ac:spMk id="6" creationId="{EDFB4739-55E6-9815-F8EF-F60A62C9811C}"/>
          </ac:spMkLst>
        </pc:spChg>
        <pc:spChg chg="add mod">
          <ac:chgData name="Manish Sharma" userId="b799adb9ba789c8f" providerId="LiveId" clId="{2BF1AFDE-0EC3-4D20-9ECF-8552883B8CAC}" dt="2022-07-09T04:44:58.043" v="16"/>
          <ac:spMkLst>
            <pc:docMk/>
            <pc:sldMk cId="904529819" sldId="341"/>
            <ac:spMk id="7" creationId="{34F44845-C078-D459-F12F-51C0F051AC4C}"/>
          </ac:spMkLst>
        </pc:spChg>
        <pc:spChg chg="add mod">
          <ac:chgData name="Manish Sharma" userId="b799adb9ba789c8f" providerId="LiveId" clId="{2BF1AFDE-0EC3-4D20-9ECF-8552883B8CAC}" dt="2022-07-09T04:44:58.043" v="16"/>
          <ac:spMkLst>
            <pc:docMk/>
            <pc:sldMk cId="904529819" sldId="341"/>
            <ac:spMk id="9" creationId="{1B0B153A-F2D5-4EEE-3C45-E3A5BD245B6D}"/>
          </ac:spMkLst>
        </pc:spChg>
        <pc:spChg chg="add mod">
          <ac:chgData name="Manish Sharma" userId="b799adb9ba789c8f" providerId="LiveId" clId="{2BF1AFDE-0EC3-4D20-9ECF-8552883B8CAC}" dt="2022-07-09T04:44:58.043" v="16"/>
          <ac:spMkLst>
            <pc:docMk/>
            <pc:sldMk cId="904529819" sldId="341"/>
            <ac:spMk id="11" creationId="{05F58250-D973-1412-A377-5AC83CF5215E}"/>
          </ac:spMkLst>
        </pc:spChg>
        <pc:spChg chg="add mod">
          <ac:chgData name="Manish Sharma" userId="b799adb9ba789c8f" providerId="LiveId" clId="{2BF1AFDE-0EC3-4D20-9ECF-8552883B8CAC}" dt="2022-07-09T04:44:58.043" v="16"/>
          <ac:spMkLst>
            <pc:docMk/>
            <pc:sldMk cId="904529819" sldId="341"/>
            <ac:spMk id="13" creationId="{5C1CB493-88D7-639C-D05C-4B48B773A176}"/>
          </ac:spMkLst>
        </pc:spChg>
        <pc:spChg chg="add mod">
          <ac:chgData name="Manish Sharma" userId="b799adb9ba789c8f" providerId="LiveId" clId="{2BF1AFDE-0EC3-4D20-9ECF-8552883B8CAC}" dt="2022-07-09T04:44:58.043" v="16"/>
          <ac:spMkLst>
            <pc:docMk/>
            <pc:sldMk cId="904529819" sldId="341"/>
            <ac:spMk id="14" creationId="{65766597-B5F2-9201-C670-28215E1854CF}"/>
          </ac:spMkLst>
        </pc:spChg>
        <pc:spChg chg="add mod">
          <ac:chgData name="Manish Sharma" userId="b799adb9ba789c8f" providerId="LiveId" clId="{2BF1AFDE-0EC3-4D20-9ECF-8552883B8CAC}" dt="2022-07-09T04:44:58.043" v="16"/>
          <ac:spMkLst>
            <pc:docMk/>
            <pc:sldMk cId="904529819" sldId="341"/>
            <ac:spMk id="16" creationId="{F70BE620-EAFD-4520-B470-AA3BE72EB63F}"/>
          </ac:spMkLst>
        </pc:spChg>
        <pc:spChg chg="add mod">
          <ac:chgData name="Manish Sharma" userId="b799adb9ba789c8f" providerId="LiveId" clId="{2BF1AFDE-0EC3-4D20-9ECF-8552883B8CAC}" dt="2022-07-09T05:11:44.684" v="74" actId="1076"/>
          <ac:spMkLst>
            <pc:docMk/>
            <pc:sldMk cId="904529819" sldId="341"/>
            <ac:spMk id="17" creationId="{73AFFA85-AB31-F6E4-456B-5515D51912D7}"/>
          </ac:spMkLst>
        </pc:spChg>
        <pc:spChg chg="add mod">
          <ac:chgData name="Manish Sharma" userId="b799adb9ba789c8f" providerId="LiveId" clId="{2BF1AFDE-0EC3-4D20-9ECF-8552883B8CAC}" dt="2022-07-09T05:11:44.684" v="74" actId="1076"/>
          <ac:spMkLst>
            <pc:docMk/>
            <pc:sldMk cId="904529819" sldId="341"/>
            <ac:spMk id="18" creationId="{912D2C3D-D7BC-0A4B-42F0-1A8B33D8A1F3}"/>
          </ac:spMkLst>
        </pc:spChg>
        <pc:spChg chg="add mod">
          <ac:chgData name="Manish Sharma" userId="b799adb9ba789c8f" providerId="LiveId" clId="{2BF1AFDE-0EC3-4D20-9ECF-8552883B8CAC}" dt="2022-07-09T05:11:44.684" v="74" actId="1076"/>
          <ac:spMkLst>
            <pc:docMk/>
            <pc:sldMk cId="904529819" sldId="341"/>
            <ac:spMk id="19" creationId="{CD7D8A31-F33C-E7CD-3A7F-C13EC9E0D68C}"/>
          </ac:spMkLst>
        </pc:spChg>
        <pc:spChg chg="add mod">
          <ac:chgData name="Manish Sharma" userId="b799adb9ba789c8f" providerId="LiveId" clId="{2BF1AFDE-0EC3-4D20-9ECF-8552883B8CAC}" dt="2022-07-09T05:11:44.684" v="74" actId="1076"/>
          <ac:spMkLst>
            <pc:docMk/>
            <pc:sldMk cId="904529819" sldId="341"/>
            <ac:spMk id="20" creationId="{39969C85-EF15-8838-194E-3B46F8273B4A}"/>
          </ac:spMkLst>
        </pc:spChg>
        <pc:spChg chg="add mod">
          <ac:chgData name="Manish Sharma" userId="b799adb9ba789c8f" providerId="LiveId" clId="{2BF1AFDE-0EC3-4D20-9ECF-8552883B8CAC}" dt="2022-07-09T05:11:44.684" v="74" actId="1076"/>
          <ac:spMkLst>
            <pc:docMk/>
            <pc:sldMk cId="904529819" sldId="341"/>
            <ac:spMk id="22" creationId="{E6EE402C-4429-EE67-CB8F-71E871ECE80C}"/>
          </ac:spMkLst>
        </pc:spChg>
        <pc:spChg chg="add mod">
          <ac:chgData name="Manish Sharma" userId="b799adb9ba789c8f" providerId="LiveId" clId="{2BF1AFDE-0EC3-4D20-9ECF-8552883B8CAC}" dt="2022-07-09T05:11:44.684" v="74" actId="1076"/>
          <ac:spMkLst>
            <pc:docMk/>
            <pc:sldMk cId="904529819" sldId="341"/>
            <ac:spMk id="24" creationId="{114535B8-DC43-CF6B-12E1-1021CCF851B2}"/>
          </ac:spMkLst>
        </pc:spChg>
        <pc:spChg chg="add mod">
          <ac:chgData name="Manish Sharma" userId="b799adb9ba789c8f" providerId="LiveId" clId="{2BF1AFDE-0EC3-4D20-9ECF-8552883B8CAC}" dt="2022-07-09T05:11:44.684" v="74" actId="1076"/>
          <ac:spMkLst>
            <pc:docMk/>
            <pc:sldMk cId="904529819" sldId="341"/>
            <ac:spMk id="26" creationId="{216B36A2-A66D-4EFC-957B-2E892FF9BF4D}"/>
          </ac:spMkLst>
        </pc:spChg>
        <pc:spChg chg="add mod">
          <ac:chgData name="Manish Sharma" userId="b799adb9ba789c8f" providerId="LiveId" clId="{2BF1AFDE-0EC3-4D20-9ECF-8552883B8CAC}" dt="2022-07-09T05:11:44.684" v="74" actId="1076"/>
          <ac:spMkLst>
            <pc:docMk/>
            <pc:sldMk cId="904529819" sldId="341"/>
            <ac:spMk id="27" creationId="{AC597AFA-3546-4CFA-F772-A503DD2081B3}"/>
          </ac:spMkLst>
        </pc:spChg>
        <pc:spChg chg="add mod">
          <ac:chgData name="Manish Sharma" userId="b799adb9ba789c8f" providerId="LiveId" clId="{2BF1AFDE-0EC3-4D20-9ECF-8552883B8CAC}" dt="2022-07-09T05:11:44.684" v="74" actId="1076"/>
          <ac:spMkLst>
            <pc:docMk/>
            <pc:sldMk cId="904529819" sldId="341"/>
            <ac:spMk id="29" creationId="{D6569DDC-01D3-26AD-C611-8C4DD14DD2EF}"/>
          </ac:spMkLst>
        </pc:spChg>
        <pc:spChg chg="add mod">
          <ac:chgData name="Manish Sharma" userId="b799adb9ba789c8f" providerId="LiveId" clId="{2BF1AFDE-0EC3-4D20-9ECF-8552883B8CAC}" dt="2022-07-09T05:11:59.327" v="76" actId="17032"/>
          <ac:spMkLst>
            <pc:docMk/>
            <pc:sldMk cId="904529819" sldId="341"/>
            <ac:spMk id="30" creationId="{9B3114E4-C899-6682-DC47-316F3A07B871}"/>
          </ac:spMkLst>
        </pc:spChg>
        <pc:spChg chg="add mod">
          <ac:chgData name="Manish Sharma" userId="b799adb9ba789c8f" providerId="LiveId" clId="{2BF1AFDE-0EC3-4D20-9ECF-8552883B8CAC}" dt="2022-07-09T05:12:08.196" v="77"/>
          <ac:spMkLst>
            <pc:docMk/>
            <pc:sldMk cId="904529819" sldId="341"/>
            <ac:spMk id="31" creationId="{811407B4-28EB-C697-1913-5E780605B317}"/>
          </ac:spMkLst>
        </pc:spChg>
        <pc:cxnChg chg="add mod">
          <ac:chgData name="Manish Sharma" userId="b799adb9ba789c8f" providerId="LiveId" clId="{2BF1AFDE-0EC3-4D20-9ECF-8552883B8CAC}" dt="2022-07-09T04:44:58.043" v="16"/>
          <ac:cxnSpMkLst>
            <pc:docMk/>
            <pc:sldMk cId="904529819" sldId="341"/>
            <ac:cxnSpMk id="8" creationId="{48A68C6A-F57F-751D-222B-46BB1B0B8390}"/>
          </ac:cxnSpMkLst>
        </pc:cxnChg>
        <pc:cxnChg chg="add mod">
          <ac:chgData name="Manish Sharma" userId="b799adb9ba789c8f" providerId="LiveId" clId="{2BF1AFDE-0EC3-4D20-9ECF-8552883B8CAC}" dt="2022-07-09T04:44:58.043" v="16"/>
          <ac:cxnSpMkLst>
            <pc:docMk/>
            <pc:sldMk cId="904529819" sldId="341"/>
            <ac:cxnSpMk id="10" creationId="{E11A57D1-1ED3-012B-F50B-8716F727407D}"/>
          </ac:cxnSpMkLst>
        </pc:cxnChg>
        <pc:cxnChg chg="add mod">
          <ac:chgData name="Manish Sharma" userId="b799adb9ba789c8f" providerId="LiveId" clId="{2BF1AFDE-0EC3-4D20-9ECF-8552883B8CAC}" dt="2022-07-09T04:44:58.043" v="16"/>
          <ac:cxnSpMkLst>
            <pc:docMk/>
            <pc:sldMk cId="904529819" sldId="341"/>
            <ac:cxnSpMk id="12" creationId="{98124E74-64D9-7904-E26B-19057C99EAE1}"/>
          </ac:cxnSpMkLst>
        </pc:cxnChg>
        <pc:cxnChg chg="add mod">
          <ac:chgData name="Manish Sharma" userId="b799adb9ba789c8f" providerId="LiveId" clId="{2BF1AFDE-0EC3-4D20-9ECF-8552883B8CAC}" dt="2022-07-09T04:44:58.043" v="16"/>
          <ac:cxnSpMkLst>
            <pc:docMk/>
            <pc:sldMk cId="904529819" sldId="341"/>
            <ac:cxnSpMk id="15" creationId="{B022FC52-F0E5-535A-0C46-EBA8641C6D2C}"/>
          </ac:cxnSpMkLst>
        </pc:cxnChg>
        <pc:cxnChg chg="add mod">
          <ac:chgData name="Manish Sharma" userId="b799adb9ba789c8f" providerId="LiveId" clId="{2BF1AFDE-0EC3-4D20-9ECF-8552883B8CAC}" dt="2022-07-09T05:11:44.684" v="74" actId="1076"/>
          <ac:cxnSpMkLst>
            <pc:docMk/>
            <pc:sldMk cId="904529819" sldId="341"/>
            <ac:cxnSpMk id="21" creationId="{7AEB3EFD-0B9A-EF82-95B2-7484F5948F9D}"/>
          </ac:cxnSpMkLst>
        </pc:cxnChg>
        <pc:cxnChg chg="add mod">
          <ac:chgData name="Manish Sharma" userId="b799adb9ba789c8f" providerId="LiveId" clId="{2BF1AFDE-0EC3-4D20-9ECF-8552883B8CAC}" dt="2022-07-09T05:11:44.684" v="74" actId="1076"/>
          <ac:cxnSpMkLst>
            <pc:docMk/>
            <pc:sldMk cId="904529819" sldId="341"/>
            <ac:cxnSpMk id="23" creationId="{021F0ABA-D0F7-CD42-A98A-07EABA8C0850}"/>
          </ac:cxnSpMkLst>
        </pc:cxnChg>
        <pc:cxnChg chg="add mod">
          <ac:chgData name="Manish Sharma" userId="b799adb9ba789c8f" providerId="LiveId" clId="{2BF1AFDE-0EC3-4D20-9ECF-8552883B8CAC}" dt="2022-07-09T05:11:44.684" v="74" actId="1076"/>
          <ac:cxnSpMkLst>
            <pc:docMk/>
            <pc:sldMk cId="904529819" sldId="341"/>
            <ac:cxnSpMk id="25" creationId="{DE698EF4-2407-2164-4C84-B722B2EE1BC6}"/>
          </ac:cxnSpMkLst>
        </pc:cxnChg>
        <pc:cxnChg chg="add mod">
          <ac:chgData name="Manish Sharma" userId="b799adb9ba789c8f" providerId="LiveId" clId="{2BF1AFDE-0EC3-4D20-9ECF-8552883B8CAC}" dt="2022-07-09T05:11:44.684" v="74" actId="1076"/>
          <ac:cxnSpMkLst>
            <pc:docMk/>
            <pc:sldMk cId="904529819" sldId="341"/>
            <ac:cxnSpMk id="28" creationId="{4CC4ADB6-4DA5-DA80-3126-ECC5B7AA09FB}"/>
          </ac:cxnSpMkLst>
        </pc:cxnChg>
      </pc:sldChg>
      <pc:sldChg chg="add">
        <pc:chgData name="Manish Sharma" userId="b799adb9ba789c8f" providerId="LiveId" clId="{2BF1AFDE-0EC3-4D20-9ECF-8552883B8CAC}" dt="2022-07-09T04:55:44.118" v="17"/>
        <pc:sldMkLst>
          <pc:docMk/>
          <pc:sldMk cId="2776938112" sldId="342"/>
        </pc:sldMkLst>
      </pc:sldChg>
      <pc:sldChg chg="modSp add mod">
        <pc:chgData name="Manish Sharma" userId="b799adb9ba789c8f" providerId="LiveId" clId="{2BF1AFDE-0EC3-4D20-9ECF-8552883B8CAC}" dt="2022-07-09T04:58:24.691" v="72" actId="20577"/>
        <pc:sldMkLst>
          <pc:docMk/>
          <pc:sldMk cId="3993440468" sldId="343"/>
        </pc:sldMkLst>
        <pc:spChg chg="mod">
          <ac:chgData name="Manish Sharma" userId="b799adb9ba789c8f" providerId="LiveId" clId="{2BF1AFDE-0EC3-4D20-9ECF-8552883B8CAC}" dt="2022-07-09T04:58:24.691" v="72" actId="20577"/>
          <ac:spMkLst>
            <pc:docMk/>
            <pc:sldMk cId="3993440468" sldId="343"/>
            <ac:spMk id="3" creationId="{39FB623C-F46A-495F-8960-3A18FFD41550}"/>
          </ac:spMkLst>
        </pc:spChg>
      </pc:sldChg>
      <pc:sldChg chg="add">
        <pc:chgData name="Manish Sharma" userId="b799adb9ba789c8f" providerId="LiveId" clId="{2BF1AFDE-0EC3-4D20-9ECF-8552883B8CAC}" dt="2022-07-09T04:57:06.142" v="19"/>
        <pc:sldMkLst>
          <pc:docMk/>
          <pc:sldMk cId="3608487870" sldId="344"/>
        </pc:sldMkLst>
      </pc:sldChg>
      <pc:sldChg chg="add">
        <pc:chgData name="Manish Sharma" userId="b799adb9ba789c8f" providerId="LiveId" clId="{2BF1AFDE-0EC3-4D20-9ECF-8552883B8CAC}" dt="2022-07-09T05:14:15.169" v="78"/>
        <pc:sldMkLst>
          <pc:docMk/>
          <pc:sldMk cId="4180571744" sldId="345"/>
        </pc:sldMkLst>
      </pc:sldChg>
      <pc:sldChg chg="add">
        <pc:chgData name="Manish Sharma" userId="b799adb9ba789c8f" providerId="LiveId" clId="{2BF1AFDE-0EC3-4D20-9ECF-8552883B8CAC}" dt="2022-07-09T11:02:20.504" v="85"/>
        <pc:sldMkLst>
          <pc:docMk/>
          <pc:sldMk cId="995173291" sldId="346"/>
        </pc:sldMkLst>
      </pc:sldChg>
      <pc:sldChg chg="add">
        <pc:chgData name="Manish Sharma" userId="b799adb9ba789c8f" providerId="LiveId" clId="{2BF1AFDE-0EC3-4D20-9ECF-8552883B8CAC}" dt="2022-07-09T11:02:20.504" v="85"/>
        <pc:sldMkLst>
          <pc:docMk/>
          <pc:sldMk cId="2033417303" sldId="347"/>
        </pc:sldMkLst>
      </pc:sldChg>
      <pc:sldChg chg="modSp add mod">
        <pc:chgData name="Manish Sharma" userId="b799adb9ba789c8f" providerId="LiveId" clId="{2BF1AFDE-0EC3-4D20-9ECF-8552883B8CAC}" dt="2022-07-09T11:02:41.877" v="87" actId="20577"/>
        <pc:sldMkLst>
          <pc:docMk/>
          <pc:sldMk cId="3813401604" sldId="348"/>
        </pc:sldMkLst>
        <pc:spChg chg="mod">
          <ac:chgData name="Manish Sharma" userId="b799adb9ba789c8f" providerId="LiveId" clId="{2BF1AFDE-0EC3-4D20-9ECF-8552883B8CAC}" dt="2022-07-09T11:02:41.877" v="87" actId="20577"/>
          <ac:spMkLst>
            <pc:docMk/>
            <pc:sldMk cId="3813401604" sldId="348"/>
            <ac:spMk id="3" creationId="{5D85F295-DC90-6AAF-F01D-5F34C3200302}"/>
          </ac:spMkLst>
        </pc:spChg>
      </pc:sldChg>
      <pc:sldChg chg="add">
        <pc:chgData name="Manish Sharma" userId="b799adb9ba789c8f" providerId="LiveId" clId="{2BF1AFDE-0EC3-4D20-9ECF-8552883B8CAC}" dt="2022-07-10T09:32:18.698" v="98"/>
        <pc:sldMkLst>
          <pc:docMk/>
          <pc:sldMk cId="3787089593" sldId="358"/>
        </pc:sldMkLst>
      </pc:sldChg>
      <pc:sldChg chg="add">
        <pc:chgData name="Manish Sharma" userId="b799adb9ba789c8f" providerId="LiveId" clId="{2BF1AFDE-0EC3-4D20-9ECF-8552883B8CAC}" dt="2022-07-10T09:32:18.698" v="98"/>
        <pc:sldMkLst>
          <pc:docMk/>
          <pc:sldMk cId="945998607" sldId="359"/>
        </pc:sldMkLst>
      </pc:sldChg>
      <pc:sldChg chg="add">
        <pc:chgData name="Manish Sharma" userId="b799adb9ba789c8f" providerId="LiveId" clId="{2BF1AFDE-0EC3-4D20-9ECF-8552883B8CAC}" dt="2022-07-10T09:44:40.209" v="99"/>
        <pc:sldMkLst>
          <pc:docMk/>
          <pc:sldMk cId="972214110" sldId="360"/>
        </pc:sldMkLst>
      </pc:sldChg>
      <pc:sldChg chg="add">
        <pc:chgData name="Manish Sharma" userId="b799adb9ba789c8f" providerId="LiveId" clId="{2BF1AFDE-0EC3-4D20-9ECF-8552883B8CAC}" dt="2022-07-10T10:28:53.928" v="274"/>
        <pc:sldMkLst>
          <pc:docMk/>
          <pc:sldMk cId="3963583470" sldId="363"/>
        </pc:sldMkLst>
      </pc:sldChg>
      <pc:sldChg chg="add">
        <pc:chgData name="Manish Sharma" userId="b799adb9ba789c8f" providerId="LiveId" clId="{2BF1AFDE-0EC3-4D20-9ECF-8552883B8CAC}" dt="2022-07-10T09:08:30.169" v="96"/>
        <pc:sldMkLst>
          <pc:docMk/>
          <pc:sldMk cId="3826694408" sldId="430"/>
        </pc:sldMkLst>
      </pc:sldChg>
      <pc:sldChg chg="delSp modSp add mod">
        <pc:chgData name="Manish Sharma" userId="b799adb9ba789c8f" providerId="LiveId" clId="{2BF1AFDE-0EC3-4D20-9ECF-8552883B8CAC}" dt="2022-07-10T09:46:26.629" v="178" actId="1037"/>
        <pc:sldMkLst>
          <pc:docMk/>
          <pc:sldMk cId="473108907" sldId="431"/>
        </pc:sldMkLst>
        <pc:spChg chg="del">
          <ac:chgData name="Manish Sharma" userId="b799adb9ba789c8f" providerId="LiveId" clId="{2BF1AFDE-0EC3-4D20-9ECF-8552883B8CAC}" dt="2022-07-10T09:45:34.246" v="101" actId="478"/>
          <ac:spMkLst>
            <pc:docMk/>
            <pc:sldMk cId="473108907" sldId="431"/>
            <ac:spMk id="4" creationId="{1FF50DD5-61CA-21B7-C805-7224B4817E27}"/>
          </ac:spMkLst>
        </pc:spChg>
        <pc:spChg chg="del">
          <ac:chgData name="Manish Sharma" userId="b799adb9ba789c8f" providerId="LiveId" clId="{2BF1AFDE-0EC3-4D20-9ECF-8552883B8CAC}" dt="2022-07-10T09:45:34.246" v="101" actId="478"/>
          <ac:spMkLst>
            <pc:docMk/>
            <pc:sldMk cId="473108907" sldId="431"/>
            <ac:spMk id="5" creationId="{5D09AF4B-F8C6-D47C-3EC4-F4DDBE44B799}"/>
          </ac:spMkLst>
        </pc:spChg>
        <pc:spChg chg="del">
          <ac:chgData name="Manish Sharma" userId="b799adb9ba789c8f" providerId="LiveId" clId="{2BF1AFDE-0EC3-4D20-9ECF-8552883B8CAC}" dt="2022-07-10T09:45:34.246" v="101" actId="478"/>
          <ac:spMkLst>
            <pc:docMk/>
            <pc:sldMk cId="473108907" sldId="431"/>
            <ac:spMk id="6" creationId="{EDFB4739-55E6-9815-F8EF-F60A62C9811C}"/>
          </ac:spMkLst>
        </pc:spChg>
        <pc:spChg chg="del">
          <ac:chgData name="Manish Sharma" userId="b799adb9ba789c8f" providerId="LiveId" clId="{2BF1AFDE-0EC3-4D20-9ECF-8552883B8CAC}" dt="2022-07-10T09:45:34.246" v="101" actId="478"/>
          <ac:spMkLst>
            <pc:docMk/>
            <pc:sldMk cId="473108907" sldId="431"/>
            <ac:spMk id="7" creationId="{34F44845-C078-D459-F12F-51C0F051AC4C}"/>
          </ac:spMkLst>
        </pc:spChg>
        <pc:spChg chg="del">
          <ac:chgData name="Manish Sharma" userId="b799adb9ba789c8f" providerId="LiveId" clId="{2BF1AFDE-0EC3-4D20-9ECF-8552883B8CAC}" dt="2022-07-10T09:45:34.246" v="101" actId="478"/>
          <ac:spMkLst>
            <pc:docMk/>
            <pc:sldMk cId="473108907" sldId="431"/>
            <ac:spMk id="9" creationId="{1B0B153A-F2D5-4EEE-3C45-E3A5BD245B6D}"/>
          </ac:spMkLst>
        </pc:spChg>
        <pc:spChg chg="del">
          <ac:chgData name="Manish Sharma" userId="b799adb9ba789c8f" providerId="LiveId" clId="{2BF1AFDE-0EC3-4D20-9ECF-8552883B8CAC}" dt="2022-07-10T09:45:34.246" v="101" actId="478"/>
          <ac:spMkLst>
            <pc:docMk/>
            <pc:sldMk cId="473108907" sldId="431"/>
            <ac:spMk id="11" creationId="{05F58250-D973-1412-A377-5AC83CF5215E}"/>
          </ac:spMkLst>
        </pc:spChg>
        <pc:spChg chg="del">
          <ac:chgData name="Manish Sharma" userId="b799adb9ba789c8f" providerId="LiveId" clId="{2BF1AFDE-0EC3-4D20-9ECF-8552883B8CAC}" dt="2022-07-10T09:45:34.246" v="101" actId="478"/>
          <ac:spMkLst>
            <pc:docMk/>
            <pc:sldMk cId="473108907" sldId="431"/>
            <ac:spMk id="13" creationId="{5C1CB493-88D7-639C-D05C-4B48B773A176}"/>
          </ac:spMkLst>
        </pc:spChg>
        <pc:spChg chg="del">
          <ac:chgData name="Manish Sharma" userId="b799adb9ba789c8f" providerId="LiveId" clId="{2BF1AFDE-0EC3-4D20-9ECF-8552883B8CAC}" dt="2022-07-10T09:45:34.246" v="101" actId="478"/>
          <ac:spMkLst>
            <pc:docMk/>
            <pc:sldMk cId="473108907" sldId="431"/>
            <ac:spMk id="14" creationId="{65766597-B5F2-9201-C670-28215E1854CF}"/>
          </ac:spMkLst>
        </pc:spChg>
        <pc:spChg chg="del">
          <ac:chgData name="Manish Sharma" userId="b799adb9ba789c8f" providerId="LiveId" clId="{2BF1AFDE-0EC3-4D20-9ECF-8552883B8CAC}" dt="2022-07-10T09:45:34.246" v="101" actId="478"/>
          <ac:spMkLst>
            <pc:docMk/>
            <pc:sldMk cId="473108907" sldId="431"/>
            <ac:spMk id="16" creationId="{F70BE620-EAFD-4520-B470-AA3BE72EB63F}"/>
          </ac:spMkLst>
        </pc:spChg>
        <pc:spChg chg="mod">
          <ac:chgData name="Manish Sharma" userId="b799adb9ba789c8f" providerId="LiveId" clId="{2BF1AFDE-0EC3-4D20-9ECF-8552883B8CAC}" dt="2022-07-10T09:46:26.629" v="178" actId="1037"/>
          <ac:spMkLst>
            <pc:docMk/>
            <pc:sldMk cId="473108907" sldId="431"/>
            <ac:spMk id="17" creationId="{73AFFA85-AB31-F6E4-456B-5515D51912D7}"/>
          </ac:spMkLst>
        </pc:spChg>
        <pc:spChg chg="mod">
          <ac:chgData name="Manish Sharma" userId="b799adb9ba789c8f" providerId="LiveId" clId="{2BF1AFDE-0EC3-4D20-9ECF-8552883B8CAC}" dt="2022-07-10T09:46:26.629" v="178" actId="1037"/>
          <ac:spMkLst>
            <pc:docMk/>
            <pc:sldMk cId="473108907" sldId="431"/>
            <ac:spMk id="18" creationId="{912D2C3D-D7BC-0A4B-42F0-1A8B33D8A1F3}"/>
          </ac:spMkLst>
        </pc:spChg>
        <pc:spChg chg="mod">
          <ac:chgData name="Manish Sharma" userId="b799adb9ba789c8f" providerId="LiveId" clId="{2BF1AFDE-0EC3-4D20-9ECF-8552883B8CAC}" dt="2022-07-10T09:46:26.629" v="178" actId="1037"/>
          <ac:spMkLst>
            <pc:docMk/>
            <pc:sldMk cId="473108907" sldId="431"/>
            <ac:spMk id="19" creationId="{CD7D8A31-F33C-E7CD-3A7F-C13EC9E0D68C}"/>
          </ac:spMkLst>
        </pc:spChg>
        <pc:spChg chg="mod">
          <ac:chgData name="Manish Sharma" userId="b799adb9ba789c8f" providerId="LiveId" clId="{2BF1AFDE-0EC3-4D20-9ECF-8552883B8CAC}" dt="2022-07-10T09:46:26.629" v="178" actId="1037"/>
          <ac:spMkLst>
            <pc:docMk/>
            <pc:sldMk cId="473108907" sldId="431"/>
            <ac:spMk id="20" creationId="{39969C85-EF15-8838-194E-3B46F8273B4A}"/>
          </ac:spMkLst>
        </pc:spChg>
        <pc:spChg chg="mod">
          <ac:chgData name="Manish Sharma" userId="b799adb9ba789c8f" providerId="LiveId" clId="{2BF1AFDE-0EC3-4D20-9ECF-8552883B8CAC}" dt="2022-07-10T09:46:26.629" v="178" actId="1037"/>
          <ac:spMkLst>
            <pc:docMk/>
            <pc:sldMk cId="473108907" sldId="431"/>
            <ac:spMk id="22" creationId="{E6EE402C-4429-EE67-CB8F-71E871ECE80C}"/>
          </ac:spMkLst>
        </pc:spChg>
        <pc:spChg chg="mod">
          <ac:chgData name="Manish Sharma" userId="b799adb9ba789c8f" providerId="LiveId" clId="{2BF1AFDE-0EC3-4D20-9ECF-8552883B8CAC}" dt="2022-07-10T09:46:26.629" v="178" actId="1037"/>
          <ac:spMkLst>
            <pc:docMk/>
            <pc:sldMk cId="473108907" sldId="431"/>
            <ac:spMk id="24" creationId="{114535B8-DC43-CF6B-12E1-1021CCF851B2}"/>
          </ac:spMkLst>
        </pc:spChg>
        <pc:spChg chg="mod">
          <ac:chgData name="Manish Sharma" userId="b799adb9ba789c8f" providerId="LiveId" clId="{2BF1AFDE-0EC3-4D20-9ECF-8552883B8CAC}" dt="2022-07-10T09:46:26.629" v="178" actId="1037"/>
          <ac:spMkLst>
            <pc:docMk/>
            <pc:sldMk cId="473108907" sldId="431"/>
            <ac:spMk id="26" creationId="{216B36A2-A66D-4EFC-957B-2E892FF9BF4D}"/>
          </ac:spMkLst>
        </pc:spChg>
        <pc:spChg chg="mod">
          <ac:chgData name="Manish Sharma" userId="b799adb9ba789c8f" providerId="LiveId" clId="{2BF1AFDE-0EC3-4D20-9ECF-8552883B8CAC}" dt="2022-07-10T09:46:26.629" v="178" actId="1037"/>
          <ac:spMkLst>
            <pc:docMk/>
            <pc:sldMk cId="473108907" sldId="431"/>
            <ac:spMk id="27" creationId="{AC597AFA-3546-4CFA-F772-A503DD2081B3}"/>
          </ac:spMkLst>
        </pc:spChg>
        <pc:spChg chg="mod">
          <ac:chgData name="Manish Sharma" userId="b799adb9ba789c8f" providerId="LiveId" clId="{2BF1AFDE-0EC3-4D20-9ECF-8552883B8CAC}" dt="2022-07-10T09:46:26.629" v="178" actId="1037"/>
          <ac:spMkLst>
            <pc:docMk/>
            <pc:sldMk cId="473108907" sldId="431"/>
            <ac:spMk id="29" creationId="{D6569DDC-01D3-26AD-C611-8C4DD14DD2EF}"/>
          </ac:spMkLst>
        </pc:spChg>
        <pc:spChg chg="mod">
          <ac:chgData name="Manish Sharma" userId="b799adb9ba789c8f" providerId="LiveId" clId="{2BF1AFDE-0EC3-4D20-9ECF-8552883B8CAC}" dt="2022-07-10T09:46:26.629" v="178" actId="1037"/>
          <ac:spMkLst>
            <pc:docMk/>
            <pc:sldMk cId="473108907" sldId="431"/>
            <ac:spMk id="30" creationId="{9B3114E4-C899-6682-DC47-316F3A07B871}"/>
          </ac:spMkLst>
        </pc:spChg>
        <pc:spChg chg="del">
          <ac:chgData name="Manish Sharma" userId="b799adb9ba789c8f" providerId="LiveId" clId="{2BF1AFDE-0EC3-4D20-9ECF-8552883B8CAC}" dt="2022-07-10T09:46:16.284" v="103" actId="478"/>
          <ac:spMkLst>
            <pc:docMk/>
            <pc:sldMk cId="473108907" sldId="431"/>
            <ac:spMk id="31" creationId="{811407B4-28EB-C697-1913-5E780605B317}"/>
          </ac:spMkLst>
        </pc:spChg>
        <pc:cxnChg chg="del mod">
          <ac:chgData name="Manish Sharma" userId="b799adb9ba789c8f" providerId="LiveId" clId="{2BF1AFDE-0EC3-4D20-9ECF-8552883B8CAC}" dt="2022-07-10T09:45:34.246" v="101" actId="478"/>
          <ac:cxnSpMkLst>
            <pc:docMk/>
            <pc:sldMk cId="473108907" sldId="431"/>
            <ac:cxnSpMk id="8" creationId="{48A68C6A-F57F-751D-222B-46BB1B0B8390}"/>
          </ac:cxnSpMkLst>
        </pc:cxnChg>
        <pc:cxnChg chg="del mod">
          <ac:chgData name="Manish Sharma" userId="b799adb9ba789c8f" providerId="LiveId" clId="{2BF1AFDE-0EC3-4D20-9ECF-8552883B8CAC}" dt="2022-07-10T09:45:34.246" v="101" actId="478"/>
          <ac:cxnSpMkLst>
            <pc:docMk/>
            <pc:sldMk cId="473108907" sldId="431"/>
            <ac:cxnSpMk id="10" creationId="{E11A57D1-1ED3-012B-F50B-8716F727407D}"/>
          </ac:cxnSpMkLst>
        </pc:cxnChg>
        <pc:cxnChg chg="del mod">
          <ac:chgData name="Manish Sharma" userId="b799adb9ba789c8f" providerId="LiveId" clId="{2BF1AFDE-0EC3-4D20-9ECF-8552883B8CAC}" dt="2022-07-10T09:45:34.246" v="101" actId="478"/>
          <ac:cxnSpMkLst>
            <pc:docMk/>
            <pc:sldMk cId="473108907" sldId="431"/>
            <ac:cxnSpMk id="12" creationId="{98124E74-64D9-7904-E26B-19057C99EAE1}"/>
          </ac:cxnSpMkLst>
        </pc:cxnChg>
        <pc:cxnChg chg="del mod">
          <ac:chgData name="Manish Sharma" userId="b799adb9ba789c8f" providerId="LiveId" clId="{2BF1AFDE-0EC3-4D20-9ECF-8552883B8CAC}" dt="2022-07-10T09:45:34.246" v="101" actId="478"/>
          <ac:cxnSpMkLst>
            <pc:docMk/>
            <pc:sldMk cId="473108907" sldId="431"/>
            <ac:cxnSpMk id="15" creationId="{B022FC52-F0E5-535A-0C46-EBA8641C6D2C}"/>
          </ac:cxnSpMkLst>
        </pc:cxnChg>
        <pc:cxnChg chg="mod">
          <ac:chgData name="Manish Sharma" userId="b799adb9ba789c8f" providerId="LiveId" clId="{2BF1AFDE-0EC3-4D20-9ECF-8552883B8CAC}" dt="2022-07-10T09:46:26.629" v="178" actId="1037"/>
          <ac:cxnSpMkLst>
            <pc:docMk/>
            <pc:sldMk cId="473108907" sldId="431"/>
            <ac:cxnSpMk id="21" creationId="{7AEB3EFD-0B9A-EF82-95B2-7484F5948F9D}"/>
          </ac:cxnSpMkLst>
        </pc:cxnChg>
        <pc:cxnChg chg="mod">
          <ac:chgData name="Manish Sharma" userId="b799adb9ba789c8f" providerId="LiveId" clId="{2BF1AFDE-0EC3-4D20-9ECF-8552883B8CAC}" dt="2022-07-10T09:46:26.629" v="178" actId="1037"/>
          <ac:cxnSpMkLst>
            <pc:docMk/>
            <pc:sldMk cId="473108907" sldId="431"/>
            <ac:cxnSpMk id="23" creationId="{021F0ABA-D0F7-CD42-A98A-07EABA8C0850}"/>
          </ac:cxnSpMkLst>
        </pc:cxnChg>
        <pc:cxnChg chg="mod">
          <ac:chgData name="Manish Sharma" userId="b799adb9ba789c8f" providerId="LiveId" clId="{2BF1AFDE-0EC3-4D20-9ECF-8552883B8CAC}" dt="2022-07-10T09:46:26.629" v="178" actId="1037"/>
          <ac:cxnSpMkLst>
            <pc:docMk/>
            <pc:sldMk cId="473108907" sldId="431"/>
            <ac:cxnSpMk id="25" creationId="{DE698EF4-2407-2164-4C84-B722B2EE1BC6}"/>
          </ac:cxnSpMkLst>
        </pc:cxnChg>
        <pc:cxnChg chg="mod">
          <ac:chgData name="Manish Sharma" userId="b799adb9ba789c8f" providerId="LiveId" clId="{2BF1AFDE-0EC3-4D20-9ECF-8552883B8CAC}" dt="2022-07-10T09:46:26.629" v="178" actId="1037"/>
          <ac:cxnSpMkLst>
            <pc:docMk/>
            <pc:sldMk cId="473108907" sldId="431"/>
            <ac:cxnSpMk id="28" creationId="{4CC4ADB6-4DA5-DA80-3126-ECC5B7AA09FB}"/>
          </ac:cxnSpMkLst>
        </pc:cxnChg>
      </pc:sldChg>
      <pc:sldChg chg="addSp delSp modSp new mod">
        <pc:chgData name="Manish Sharma" userId="b799adb9ba789c8f" providerId="LiveId" clId="{2BF1AFDE-0EC3-4D20-9ECF-8552883B8CAC}" dt="2022-07-10T09:48:54.420" v="191"/>
        <pc:sldMkLst>
          <pc:docMk/>
          <pc:sldMk cId="2070434137" sldId="432"/>
        </pc:sldMkLst>
        <pc:spChg chg="del">
          <ac:chgData name="Manish Sharma" userId="b799adb9ba789c8f" providerId="LiveId" clId="{2BF1AFDE-0EC3-4D20-9ECF-8552883B8CAC}" dt="2022-07-10T09:46:34.467" v="180" actId="478"/>
          <ac:spMkLst>
            <pc:docMk/>
            <pc:sldMk cId="2070434137" sldId="432"/>
            <ac:spMk id="2" creationId="{9FA073E0-41B4-E4FD-0650-33A56530D1DC}"/>
          </ac:spMkLst>
        </pc:spChg>
        <pc:spChg chg="del">
          <ac:chgData name="Manish Sharma" userId="b799adb9ba789c8f" providerId="LiveId" clId="{2BF1AFDE-0EC3-4D20-9ECF-8552883B8CAC}" dt="2022-07-10T09:46:34.467" v="180" actId="478"/>
          <ac:spMkLst>
            <pc:docMk/>
            <pc:sldMk cId="2070434137" sldId="432"/>
            <ac:spMk id="3" creationId="{814B612D-FE28-7972-C3DC-C91250A470C2}"/>
          </ac:spMkLst>
        </pc:spChg>
        <pc:spChg chg="add mod">
          <ac:chgData name="Manish Sharma" userId="b799adb9ba789c8f" providerId="LiveId" clId="{2BF1AFDE-0EC3-4D20-9ECF-8552883B8CAC}" dt="2022-07-10T09:46:48.757" v="181"/>
          <ac:spMkLst>
            <pc:docMk/>
            <pc:sldMk cId="2070434137" sldId="432"/>
            <ac:spMk id="4" creationId="{73E4AC0D-48CF-9363-9A0D-4F63852E4209}"/>
          </ac:spMkLst>
        </pc:spChg>
        <pc:spChg chg="add mod">
          <ac:chgData name="Manish Sharma" userId="b799adb9ba789c8f" providerId="LiveId" clId="{2BF1AFDE-0EC3-4D20-9ECF-8552883B8CAC}" dt="2022-07-10T09:46:48.757" v="181"/>
          <ac:spMkLst>
            <pc:docMk/>
            <pc:sldMk cId="2070434137" sldId="432"/>
            <ac:spMk id="6" creationId="{89DB6D1C-30EC-86B2-0031-A638188BF068}"/>
          </ac:spMkLst>
        </pc:spChg>
        <pc:spChg chg="add mod">
          <ac:chgData name="Manish Sharma" userId="b799adb9ba789c8f" providerId="LiveId" clId="{2BF1AFDE-0EC3-4D20-9ECF-8552883B8CAC}" dt="2022-07-10T09:46:48.757" v="181"/>
          <ac:spMkLst>
            <pc:docMk/>
            <pc:sldMk cId="2070434137" sldId="432"/>
            <ac:spMk id="7" creationId="{CE8143A6-2DE3-F930-41EC-A7FEE31FAF77}"/>
          </ac:spMkLst>
        </pc:spChg>
        <pc:spChg chg="add mod">
          <ac:chgData name="Manish Sharma" userId="b799adb9ba789c8f" providerId="LiveId" clId="{2BF1AFDE-0EC3-4D20-9ECF-8552883B8CAC}" dt="2022-07-10T09:47:00.649" v="182"/>
          <ac:spMkLst>
            <pc:docMk/>
            <pc:sldMk cId="2070434137" sldId="432"/>
            <ac:spMk id="9" creationId="{41A911E7-C78B-1A12-142C-F8EE695E0E82}"/>
          </ac:spMkLst>
        </pc:spChg>
        <pc:spChg chg="add mod">
          <ac:chgData name="Manish Sharma" userId="b799adb9ba789c8f" providerId="LiveId" clId="{2BF1AFDE-0EC3-4D20-9ECF-8552883B8CAC}" dt="2022-07-10T09:47:00.649" v="182"/>
          <ac:spMkLst>
            <pc:docMk/>
            <pc:sldMk cId="2070434137" sldId="432"/>
            <ac:spMk id="10" creationId="{5C76D3AB-94AA-BDD4-E090-8B079556B324}"/>
          </ac:spMkLst>
        </pc:spChg>
        <pc:spChg chg="add mod">
          <ac:chgData name="Manish Sharma" userId="b799adb9ba789c8f" providerId="LiveId" clId="{2BF1AFDE-0EC3-4D20-9ECF-8552883B8CAC}" dt="2022-07-10T09:47:08.155" v="183"/>
          <ac:spMkLst>
            <pc:docMk/>
            <pc:sldMk cId="2070434137" sldId="432"/>
            <ac:spMk id="12" creationId="{ED91C81F-F92D-8BA0-96F9-A2F09C27D694}"/>
          </ac:spMkLst>
        </pc:spChg>
        <pc:spChg chg="add mod">
          <ac:chgData name="Manish Sharma" userId="b799adb9ba789c8f" providerId="LiveId" clId="{2BF1AFDE-0EC3-4D20-9ECF-8552883B8CAC}" dt="2022-07-10T09:47:08.155" v="183"/>
          <ac:spMkLst>
            <pc:docMk/>
            <pc:sldMk cId="2070434137" sldId="432"/>
            <ac:spMk id="13" creationId="{688D7AD7-6A5B-1312-CB05-D1B3ED1E397C}"/>
          </ac:spMkLst>
        </pc:spChg>
        <pc:spChg chg="add mod">
          <ac:chgData name="Manish Sharma" userId="b799adb9ba789c8f" providerId="LiveId" clId="{2BF1AFDE-0EC3-4D20-9ECF-8552883B8CAC}" dt="2022-07-10T09:47:15.071" v="184"/>
          <ac:spMkLst>
            <pc:docMk/>
            <pc:sldMk cId="2070434137" sldId="432"/>
            <ac:spMk id="14" creationId="{37088E4C-34DC-3427-A2C3-B49CF6759B9F}"/>
          </ac:spMkLst>
        </pc:spChg>
        <pc:spChg chg="add mod">
          <ac:chgData name="Manish Sharma" userId="b799adb9ba789c8f" providerId="LiveId" clId="{2BF1AFDE-0EC3-4D20-9ECF-8552883B8CAC}" dt="2022-07-10T09:47:15.071" v="184"/>
          <ac:spMkLst>
            <pc:docMk/>
            <pc:sldMk cId="2070434137" sldId="432"/>
            <ac:spMk id="16" creationId="{735281F0-5EFE-3744-9251-C21A5FF97F27}"/>
          </ac:spMkLst>
        </pc:spChg>
        <pc:spChg chg="add mod">
          <ac:chgData name="Manish Sharma" userId="b799adb9ba789c8f" providerId="LiveId" clId="{2BF1AFDE-0EC3-4D20-9ECF-8552883B8CAC}" dt="2022-07-10T09:47:24.200" v="185"/>
          <ac:spMkLst>
            <pc:docMk/>
            <pc:sldMk cId="2070434137" sldId="432"/>
            <ac:spMk id="17" creationId="{CFF5F852-E8CC-A04B-7EA9-4B0399DCF7DA}"/>
          </ac:spMkLst>
        </pc:spChg>
        <pc:spChg chg="add mod">
          <ac:chgData name="Manish Sharma" userId="b799adb9ba789c8f" providerId="LiveId" clId="{2BF1AFDE-0EC3-4D20-9ECF-8552883B8CAC}" dt="2022-07-10T09:47:37.660" v="186"/>
          <ac:spMkLst>
            <pc:docMk/>
            <pc:sldMk cId="2070434137" sldId="432"/>
            <ac:spMk id="21" creationId="{90A1D45E-9198-BB2F-5AB9-D32778F48723}"/>
          </ac:spMkLst>
        </pc:spChg>
        <pc:spChg chg="add mod">
          <ac:chgData name="Manish Sharma" userId="b799adb9ba789c8f" providerId="LiveId" clId="{2BF1AFDE-0EC3-4D20-9ECF-8552883B8CAC}" dt="2022-07-10T09:48:00.544" v="188" actId="1076"/>
          <ac:spMkLst>
            <pc:docMk/>
            <pc:sldMk cId="2070434137" sldId="432"/>
            <ac:spMk id="23" creationId="{3334DAAC-15C2-E2F1-5CF9-A3A83E4893BE}"/>
          </ac:spMkLst>
        </pc:spChg>
        <pc:spChg chg="add mod">
          <ac:chgData name="Manish Sharma" userId="b799adb9ba789c8f" providerId="LiveId" clId="{2BF1AFDE-0EC3-4D20-9ECF-8552883B8CAC}" dt="2022-07-10T09:47:53.487" v="187"/>
          <ac:spMkLst>
            <pc:docMk/>
            <pc:sldMk cId="2070434137" sldId="432"/>
            <ac:spMk id="24" creationId="{32910CFD-057B-875E-F638-972B5F9BA27C}"/>
          </ac:spMkLst>
        </pc:spChg>
        <pc:spChg chg="add mod">
          <ac:chgData name="Manish Sharma" userId="b799adb9ba789c8f" providerId="LiveId" clId="{2BF1AFDE-0EC3-4D20-9ECF-8552883B8CAC}" dt="2022-07-10T09:48:25.568" v="189"/>
          <ac:spMkLst>
            <pc:docMk/>
            <pc:sldMk cId="2070434137" sldId="432"/>
            <ac:spMk id="26" creationId="{6A91980B-1122-75B5-07DE-279243EF9E71}"/>
          </ac:spMkLst>
        </pc:spChg>
        <pc:spChg chg="add mod">
          <ac:chgData name="Manish Sharma" userId="b799adb9ba789c8f" providerId="LiveId" clId="{2BF1AFDE-0EC3-4D20-9ECF-8552883B8CAC}" dt="2022-07-10T09:48:25.568" v="189"/>
          <ac:spMkLst>
            <pc:docMk/>
            <pc:sldMk cId="2070434137" sldId="432"/>
            <ac:spMk id="27" creationId="{3B1169AF-36A8-87AA-4D27-2F79BC01828A}"/>
          </ac:spMkLst>
        </pc:spChg>
        <pc:spChg chg="add mod">
          <ac:chgData name="Manish Sharma" userId="b799adb9ba789c8f" providerId="LiveId" clId="{2BF1AFDE-0EC3-4D20-9ECF-8552883B8CAC}" dt="2022-07-10T09:48:47.567" v="190"/>
          <ac:spMkLst>
            <pc:docMk/>
            <pc:sldMk cId="2070434137" sldId="432"/>
            <ac:spMk id="28" creationId="{9F47CAA0-383F-E6C7-B28B-0BF2B0DD0157}"/>
          </ac:spMkLst>
        </pc:spChg>
        <pc:spChg chg="add mod">
          <ac:chgData name="Manish Sharma" userId="b799adb9ba789c8f" providerId="LiveId" clId="{2BF1AFDE-0EC3-4D20-9ECF-8552883B8CAC}" dt="2022-07-10T09:48:54.420" v="191"/>
          <ac:spMkLst>
            <pc:docMk/>
            <pc:sldMk cId="2070434137" sldId="432"/>
            <ac:spMk id="29" creationId="{100D768B-9821-3615-71CE-33484D3D4819}"/>
          </ac:spMkLst>
        </pc:spChg>
        <pc:cxnChg chg="add mod">
          <ac:chgData name="Manish Sharma" userId="b799adb9ba789c8f" providerId="LiveId" clId="{2BF1AFDE-0EC3-4D20-9ECF-8552883B8CAC}" dt="2022-07-10T09:46:48.757" v="181"/>
          <ac:cxnSpMkLst>
            <pc:docMk/>
            <pc:sldMk cId="2070434137" sldId="432"/>
            <ac:cxnSpMk id="5" creationId="{1ED0ABAC-1C70-C7F1-1925-FB1A3BC35282}"/>
          </ac:cxnSpMkLst>
        </pc:cxnChg>
        <pc:cxnChg chg="add mod">
          <ac:chgData name="Manish Sharma" userId="b799adb9ba789c8f" providerId="LiveId" clId="{2BF1AFDE-0EC3-4D20-9ECF-8552883B8CAC}" dt="2022-07-10T09:47:00.649" v="182"/>
          <ac:cxnSpMkLst>
            <pc:docMk/>
            <pc:sldMk cId="2070434137" sldId="432"/>
            <ac:cxnSpMk id="8" creationId="{259C47D0-1E75-BB8B-C8D0-D58B1E8561D6}"/>
          </ac:cxnSpMkLst>
        </pc:cxnChg>
        <pc:cxnChg chg="add mod">
          <ac:chgData name="Manish Sharma" userId="b799adb9ba789c8f" providerId="LiveId" clId="{2BF1AFDE-0EC3-4D20-9ECF-8552883B8CAC}" dt="2022-07-10T09:47:08.155" v="183"/>
          <ac:cxnSpMkLst>
            <pc:docMk/>
            <pc:sldMk cId="2070434137" sldId="432"/>
            <ac:cxnSpMk id="11" creationId="{B7602B00-EA26-ED06-3A01-CAC3AC3BC802}"/>
          </ac:cxnSpMkLst>
        </pc:cxnChg>
        <pc:cxnChg chg="add mod">
          <ac:chgData name="Manish Sharma" userId="b799adb9ba789c8f" providerId="LiveId" clId="{2BF1AFDE-0EC3-4D20-9ECF-8552883B8CAC}" dt="2022-07-10T09:47:15.071" v="184"/>
          <ac:cxnSpMkLst>
            <pc:docMk/>
            <pc:sldMk cId="2070434137" sldId="432"/>
            <ac:cxnSpMk id="15" creationId="{63AE490A-F412-9975-1694-1835820D44A3}"/>
          </ac:cxnSpMkLst>
        </pc:cxnChg>
        <pc:cxnChg chg="add mod">
          <ac:chgData name="Manish Sharma" userId="b799adb9ba789c8f" providerId="LiveId" clId="{2BF1AFDE-0EC3-4D20-9ECF-8552883B8CAC}" dt="2022-07-10T09:47:24.200" v="185"/>
          <ac:cxnSpMkLst>
            <pc:docMk/>
            <pc:sldMk cId="2070434137" sldId="432"/>
            <ac:cxnSpMk id="18" creationId="{7C6AD279-825E-778A-DFC5-EDFE2FDAE44F}"/>
          </ac:cxnSpMkLst>
        </pc:cxnChg>
        <pc:cxnChg chg="add mod">
          <ac:chgData name="Manish Sharma" userId="b799adb9ba789c8f" providerId="LiveId" clId="{2BF1AFDE-0EC3-4D20-9ECF-8552883B8CAC}" dt="2022-07-10T09:47:24.200" v="185"/>
          <ac:cxnSpMkLst>
            <pc:docMk/>
            <pc:sldMk cId="2070434137" sldId="432"/>
            <ac:cxnSpMk id="19" creationId="{83EEACBB-50E0-A6DF-F36B-6292DC05118F}"/>
          </ac:cxnSpMkLst>
        </pc:cxnChg>
        <pc:cxnChg chg="add mod">
          <ac:chgData name="Manish Sharma" userId="b799adb9ba789c8f" providerId="LiveId" clId="{2BF1AFDE-0EC3-4D20-9ECF-8552883B8CAC}" dt="2022-07-10T09:47:24.200" v="185"/>
          <ac:cxnSpMkLst>
            <pc:docMk/>
            <pc:sldMk cId="2070434137" sldId="432"/>
            <ac:cxnSpMk id="20" creationId="{1C92BE8E-A94C-9B93-A1FC-F1DF39F45BE6}"/>
          </ac:cxnSpMkLst>
        </pc:cxnChg>
        <pc:cxnChg chg="add mod">
          <ac:chgData name="Manish Sharma" userId="b799adb9ba789c8f" providerId="LiveId" clId="{2BF1AFDE-0EC3-4D20-9ECF-8552883B8CAC}" dt="2022-07-10T09:47:37.660" v="186"/>
          <ac:cxnSpMkLst>
            <pc:docMk/>
            <pc:sldMk cId="2070434137" sldId="432"/>
            <ac:cxnSpMk id="22" creationId="{F1A6C3A0-D974-296D-2089-1A41AB3A87CF}"/>
          </ac:cxnSpMkLst>
        </pc:cxnChg>
        <pc:cxnChg chg="add mod">
          <ac:chgData name="Manish Sharma" userId="b799adb9ba789c8f" providerId="LiveId" clId="{2BF1AFDE-0EC3-4D20-9ECF-8552883B8CAC}" dt="2022-07-10T09:48:25.568" v="189"/>
          <ac:cxnSpMkLst>
            <pc:docMk/>
            <pc:sldMk cId="2070434137" sldId="432"/>
            <ac:cxnSpMk id="25" creationId="{B07BB300-1A9E-2534-CFC9-94A99DBB333C}"/>
          </ac:cxnSpMkLst>
        </pc:cxnChg>
      </pc:sldChg>
      <pc:sldChg chg="modSp new mod">
        <pc:chgData name="Manish Sharma" userId="b799adb9ba789c8f" providerId="LiveId" clId="{2BF1AFDE-0EC3-4D20-9ECF-8552883B8CAC}" dt="2022-07-10T09:51:51.167" v="273" actId="20577"/>
        <pc:sldMkLst>
          <pc:docMk/>
          <pc:sldMk cId="2430039802" sldId="433"/>
        </pc:sldMkLst>
        <pc:spChg chg="mod">
          <ac:chgData name="Manish Sharma" userId="b799adb9ba789c8f" providerId="LiveId" clId="{2BF1AFDE-0EC3-4D20-9ECF-8552883B8CAC}" dt="2022-07-10T09:50:22.195" v="219" actId="20577"/>
          <ac:spMkLst>
            <pc:docMk/>
            <pc:sldMk cId="2430039802" sldId="433"/>
            <ac:spMk id="2" creationId="{FBA276AF-FDB6-8170-B79C-CA3D4B60CD67}"/>
          </ac:spMkLst>
        </pc:spChg>
        <pc:spChg chg="mod">
          <ac:chgData name="Manish Sharma" userId="b799adb9ba789c8f" providerId="LiveId" clId="{2BF1AFDE-0EC3-4D20-9ECF-8552883B8CAC}" dt="2022-07-10T09:51:51.167" v="273" actId="20577"/>
          <ac:spMkLst>
            <pc:docMk/>
            <pc:sldMk cId="2430039802" sldId="433"/>
            <ac:spMk id="3" creationId="{ADAA803E-1DF9-8993-3B8B-3835A13A86DE}"/>
          </ac:spMkLst>
        </pc:spChg>
      </pc:sldChg>
      <pc:sldChg chg="modSp new mod">
        <pc:chgData name="Manish Sharma" userId="b799adb9ba789c8f" providerId="LiveId" clId="{2BF1AFDE-0EC3-4D20-9ECF-8552883B8CAC}" dt="2022-07-10T10:30:41.808" v="288" actId="20577"/>
        <pc:sldMkLst>
          <pc:docMk/>
          <pc:sldMk cId="1127274436" sldId="434"/>
        </pc:sldMkLst>
        <pc:spChg chg="mod">
          <ac:chgData name="Manish Sharma" userId="b799adb9ba789c8f" providerId="LiveId" clId="{2BF1AFDE-0EC3-4D20-9ECF-8552883B8CAC}" dt="2022-07-10T10:30:34.525" v="285" actId="20577"/>
          <ac:spMkLst>
            <pc:docMk/>
            <pc:sldMk cId="1127274436" sldId="434"/>
            <ac:spMk id="2" creationId="{6A7BA1FA-FD04-AAC4-7CF4-32F90ECDDC22}"/>
          </ac:spMkLst>
        </pc:spChg>
        <pc:spChg chg="mod">
          <ac:chgData name="Manish Sharma" userId="b799adb9ba789c8f" providerId="LiveId" clId="{2BF1AFDE-0EC3-4D20-9ECF-8552883B8CAC}" dt="2022-07-10T10:30:41.808" v="288" actId="20577"/>
          <ac:spMkLst>
            <pc:docMk/>
            <pc:sldMk cId="1127274436" sldId="434"/>
            <ac:spMk id="3" creationId="{BC746B8E-EF27-4451-554A-C99F9E2F0117}"/>
          </ac:spMkLst>
        </pc:sp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6A6A831F-A4F1-4296-9DCC-BB93DE25708F}"/>
    <pc:docChg chg="custSel modSld">
      <pc:chgData name="Manish Sharma" userId="b799adb9ba789c8f" providerId="LiveId" clId="{6A6A831F-A4F1-4296-9DCC-BB93DE25708F}" dt="2023-07-09T07:26:41.278" v="0" actId="26606"/>
      <pc:docMkLst>
        <pc:docMk/>
      </pc:docMkLst>
      <pc:sldChg chg="addSp mod setBg">
        <pc:chgData name="Manish Sharma" userId="b799adb9ba789c8f" providerId="LiveId" clId="{6A6A831F-A4F1-4296-9DCC-BB93DE25708F}" dt="2023-07-09T07:26:41.278" v="0" actId="26606"/>
        <pc:sldMkLst>
          <pc:docMk/>
          <pc:sldMk cId="1121659111" sldId="286"/>
        </pc:sldMkLst>
        <pc:spChg chg="add">
          <ac:chgData name="Manish Sharma" userId="b799adb9ba789c8f" providerId="LiveId" clId="{6A6A831F-A4F1-4296-9DCC-BB93DE25708F}" dt="2023-07-09T07:26:41.278" v="0" actId="26606"/>
          <ac:spMkLst>
            <pc:docMk/>
            <pc:sldMk cId="1121659111" sldId="286"/>
            <ac:spMk id="17" creationId="{D4771268-CB57-404A-9271-370EB28F6090}"/>
          </ac:spMkLst>
        </pc:spChg>
      </pc:sldChg>
    </pc:docChg>
  </pc:docChgLst>
  <pc:docChgLst>
    <pc:chgData name="Manish Sharma" userId="b799adb9ba789c8f" providerId="LiveId" clId="{C8800B2F-2F2E-408B-B937-3341310BE625}"/>
    <pc:docChg chg="custSel addSld modSld">
      <pc:chgData name="Manish Sharma" userId="b799adb9ba789c8f" providerId="LiveId" clId="{C8800B2F-2F2E-408B-B937-3341310BE625}" dt="2023-06-09T11:05:10.718" v="32" actId="20577"/>
      <pc:docMkLst>
        <pc:docMk/>
      </pc:docMkLst>
      <pc:sldChg chg="add">
        <pc:chgData name="Manish Sharma" userId="b799adb9ba789c8f" providerId="LiveId" clId="{C8800B2F-2F2E-408B-B937-3341310BE625}" dt="2023-06-09T03:51:27.165" v="0"/>
        <pc:sldMkLst>
          <pc:docMk/>
          <pc:sldMk cId="3742683978" sldId="278"/>
        </pc:sldMkLst>
      </pc:sldChg>
      <pc:sldChg chg="add">
        <pc:chgData name="Manish Sharma" userId="b799adb9ba789c8f" providerId="LiveId" clId="{C8800B2F-2F2E-408B-B937-3341310BE625}" dt="2023-06-09T09:38:00.589" v="2"/>
        <pc:sldMkLst>
          <pc:docMk/>
          <pc:sldMk cId="4112244625" sldId="283"/>
        </pc:sldMkLst>
      </pc:sldChg>
      <pc:sldChg chg="add">
        <pc:chgData name="Manish Sharma" userId="b799adb9ba789c8f" providerId="LiveId" clId="{C8800B2F-2F2E-408B-B937-3341310BE625}" dt="2023-06-09T09:38:00.589" v="2"/>
        <pc:sldMkLst>
          <pc:docMk/>
          <pc:sldMk cId="3526466874" sldId="284"/>
        </pc:sldMkLst>
      </pc:sldChg>
      <pc:sldChg chg="delSp add setBg delDesignElem">
        <pc:chgData name="Manish Sharma" userId="b799adb9ba789c8f" providerId="LiveId" clId="{C8800B2F-2F2E-408B-B937-3341310BE625}" dt="2023-06-09T09:38:00.589" v="2"/>
        <pc:sldMkLst>
          <pc:docMk/>
          <pc:sldMk cId="1121659111" sldId="286"/>
        </pc:sldMkLst>
        <pc:spChg chg="del">
          <ac:chgData name="Manish Sharma" userId="b799adb9ba789c8f" providerId="LiveId" clId="{C8800B2F-2F2E-408B-B937-3341310BE625}" dt="2023-06-09T09:38:00.589" v="2"/>
          <ac:spMkLst>
            <pc:docMk/>
            <pc:sldMk cId="1121659111" sldId="286"/>
            <ac:spMk id="16" creationId="{D4771268-CB57-404A-9271-370EB28F6090}"/>
          </ac:spMkLst>
        </pc:spChg>
      </pc:sldChg>
      <pc:sldChg chg="add">
        <pc:chgData name="Manish Sharma" userId="b799adb9ba789c8f" providerId="LiveId" clId="{C8800B2F-2F2E-408B-B937-3341310BE625}" dt="2023-06-09T03:51:27.165" v="0"/>
        <pc:sldMkLst>
          <pc:docMk/>
          <pc:sldMk cId="2020432023" sldId="317"/>
        </pc:sldMkLst>
      </pc:sldChg>
      <pc:sldChg chg="add">
        <pc:chgData name="Manish Sharma" userId="b799adb9ba789c8f" providerId="LiveId" clId="{C8800B2F-2F2E-408B-B937-3341310BE625}" dt="2023-06-09T03:51:27.165" v="0"/>
        <pc:sldMkLst>
          <pc:docMk/>
          <pc:sldMk cId="992083087" sldId="318"/>
        </pc:sldMkLst>
      </pc:sldChg>
      <pc:sldChg chg="add">
        <pc:chgData name="Manish Sharma" userId="b799adb9ba789c8f" providerId="LiveId" clId="{C8800B2F-2F2E-408B-B937-3341310BE625}" dt="2023-06-09T09:38:00.589" v="2"/>
        <pc:sldMkLst>
          <pc:docMk/>
          <pc:sldMk cId="2677077442" sldId="319"/>
        </pc:sldMkLst>
      </pc:sldChg>
      <pc:sldChg chg="add">
        <pc:chgData name="Manish Sharma" userId="b799adb9ba789c8f" providerId="LiveId" clId="{C8800B2F-2F2E-408B-B937-3341310BE625}" dt="2023-06-09T09:38:00.589" v="2"/>
        <pc:sldMkLst>
          <pc:docMk/>
          <pc:sldMk cId="976549785" sldId="320"/>
        </pc:sldMkLst>
      </pc:sldChg>
      <pc:sldChg chg="add">
        <pc:chgData name="Manish Sharma" userId="b799adb9ba789c8f" providerId="LiveId" clId="{C8800B2F-2F2E-408B-B937-3341310BE625}" dt="2023-06-09T09:38:00.589" v="2"/>
        <pc:sldMkLst>
          <pc:docMk/>
          <pc:sldMk cId="1393763600" sldId="321"/>
        </pc:sldMkLst>
      </pc:sldChg>
      <pc:sldChg chg="add">
        <pc:chgData name="Manish Sharma" userId="b799adb9ba789c8f" providerId="LiveId" clId="{C8800B2F-2F2E-408B-B937-3341310BE625}" dt="2023-06-09T09:38:00.589" v="2"/>
        <pc:sldMkLst>
          <pc:docMk/>
          <pc:sldMk cId="2086204329" sldId="322"/>
        </pc:sldMkLst>
      </pc:sldChg>
      <pc:sldChg chg="add">
        <pc:chgData name="Manish Sharma" userId="b799adb9ba789c8f" providerId="LiveId" clId="{C8800B2F-2F2E-408B-B937-3341310BE625}" dt="2023-06-09T09:38:00.589" v="2"/>
        <pc:sldMkLst>
          <pc:docMk/>
          <pc:sldMk cId="4024640257" sldId="323"/>
        </pc:sldMkLst>
      </pc:sldChg>
      <pc:sldChg chg="add">
        <pc:chgData name="Manish Sharma" userId="b799adb9ba789c8f" providerId="LiveId" clId="{C8800B2F-2F2E-408B-B937-3341310BE625}" dt="2023-06-09T09:38:00.589" v="2"/>
        <pc:sldMkLst>
          <pc:docMk/>
          <pc:sldMk cId="869922491" sldId="324"/>
        </pc:sldMkLst>
      </pc:sldChg>
      <pc:sldChg chg="add">
        <pc:chgData name="Manish Sharma" userId="b799adb9ba789c8f" providerId="LiveId" clId="{C8800B2F-2F2E-408B-B937-3341310BE625}" dt="2023-06-09T09:38:00.589" v="2"/>
        <pc:sldMkLst>
          <pc:docMk/>
          <pc:sldMk cId="743372294" sldId="326"/>
        </pc:sldMkLst>
      </pc:sldChg>
      <pc:sldChg chg="add">
        <pc:chgData name="Manish Sharma" userId="b799adb9ba789c8f" providerId="LiveId" clId="{C8800B2F-2F2E-408B-B937-3341310BE625}" dt="2023-06-09T09:38:00.589" v="2"/>
        <pc:sldMkLst>
          <pc:docMk/>
          <pc:sldMk cId="1562318406" sldId="327"/>
        </pc:sldMkLst>
      </pc:sldChg>
      <pc:sldChg chg="add">
        <pc:chgData name="Manish Sharma" userId="b799adb9ba789c8f" providerId="LiveId" clId="{C8800B2F-2F2E-408B-B937-3341310BE625}" dt="2023-06-09T10:08:59.710" v="3"/>
        <pc:sldMkLst>
          <pc:docMk/>
          <pc:sldMk cId="3787089593" sldId="358"/>
        </pc:sldMkLst>
      </pc:sldChg>
      <pc:sldChg chg="add">
        <pc:chgData name="Manish Sharma" userId="b799adb9ba789c8f" providerId="LiveId" clId="{C8800B2F-2F2E-408B-B937-3341310BE625}" dt="2023-06-09T10:08:59.710" v="3"/>
        <pc:sldMkLst>
          <pc:docMk/>
          <pc:sldMk cId="945998607" sldId="359"/>
        </pc:sldMkLst>
      </pc:sldChg>
      <pc:sldChg chg="modSp add mod">
        <pc:chgData name="Manish Sharma" userId="b799adb9ba789c8f" providerId="LiveId" clId="{C8800B2F-2F2E-408B-B937-3341310BE625}" dt="2023-06-09T11:05:10.718" v="32" actId="20577"/>
        <pc:sldMkLst>
          <pc:docMk/>
          <pc:sldMk cId="3963583470" sldId="363"/>
        </pc:sldMkLst>
        <pc:spChg chg="mod">
          <ac:chgData name="Manish Sharma" userId="b799adb9ba789c8f" providerId="LiveId" clId="{C8800B2F-2F2E-408B-B937-3341310BE625}" dt="2023-06-09T11:05:10.718" v="32" actId="20577"/>
          <ac:spMkLst>
            <pc:docMk/>
            <pc:sldMk cId="3963583470" sldId="363"/>
            <ac:spMk id="3" creationId="{932EFFB2-78BE-4AAE-8461-5C7A6F32CADD}"/>
          </ac:spMkLst>
        </pc:spChg>
      </pc:sldChg>
      <pc:sldChg chg="add">
        <pc:chgData name="Manish Sharma" userId="b799adb9ba789c8f" providerId="LiveId" clId="{C8800B2F-2F2E-408B-B937-3341310BE625}" dt="2023-06-09T09:38:00.589" v="2"/>
        <pc:sldMkLst>
          <pc:docMk/>
          <pc:sldMk cId="3178330498" sldId="372"/>
        </pc:sldMkLst>
      </pc:sldChg>
      <pc:sldChg chg="add">
        <pc:chgData name="Manish Sharma" userId="b799adb9ba789c8f" providerId="LiveId" clId="{C8800B2F-2F2E-408B-B937-3341310BE625}" dt="2023-06-09T09:38:00.589" v="2"/>
        <pc:sldMkLst>
          <pc:docMk/>
          <pc:sldMk cId="2312612026" sldId="373"/>
        </pc:sldMkLst>
      </pc:sldChg>
      <pc:sldChg chg="add">
        <pc:chgData name="Manish Sharma" userId="b799adb9ba789c8f" providerId="LiveId" clId="{C8800B2F-2F2E-408B-B937-3341310BE625}" dt="2023-06-09T09:38:00.589" v="2"/>
        <pc:sldMkLst>
          <pc:docMk/>
          <pc:sldMk cId="1718716385" sldId="374"/>
        </pc:sldMkLst>
      </pc:sldChg>
      <pc:sldChg chg="add">
        <pc:chgData name="Manish Sharma" userId="b799adb9ba789c8f" providerId="LiveId" clId="{C8800B2F-2F2E-408B-B937-3341310BE625}" dt="2023-06-09T09:38:00.589" v="2"/>
        <pc:sldMkLst>
          <pc:docMk/>
          <pc:sldMk cId="3112387439" sldId="375"/>
        </pc:sldMkLst>
      </pc:sldChg>
      <pc:sldChg chg="add">
        <pc:chgData name="Manish Sharma" userId="b799adb9ba789c8f" providerId="LiveId" clId="{C8800B2F-2F2E-408B-B937-3341310BE625}" dt="2023-06-09T09:38:00.589" v="2"/>
        <pc:sldMkLst>
          <pc:docMk/>
          <pc:sldMk cId="2450723147" sldId="376"/>
        </pc:sldMkLst>
      </pc:sldChg>
      <pc:sldChg chg="add">
        <pc:chgData name="Manish Sharma" userId="b799adb9ba789c8f" providerId="LiveId" clId="{C8800B2F-2F2E-408B-B937-3341310BE625}" dt="2023-06-09T09:38:00.589" v="2"/>
        <pc:sldMkLst>
          <pc:docMk/>
          <pc:sldMk cId="3826694408" sldId="430"/>
        </pc:sldMkLst>
      </pc:sldChg>
      <pc:sldChg chg="add">
        <pc:chgData name="Manish Sharma" userId="b799adb9ba789c8f" providerId="LiveId" clId="{C8800B2F-2F2E-408B-B937-3341310BE625}" dt="2023-06-09T10:14:17.149" v="11"/>
        <pc:sldMkLst>
          <pc:docMk/>
          <pc:sldMk cId="3249920404" sldId="431"/>
        </pc:sldMkLst>
      </pc:sldChg>
      <pc:sldChg chg="modSp add mod">
        <pc:chgData name="Manish Sharma" userId="b799adb9ba789c8f" providerId="LiveId" clId="{C8800B2F-2F2E-408B-B937-3341310BE625}" dt="2023-06-09T10:15:02.569" v="13" actId="33524"/>
        <pc:sldMkLst>
          <pc:docMk/>
          <pc:sldMk cId="3468785915" sldId="432"/>
        </pc:sldMkLst>
        <pc:spChg chg="mod">
          <ac:chgData name="Manish Sharma" userId="b799adb9ba789c8f" providerId="LiveId" clId="{C8800B2F-2F2E-408B-B937-3341310BE625}" dt="2023-06-09T10:15:02.569" v="13" actId="33524"/>
          <ac:spMkLst>
            <pc:docMk/>
            <pc:sldMk cId="3468785915" sldId="432"/>
            <ac:spMk id="28" creationId="{2591322A-B78B-25EE-2C65-F2B90B8DAA67}"/>
          </ac:spMkLst>
        </pc:spChg>
      </pc:sldChg>
      <pc:sldChg chg="add">
        <pc:chgData name="Manish Sharma" userId="b799adb9ba789c8f" providerId="LiveId" clId="{C8800B2F-2F2E-408B-B937-3341310BE625}" dt="2023-06-09T10:09:18.405" v="4"/>
        <pc:sldMkLst>
          <pc:docMk/>
          <pc:sldMk cId="3472387083" sldId="518"/>
        </pc:sldMkLst>
      </pc:sldChg>
      <pc:sldChg chg="add">
        <pc:chgData name="Manish Sharma" userId="b799adb9ba789c8f" providerId="LiveId" clId="{C8800B2F-2F2E-408B-B937-3341310BE625}" dt="2023-06-09T10:11:33.644" v="7"/>
        <pc:sldMkLst>
          <pc:docMk/>
          <pc:sldMk cId="2106062417" sldId="519"/>
        </pc:sldMkLst>
      </pc:sldChg>
      <pc:sldChg chg="add">
        <pc:chgData name="Manish Sharma" userId="b799adb9ba789c8f" providerId="LiveId" clId="{C8800B2F-2F2E-408B-B937-3341310BE625}" dt="2023-06-09T10:09:18.405" v="4"/>
        <pc:sldMkLst>
          <pc:docMk/>
          <pc:sldMk cId="1079055575" sldId="520"/>
        </pc:sldMkLst>
      </pc:sldChg>
      <pc:sldChg chg="add">
        <pc:chgData name="Manish Sharma" userId="b799adb9ba789c8f" providerId="LiveId" clId="{C8800B2F-2F2E-408B-B937-3341310BE625}" dt="2023-06-09T10:10:16.198" v="5"/>
        <pc:sldMkLst>
          <pc:docMk/>
          <pc:sldMk cId="506791769" sldId="521"/>
        </pc:sldMkLst>
      </pc:sldChg>
      <pc:sldChg chg="add">
        <pc:chgData name="Manish Sharma" userId="b799adb9ba789c8f" providerId="LiveId" clId="{C8800B2F-2F2E-408B-B937-3341310BE625}" dt="2023-06-09T10:10:16.198" v="5"/>
        <pc:sldMkLst>
          <pc:docMk/>
          <pc:sldMk cId="2665981515" sldId="522"/>
        </pc:sldMkLst>
      </pc:sldChg>
      <pc:sldChg chg="add">
        <pc:chgData name="Manish Sharma" userId="b799adb9ba789c8f" providerId="LiveId" clId="{C8800B2F-2F2E-408B-B937-3341310BE625}" dt="2023-06-09T10:11:23.665" v="6"/>
        <pc:sldMkLst>
          <pc:docMk/>
          <pc:sldMk cId="684357545" sldId="523"/>
        </pc:sldMkLst>
      </pc:sldChg>
      <pc:sldChg chg="add">
        <pc:chgData name="Manish Sharma" userId="b799adb9ba789c8f" providerId="LiveId" clId="{C8800B2F-2F2E-408B-B937-3341310BE625}" dt="2023-06-09T10:11:23.665" v="6"/>
        <pc:sldMkLst>
          <pc:docMk/>
          <pc:sldMk cId="325613521" sldId="524"/>
        </pc:sldMkLst>
      </pc:sldChg>
      <pc:sldChg chg="add">
        <pc:chgData name="Manish Sharma" userId="b799adb9ba789c8f" providerId="LiveId" clId="{C8800B2F-2F2E-408B-B937-3341310BE625}" dt="2023-06-09T10:11:23.665" v="6"/>
        <pc:sldMkLst>
          <pc:docMk/>
          <pc:sldMk cId="2174120486" sldId="525"/>
        </pc:sldMkLst>
      </pc:sldChg>
      <pc:sldChg chg="add">
        <pc:chgData name="Manish Sharma" userId="b799adb9ba789c8f" providerId="LiveId" clId="{C8800B2F-2F2E-408B-B937-3341310BE625}" dt="2023-06-09T10:11:23.665" v="6"/>
        <pc:sldMkLst>
          <pc:docMk/>
          <pc:sldMk cId="2247680121" sldId="526"/>
        </pc:sldMkLst>
      </pc:sldChg>
      <pc:sldChg chg="add">
        <pc:chgData name="Manish Sharma" userId="b799adb9ba789c8f" providerId="LiveId" clId="{C8800B2F-2F2E-408B-B937-3341310BE625}" dt="2023-06-09T10:12:41.432" v="8"/>
        <pc:sldMkLst>
          <pc:docMk/>
          <pc:sldMk cId="1278381055" sldId="527"/>
        </pc:sldMkLst>
      </pc:sldChg>
      <pc:sldChg chg="add">
        <pc:chgData name="Manish Sharma" userId="b799adb9ba789c8f" providerId="LiveId" clId="{C8800B2F-2F2E-408B-B937-3341310BE625}" dt="2023-06-09T10:13:27.038" v="9"/>
        <pc:sldMkLst>
          <pc:docMk/>
          <pc:sldMk cId="3341106865" sldId="528"/>
        </pc:sldMkLst>
      </pc:sldChg>
      <pc:sldChg chg="add">
        <pc:chgData name="Manish Sharma" userId="b799adb9ba789c8f" providerId="LiveId" clId="{C8800B2F-2F2E-408B-B937-3341310BE625}" dt="2023-06-09T10:13:47.316" v="10"/>
        <pc:sldMkLst>
          <pc:docMk/>
          <pc:sldMk cId="3638075231" sldId="529"/>
        </pc:sldMkLst>
      </pc:sldChg>
    </pc:docChg>
  </pc:docChgLst>
  <pc:docChgLst>
    <pc:chgData name="Manish Sharma" userId="b799adb9ba789c8f" providerId="LiveId" clId="{D10C37F9-2D08-4B3E-9F98-9E9E5C636EAE}"/>
    <pc:docChg chg="undo custSel addSld delSld modSld">
      <pc:chgData name="Manish Sharma" userId="b799adb9ba789c8f" providerId="LiveId" clId="{D10C37F9-2D08-4B3E-9F98-9E9E5C636EAE}" dt="2022-06-10T11:29:44.202" v="696"/>
      <pc:docMkLst>
        <pc:docMk/>
      </pc:docMkLst>
      <pc:sldChg chg="add">
        <pc:chgData name="Manish Sharma" userId="b799adb9ba789c8f" providerId="LiveId" clId="{D10C37F9-2D08-4B3E-9F98-9E9E5C636EAE}" dt="2022-06-09T06:57:28.076" v="35"/>
        <pc:sldMkLst>
          <pc:docMk/>
          <pc:sldMk cId="0" sldId="269"/>
        </pc:sldMkLst>
      </pc:sldChg>
      <pc:sldChg chg="add">
        <pc:chgData name="Manish Sharma" userId="b799adb9ba789c8f" providerId="LiveId" clId="{D10C37F9-2D08-4B3E-9F98-9E9E5C636EAE}" dt="2022-06-09T06:57:28.076" v="35"/>
        <pc:sldMkLst>
          <pc:docMk/>
          <pc:sldMk cId="354889720" sldId="272"/>
        </pc:sldMkLst>
      </pc:sldChg>
      <pc:sldChg chg="add">
        <pc:chgData name="Manish Sharma" userId="b799adb9ba789c8f" providerId="LiveId" clId="{D10C37F9-2D08-4B3E-9F98-9E9E5C636EAE}" dt="2022-06-09T06:57:28.076" v="35"/>
        <pc:sldMkLst>
          <pc:docMk/>
          <pc:sldMk cId="1041794992" sldId="274"/>
        </pc:sldMkLst>
      </pc:sldChg>
      <pc:sldChg chg="add">
        <pc:chgData name="Manish Sharma" userId="b799adb9ba789c8f" providerId="LiveId" clId="{D10C37F9-2D08-4B3E-9F98-9E9E5C636EAE}" dt="2022-06-09T06:57:28.076" v="35"/>
        <pc:sldMkLst>
          <pc:docMk/>
          <pc:sldMk cId="1929096108" sldId="275"/>
        </pc:sldMkLst>
      </pc:sldChg>
      <pc:sldChg chg="add">
        <pc:chgData name="Manish Sharma" userId="b799adb9ba789c8f" providerId="LiveId" clId="{D10C37F9-2D08-4B3E-9F98-9E9E5C636EAE}" dt="2022-06-09T06:57:28.076" v="35"/>
        <pc:sldMkLst>
          <pc:docMk/>
          <pc:sldMk cId="1327294765" sldId="276"/>
        </pc:sldMkLst>
      </pc:sldChg>
      <pc:sldChg chg="add">
        <pc:chgData name="Manish Sharma" userId="b799adb9ba789c8f" providerId="LiveId" clId="{D10C37F9-2D08-4B3E-9F98-9E9E5C636EAE}" dt="2022-06-09T11:02:07.984" v="40"/>
        <pc:sldMkLst>
          <pc:docMk/>
          <pc:sldMk cId="1476634141" sldId="277"/>
        </pc:sldMkLst>
      </pc:sldChg>
      <pc:sldChg chg="add">
        <pc:chgData name="Manish Sharma" userId="b799adb9ba789c8f" providerId="LiveId" clId="{D10C37F9-2D08-4B3E-9F98-9E9E5C636EAE}" dt="2022-06-10T04:08:26.944" v="242"/>
        <pc:sldMkLst>
          <pc:docMk/>
          <pc:sldMk cId="3742683978" sldId="278"/>
        </pc:sldMkLst>
      </pc:sldChg>
      <pc:sldChg chg="add">
        <pc:chgData name="Manish Sharma" userId="b799adb9ba789c8f" providerId="LiveId" clId="{D10C37F9-2D08-4B3E-9F98-9E9E5C636EAE}" dt="2022-06-09T06:57:28.076" v="35"/>
        <pc:sldMkLst>
          <pc:docMk/>
          <pc:sldMk cId="3722122107" sldId="280"/>
        </pc:sldMkLst>
      </pc:sldChg>
      <pc:sldChg chg="add">
        <pc:chgData name="Manish Sharma" userId="b799adb9ba789c8f" providerId="LiveId" clId="{D10C37F9-2D08-4B3E-9F98-9E9E5C636EAE}" dt="2022-06-09T06:57:28.076" v="35"/>
        <pc:sldMkLst>
          <pc:docMk/>
          <pc:sldMk cId="1870224024" sldId="281"/>
        </pc:sldMkLst>
      </pc:sldChg>
      <pc:sldChg chg="add">
        <pc:chgData name="Manish Sharma" userId="b799adb9ba789c8f" providerId="LiveId" clId="{D10C37F9-2D08-4B3E-9F98-9E9E5C636EAE}" dt="2022-06-10T05:04:24.004" v="243"/>
        <pc:sldMkLst>
          <pc:docMk/>
          <pc:sldMk cId="4112244625" sldId="283"/>
        </pc:sldMkLst>
      </pc:sldChg>
      <pc:sldChg chg="add">
        <pc:chgData name="Manish Sharma" userId="b799adb9ba789c8f" providerId="LiveId" clId="{D10C37F9-2D08-4B3E-9F98-9E9E5C636EAE}" dt="2022-06-10T05:04:24.004" v="243"/>
        <pc:sldMkLst>
          <pc:docMk/>
          <pc:sldMk cId="3526466874" sldId="284"/>
        </pc:sldMkLst>
      </pc:sldChg>
      <pc:sldChg chg="addSp delSp add mod setBg delDesignElem">
        <pc:chgData name="Manish Sharma" userId="b799adb9ba789c8f" providerId="LiveId" clId="{D10C37F9-2D08-4B3E-9F98-9E9E5C636EAE}" dt="2022-06-10T05:05:06.837" v="246" actId="26606"/>
        <pc:sldMkLst>
          <pc:docMk/>
          <pc:sldMk cId="1121659111" sldId="286"/>
        </pc:sldMkLst>
        <pc:spChg chg="del">
          <ac:chgData name="Manish Sharma" userId="b799adb9ba789c8f" providerId="LiveId" clId="{D10C37F9-2D08-4B3E-9F98-9E9E5C636EAE}" dt="2022-06-10T05:04:55.176" v="245"/>
          <ac:spMkLst>
            <pc:docMk/>
            <pc:sldMk cId="1121659111" sldId="286"/>
            <ac:spMk id="11" creationId="{D4771268-CB57-404A-9271-370EB28F6090}"/>
          </ac:spMkLst>
        </pc:spChg>
        <pc:spChg chg="add">
          <ac:chgData name="Manish Sharma" userId="b799adb9ba789c8f" providerId="LiveId" clId="{D10C37F9-2D08-4B3E-9F98-9E9E5C636EAE}" dt="2022-06-10T05:05:06.837" v="246" actId="26606"/>
          <ac:spMkLst>
            <pc:docMk/>
            <pc:sldMk cId="1121659111" sldId="286"/>
            <ac:spMk id="12" creationId="{D4771268-CB57-404A-9271-370EB28F6090}"/>
          </ac:spMkLst>
        </pc:spChg>
      </pc:sldChg>
      <pc:sldChg chg="add">
        <pc:chgData name="Manish Sharma" userId="b799adb9ba789c8f" providerId="LiveId" clId="{D10C37F9-2D08-4B3E-9F98-9E9E5C636EAE}" dt="2022-06-09T10:12:54.778" v="38"/>
        <pc:sldMkLst>
          <pc:docMk/>
          <pc:sldMk cId="4016984177" sldId="288"/>
        </pc:sldMkLst>
      </pc:sldChg>
      <pc:sldChg chg="addSp delSp add mod setBg delDesignElem">
        <pc:chgData name="Manish Sharma" userId="b799adb9ba789c8f" providerId="LiveId" clId="{D10C37F9-2D08-4B3E-9F98-9E9E5C636EAE}" dt="2022-06-09T10:13:06.324" v="39" actId="26606"/>
        <pc:sldMkLst>
          <pc:docMk/>
          <pc:sldMk cId="4019827636" sldId="289"/>
        </pc:sldMkLst>
        <pc:spChg chg="del">
          <ac:chgData name="Manish Sharma" userId="b799adb9ba789c8f" providerId="LiveId" clId="{D10C37F9-2D08-4B3E-9F98-9E9E5C636EAE}" dt="2022-06-09T10:12:54.778" v="38"/>
          <ac:spMkLst>
            <pc:docMk/>
            <pc:sldMk cId="4019827636" sldId="289"/>
            <ac:spMk id="7" creationId="{D4771268-CB57-404A-9271-370EB28F6090}"/>
          </ac:spMkLst>
        </pc:spChg>
        <pc:spChg chg="add">
          <ac:chgData name="Manish Sharma" userId="b799adb9ba789c8f" providerId="LiveId" clId="{D10C37F9-2D08-4B3E-9F98-9E9E5C636EAE}" dt="2022-06-09T10:13:06.324" v="39" actId="26606"/>
          <ac:spMkLst>
            <pc:docMk/>
            <pc:sldMk cId="4019827636" sldId="289"/>
            <ac:spMk id="8" creationId="{D4771268-CB57-404A-9271-370EB28F6090}"/>
          </ac:spMkLst>
        </pc:spChg>
      </pc:sldChg>
      <pc:sldChg chg="add">
        <pc:chgData name="Manish Sharma" userId="b799adb9ba789c8f" providerId="LiveId" clId="{D10C37F9-2D08-4B3E-9F98-9E9E5C636EAE}" dt="2022-06-09T06:57:28.076" v="35"/>
        <pc:sldMkLst>
          <pc:docMk/>
          <pc:sldMk cId="4234741750" sldId="290"/>
        </pc:sldMkLst>
      </pc:sldChg>
      <pc:sldChg chg="add">
        <pc:chgData name="Manish Sharma" userId="b799adb9ba789c8f" providerId="LiveId" clId="{D10C37F9-2D08-4B3E-9F98-9E9E5C636EAE}" dt="2022-06-09T06:57:28.076" v="35"/>
        <pc:sldMkLst>
          <pc:docMk/>
          <pc:sldMk cId="3252480271" sldId="291"/>
        </pc:sldMkLst>
      </pc:sldChg>
      <pc:sldChg chg="add">
        <pc:chgData name="Manish Sharma" userId="b799adb9ba789c8f" providerId="LiveId" clId="{D10C37F9-2D08-4B3E-9F98-9E9E5C636EAE}" dt="2022-06-09T10:12:54.778" v="38"/>
        <pc:sldMkLst>
          <pc:docMk/>
          <pc:sldMk cId="3578439419" sldId="310"/>
        </pc:sldMkLst>
      </pc:sldChg>
      <pc:sldChg chg="add">
        <pc:chgData name="Manish Sharma" userId="b799adb9ba789c8f" providerId="LiveId" clId="{D10C37F9-2D08-4B3E-9F98-9E9E5C636EAE}" dt="2022-06-09T10:12:54.778" v="38"/>
        <pc:sldMkLst>
          <pc:docMk/>
          <pc:sldMk cId="2483723510" sldId="311"/>
        </pc:sldMkLst>
      </pc:sldChg>
      <pc:sldChg chg="add">
        <pc:chgData name="Manish Sharma" userId="b799adb9ba789c8f" providerId="LiveId" clId="{D10C37F9-2D08-4B3E-9F98-9E9E5C636EAE}" dt="2022-06-09T10:12:54.778" v="38"/>
        <pc:sldMkLst>
          <pc:docMk/>
          <pc:sldMk cId="2383157330" sldId="312"/>
        </pc:sldMkLst>
      </pc:sldChg>
      <pc:sldChg chg="add">
        <pc:chgData name="Manish Sharma" userId="b799adb9ba789c8f" providerId="LiveId" clId="{D10C37F9-2D08-4B3E-9F98-9E9E5C636EAE}" dt="2022-06-09T11:02:07.984" v="40"/>
        <pc:sldMkLst>
          <pc:docMk/>
          <pc:sldMk cId="1771078964" sldId="314"/>
        </pc:sldMkLst>
      </pc:sldChg>
      <pc:sldChg chg="add">
        <pc:chgData name="Manish Sharma" userId="b799adb9ba789c8f" providerId="LiveId" clId="{D10C37F9-2D08-4B3E-9F98-9E9E5C636EAE}" dt="2022-06-09T07:09:02.403" v="36"/>
        <pc:sldMkLst>
          <pc:docMk/>
          <pc:sldMk cId="2175462724" sldId="315"/>
        </pc:sldMkLst>
      </pc:sldChg>
      <pc:sldChg chg="add">
        <pc:chgData name="Manish Sharma" userId="b799adb9ba789c8f" providerId="LiveId" clId="{D10C37F9-2D08-4B3E-9F98-9E9E5C636EAE}" dt="2022-06-09T11:02:07.984" v="40"/>
        <pc:sldMkLst>
          <pc:docMk/>
          <pc:sldMk cId="1542734719" sldId="316"/>
        </pc:sldMkLst>
      </pc:sldChg>
      <pc:sldChg chg="add">
        <pc:chgData name="Manish Sharma" userId="b799adb9ba789c8f" providerId="LiveId" clId="{D10C37F9-2D08-4B3E-9F98-9E9E5C636EAE}" dt="2022-06-10T03:47:55.402" v="241"/>
        <pc:sldMkLst>
          <pc:docMk/>
          <pc:sldMk cId="2020432023" sldId="317"/>
        </pc:sldMkLst>
      </pc:sldChg>
      <pc:sldChg chg="add">
        <pc:chgData name="Manish Sharma" userId="b799adb9ba789c8f" providerId="LiveId" clId="{D10C37F9-2D08-4B3E-9F98-9E9E5C636EAE}" dt="2022-06-10T04:08:26.944" v="242"/>
        <pc:sldMkLst>
          <pc:docMk/>
          <pc:sldMk cId="992083087" sldId="318"/>
        </pc:sldMkLst>
      </pc:sldChg>
      <pc:sldChg chg="add">
        <pc:chgData name="Manish Sharma" userId="b799adb9ba789c8f" providerId="LiveId" clId="{D10C37F9-2D08-4B3E-9F98-9E9E5C636EAE}" dt="2022-06-10T05:04:24.004" v="243"/>
        <pc:sldMkLst>
          <pc:docMk/>
          <pc:sldMk cId="2677077442" sldId="319"/>
        </pc:sldMkLst>
      </pc:sldChg>
      <pc:sldChg chg="add">
        <pc:chgData name="Manish Sharma" userId="b799adb9ba789c8f" providerId="LiveId" clId="{D10C37F9-2D08-4B3E-9F98-9E9E5C636EAE}" dt="2022-06-10T07:14:45.471" v="247"/>
        <pc:sldMkLst>
          <pc:docMk/>
          <pc:sldMk cId="976549785" sldId="320"/>
        </pc:sldMkLst>
      </pc:sldChg>
      <pc:sldChg chg="add">
        <pc:chgData name="Manish Sharma" userId="b799adb9ba789c8f" providerId="LiveId" clId="{D10C37F9-2D08-4B3E-9F98-9E9E5C636EAE}" dt="2022-06-10T07:14:45.471" v="247"/>
        <pc:sldMkLst>
          <pc:docMk/>
          <pc:sldMk cId="1393763600" sldId="321"/>
        </pc:sldMkLst>
      </pc:sldChg>
      <pc:sldChg chg="add">
        <pc:chgData name="Manish Sharma" userId="b799adb9ba789c8f" providerId="LiveId" clId="{D10C37F9-2D08-4B3E-9F98-9E9E5C636EAE}" dt="2022-06-10T09:16:08.716" v="250"/>
        <pc:sldMkLst>
          <pc:docMk/>
          <pc:sldMk cId="2086204329" sldId="322"/>
        </pc:sldMkLst>
      </pc:sldChg>
      <pc:sldChg chg="add">
        <pc:chgData name="Manish Sharma" userId="b799adb9ba789c8f" providerId="LiveId" clId="{D10C37F9-2D08-4B3E-9F98-9E9E5C636EAE}" dt="2022-06-10T10:00:53.516" v="252"/>
        <pc:sldMkLst>
          <pc:docMk/>
          <pc:sldMk cId="4024640257" sldId="323"/>
        </pc:sldMkLst>
      </pc:sldChg>
      <pc:sldChg chg="add">
        <pc:chgData name="Manish Sharma" userId="b799adb9ba789c8f" providerId="LiveId" clId="{D10C37F9-2D08-4B3E-9F98-9E9E5C636EAE}" dt="2022-06-10T07:46:17.869" v="249"/>
        <pc:sldMkLst>
          <pc:docMk/>
          <pc:sldMk cId="869922491" sldId="324"/>
        </pc:sldMkLst>
      </pc:sldChg>
      <pc:sldChg chg="add">
        <pc:chgData name="Manish Sharma" userId="b799adb9ba789c8f" providerId="LiveId" clId="{D10C37F9-2D08-4B3E-9F98-9E9E5C636EAE}" dt="2022-06-10T07:46:17.869" v="249"/>
        <pc:sldMkLst>
          <pc:docMk/>
          <pc:sldMk cId="743372294" sldId="326"/>
        </pc:sldMkLst>
      </pc:sldChg>
      <pc:sldChg chg="add">
        <pc:chgData name="Manish Sharma" userId="b799adb9ba789c8f" providerId="LiveId" clId="{D10C37F9-2D08-4B3E-9F98-9E9E5C636EAE}" dt="2022-06-10T07:33:30.365" v="248"/>
        <pc:sldMkLst>
          <pc:docMk/>
          <pc:sldMk cId="1562318406" sldId="327"/>
        </pc:sldMkLst>
      </pc:sldChg>
      <pc:sldChg chg="addSp delSp modSp new mod">
        <pc:chgData name="Manish Sharma" userId="b799adb9ba789c8f" providerId="LiveId" clId="{D10C37F9-2D08-4B3E-9F98-9E9E5C636EAE}" dt="2022-06-09T04:19:10.209" v="16" actId="20577"/>
        <pc:sldMkLst>
          <pc:docMk/>
          <pc:sldMk cId="2542386510" sldId="340"/>
        </pc:sldMkLst>
        <pc:spChg chg="del">
          <ac:chgData name="Manish Sharma" userId="b799adb9ba789c8f" providerId="LiveId" clId="{D10C37F9-2D08-4B3E-9F98-9E9E5C636EAE}" dt="2022-06-09T04:14:12.737" v="1" actId="478"/>
          <ac:spMkLst>
            <pc:docMk/>
            <pc:sldMk cId="2542386510" sldId="340"/>
            <ac:spMk id="2" creationId="{A7638B50-66F5-8AEB-A898-44AAA0050198}"/>
          </ac:spMkLst>
        </pc:spChg>
        <pc:spChg chg="del">
          <ac:chgData name="Manish Sharma" userId="b799adb9ba789c8f" providerId="LiveId" clId="{D10C37F9-2D08-4B3E-9F98-9E9E5C636EAE}" dt="2022-06-09T04:14:12.737" v="1" actId="478"/>
          <ac:spMkLst>
            <pc:docMk/>
            <pc:sldMk cId="2542386510" sldId="340"/>
            <ac:spMk id="3" creationId="{212C062D-D251-3387-A757-1FFEF5A3A085}"/>
          </ac:spMkLst>
        </pc:spChg>
        <pc:spChg chg="add mod">
          <ac:chgData name="Manish Sharma" userId="b799adb9ba789c8f" providerId="LiveId" clId="{D10C37F9-2D08-4B3E-9F98-9E9E5C636EAE}" dt="2022-06-09T04:14:29.593" v="2"/>
          <ac:spMkLst>
            <pc:docMk/>
            <pc:sldMk cId="2542386510" sldId="340"/>
            <ac:spMk id="4" creationId="{65D8CE02-C335-A048-1917-8DF37455E64D}"/>
          </ac:spMkLst>
        </pc:spChg>
        <pc:spChg chg="add mod">
          <ac:chgData name="Manish Sharma" userId="b799adb9ba789c8f" providerId="LiveId" clId="{D10C37F9-2D08-4B3E-9F98-9E9E5C636EAE}" dt="2022-06-09T04:14:29.593" v="2"/>
          <ac:spMkLst>
            <pc:docMk/>
            <pc:sldMk cId="2542386510" sldId="340"/>
            <ac:spMk id="5" creationId="{0B8D099C-486C-9AD1-751C-65E626F3411C}"/>
          </ac:spMkLst>
        </pc:spChg>
        <pc:spChg chg="add mod">
          <ac:chgData name="Manish Sharma" userId="b799adb9ba789c8f" providerId="LiveId" clId="{D10C37F9-2D08-4B3E-9F98-9E9E5C636EAE}" dt="2022-06-09T04:14:45.985" v="3"/>
          <ac:spMkLst>
            <pc:docMk/>
            <pc:sldMk cId="2542386510" sldId="340"/>
            <ac:spMk id="6" creationId="{7B64340C-3E91-8BD7-1A13-025C6370C94F}"/>
          </ac:spMkLst>
        </pc:spChg>
        <pc:spChg chg="add mod">
          <ac:chgData name="Manish Sharma" userId="b799adb9ba789c8f" providerId="LiveId" clId="{D10C37F9-2D08-4B3E-9F98-9E9E5C636EAE}" dt="2022-06-09T04:15:07.370" v="4"/>
          <ac:spMkLst>
            <pc:docMk/>
            <pc:sldMk cId="2542386510" sldId="340"/>
            <ac:spMk id="7" creationId="{15BC1A1C-A8AC-D910-981B-4E083AC97677}"/>
          </ac:spMkLst>
        </pc:spChg>
        <pc:spChg chg="add mod">
          <ac:chgData name="Manish Sharma" userId="b799adb9ba789c8f" providerId="LiveId" clId="{D10C37F9-2D08-4B3E-9F98-9E9E5C636EAE}" dt="2022-06-09T04:15:07.370" v="4"/>
          <ac:spMkLst>
            <pc:docMk/>
            <pc:sldMk cId="2542386510" sldId="340"/>
            <ac:spMk id="8" creationId="{08F485ED-7E6F-CBE5-74C8-F7022DB40492}"/>
          </ac:spMkLst>
        </pc:spChg>
        <pc:spChg chg="add mod">
          <ac:chgData name="Manish Sharma" userId="b799adb9ba789c8f" providerId="LiveId" clId="{D10C37F9-2D08-4B3E-9F98-9E9E5C636EAE}" dt="2022-06-09T04:15:07.370" v="4"/>
          <ac:spMkLst>
            <pc:docMk/>
            <pc:sldMk cId="2542386510" sldId="340"/>
            <ac:spMk id="9" creationId="{D6A390ED-EB6F-9284-5CA8-1C16E3A6FFC2}"/>
          </ac:spMkLst>
        </pc:spChg>
        <pc:spChg chg="add mod">
          <ac:chgData name="Manish Sharma" userId="b799adb9ba789c8f" providerId="LiveId" clId="{D10C37F9-2D08-4B3E-9F98-9E9E5C636EAE}" dt="2022-06-09T04:18:08.086" v="9" actId="1076"/>
          <ac:spMkLst>
            <pc:docMk/>
            <pc:sldMk cId="2542386510" sldId="340"/>
            <ac:spMk id="10" creationId="{23141CFE-355F-7F7F-BA27-257DEA5ED009}"/>
          </ac:spMkLst>
        </pc:spChg>
        <pc:spChg chg="add mod">
          <ac:chgData name="Manish Sharma" userId="b799adb9ba789c8f" providerId="LiveId" clId="{D10C37F9-2D08-4B3E-9F98-9E9E5C636EAE}" dt="2022-06-09T04:18:08.086" v="9" actId="1076"/>
          <ac:spMkLst>
            <pc:docMk/>
            <pc:sldMk cId="2542386510" sldId="340"/>
            <ac:spMk id="11" creationId="{54B4A7F8-4D16-9FEA-D593-1DDC978A475B}"/>
          </ac:spMkLst>
        </pc:spChg>
        <pc:spChg chg="add mod">
          <ac:chgData name="Manish Sharma" userId="b799adb9ba789c8f" providerId="LiveId" clId="{D10C37F9-2D08-4B3E-9F98-9E9E5C636EAE}" dt="2022-06-09T04:18:08.086" v="9" actId="1076"/>
          <ac:spMkLst>
            <pc:docMk/>
            <pc:sldMk cId="2542386510" sldId="340"/>
            <ac:spMk id="12" creationId="{5E1A6188-E919-15CE-5159-A363635BD440}"/>
          </ac:spMkLst>
        </pc:spChg>
        <pc:spChg chg="add mod">
          <ac:chgData name="Manish Sharma" userId="b799adb9ba789c8f" providerId="LiveId" clId="{D10C37F9-2D08-4B3E-9F98-9E9E5C636EAE}" dt="2022-06-09T04:18:08.086" v="9" actId="1076"/>
          <ac:spMkLst>
            <pc:docMk/>
            <pc:sldMk cId="2542386510" sldId="340"/>
            <ac:spMk id="13" creationId="{3ABA86A9-90B5-59C3-0EEB-F1FAC3B8223C}"/>
          </ac:spMkLst>
        </pc:spChg>
        <pc:spChg chg="add mod">
          <ac:chgData name="Manish Sharma" userId="b799adb9ba789c8f" providerId="LiveId" clId="{D10C37F9-2D08-4B3E-9F98-9E9E5C636EAE}" dt="2022-06-09T04:18:02.467" v="8" actId="1076"/>
          <ac:spMkLst>
            <pc:docMk/>
            <pc:sldMk cId="2542386510" sldId="340"/>
            <ac:spMk id="14" creationId="{3DD25454-63C6-2300-8ABC-CADA468F2561}"/>
          </ac:spMkLst>
        </pc:spChg>
        <pc:spChg chg="add mod">
          <ac:chgData name="Manish Sharma" userId="b799adb9ba789c8f" providerId="LiveId" clId="{D10C37F9-2D08-4B3E-9F98-9E9E5C636EAE}" dt="2022-06-09T04:18:02.467" v="8" actId="1076"/>
          <ac:spMkLst>
            <pc:docMk/>
            <pc:sldMk cId="2542386510" sldId="340"/>
            <ac:spMk id="15" creationId="{D70E1BAD-21D6-E76C-18A0-BCC20C11956E}"/>
          </ac:spMkLst>
        </pc:spChg>
        <pc:spChg chg="add mod">
          <ac:chgData name="Manish Sharma" userId="b799adb9ba789c8f" providerId="LiveId" clId="{D10C37F9-2D08-4B3E-9F98-9E9E5C636EAE}" dt="2022-06-09T04:18:02.467" v="8" actId="1076"/>
          <ac:spMkLst>
            <pc:docMk/>
            <pc:sldMk cId="2542386510" sldId="340"/>
            <ac:spMk id="16" creationId="{71832FED-AA4D-54AF-ACC7-42BAD0453546}"/>
          </ac:spMkLst>
        </pc:spChg>
        <pc:spChg chg="add mod">
          <ac:chgData name="Manish Sharma" userId="b799adb9ba789c8f" providerId="LiveId" clId="{D10C37F9-2D08-4B3E-9F98-9E9E5C636EAE}" dt="2022-06-09T04:18:02.467" v="8" actId="1076"/>
          <ac:spMkLst>
            <pc:docMk/>
            <pc:sldMk cId="2542386510" sldId="340"/>
            <ac:spMk id="17" creationId="{72461230-E7FB-1DBF-F9AA-D1999E5D7B48}"/>
          </ac:spMkLst>
        </pc:spChg>
        <pc:spChg chg="add mod">
          <ac:chgData name="Manish Sharma" userId="b799adb9ba789c8f" providerId="LiveId" clId="{D10C37F9-2D08-4B3E-9F98-9E9E5C636EAE}" dt="2022-06-09T04:19:10.209" v="16" actId="20577"/>
          <ac:spMkLst>
            <pc:docMk/>
            <pc:sldMk cId="2542386510" sldId="340"/>
            <ac:spMk id="18" creationId="{33987765-33C8-84D5-8FC6-448D0033E546}"/>
          </ac:spMkLst>
        </pc:spChg>
        <pc:spChg chg="add mod">
          <ac:chgData name="Manish Sharma" userId="b799adb9ba789c8f" providerId="LiveId" clId="{D10C37F9-2D08-4B3E-9F98-9E9E5C636EAE}" dt="2022-06-09T04:19:05.540" v="13" actId="20577"/>
          <ac:spMkLst>
            <pc:docMk/>
            <pc:sldMk cId="2542386510" sldId="340"/>
            <ac:spMk id="19" creationId="{CB04A768-4D4A-845C-2A5C-A16513A5DE82}"/>
          </ac:spMkLst>
        </pc:spChg>
      </pc:sldChg>
      <pc:sldChg chg="addSp delSp modSp new mod">
        <pc:chgData name="Manish Sharma" userId="b799adb9ba789c8f" providerId="LiveId" clId="{D10C37F9-2D08-4B3E-9F98-9E9E5C636EAE}" dt="2022-06-09T05:33:16.229" v="34" actId="1076"/>
        <pc:sldMkLst>
          <pc:docMk/>
          <pc:sldMk cId="2561073876" sldId="341"/>
        </pc:sldMkLst>
        <pc:spChg chg="del">
          <ac:chgData name="Manish Sharma" userId="b799adb9ba789c8f" providerId="LiveId" clId="{D10C37F9-2D08-4B3E-9F98-9E9E5C636EAE}" dt="2022-06-09T04:19:43.757" v="18" actId="478"/>
          <ac:spMkLst>
            <pc:docMk/>
            <pc:sldMk cId="2561073876" sldId="341"/>
            <ac:spMk id="2" creationId="{3E188D09-D595-3D78-79F3-4D0C41B47D77}"/>
          </ac:spMkLst>
        </pc:spChg>
        <pc:spChg chg="del">
          <ac:chgData name="Manish Sharma" userId="b799adb9ba789c8f" providerId="LiveId" clId="{D10C37F9-2D08-4B3E-9F98-9E9E5C636EAE}" dt="2022-06-09T04:19:43.757" v="18" actId="478"/>
          <ac:spMkLst>
            <pc:docMk/>
            <pc:sldMk cId="2561073876" sldId="341"/>
            <ac:spMk id="3" creationId="{1070B6F0-849E-8DFD-B651-7525AE889243}"/>
          </ac:spMkLst>
        </pc:spChg>
        <pc:spChg chg="add mod">
          <ac:chgData name="Manish Sharma" userId="b799adb9ba789c8f" providerId="LiveId" clId="{D10C37F9-2D08-4B3E-9F98-9E9E5C636EAE}" dt="2022-06-09T04:19:51.360" v="19"/>
          <ac:spMkLst>
            <pc:docMk/>
            <pc:sldMk cId="2561073876" sldId="341"/>
            <ac:spMk id="4" creationId="{1A8A9570-651B-51A9-2572-4DEE7338C84E}"/>
          </ac:spMkLst>
        </pc:spChg>
        <pc:spChg chg="add mod">
          <ac:chgData name="Manish Sharma" userId="b799adb9ba789c8f" providerId="LiveId" clId="{D10C37F9-2D08-4B3E-9F98-9E9E5C636EAE}" dt="2022-06-09T04:19:51.360" v="19"/>
          <ac:spMkLst>
            <pc:docMk/>
            <pc:sldMk cId="2561073876" sldId="341"/>
            <ac:spMk id="5" creationId="{69B3AB90-3C66-5020-7919-1A163EE66A49}"/>
          </ac:spMkLst>
        </pc:spChg>
        <pc:spChg chg="add mod">
          <ac:chgData name="Manish Sharma" userId="b799adb9ba789c8f" providerId="LiveId" clId="{D10C37F9-2D08-4B3E-9F98-9E9E5C636EAE}" dt="2022-06-09T04:19:51.360" v="19"/>
          <ac:spMkLst>
            <pc:docMk/>
            <pc:sldMk cId="2561073876" sldId="341"/>
            <ac:spMk id="6" creationId="{C20AEC92-9DC7-6DA8-6A3C-6F1A01C4C11A}"/>
          </ac:spMkLst>
        </pc:spChg>
        <pc:spChg chg="add mod">
          <ac:chgData name="Manish Sharma" userId="b799adb9ba789c8f" providerId="LiveId" clId="{D10C37F9-2D08-4B3E-9F98-9E9E5C636EAE}" dt="2022-06-09T04:19:51.360" v="19"/>
          <ac:spMkLst>
            <pc:docMk/>
            <pc:sldMk cId="2561073876" sldId="341"/>
            <ac:spMk id="7" creationId="{8DC1056F-ECCA-C864-830F-FA10804BB085}"/>
          </ac:spMkLst>
        </pc:spChg>
        <pc:spChg chg="add mod">
          <ac:chgData name="Manish Sharma" userId="b799adb9ba789c8f" providerId="LiveId" clId="{D10C37F9-2D08-4B3E-9F98-9E9E5C636EAE}" dt="2022-06-09T04:19:51.360" v="19"/>
          <ac:spMkLst>
            <pc:docMk/>
            <pc:sldMk cId="2561073876" sldId="341"/>
            <ac:spMk id="9" creationId="{EA00F428-2955-212B-2421-3FE7559E53CD}"/>
          </ac:spMkLst>
        </pc:spChg>
        <pc:spChg chg="add mod">
          <ac:chgData name="Manish Sharma" userId="b799adb9ba789c8f" providerId="LiveId" clId="{D10C37F9-2D08-4B3E-9F98-9E9E5C636EAE}" dt="2022-06-09T04:19:51.360" v="19"/>
          <ac:spMkLst>
            <pc:docMk/>
            <pc:sldMk cId="2561073876" sldId="341"/>
            <ac:spMk id="11" creationId="{DBDD2ACA-2415-FFC1-B43E-E5FE1EF79747}"/>
          </ac:spMkLst>
        </pc:spChg>
        <pc:spChg chg="add mod">
          <ac:chgData name="Manish Sharma" userId="b799adb9ba789c8f" providerId="LiveId" clId="{D10C37F9-2D08-4B3E-9F98-9E9E5C636EAE}" dt="2022-06-09T04:19:51.360" v="19"/>
          <ac:spMkLst>
            <pc:docMk/>
            <pc:sldMk cId="2561073876" sldId="341"/>
            <ac:spMk id="13" creationId="{B8DCBF08-9AC9-20AE-7EFF-47B61B3C3E25}"/>
          </ac:spMkLst>
        </pc:spChg>
        <pc:spChg chg="add mod">
          <ac:chgData name="Manish Sharma" userId="b799adb9ba789c8f" providerId="LiveId" clId="{D10C37F9-2D08-4B3E-9F98-9E9E5C636EAE}" dt="2022-06-09T04:19:51.360" v="19"/>
          <ac:spMkLst>
            <pc:docMk/>
            <pc:sldMk cId="2561073876" sldId="341"/>
            <ac:spMk id="14" creationId="{5FEAA005-7A4F-5843-8FE4-4702E641CCE5}"/>
          </ac:spMkLst>
        </pc:spChg>
        <pc:spChg chg="add mod">
          <ac:chgData name="Manish Sharma" userId="b799adb9ba789c8f" providerId="LiveId" clId="{D10C37F9-2D08-4B3E-9F98-9E9E5C636EAE}" dt="2022-06-09T04:19:51.360" v="19"/>
          <ac:spMkLst>
            <pc:docMk/>
            <pc:sldMk cId="2561073876" sldId="341"/>
            <ac:spMk id="16" creationId="{0B9B6ABE-46E0-CF32-A7D6-2020A3806BB9}"/>
          </ac:spMkLst>
        </pc:spChg>
        <pc:spChg chg="add mod">
          <ac:chgData name="Manish Sharma" userId="b799adb9ba789c8f" providerId="LiveId" clId="{D10C37F9-2D08-4B3E-9F98-9E9E5C636EAE}" dt="2022-06-09T05:33:16.229" v="34" actId="1076"/>
          <ac:spMkLst>
            <pc:docMk/>
            <pc:sldMk cId="2561073876" sldId="341"/>
            <ac:spMk id="17" creationId="{68903E04-6BA9-7414-486B-A54B8EB3345E}"/>
          </ac:spMkLst>
        </pc:spChg>
        <pc:spChg chg="add mod">
          <ac:chgData name="Manish Sharma" userId="b799adb9ba789c8f" providerId="LiveId" clId="{D10C37F9-2D08-4B3E-9F98-9E9E5C636EAE}" dt="2022-06-09T05:33:16.229" v="34" actId="1076"/>
          <ac:spMkLst>
            <pc:docMk/>
            <pc:sldMk cId="2561073876" sldId="341"/>
            <ac:spMk id="18" creationId="{16338F6C-8633-F0DB-8297-223CC84E74BE}"/>
          </ac:spMkLst>
        </pc:spChg>
        <pc:spChg chg="add mod">
          <ac:chgData name="Manish Sharma" userId="b799adb9ba789c8f" providerId="LiveId" clId="{D10C37F9-2D08-4B3E-9F98-9E9E5C636EAE}" dt="2022-06-09T05:33:16.229" v="34" actId="1076"/>
          <ac:spMkLst>
            <pc:docMk/>
            <pc:sldMk cId="2561073876" sldId="341"/>
            <ac:spMk id="19" creationId="{F5944A70-AFBE-9F5B-D2ED-BF8FC0296251}"/>
          </ac:spMkLst>
        </pc:spChg>
        <pc:spChg chg="add mod">
          <ac:chgData name="Manish Sharma" userId="b799adb9ba789c8f" providerId="LiveId" clId="{D10C37F9-2D08-4B3E-9F98-9E9E5C636EAE}" dt="2022-06-09T05:33:16.229" v="34" actId="1076"/>
          <ac:spMkLst>
            <pc:docMk/>
            <pc:sldMk cId="2561073876" sldId="341"/>
            <ac:spMk id="20" creationId="{CA85AD28-10A5-25FF-F21E-95A4665AC8AD}"/>
          </ac:spMkLst>
        </pc:spChg>
        <pc:spChg chg="add mod">
          <ac:chgData name="Manish Sharma" userId="b799adb9ba789c8f" providerId="LiveId" clId="{D10C37F9-2D08-4B3E-9F98-9E9E5C636EAE}" dt="2022-06-09T05:33:16.229" v="34" actId="1076"/>
          <ac:spMkLst>
            <pc:docMk/>
            <pc:sldMk cId="2561073876" sldId="341"/>
            <ac:spMk id="22" creationId="{904DE00A-6BE0-4ADD-598E-DAC8F2341621}"/>
          </ac:spMkLst>
        </pc:spChg>
        <pc:spChg chg="add mod">
          <ac:chgData name="Manish Sharma" userId="b799adb9ba789c8f" providerId="LiveId" clId="{D10C37F9-2D08-4B3E-9F98-9E9E5C636EAE}" dt="2022-06-09T05:33:16.229" v="34" actId="1076"/>
          <ac:spMkLst>
            <pc:docMk/>
            <pc:sldMk cId="2561073876" sldId="341"/>
            <ac:spMk id="24" creationId="{468593D2-5E22-D2AB-54FE-3A103A0D4C51}"/>
          </ac:spMkLst>
        </pc:spChg>
        <pc:spChg chg="add mod">
          <ac:chgData name="Manish Sharma" userId="b799adb9ba789c8f" providerId="LiveId" clId="{D10C37F9-2D08-4B3E-9F98-9E9E5C636EAE}" dt="2022-06-09T05:33:16.229" v="34" actId="1076"/>
          <ac:spMkLst>
            <pc:docMk/>
            <pc:sldMk cId="2561073876" sldId="341"/>
            <ac:spMk id="26" creationId="{4614B5DC-C52F-3BE2-250B-DF48CA27B758}"/>
          </ac:spMkLst>
        </pc:spChg>
        <pc:spChg chg="add mod">
          <ac:chgData name="Manish Sharma" userId="b799adb9ba789c8f" providerId="LiveId" clId="{D10C37F9-2D08-4B3E-9F98-9E9E5C636EAE}" dt="2022-06-09T05:33:16.229" v="34" actId="1076"/>
          <ac:spMkLst>
            <pc:docMk/>
            <pc:sldMk cId="2561073876" sldId="341"/>
            <ac:spMk id="27" creationId="{35A3A814-84EA-4531-3199-BC00E099685D}"/>
          </ac:spMkLst>
        </pc:spChg>
        <pc:spChg chg="add mod">
          <ac:chgData name="Manish Sharma" userId="b799adb9ba789c8f" providerId="LiveId" clId="{D10C37F9-2D08-4B3E-9F98-9E9E5C636EAE}" dt="2022-06-09T05:33:16.229" v="34" actId="1076"/>
          <ac:spMkLst>
            <pc:docMk/>
            <pc:sldMk cId="2561073876" sldId="341"/>
            <ac:spMk id="29" creationId="{0BBBD26F-C4FC-AF86-FDF9-834DE29EFD7D}"/>
          </ac:spMkLst>
        </pc:spChg>
        <pc:spChg chg="add mod">
          <ac:chgData name="Manish Sharma" userId="b799adb9ba789c8f" providerId="LiveId" clId="{D10C37F9-2D08-4B3E-9F98-9E9E5C636EAE}" dt="2022-06-09T05:33:16.229" v="34" actId="1076"/>
          <ac:spMkLst>
            <pc:docMk/>
            <pc:sldMk cId="2561073876" sldId="341"/>
            <ac:spMk id="30" creationId="{224993EB-F85F-B568-3750-8F1DC8228F01}"/>
          </ac:spMkLst>
        </pc:spChg>
        <pc:spChg chg="add mod">
          <ac:chgData name="Manish Sharma" userId="b799adb9ba789c8f" providerId="LiveId" clId="{D10C37F9-2D08-4B3E-9F98-9E9E5C636EAE}" dt="2022-06-09T05:33:00.363" v="33"/>
          <ac:spMkLst>
            <pc:docMk/>
            <pc:sldMk cId="2561073876" sldId="341"/>
            <ac:spMk id="31" creationId="{22075DC4-F2CD-500C-7E71-6174B64A5203}"/>
          </ac:spMkLst>
        </pc:spChg>
        <pc:cxnChg chg="add mod">
          <ac:chgData name="Manish Sharma" userId="b799adb9ba789c8f" providerId="LiveId" clId="{D10C37F9-2D08-4B3E-9F98-9E9E5C636EAE}" dt="2022-06-09T04:19:51.360" v="19"/>
          <ac:cxnSpMkLst>
            <pc:docMk/>
            <pc:sldMk cId="2561073876" sldId="341"/>
            <ac:cxnSpMk id="8" creationId="{AF0D2276-5F1E-2918-0C9F-3FB6ECA7EAC4}"/>
          </ac:cxnSpMkLst>
        </pc:cxnChg>
        <pc:cxnChg chg="add mod">
          <ac:chgData name="Manish Sharma" userId="b799adb9ba789c8f" providerId="LiveId" clId="{D10C37F9-2D08-4B3E-9F98-9E9E5C636EAE}" dt="2022-06-09T04:19:51.360" v="19"/>
          <ac:cxnSpMkLst>
            <pc:docMk/>
            <pc:sldMk cId="2561073876" sldId="341"/>
            <ac:cxnSpMk id="10" creationId="{7D2D035D-4D05-A8A6-9625-2355BE7B93EE}"/>
          </ac:cxnSpMkLst>
        </pc:cxnChg>
        <pc:cxnChg chg="add mod">
          <ac:chgData name="Manish Sharma" userId="b799adb9ba789c8f" providerId="LiveId" clId="{D10C37F9-2D08-4B3E-9F98-9E9E5C636EAE}" dt="2022-06-09T04:19:51.360" v="19"/>
          <ac:cxnSpMkLst>
            <pc:docMk/>
            <pc:sldMk cId="2561073876" sldId="341"/>
            <ac:cxnSpMk id="12" creationId="{98BAFE4B-321D-6491-E5B5-F6C6444BFA5E}"/>
          </ac:cxnSpMkLst>
        </pc:cxnChg>
        <pc:cxnChg chg="add mod">
          <ac:chgData name="Manish Sharma" userId="b799adb9ba789c8f" providerId="LiveId" clId="{D10C37F9-2D08-4B3E-9F98-9E9E5C636EAE}" dt="2022-06-09T04:19:51.360" v="19"/>
          <ac:cxnSpMkLst>
            <pc:docMk/>
            <pc:sldMk cId="2561073876" sldId="341"/>
            <ac:cxnSpMk id="15" creationId="{48EF03A6-FCA4-0F6A-5714-C117B114442F}"/>
          </ac:cxnSpMkLst>
        </pc:cxnChg>
        <pc:cxnChg chg="add mod">
          <ac:chgData name="Manish Sharma" userId="b799adb9ba789c8f" providerId="LiveId" clId="{D10C37F9-2D08-4B3E-9F98-9E9E5C636EAE}" dt="2022-06-09T05:33:16.229" v="34" actId="1076"/>
          <ac:cxnSpMkLst>
            <pc:docMk/>
            <pc:sldMk cId="2561073876" sldId="341"/>
            <ac:cxnSpMk id="21" creationId="{D6D44A9F-EAD4-EE1C-9AF7-440DE3BF63B9}"/>
          </ac:cxnSpMkLst>
        </pc:cxnChg>
        <pc:cxnChg chg="add mod">
          <ac:chgData name="Manish Sharma" userId="b799adb9ba789c8f" providerId="LiveId" clId="{D10C37F9-2D08-4B3E-9F98-9E9E5C636EAE}" dt="2022-06-09T05:33:16.229" v="34" actId="1076"/>
          <ac:cxnSpMkLst>
            <pc:docMk/>
            <pc:sldMk cId="2561073876" sldId="341"/>
            <ac:cxnSpMk id="23" creationId="{0D06FF48-5E8B-B598-6F8D-0D9E2E6DD724}"/>
          </ac:cxnSpMkLst>
        </pc:cxnChg>
        <pc:cxnChg chg="add mod">
          <ac:chgData name="Manish Sharma" userId="b799adb9ba789c8f" providerId="LiveId" clId="{D10C37F9-2D08-4B3E-9F98-9E9E5C636EAE}" dt="2022-06-09T05:33:16.229" v="34" actId="1076"/>
          <ac:cxnSpMkLst>
            <pc:docMk/>
            <pc:sldMk cId="2561073876" sldId="341"/>
            <ac:cxnSpMk id="25" creationId="{E750D84E-1ECB-27AF-4959-3DF56F5DE20D}"/>
          </ac:cxnSpMkLst>
        </pc:cxnChg>
        <pc:cxnChg chg="add mod">
          <ac:chgData name="Manish Sharma" userId="b799adb9ba789c8f" providerId="LiveId" clId="{D10C37F9-2D08-4B3E-9F98-9E9E5C636EAE}" dt="2022-06-09T05:33:16.229" v="34" actId="1076"/>
          <ac:cxnSpMkLst>
            <pc:docMk/>
            <pc:sldMk cId="2561073876" sldId="341"/>
            <ac:cxnSpMk id="28" creationId="{77C32497-9746-6758-D095-4B61181D89CB}"/>
          </ac:cxnSpMkLst>
        </pc:cxnChg>
      </pc:sldChg>
      <pc:sldChg chg="modSp new mod">
        <pc:chgData name="Manish Sharma" userId="b799adb9ba789c8f" providerId="LiveId" clId="{D10C37F9-2D08-4B3E-9F98-9E9E5C636EAE}" dt="2022-06-09T04:45:11.116" v="23"/>
        <pc:sldMkLst>
          <pc:docMk/>
          <pc:sldMk cId="2776938112" sldId="342"/>
        </pc:sldMkLst>
        <pc:spChg chg="mod">
          <ac:chgData name="Manish Sharma" userId="b799adb9ba789c8f" providerId="LiveId" clId="{D10C37F9-2D08-4B3E-9F98-9E9E5C636EAE}" dt="2022-06-09T04:29:35.577" v="21"/>
          <ac:spMkLst>
            <pc:docMk/>
            <pc:sldMk cId="2776938112" sldId="342"/>
            <ac:spMk id="2" creationId="{62FC18C4-3290-3D2C-C5CA-47CA5FE00614}"/>
          </ac:spMkLst>
        </pc:spChg>
        <pc:spChg chg="mod">
          <ac:chgData name="Manish Sharma" userId="b799adb9ba789c8f" providerId="LiveId" clId="{D10C37F9-2D08-4B3E-9F98-9E9E5C636EAE}" dt="2022-06-09T04:45:11.116" v="23"/>
          <ac:spMkLst>
            <pc:docMk/>
            <pc:sldMk cId="2776938112" sldId="342"/>
            <ac:spMk id="3" creationId="{202C4CA0-1793-4C22-9606-A23F8E597CE6}"/>
          </ac:spMkLst>
        </pc:spChg>
      </pc:sldChg>
      <pc:sldChg chg="add">
        <pc:chgData name="Manish Sharma" userId="b799adb9ba789c8f" providerId="LiveId" clId="{D10C37F9-2D08-4B3E-9F98-9E9E5C636EAE}" dt="2022-06-09T05:07:46.631" v="24"/>
        <pc:sldMkLst>
          <pc:docMk/>
          <pc:sldMk cId="3993440468" sldId="343"/>
        </pc:sldMkLst>
      </pc:sldChg>
      <pc:sldChg chg="new del">
        <pc:chgData name="Manish Sharma" userId="b799adb9ba789c8f" providerId="LiveId" clId="{D10C37F9-2D08-4B3E-9F98-9E9E5C636EAE}" dt="2022-06-09T05:09:27.624" v="27" actId="47"/>
        <pc:sldMkLst>
          <pc:docMk/>
          <pc:sldMk cId="723900887" sldId="344"/>
        </pc:sldMkLst>
      </pc:sldChg>
      <pc:sldChg chg="add">
        <pc:chgData name="Manish Sharma" userId="b799adb9ba789c8f" providerId="LiveId" clId="{D10C37F9-2D08-4B3E-9F98-9E9E5C636EAE}" dt="2022-06-09T05:09:25.628" v="26"/>
        <pc:sldMkLst>
          <pc:docMk/>
          <pc:sldMk cId="4180571744" sldId="345"/>
        </pc:sldMkLst>
      </pc:sldChg>
      <pc:sldChg chg="add">
        <pc:chgData name="Manish Sharma" userId="b799adb9ba789c8f" providerId="LiveId" clId="{D10C37F9-2D08-4B3E-9F98-9E9E5C636EAE}" dt="2022-06-09T10:12:54.778" v="38"/>
        <pc:sldMkLst>
          <pc:docMk/>
          <pc:sldMk cId="995173291" sldId="346"/>
        </pc:sldMkLst>
      </pc:sldChg>
      <pc:sldChg chg="add">
        <pc:chgData name="Manish Sharma" userId="b799adb9ba789c8f" providerId="LiveId" clId="{D10C37F9-2D08-4B3E-9F98-9E9E5C636EAE}" dt="2022-06-09T10:12:54.778" v="38"/>
        <pc:sldMkLst>
          <pc:docMk/>
          <pc:sldMk cId="2033417303" sldId="347"/>
        </pc:sldMkLst>
      </pc:sldChg>
      <pc:sldChg chg="modSp new mod">
        <pc:chgData name="Manish Sharma" userId="b799adb9ba789c8f" providerId="LiveId" clId="{D10C37F9-2D08-4B3E-9F98-9E9E5C636EAE}" dt="2022-06-09T11:05:18.403" v="240" actId="20577"/>
        <pc:sldMkLst>
          <pc:docMk/>
          <pc:sldMk cId="3813401604" sldId="348"/>
        </pc:sldMkLst>
        <pc:spChg chg="mod">
          <ac:chgData name="Manish Sharma" userId="b799adb9ba789c8f" providerId="LiveId" clId="{D10C37F9-2D08-4B3E-9F98-9E9E5C636EAE}" dt="2022-06-09T11:02:40.426" v="98" actId="20577"/>
          <ac:spMkLst>
            <pc:docMk/>
            <pc:sldMk cId="3813401604" sldId="348"/>
            <ac:spMk id="2" creationId="{66961DA8-83BA-A6B5-2C08-E6AFA0E71421}"/>
          </ac:spMkLst>
        </pc:spChg>
        <pc:spChg chg="mod">
          <ac:chgData name="Manish Sharma" userId="b799adb9ba789c8f" providerId="LiveId" clId="{D10C37F9-2D08-4B3E-9F98-9E9E5C636EAE}" dt="2022-06-09T11:05:18.403" v="240" actId="20577"/>
          <ac:spMkLst>
            <pc:docMk/>
            <pc:sldMk cId="3813401604" sldId="348"/>
            <ac:spMk id="3" creationId="{5D85F295-DC90-6AAF-F01D-5F34C3200302}"/>
          </ac:spMkLst>
        </pc:spChg>
      </pc:sldChg>
      <pc:sldChg chg="add">
        <pc:chgData name="Manish Sharma" userId="b799adb9ba789c8f" providerId="LiveId" clId="{D10C37F9-2D08-4B3E-9F98-9E9E5C636EAE}" dt="2022-06-10T10:18:21.793" v="253"/>
        <pc:sldMkLst>
          <pc:docMk/>
          <pc:sldMk cId="3787089593" sldId="358"/>
        </pc:sldMkLst>
      </pc:sldChg>
      <pc:sldChg chg="add">
        <pc:chgData name="Manish Sharma" userId="b799adb9ba789c8f" providerId="LiveId" clId="{D10C37F9-2D08-4B3E-9F98-9E9E5C636EAE}" dt="2022-06-10T10:18:21.793" v="253"/>
        <pc:sldMkLst>
          <pc:docMk/>
          <pc:sldMk cId="945998607" sldId="359"/>
        </pc:sldMkLst>
      </pc:sldChg>
      <pc:sldChg chg="modSp add mod">
        <pc:chgData name="Manish Sharma" userId="b799adb9ba789c8f" providerId="LiveId" clId="{D10C37F9-2D08-4B3E-9F98-9E9E5C636EAE}" dt="2022-06-10T10:20:15.050" v="255" actId="113"/>
        <pc:sldMkLst>
          <pc:docMk/>
          <pc:sldMk cId="972214110" sldId="360"/>
        </pc:sldMkLst>
        <pc:spChg chg="mod">
          <ac:chgData name="Manish Sharma" userId="b799adb9ba789c8f" providerId="LiveId" clId="{D10C37F9-2D08-4B3E-9F98-9E9E5C636EAE}" dt="2022-06-10T10:20:15.050" v="255" actId="113"/>
          <ac:spMkLst>
            <pc:docMk/>
            <pc:sldMk cId="972214110" sldId="360"/>
            <ac:spMk id="3" creationId="{2041B854-E941-442F-BCFC-BDC1F7F4FC04}"/>
          </ac:spMkLst>
        </pc:spChg>
      </pc:sldChg>
      <pc:sldChg chg="add">
        <pc:chgData name="Manish Sharma" userId="b799adb9ba789c8f" providerId="LiveId" clId="{D10C37F9-2D08-4B3E-9F98-9E9E5C636EAE}" dt="2022-06-10T10:42:01.397" v="256"/>
        <pc:sldMkLst>
          <pc:docMk/>
          <pc:sldMk cId="3959681348" sldId="362"/>
        </pc:sldMkLst>
      </pc:sldChg>
      <pc:sldChg chg="add">
        <pc:chgData name="Manish Sharma" userId="b799adb9ba789c8f" providerId="LiveId" clId="{D10C37F9-2D08-4B3E-9F98-9E9E5C636EAE}" dt="2022-06-10T11:29:44.202" v="696"/>
        <pc:sldMkLst>
          <pc:docMk/>
          <pc:sldMk cId="3963583470" sldId="363"/>
        </pc:sldMkLst>
      </pc:sldChg>
      <pc:sldChg chg="add">
        <pc:chgData name="Manish Sharma" userId="b799adb9ba789c8f" providerId="LiveId" clId="{D10C37F9-2D08-4B3E-9F98-9E9E5C636EAE}" dt="2022-06-10T10:00:30.594" v="251"/>
        <pc:sldMkLst>
          <pc:docMk/>
          <pc:sldMk cId="3826694408" sldId="430"/>
        </pc:sldMkLst>
      </pc:sldChg>
      <pc:sldChg chg="addSp delSp modSp new mod">
        <pc:chgData name="Manish Sharma" userId="b799adb9ba789c8f" providerId="LiveId" clId="{D10C37F9-2D08-4B3E-9F98-9E9E5C636EAE}" dt="2022-06-10T10:46:46.169" v="305" actId="1076"/>
        <pc:sldMkLst>
          <pc:docMk/>
          <pc:sldMk cId="1918785350" sldId="431"/>
        </pc:sldMkLst>
        <pc:spChg chg="del">
          <ac:chgData name="Manish Sharma" userId="b799adb9ba789c8f" providerId="LiveId" clId="{D10C37F9-2D08-4B3E-9F98-9E9E5C636EAE}" dt="2022-06-10T10:42:51.386" v="258" actId="478"/>
          <ac:spMkLst>
            <pc:docMk/>
            <pc:sldMk cId="1918785350" sldId="431"/>
            <ac:spMk id="2" creationId="{E2500D22-BF1A-424A-B9EE-90375D326BEB}"/>
          </ac:spMkLst>
        </pc:spChg>
        <pc:spChg chg="del">
          <ac:chgData name="Manish Sharma" userId="b799adb9ba789c8f" providerId="LiveId" clId="{D10C37F9-2D08-4B3E-9F98-9E9E5C636EAE}" dt="2022-06-10T10:42:51.386" v="258" actId="478"/>
          <ac:spMkLst>
            <pc:docMk/>
            <pc:sldMk cId="1918785350" sldId="431"/>
            <ac:spMk id="3" creationId="{E35F8BCB-29B9-4455-46A2-53335082FC1A}"/>
          </ac:spMkLst>
        </pc:spChg>
        <pc:spChg chg="add mod">
          <ac:chgData name="Manish Sharma" userId="b799adb9ba789c8f" providerId="LiveId" clId="{D10C37F9-2D08-4B3E-9F98-9E9E5C636EAE}" dt="2022-06-10T10:43:01.819" v="259"/>
          <ac:spMkLst>
            <pc:docMk/>
            <pc:sldMk cId="1918785350" sldId="431"/>
            <ac:spMk id="4" creationId="{4FBEC540-ECDC-DB58-6BE9-0BA37EAFB19C}"/>
          </ac:spMkLst>
        </pc:spChg>
        <pc:spChg chg="add mod">
          <ac:chgData name="Manish Sharma" userId="b799adb9ba789c8f" providerId="LiveId" clId="{D10C37F9-2D08-4B3E-9F98-9E9E5C636EAE}" dt="2022-06-10T10:43:01.819" v="259"/>
          <ac:spMkLst>
            <pc:docMk/>
            <pc:sldMk cId="1918785350" sldId="431"/>
            <ac:spMk id="6" creationId="{2A250A11-8B3D-F95B-9ABB-98B8797B5B29}"/>
          </ac:spMkLst>
        </pc:spChg>
        <pc:spChg chg="add mod">
          <ac:chgData name="Manish Sharma" userId="b799adb9ba789c8f" providerId="LiveId" clId="{D10C37F9-2D08-4B3E-9F98-9E9E5C636EAE}" dt="2022-06-10T10:43:01.819" v="259"/>
          <ac:spMkLst>
            <pc:docMk/>
            <pc:sldMk cId="1918785350" sldId="431"/>
            <ac:spMk id="7" creationId="{6C04B194-D337-8C3C-6B45-3C1DA0244243}"/>
          </ac:spMkLst>
        </pc:spChg>
        <pc:spChg chg="add mod">
          <ac:chgData name="Manish Sharma" userId="b799adb9ba789c8f" providerId="LiveId" clId="{D10C37F9-2D08-4B3E-9F98-9E9E5C636EAE}" dt="2022-06-10T10:43:32.925" v="275" actId="1076"/>
          <ac:spMkLst>
            <pc:docMk/>
            <pc:sldMk cId="1918785350" sldId="431"/>
            <ac:spMk id="8" creationId="{A8448817-2EF7-DED5-C31D-F8AB70584B43}"/>
          </ac:spMkLst>
        </pc:spChg>
        <pc:spChg chg="add mod">
          <ac:chgData name="Manish Sharma" userId="b799adb9ba789c8f" providerId="LiveId" clId="{D10C37F9-2D08-4B3E-9F98-9E9E5C636EAE}" dt="2022-06-10T10:43:43.552" v="276"/>
          <ac:spMkLst>
            <pc:docMk/>
            <pc:sldMk cId="1918785350" sldId="431"/>
            <ac:spMk id="10" creationId="{61DD16CA-E6BB-F5B2-6F3D-EE96EF1B33A8}"/>
          </ac:spMkLst>
        </pc:spChg>
        <pc:spChg chg="add mod">
          <ac:chgData name="Manish Sharma" userId="b799adb9ba789c8f" providerId="LiveId" clId="{D10C37F9-2D08-4B3E-9F98-9E9E5C636EAE}" dt="2022-06-10T10:43:43.552" v="276"/>
          <ac:spMkLst>
            <pc:docMk/>
            <pc:sldMk cId="1918785350" sldId="431"/>
            <ac:spMk id="11" creationId="{A37DCC47-003D-60F6-1A9F-7FD373E79B4A}"/>
          </ac:spMkLst>
        </pc:spChg>
        <pc:spChg chg="add mod">
          <ac:chgData name="Manish Sharma" userId="b799adb9ba789c8f" providerId="LiveId" clId="{D10C37F9-2D08-4B3E-9F98-9E9E5C636EAE}" dt="2022-06-10T10:44:05.282" v="277"/>
          <ac:spMkLst>
            <pc:docMk/>
            <pc:sldMk cId="1918785350" sldId="431"/>
            <ac:spMk id="13" creationId="{51DEEF53-7F00-A82E-6175-0B62954FE448}"/>
          </ac:spMkLst>
        </pc:spChg>
        <pc:spChg chg="add mod">
          <ac:chgData name="Manish Sharma" userId="b799adb9ba789c8f" providerId="LiveId" clId="{D10C37F9-2D08-4B3E-9F98-9E9E5C636EAE}" dt="2022-06-10T10:44:05.282" v="277"/>
          <ac:spMkLst>
            <pc:docMk/>
            <pc:sldMk cId="1918785350" sldId="431"/>
            <ac:spMk id="14" creationId="{0FDF58FD-2BB0-7C1C-2247-F1CBE3EA98B0}"/>
          </ac:spMkLst>
        </pc:spChg>
        <pc:spChg chg="add mod">
          <ac:chgData name="Manish Sharma" userId="b799adb9ba789c8f" providerId="LiveId" clId="{D10C37F9-2D08-4B3E-9F98-9E9E5C636EAE}" dt="2022-06-10T10:44:16.592" v="278"/>
          <ac:spMkLst>
            <pc:docMk/>
            <pc:sldMk cId="1918785350" sldId="431"/>
            <ac:spMk id="15" creationId="{9DBF22B1-656D-8258-0252-BEB79F913831}"/>
          </ac:spMkLst>
        </pc:spChg>
        <pc:spChg chg="add mod">
          <ac:chgData name="Manish Sharma" userId="b799adb9ba789c8f" providerId="LiveId" clId="{D10C37F9-2D08-4B3E-9F98-9E9E5C636EAE}" dt="2022-06-10T10:44:29.521" v="279"/>
          <ac:spMkLst>
            <pc:docMk/>
            <pc:sldMk cId="1918785350" sldId="431"/>
            <ac:spMk id="17" creationId="{6C872A65-67A4-F8CC-60D6-645EEBD2F831}"/>
          </ac:spMkLst>
        </pc:spChg>
        <pc:spChg chg="add mod">
          <ac:chgData name="Manish Sharma" userId="b799adb9ba789c8f" providerId="LiveId" clId="{D10C37F9-2D08-4B3E-9F98-9E9E5C636EAE}" dt="2022-06-10T10:44:29.521" v="279"/>
          <ac:spMkLst>
            <pc:docMk/>
            <pc:sldMk cId="1918785350" sldId="431"/>
            <ac:spMk id="19" creationId="{D63D2DCE-89B6-CF9E-80F2-283B44B81D65}"/>
          </ac:spMkLst>
        </pc:spChg>
        <pc:spChg chg="add mod">
          <ac:chgData name="Manish Sharma" userId="b799adb9ba789c8f" providerId="LiveId" clId="{D10C37F9-2D08-4B3E-9F98-9E9E5C636EAE}" dt="2022-06-10T10:44:41.139" v="280"/>
          <ac:spMkLst>
            <pc:docMk/>
            <pc:sldMk cId="1918785350" sldId="431"/>
            <ac:spMk id="20" creationId="{DD807064-7A4D-8563-F87A-69DE44D16511}"/>
          </ac:spMkLst>
        </pc:spChg>
        <pc:spChg chg="add mod">
          <ac:chgData name="Manish Sharma" userId="b799adb9ba789c8f" providerId="LiveId" clId="{D10C37F9-2D08-4B3E-9F98-9E9E5C636EAE}" dt="2022-06-10T10:45:19.178" v="281"/>
          <ac:spMkLst>
            <pc:docMk/>
            <pc:sldMk cId="1918785350" sldId="431"/>
            <ac:spMk id="24" creationId="{A08B9B41-0D92-630C-7246-8868D2049291}"/>
          </ac:spMkLst>
        </pc:spChg>
        <pc:spChg chg="add mod">
          <ac:chgData name="Manish Sharma" userId="b799adb9ba789c8f" providerId="LiveId" clId="{D10C37F9-2D08-4B3E-9F98-9E9E5C636EAE}" dt="2022-06-10T10:45:24.856" v="282" actId="1076"/>
          <ac:spMkLst>
            <pc:docMk/>
            <pc:sldMk cId="1918785350" sldId="431"/>
            <ac:spMk id="25" creationId="{52E09495-81D5-0B31-3486-BA1DD5BE42D8}"/>
          </ac:spMkLst>
        </pc:spChg>
        <pc:spChg chg="add mod">
          <ac:chgData name="Manish Sharma" userId="b799adb9ba789c8f" providerId="LiveId" clId="{D10C37F9-2D08-4B3E-9F98-9E9E5C636EAE}" dt="2022-06-10T10:45:35.888" v="283"/>
          <ac:spMkLst>
            <pc:docMk/>
            <pc:sldMk cId="1918785350" sldId="431"/>
            <ac:spMk id="27" creationId="{472AC864-0712-F79B-4055-6F1713D5E698}"/>
          </ac:spMkLst>
        </pc:spChg>
        <pc:spChg chg="add mod">
          <ac:chgData name="Manish Sharma" userId="b799adb9ba789c8f" providerId="LiveId" clId="{D10C37F9-2D08-4B3E-9F98-9E9E5C636EAE}" dt="2022-06-10T10:45:35.888" v="283"/>
          <ac:spMkLst>
            <pc:docMk/>
            <pc:sldMk cId="1918785350" sldId="431"/>
            <ac:spMk id="28" creationId="{62BC6ECE-3C84-DCBA-E974-BF40C16CC7E4}"/>
          </ac:spMkLst>
        </pc:spChg>
        <pc:spChg chg="add mod">
          <ac:chgData name="Manish Sharma" userId="b799adb9ba789c8f" providerId="LiveId" clId="{D10C37F9-2D08-4B3E-9F98-9E9E5C636EAE}" dt="2022-06-10T10:45:51.300" v="284"/>
          <ac:spMkLst>
            <pc:docMk/>
            <pc:sldMk cId="1918785350" sldId="431"/>
            <ac:spMk id="29" creationId="{B5B300AB-C65E-0E83-A39D-9080DA0A42DE}"/>
          </ac:spMkLst>
        </pc:spChg>
        <pc:spChg chg="add mod">
          <ac:chgData name="Manish Sharma" userId="b799adb9ba789c8f" providerId="LiveId" clId="{D10C37F9-2D08-4B3E-9F98-9E9E5C636EAE}" dt="2022-06-10T10:46:09.121" v="286" actId="1076"/>
          <ac:spMkLst>
            <pc:docMk/>
            <pc:sldMk cId="1918785350" sldId="431"/>
            <ac:spMk id="30" creationId="{4D1F6E07-C942-F689-5392-BB33099AF484}"/>
          </ac:spMkLst>
        </pc:spChg>
        <pc:spChg chg="add mod">
          <ac:chgData name="Manish Sharma" userId="b799adb9ba789c8f" providerId="LiveId" clId="{D10C37F9-2D08-4B3E-9F98-9E9E5C636EAE}" dt="2022-06-10T10:46:46.169" v="305" actId="1076"/>
          <ac:spMkLst>
            <pc:docMk/>
            <pc:sldMk cId="1918785350" sldId="431"/>
            <ac:spMk id="31" creationId="{20539268-E880-CC77-2D08-237B16D16425}"/>
          </ac:spMkLst>
        </pc:spChg>
        <pc:cxnChg chg="add mod">
          <ac:chgData name="Manish Sharma" userId="b799adb9ba789c8f" providerId="LiveId" clId="{D10C37F9-2D08-4B3E-9F98-9E9E5C636EAE}" dt="2022-06-10T10:43:01.819" v="259"/>
          <ac:cxnSpMkLst>
            <pc:docMk/>
            <pc:sldMk cId="1918785350" sldId="431"/>
            <ac:cxnSpMk id="5" creationId="{714BEAEE-73DF-7E83-6939-EEEC823EBB5C}"/>
          </ac:cxnSpMkLst>
        </pc:cxnChg>
        <pc:cxnChg chg="add mod">
          <ac:chgData name="Manish Sharma" userId="b799adb9ba789c8f" providerId="LiveId" clId="{D10C37F9-2D08-4B3E-9F98-9E9E5C636EAE}" dt="2022-06-10T10:43:43.552" v="276"/>
          <ac:cxnSpMkLst>
            <pc:docMk/>
            <pc:sldMk cId="1918785350" sldId="431"/>
            <ac:cxnSpMk id="9" creationId="{EF601F36-5CD2-5F61-A4B8-7E71AA84500E}"/>
          </ac:cxnSpMkLst>
        </pc:cxnChg>
        <pc:cxnChg chg="add mod">
          <ac:chgData name="Manish Sharma" userId="b799adb9ba789c8f" providerId="LiveId" clId="{D10C37F9-2D08-4B3E-9F98-9E9E5C636EAE}" dt="2022-06-10T10:44:05.282" v="277"/>
          <ac:cxnSpMkLst>
            <pc:docMk/>
            <pc:sldMk cId="1918785350" sldId="431"/>
            <ac:cxnSpMk id="12" creationId="{CCEFC444-1519-03DC-D4D2-EAA866F438C3}"/>
          </ac:cxnSpMkLst>
        </pc:cxnChg>
        <pc:cxnChg chg="add mod">
          <ac:chgData name="Manish Sharma" userId="b799adb9ba789c8f" providerId="LiveId" clId="{D10C37F9-2D08-4B3E-9F98-9E9E5C636EAE}" dt="2022-06-10T10:44:16.592" v="278"/>
          <ac:cxnSpMkLst>
            <pc:docMk/>
            <pc:sldMk cId="1918785350" sldId="431"/>
            <ac:cxnSpMk id="16" creationId="{35419643-A5DD-6275-81A5-166698038CC2}"/>
          </ac:cxnSpMkLst>
        </pc:cxnChg>
        <pc:cxnChg chg="add mod">
          <ac:chgData name="Manish Sharma" userId="b799adb9ba789c8f" providerId="LiveId" clId="{D10C37F9-2D08-4B3E-9F98-9E9E5C636EAE}" dt="2022-06-10T10:44:29.521" v="279"/>
          <ac:cxnSpMkLst>
            <pc:docMk/>
            <pc:sldMk cId="1918785350" sldId="431"/>
            <ac:cxnSpMk id="18" creationId="{A6AD221F-131D-7836-1A86-0F5FB5FE51DE}"/>
          </ac:cxnSpMkLst>
        </pc:cxnChg>
        <pc:cxnChg chg="add mod">
          <ac:chgData name="Manish Sharma" userId="b799adb9ba789c8f" providerId="LiveId" clId="{D10C37F9-2D08-4B3E-9F98-9E9E5C636EAE}" dt="2022-06-10T10:44:41.139" v="280"/>
          <ac:cxnSpMkLst>
            <pc:docMk/>
            <pc:sldMk cId="1918785350" sldId="431"/>
            <ac:cxnSpMk id="21" creationId="{95AB0466-B755-6624-2379-D34651915E24}"/>
          </ac:cxnSpMkLst>
        </pc:cxnChg>
        <pc:cxnChg chg="add mod">
          <ac:chgData name="Manish Sharma" userId="b799adb9ba789c8f" providerId="LiveId" clId="{D10C37F9-2D08-4B3E-9F98-9E9E5C636EAE}" dt="2022-06-10T10:44:41.139" v="280"/>
          <ac:cxnSpMkLst>
            <pc:docMk/>
            <pc:sldMk cId="1918785350" sldId="431"/>
            <ac:cxnSpMk id="22" creationId="{B90BF20F-3B75-03D7-6B21-2A948A6054E0}"/>
          </ac:cxnSpMkLst>
        </pc:cxnChg>
        <pc:cxnChg chg="add mod">
          <ac:chgData name="Manish Sharma" userId="b799adb9ba789c8f" providerId="LiveId" clId="{D10C37F9-2D08-4B3E-9F98-9E9E5C636EAE}" dt="2022-06-10T10:44:41.139" v="280"/>
          <ac:cxnSpMkLst>
            <pc:docMk/>
            <pc:sldMk cId="1918785350" sldId="431"/>
            <ac:cxnSpMk id="23" creationId="{9C24BDD7-B22D-C82C-AD1A-38F96AC35271}"/>
          </ac:cxnSpMkLst>
        </pc:cxnChg>
        <pc:cxnChg chg="add mod">
          <ac:chgData name="Manish Sharma" userId="b799adb9ba789c8f" providerId="LiveId" clId="{D10C37F9-2D08-4B3E-9F98-9E9E5C636EAE}" dt="2022-06-10T10:45:35.888" v="283"/>
          <ac:cxnSpMkLst>
            <pc:docMk/>
            <pc:sldMk cId="1918785350" sldId="431"/>
            <ac:cxnSpMk id="26" creationId="{66D85EC8-7FB7-9FB9-9149-C5B04F1DCA38}"/>
          </ac:cxnSpMkLst>
        </pc:cxnChg>
      </pc:sldChg>
      <pc:sldChg chg="addSp delSp modSp new mod">
        <pc:chgData name="Manish Sharma" userId="b799adb9ba789c8f" providerId="LiveId" clId="{D10C37F9-2D08-4B3E-9F98-9E9E5C636EAE}" dt="2022-06-10T11:18:40.201" v="369" actId="14100"/>
        <pc:sldMkLst>
          <pc:docMk/>
          <pc:sldMk cId="1279698673" sldId="432"/>
        </pc:sldMkLst>
        <pc:spChg chg="del">
          <ac:chgData name="Manish Sharma" userId="b799adb9ba789c8f" providerId="LiveId" clId="{D10C37F9-2D08-4B3E-9F98-9E9E5C636EAE}" dt="2022-06-10T11:17:58.414" v="307" actId="478"/>
          <ac:spMkLst>
            <pc:docMk/>
            <pc:sldMk cId="1279698673" sldId="432"/>
            <ac:spMk id="2" creationId="{11D1DF32-08BF-86F4-706D-3C635FC2F24D}"/>
          </ac:spMkLst>
        </pc:spChg>
        <pc:spChg chg="del">
          <ac:chgData name="Manish Sharma" userId="b799adb9ba789c8f" providerId="LiveId" clId="{D10C37F9-2D08-4B3E-9F98-9E9E5C636EAE}" dt="2022-06-10T11:17:58.414" v="307" actId="478"/>
          <ac:spMkLst>
            <pc:docMk/>
            <pc:sldMk cId="1279698673" sldId="432"/>
            <ac:spMk id="3" creationId="{1B3502E9-247A-F36E-14D9-B999903682B7}"/>
          </ac:spMkLst>
        </pc:spChg>
        <pc:spChg chg="add mod">
          <ac:chgData name="Manish Sharma" userId="b799adb9ba789c8f" providerId="LiveId" clId="{D10C37F9-2D08-4B3E-9F98-9E9E5C636EAE}" dt="2022-06-10T11:18:04.606" v="367" actId="1037"/>
          <ac:spMkLst>
            <pc:docMk/>
            <pc:sldMk cId="1279698673" sldId="432"/>
            <ac:spMk id="4" creationId="{28FBE83E-422F-E7EA-CF0D-B114D3743ECF}"/>
          </ac:spMkLst>
        </pc:spChg>
        <pc:spChg chg="add mod">
          <ac:chgData name="Manish Sharma" userId="b799adb9ba789c8f" providerId="LiveId" clId="{D10C37F9-2D08-4B3E-9F98-9E9E5C636EAE}" dt="2022-06-10T11:18:04.606" v="367" actId="1037"/>
          <ac:spMkLst>
            <pc:docMk/>
            <pc:sldMk cId="1279698673" sldId="432"/>
            <ac:spMk id="5" creationId="{BA3E854C-1A5E-8FA7-8162-F5DD50B75E48}"/>
          </ac:spMkLst>
        </pc:spChg>
        <pc:spChg chg="add mod">
          <ac:chgData name="Manish Sharma" userId="b799adb9ba789c8f" providerId="LiveId" clId="{D10C37F9-2D08-4B3E-9F98-9E9E5C636EAE}" dt="2022-06-10T11:18:04.606" v="367" actId="1037"/>
          <ac:spMkLst>
            <pc:docMk/>
            <pc:sldMk cId="1279698673" sldId="432"/>
            <ac:spMk id="6" creationId="{BCF4E889-65AD-0D77-9EAF-0B3C8713B07F}"/>
          </ac:spMkLst>
        </pc:spChg>
        <pc:spChg chg="add mod">
          <ac:chgData name="Manish Sharma" userId="b799adb9ba789c8f" providerId="LiveId" clId="{D10C37F9-2D08-4B3E-9F98-9E9E5C636EAE}" dt="2022-06-10T11:18:04.606" v="367" actId="1037"/>
          <ac:spMkLst>
            <pc:docMk/>
            <pc:sldMk cId="1279698673" sldId="432"/>
            <ac:spMk id="7" creationId="{B4196B72-B7AC-3F87-1BFC-8B870D811285}"/>
          </ac:spMkLst>
        </pc:spChg>
        <pc:spChg chg="add mod">
          <ac:chgData name="Manish Sharma" userId="b799adb9ba789c8f" providerId="LiveId" clId="{D10C37F9-2D08-4B3E-9F98-9E9E5C636EAE}" dt="2022-06-10T11:18:04.606" v="367" actId="1037"/>
          <ac:spMkLst>
            <pc:docMk/>
            <pc:sldMk cId="1279698673" sldId="432"/>
            <ac:spMk id="9" creationId="{16EE4326-D430-F774-C357-BD2F42CDD269}"/>
          </ac:spMkLst>
        </pc:spChg>
        <pc:spChg chg="add mod">
          <ac:chgData name="Manish Sharma" userId="b799adb9ba789c8f" providerId="LiveId" clId="{D10C37F9-2D08-4B3E-9F98-9E9E5C636EAE}" dt="2022-06-10T11:18:04.606" v="367" actId="1037"/>
          <ac:spMkLst>
            <pc:docMk/>
            <pc:sldMk cId="1279698673" sldId="432"/>
            <ac:spMk id="11" creationId="{1D5ED55F-9D2B-B5C9-92C3-8DB8B2327C42}"/>
          </ac:spMkLst>
        </pc:spChg>
        <pc:spChg chg="add mod">
          <ac:chgData name="Manish Sharma" userId="b799adb9ba789c8f" providerId="LiveId" clId="{D10C37F9-2D08-4B3E-9F98-9E9E5C636EAE}" dt="2022-06-10T11:18:04.606" v="367" actId="1037"/>
          <ac:spMkLst>
            <pc:docMk/>
            <pc:sldMk cId="1279698673" sldId="432"/>
            <ac:spMk id="13" creationId="{01EDE3AC-41F1-4787-0C1B-D56FF64FE5E7}"/>
          </ac:spMkLst>
        </pc:spChg>
        <pc:spChg chg="add mod">
          <ac:chgData name="Manish Sharma" userId="b799adb9ba789c8f" providerId="LiveId" clId="{D10C37F9-2D08-4B3E-9F98-9E9E5C636EAE}" dt="2022-06-10T11:18:04.606" v="367" actId="1037"/>
          <ac:spMkLst>
            <pc:docMk/>
            <pc:sldMk cId="1279698673" sldId="432"/>
            <ac:spMk id="14" creationId="{6FE04A0B-FE1D-E1C8-A7AB-C38FBAF7A26F}"/>
          </ac:spMkLst>
        </pc:spChg>
        <pc:spChg chg="add mod">
          <ac:chgData name="Manish Sharma" userId="b799adb9ba789c8f" providerId="LiveId" clId="{D10C37F9-2D08-4B3E-9F98-9E9E5C636EAE}" dt="2022-06-10T11:18:04.606" v="367" actId="1037"/>
          <ac:spMkLst>
            <pc:docMk/>
            <pc:sldMk cId="1279698673" sldId="432"/>
            <ac:spMk id="16" creationId="{292C4557-55BF-9851-B499-4874B5563A13}"/>
          </ac:spMkLst>
        </pc:spChg>
        <pc:spChg chg="add mod">
          <ac:chgData name="Manish Sharma" userId="b799adb9ba789c8f" providerId="LiveId" clId="{D10C37F9-2D08-4B3E-9F98-9E9E5C636EAE}" dt="2022-06-10T11:18:40.201" v="369" actId="14100"/>
          <ac:spMkLst>
            <pc:docMk/>
            <pc:sldMk cId="1279698673" sldId="432"/>
            <ac:spMk id="17" creationId="{0BF4A39F-C91F-9A03-F0EF-8F56DF29478B}"/>
          </ac:spMkLst>
        </pc:spChg>
        <pc:spChg chg="add del mod">
          <ac:chgData name="Manish Sharma" userId="b799adb9ba789c8f" providerId="LiveId" clId="{D10C37F9-2D08-4B3E-9F98-9E9E5C636EAE}" dt="2022-06-10T11:18:34.412" v="368" actId="478"/>
          <ac:spMkLst>
            <pc:docMk/>
            <pc:sldMk cId="1279698673" sldId="432"/>
            <ac:spMk id="18" creationId="{BCDDB52E-418F-0EAF-0DB9-93BBB7FDFEC0}"/>
          </ac:spMkLst>
        </pc:spChg>
        <pc:cxnChg chg="add mod">
          <ac:chgData name="Manish Sharma" userId="b799adb9ba789c8f" providerId="LiveId" clId="{D10C37F9-2D08-4B3E-9F98-9E9E5C636EAE}" dt="2022-06-10T11:18:04.606" v="367" actId="1037"/>
          <ac:cxnSpMkLst>
            <pc:docMk/>
            <pc:sldMk cId="1279698673" sldId="432"/>
            <ac:cxnSpMk id="8" creationId="{AEEA1D08-135F-2212-62DF-703A5F3637B0}"/>
          </ac:cxnSpMkLst>
        </pc:cxnChg>
        <pc:cxnChg chg="add mod">
          <ac:chgData name="Manish Sharma" userId="b799adb9ba789c8f" providerId="LiveId" clId="{D10C37F9-2D08-4B3E-9F98-9E9E5C636EAE}" dt="2022-06-10T11:18:04.606" v="367" actId="1037"/>
          <ac:cxnSpMkLst>
            <pc:docMk/>
            <pc:sldMk cId="1279698673" sldId="432"/>
            <ac:cxnSpMk id="10" creationId="{58729AA9-D37F-26C2-B634-64E84123A764}"/>
          </ac:cxnSpMkLst>
        </pc:cxnChg>
        <pc:cxnChg chg="add mod">
          <ac:chgData name="Manish Sharma" userId="b799adb9ba789c8f" providerId="LiveId" clId="{D10C37F9-2D08-4B3E-9F98-9E9E5C636EAE}" dt="2022-06-10T11:18:04.606" v="367" actId="1037"/>
          <ac:cxnSpMkLst>
            <pc:docMk/>
            <pc:sldMk cId="1279698673" sldId="432"/>
            <ac:cxnSpMk id="12" creationId="{1F39ED11-9FCD-0E9C-AB64-82B3784DC569}"/>
          </ac:cxnSpMkLst>
        </pc:cxnChg>
        <pc:cxnChg chg="add mod">
          <ac:chgData name="Manish Sharma" userId="b799adb9ba789c8f" providerId="LiveId" clId="{D10C37F9-2D08-4B3E-9F98-9E9E5C636EAE}" dt="2022-06-10T11:18:04.606" v="367" actId="1037"/>
          <ac:cxnSpMkLst>
            <pc:docMk/>
            <pc:sldMk cId="1279698673" sldId="432"/>
            <ac:cxnSpMk id="15" creationId="{8C33C046-9808-AEA5-BA47-2BC0E236638B}"/>
          </ac:cxnSpMkLst>
        </pc:cxnChg>
      </pc:sldChg>
      <pc:sldChg chg="modSp new mod">
        <pc:chgData name="Manish Sharma" userId="b799adb9ba789c8f" providerId="LiveId" clId="{D10C37F9-2D08-4B3E-9F98-9E9E5C636EAE}" dt="2022-06-10T11:21:27.340" v="534" actId="20577"/>
        <pc:sldMkLst>
          <pc:docMk/>
          <pc:sldMk cId="3075248080" sldId="433"/>
        </pc:sldMkLst>
        <pc:spChg chg="mod">
          <ac:chgData name="Manish Sharma" userId="b799adb9ba789c8f" providerId="LiveId" clId="{D10C37F9-2D08-4B3E-9F98-9E9E5C636EAE}" dt="2022-06-10T11:19:31.151" v="380" actId="20577"/>
          <ac:spMkLst>
            <pc:docMk/>
            <pc:sldMk cId="3075248080" sldId="433"/>
            <ac:spMk id="2" creationId="{AFDDF969-D520-CF94-0631-D98E9E67B022}"/>
          </ac:spMkLst>
        </pc:spChg>
        <pc:spChg chg="mod">
          <ac:chgData name="Manish Sharma" userId="b799adb9ba789c8f" providerId="LiveId" clId="{D10C37F9-2D08-4B3E-9F98-9E9E5C636EAE}" dt="2022-06-10T11:21:27.340" v="534" actId="20577"/>
          <ac:spMkLst>
            <pc:docMk/>
            <pc:sldMk cId="3075248080" sldId="433"/>
            <ac:spMk id="3" creationId="{73CC495C-13B4-7025-22D6-8482CB3C3140}"/>
          </ac:spMkLst>
        </pc:spChg>
      </pc:sldChg>
      <pc:sldChg chg="addSp delSp modSp new del mod">
        <pc:chgData name="Manish Sharma" userId="b799adb9ba789c8f" providerId="LiveId" clId="{D10C37F9-2D08-4B3E-9F98-9E9E5C636EAE}" dt="2022-06-10T11:27:04.318" v="695" actId="2696"/>
        <pc:sldMkLst>
          <pc:docMk/>
          <pc:sldMk cId="3253209716" sldId="434"/>
        </pc:sldMkLst>
        <pc:spChg chg="del">
          <ac:chgData name="Manish Sharma" userId="b799adb9ba789c8f" providerId="LiveId" clId="{D10C37F9-2D08-4B3E-9F98-9E9E5C636EAE}" dt="2022-06-10T11:22:36.295" v="536" actId="478"/>
          <ac:spMkLst>
            <pc:docMk/>
            <pc:sldMk cId="3253209716" sldId="434"/>
            <ac:spMk id="2" creationId="{0E15146D-278B-120F-7586-01480EA6D6D3}"/>
          </ac:spMkLst>
        </pc:spChg>
        <pc:spChg chg="del">
          <ac:chgData name="Manish Sharma" userId="b799adb9ba789c8f" providerId="LiveId" clId="{D10C37F9-2D08-4B3E-9F98-9E9E5C636EAE}" dt="2022-06-10T11:22:36.295" v="536" actId="478"/>
          <ac:spMkLst>
            <pc:docMk/>
            <pc:sldMk cId="3253209716" sldId="434"/>
            <ac:spMk id="3" creationId="{CBE896F5-5A23-F7F2-885A-409E6F12C129}"/>
          </ac:spMkLst>
        </pc:spChg>
        <pc:spChg chg="add mod">
          <ac:chgData name="Manish Sharma" userId="b799adb9ba789c8f" providerId="LiveId" clId="{D10C37F9-2D08-4B3E-9F98-9E9E5C636EAE}" dt="2022-06-10T11:26:47.753" v="694" actId="1076"/>
          <ac:spMkLst>
            <pc:docMk/>
            <pc:sldMk cId="3253209716" sldId="434"/>
            <ac:spMk id="4" creationId="{D8B177C4-D6F7-3A89-DE92-80B97B9658E8}"/>
          </ac:spMkLst>
        </pc:spChg>
        <pc:spChg chg="add mod">
          <ac:chgData name="Manish Sharma" userId="b799adb9ba789c8f" providerId="LiveId" clId="{D10C37F9-2D08-4B3E-9F98-9E9E5C636EAE}" dt="2022-06-10T11:23:52.876" v="609" actId="3064"/>
          <ac:spMkLst>
            <pc:docMk/>
            <pc:sldMk cId="3253209716" sldId="434"/>
            <ac:spMk id="5" creationId="{45402748-73E8-12EF-E524-55E2E3744E0B}"/>
          </ac:spMkLst>
        </pc:spChg>
        <pc:spChg chg="add mod">
          <ac:chgData name="Manish Sharma" userId="b799adb9ba789c8f" providerId="LiveId" clId="{D10C37F9-2D08-4B3E-9F98-9E9E5C636EAE}" dt="2022-06-10T11:25:08.730" v="670" actId="20577"/>
          <ac:spMkLst>
            <pc:docMk/>
            <pc:sldMk cId="3253209716" sldId="434"/>
            <ac:spMk id="6" creationId="{0DDAB08E-D5C0-633A-43CC-EA36920560A5}"/>
          </ac:spMkLst>
        </pc:spChg>
        <pc:spChg chg="add del mod">
          <ac:chgData name="Manish Sharma" userId="b799adb9ba789c8f" providerId="LiveId" clId="{D10C37F9-2D08-4B3E-9F98-9E9E5C636EAE}" dt="2022-06-10T11:25:23.010" v="672" actId="478"/>
          <ac:spMkLst>
            <pc:docMk/>
            <pc:sldMk cId="3253209716" sldId="434"/>
            <ac:spMk id="7" creationId="{7FDA9A5E-75D9-372E-59A3-79C81185058E}"/>
          </ac:spMkLst>
        </pc:spChg>
        <pc:spChg chg="add mod">
          <ac:chgData name="Manish Sharma" userId="b799adb9ba789c8f" providerId="LiveId" clId="{D10C37F9-2D08-4B3E-9F98-9E9E5C636EAE}" dt="2022-06-10T11:25:36.028" v="693" actId="20577"/>
          <ac:spMkLst>
            <pc:docMk/>
            <pc:sldMk cId="3253209716" sldId="434"/>
            <ac:spMk id="8" creationId="{B7F3F78C-6466-879A-6C9B-3E19953CDE5B}"/>
          </ac:spMkLst>
        </pc:spChg>
      </pc:sldChg>
    </pc:docChg>
  </pc:docChgLst>
  <pc:docChgLst>
    <pc:chgData name="Manish Sharma" userId="b799adb9ba789c8f" providerId="LiveId" clId="{9B781634-81F2-448C-ACBB-BCB8011F6715}"/>
    <pc:docChg chg="undo custSel addSld delSld modSld">
      <pc:chgData name="Manish Sharma" userId="b799adb9ba789c8f" providerId="LiveId" clId="{9B781634-81F2-448C-ACBB-BCB8011F6715}" dt="2022-12-16T10:52:27.377" v="825"/>
      <pc:docMkLst>
        <pc:docMk/>
      </pc:docMkLst>
      <pc:sldChg chg="add del">
        <pc:chgData name="Manish Sharma" userId="b799adb9ba789c8f" providerId="LiveId" clId="{9B781634-81F2-448C-ACBB-BCB8011F6715}" dt="2022-12-15T05:47:03.547" v="709"/>
        <pc:sldMkLst>
          <pc:docMk/>
          <pc:sldMk cId="0" sldId="269"/>
        </pc:sldMkLst>
      </pc:sldChg>
      <pc:sldChg chg="add del">
        <pc:chgData name="Manish Sharma" userId="b799adb9ba789c8f" providerId="LiveId" clId="{9B781634-81F2-448C-ACBB-BCB8011F6715}" dt="2022-12-15T05:47:03.547" v="709"/>
        <pc:sldMkLst>
          <pc:docMk/>
          <pc:sldMk cId="354889720" sldId="272"/>
        </pc:sldMkLst>
      </pc:sldChg>
      <pc:sldChg chg="add del">
        <pc:chgData name="Manish Sharma" userId="b799adb9ba789c8f" providerId="LiveId" clId="{9B781634-81F2-448C-ACBB-BCB8011F6715}" dt="2022-12-15T05:47:03.547" v="709"/>
        <pc:sldMkLst>
          <pc:docMk/>
          <pc:sldMk cId="1041794992" sldId="274"/>
        </pc:sldMkLst>
      </pc:sldChg>
      <pc:sldChg chg="add del">
        <pc:chgData name="Manish Sharma" userId="b799adb9ba789c8f" providerId="LiveId" clId="{9B781634-81F2-448C-ACBB-BCB8011F6715}" dt="2022-12-15T05:47:03.547" v="709"/>
        <pc:sldMkLst>
          <pc:docMk/>
          <pc:sldMk cId="1929096108" sldId="275"/>
        </pc:sldMkLst>
      </pc:sldChg>
      <pc:sldChg chg="add del">
        <pc:chgData name="Manish Sharma" userId="b799adb9ba789c8f" providerId="LiveId" clId="{9B781634-81F2-448C-ACBB-BCB8011F6715}" dt="2022-12-15T05:47:03.547" v="709"/>
        <pc:sldMkLst>
          <pc:docMk/>
          <pc:sldMk cId="1327294765" sldId="276"/>
        </pc:sldMkLst>
      </pc:sldChg>
      <pc:sldChg chg="add del">
        <pc:chgData name="Manish Sharma" userId="b799adb9ba789c8f" providerId="LiveId" clId="{9B781634-81F2-448C-ACBB-BCB8011F6715}" dt="2022-12-15T11:08:28.161" v="719"/>
        <pc:sldMkLst>
          <pc:docMk/>
          <pc:sldMk cId="1476634141" sldId="277"/>
        </pc:sldMkLst>
      </pc:sldChg>
      <pc:sldChg chg="add del">
        <pc:chgData name="Manish Sharma" userId="b799adb9ba789c8f" providerId="LiveId" clId="{9B781634-81F2-448C-ACBB-BCB8011F6715}" dt="2022-12-16T04:07:15.802" v="722"/>
        <pc:sldMkLst>
          <pc:docMk/>
          <pc:sldMk cId="3742683978" sldId="278"/>
        </pc:sldMkLst>
      </pc:sldChg>
      <pc:sldChg chg="add del">
        <pc:chgData name="Manish Sharma" userId="b799adb9ba789c8f" providerId="LiveId" clId="{9B781634-81F2-448C-ACBB-BCB8011F6715}" dt="2022-12-15T06:58:07.235" v="710"/>
        <pc:sldMkLst>
          <pc:docMk/>
          <pc:sldMk cId="3722122107" sldId="280"/>
        </pc:sldMkLst>
      </pc:sldChg>
      <pc:sldChg chg="add del">
        <pc:chgData name="Manish Sharma" userId="b799adb9ba789c8f" providerId="LiveId" clId="{9B781634-81F2-448C-ACBB-BCB8011F6715}" dt="2022-12-15T05:47:03.547" v="709"/>
        <pc:sldMkLst>
          <pc:docMk/>
          <pc:sldMk cId="1870224024" sldId="281"/>
        </pc:sldMkLst>
      </pc:sldChg>
      <pc:sldChg chg="add del">
        <pc:chgData name="Manish Sharma" userId="b799adb9ba789c8f" providerId="LiveId" clId="{9B781634-81F2-448C-ACBB-BCB8011F6715}" dt="2022-12-16T06:59:05.233" v="724"/>
        <pc:sldMkLst>
          <pc:docMk/>
          <pc:sldMk cId="4112244625" sldId="283"/>
        </pc:sldMkLst>
      </pc:sldChg>
      <pc:sldChg chg="add del">
        <pc:chgData name="Manish Sharma" userId="b799adb9ba789c8f" providerId="LiveId" clId="{9B781634-81F2-448C-ACBB-BCB8011F6715}" dt="2022-12-16T06:59:05.233" v="724"/>
        <pc:sldMkLst>
          <pc:docMk/>
          <pc:sldMk cId="3526466874" sldId="284"/>
        </pc:sldMkLst>
      </pc:sldChg>
      <pc:sldChg chg="addSp delSp add del mod setBg delDesignElem">
        <pc:chgData name="Manish Sharma" userId="b799adb9ba789c8f" providerId="LiveId" clId="{9B781634-81F2-448C-ACBB-BCB8011F6715}" dt="2022-12-16T06:59:13.099" v="725" actId="26606"/>
        <pc:sldMkLst>
          <pc:docMk/>
          <pc:sldMk cId="1121659111" sldId="286"/>
        </pc:sldMkLst>
        <pc:spChg chg="del">
          <ac:chgData name="Manish Sharma" userId="b799adb9ba789c8f" providerId="LiveId" clId="{9B781634-81F2-448C-ACBB-BCB8011F6715}" dt="2022-12-16T06:59:05.233" v="724"/>
          <ac:spMkLst>
            <pc:docMk/>
            <pc:sldMk cId="1121659111" sldId="286"/>
            <ac:spMk id="14" creationId="{D4771268-CB57-404A-9271-370EB28F6090}"/>
          </ac:spMkLst>
        </pc:spChg>
        <pc:spChg chg="add">
          <ac:chgData name="Manish Sharma" userId="b799adb9ba789c8f" providerId="LiveId" clId="{9B781634-81F2-448C-ACBB-BCB8011F6715}" dt="2022-12-16T06:59:13.099" v="725" actId="26606"/>
          <ac:spMkLst>
            <pc:docMk/>
            <pc:sldMk cId="1121659111" sldId="286"/>
            <ac:spMk id="15" creationId="{D4771268-CB57-404A-9271-370EB28F6090}"/>
          </ac:spMkLst>
        </pc:spChg>
      </pc:sldChg>
      <pc:sldChg chg="add del">
        <pc:chgData name="Manish Sharma" userId="b799adb9ba789c8f" providerId="LiveId" clId="{9B781634-81F2-448C-ACBB-BCB8011F6715}" dt="2022-12-15T11:08:28.161" v="719"/>
        <pc:sldMkLst>
          <pc:docMk/>
          <pc:sldMk cId="4016984177" sldId="288"/>
        </pc:sldMkLst>
      </pc:sldChg>
      <pc:sldChg chg="addSp delSp add del mod setBg delDesignElem">
        <pc:chgData name="Manish Sharma" userId="b799adb9ba789c8f" providerId="LiveId" clId="{9B781634-81F2-448C-ACBB-BCB8011F6715}" dt="2022-12-15T11:09:04.547" v="720" actId="26606"/>
        <pc:sldMkLst>
          <pc:docMk/>
          <pc:sldMk cId="4019827636" sldId="289"/>
        </pc:sldMkLst>
        <pc:spChg chg="del">
          <ac:chgData name="Manish Sharma" userId="b799adb9ba789c8f" providerId="LiveId" clId="{9B781634-81F2-448C-ACBB-BCB8011F6715}" dt="2022-12-15T11:08:28.161" v="719"/>
          <ac:spMkLst>
            <pc:docMk/>
            <pc:sldMk cId="4019827636" sldId="289"/>
            <ac:spMk id="10" creationId="{D4771268-CB57-404A-9271-370EB28F6090}"/>
          </ac:spMkLst>
        </pc:spChg>
        <pc:spChg chg="add">
          <ac:chgData name="Manish Sharma" userId="b799adb9ba789c8f" providerId="LiveId" clId="{9B781634-81F2-448C-ACBB-BCB8011F6715}" dt="2022-12-15T11:09:04.547" v="720" actId="26606"/>
          <ac:spMkLst>
            <pc:docMk/>
            <pc:sldMk cId="4019827636" sldId="289"/>
            <ac:spMk id="11" creationId="{D4771268-CB57-404A-9271-370EB28F6090}"/>
          </ac:spMkLst>
        </pc:spChg>
      </pc:sldChg>
      <pc:sldChg chg="add del">
        <pc:chgData name="Manish Sharma" userId="b799adb9ba789c8f" providerId="LiveId" clId="{9B781634-81F2-448C-ACBB-BCB8011F6715}" dt="2022-12-15T06:58:07.235" v="710"/>
        <pc:sldMkLst>
          <pc:docMk/>
          <pc:sldMk cId="4234741750" sldId="290"/>
        </pc:sldMkLst>
      </pc:sldChg>
      <pc:sldChg chg="add del">
        <pc:chgData name="Manish Sharma" userId="b799adb9ba789c8f" providerId="LiveId" clId="{9B781634-81F2-448C-ACBB-BCB8011F6715}" dt="2022-12-15T06:58:07.235" v="710"/>
        <pc:sldMkLst>
          <pc:docMk/>
          <pc:sldMk cId="3252480271" sldId="291"/>
        </pc:sldMkLst>
      </pc:sldChg>
      <pc:sldChg chg="modSp add del mod">
        <pc:chgData name="Manish Sharma" userId="b799adb9ba789c8f" providerId="LiveId" clId="{9B781634-81F2-448C-ACBB-BCB8011F6715}" dt="2022-12-15T06:59:14.531" v="717" actId="1076"/>
        <pc:sldMkLst>
          <pc:docMk/>
          <pc:sldMk cId="3578439419" sldId="310"/>
        </pc:sldMkLst>
        <pc:spChg chg="mod">
          <ac:chgData name="Manish Sharma" userId="b799adb9ba789c8f" providerId="LiveId" clId="{9B781634-81F2-448C-ACBB-BCB8011F6715}" dt="2022-12-15T06:59:02.985" v="715" actId="20577"/>
          <ac:spMkLst>
            <pc:docMk/>
            <pc:sldMk cId="3578439419" sldId="310"/>
            <ac:spMk id="3" creationId="{65086ABC-7EC1-4A83-BCC9-6EFA94766957}"/>
          </ac:spMkLst>
        </pc:spChg>
        <pc:picChg chg="mod">
          <ac:chgData name="Manish Sharma" userId="b799adb9ba789c8f" providerId="LiveId" clId="{9B781634-81F2-448C-ACBB-BCB8011F6715}" dt="2022-12-15T06:59:14.531" v="717" actId="1076"/>
          <ac:picMkLst>
            <pc:docMk/>
            <pc:sldMk cId="3578439419" sldId="310"/>
            <ac:picMk id="6" creationId="{E0C3C1C6-0289-4289-9F9A-EDA34E3A81B8}"/>
          </ac:picMkLst>
        </pc:picChg>
      </pc:sldChg>
      <pc:sldChg chg="add del">
        <pc:chgData name="Manish Sharma" userId="b799adb9ba789c8f" providerId="LiveId" clId="{9B781634-81F2-448C-ACBB-BCB8011F6715}" dt="2022-12-15T11:08:28.161" v="719"/>
        <pc:sldMkLst>
          <pc:docMk/>
          <pc:sldMk cId="2483723510" sldId="311"/>
        </pc:sldMkLst>
      </pc:sldChg>
      <pc:sldChg chg="add del">
        <pc:chgData name="Manish Sharma" userId="b799adb9ba789c8f" providerId="LiveId" clId="{9B781634-81F2-448C-ACBB-BCB8011F6715}" dt="2022-12-15T11:08:28.161" v="719"/>
        <pc:sldMkLst>
          <pc:docMk/>
          <pc:sldMk cId="2383157330" sldId="312"/>
        </pc:sldMkLst>
      </pc:sldChg>
      <pc:sldChg chg="add del">
        <pc:chgData name="Manish Sharma" userId="b799adb9ba789c8f" providerId="LiveId" clId="{9B781634-81F2-448C-ACBB-BCB8011F6715}" dt="2022-12-15T11:08:28.161" v="719"/>
        <pc:sldMkLst>
          <pc:docMk/>
          <pc:sldMk cId="1771078964" sldId="314"/>
        </pc:sldMkLst>
      </pc:sldChg>
      <pc:sldChg chg="add del">
        <pc:chgData name="Manish Sharma" userId="b799adb9ba789c8f" providerId="LiveId" clId="{9B781634-81F2-448C-ACBB-BCB8011F6715}" dt="2022-12-15T06:58:07.235" v="710"/>
        <pc:sldMkLst>
          <pc:docMk/>
          <pc:sldMk cId="2175462724" sldId="315"/>
        </pc:sldMkLst>
      </pc:sldChg>
      <pc:sldChg chg="add del">
        <pc:chgData name="Manish Sharma" userId="b799adb9ba789c8f" providerId="LiveId" clId="{9B781634-81F2-448C-ACBB-BCB8011F6715}" dt="2022-12-15T11:08:28.161" v="719"/>
        <pc:sldMkLst>
          <pc:docMk/>
          <pc:sldMk cId="1542734719" sldId="316"/>
        </pc:sldMkLst>
      </pc:sldChg>
      <pc:sldChg chg="add del">
        <pc:chgData name="Manish Sharma" userId="b799adb9ba789c8f" providerId="LiveId" clId="{9B781634-81F2-448C-ACBB-BCB8011F6715}" dt="2022-12-16T03:51:44.134" v="721"/>
        <pc:sldMkLst>
          <pc:docMk/>
          <pc:sldMk cId="2020432023" sldId="317"/>
        </pc:sldMkLst>
      </pc:sldChg>
      <pc:sldChg chg="add del">
        <pc:chgData name="Manish Sharma" userId="b799adb9ba789c8f" providerId="LiveId" clId="{9B781634-81F2-448C-ACBB-BCB8011F6715}" dt="2022-12-16T04:07:15.802" v="722"/>
        <pc:sldMkLst>
          <pc:docMk/>
          <pc:sldMk cId="992083087" sldId="318"/>
        </pc:sldMkLst>
      </pc:sldChg>
      <pc:sldChg chg="add del">
        <pc:chgData name="Manish Sharma" userId="b799adb9ba789c8f" providerId="LiveId" clId="{9B781634-81F2-448C-ACBB-BCB8011F6715}" dt="2022-12-16T06:59:05.233" v="724"/>
        <pc:sldMkLst>
          <pc:docMk/>
          <pc:sldMk cId="2677077442" sldId="319"/>
        </pc:sldMkLst>
      </pc:sldChg>
      <pc:sldChg chg="add del">
        <pc:chgData name="Manish Sharma" userId="b799adb9ba789c8f" providerId="LiveId" clId="{9B781634-81F2-448C-ACBB-BCB8011F6715}" dt="2022-12-16T06:59:05.233" v="724"/>
        <pc:sldMkLst>
          <pc:docMk/>
          <pc:sldMk cId="976549785" sldId="320"/>
        </pc:sldMkLst>
      </pc:sldChg>
      <pc:sldChg chg="add del">
        <pc:chgData name="Manish Sharma" userId="b799adb9ba789c8f" providerId="LiveId" clId="{9B781634-81F2-448C-ACBB-BCB8011F6715}" dt="2022-12-16T06:59:05.233" v="724"/>
        <pc:sldMkLst>
          <pc:docMk/>
          <pc:sldMk cId="1393763600" sldId="321"/>
        </pc:sldMkLst>
      </pc:sldChg>
      <pc:sldChg chg="add del">
        <pc:chgData name="Manish Sharma" userId="b799adb9ba789c8f" providerId="LiveId" clId="{9B781634-81F2-448C-ACBB-BCB8011F6715}" dt="2022-12-16T09:41:03.181" v="727"/>
        <pc:sldMkLst>
          <pc:docMk/>
          <pc:sldMk cId="2086204329" sldId="322"/>
        </pc:sldMkLst>
      </pc:sldChg>
      <pc:sldChg chg="add del">
        <pc:chgData name="Manish Sharma" userId="b799adb9ba789c8f" providerId="LiveId" clId="{9B781634-81F2-448C-ACBB-BCB8011F6715}" dt="2022-12-16T09:41:03.181" v="727"/>
        <pc:sldMkLst>
          <pc:docMk/>
          <pc:sldMk cId="4024640257" sldId="323"/>
        </pc:sldMkLst>
      </pc:sldChg>
      <pc:sldChg chg="add del">
        <pc:chgData name="Manish Sharma" userId="b799adb9ba789c8f" providerId="LiveId" clId="{9B781634-81F2-448C-ACBB-BCB8011F6715}" dt="2022-12-16T07:29:47.243" v="726"/>
        <pc:sldMkLst>
          <pc:docMk/>
          <pc:sldMk cId="869922491" sldId="324"/>
        </pc:sldMkLst>
      </pc:sldChg>
      <pc:sldChg chg="add del">
        <pc:chgData name="Manish Sharma" userId="b799adb9ba789c8f" providerId="LiveId" clId="{9B781634-81F2-448C-ACBB-BCB8011F6715}" dt="2022-12-16T07:29:47.243" v="726"/>
        <pc:sldMkLst>
          <pc:docMk/>
          <pc:sldMk cId="743372294" sldId="326"/>
        </pc:sldMkLst>
      </pc:sldChg>
      <pc:sldChg chg="add del">
        <pc:chgData name="Manish Sharma" userId="b799adb9ba789c8f" providerId="LiveId" clId="{9B781634-81F2-448C-ACBB-BCB8011F6715}" dt="2022-12-16T07:29:47.243" v="726"/>
        <pc:sldMkLst>
          <pc:docMk/>
          <pc:sldMk cId="1562318406" sldId="327"/>
        </pc:sldMkLst>
      </pc:sldChg>
      <pc:sldChg chg="addSp delSp modSp new mod">
        <pc:chgData name="Manish Sharma" userId="b799adb9ba789c8f" providerId="LiveId" clId="{9B781634-81F2-448C-ACBB-BCB8011F6715}" dt="2022-12-15T04:23:42.462" v="12"/>
        <pc:sldMkLst>
          <pc:docMk/>
          <pc:sldMk cId="1429806483" sldId="340"/>
        </pc:sldMkLst>
        <pc:spChg chg="del">
          <ac:chgData name="Manish Sharma" userId="b799adb9ba789c8f" providerId="LiveId" clId="{9B781634-81F2-448C-ACBB-BCB8011F6715}" dt="2022-12-15T04:21:29.982" v="2" actId="478"/>
          <ac:spMkLst>
            <pc:docMk/>
            <pc:sldMk cId="1429806483" sldId="340"/>
            <ac:spMk id="2" creationId="{61532019-E2FF-F106-3274-CC1FD67E0406}"/>
          </ac:spMkLst>
        </pc:spChg>
        <pc:spChg chg="del">
          <ac:chgData name="Manish Sharma" userId="b799adb9ba789c8f" providerId="LiveId" clId="{9B781634-81F2-448C-ACBB-BCB8011F6715}" dt="2022-12-15T04:21:29.982" v="2" actId="478"/>
          <ac:spMkLst>
            <pc:docMk/>
            <pc:sldMk cId="1429806483" sldId="340"/>
            <ac:spMk id="3" creationId="{63ABD959-D55F-FE59-C88A-73A3C56233A9}"/>
          </ac:spMkLst>
        </pc:spChg>
        <pc:spChg chg="add mod">
          <ac:chgData name="Manish Sharma" userId="b799adb9ba789c8f" providerId="LiveId" clId="{9B781634-81F2-448C-ACBB-BCB8011F6715}" dt="2022-12-15T04:21:36.235" v="3"/>
          <ac:spMkLst>
            <pc:docMk/>
            <pc:sldMk cId="1429806483" sldId="340"/>
            <ac:spMk id="4" creationId="{D898FF95-8D4F-E5AA-4048-19BD52B3A41D}"/>
          </ac:spMkLst>
        </pc:spChg>
        <pc:spChg chg="add mod">
          <ac:chgData name="Manish Sharma" userId="b799adb9ba789c8f" providerId="LiveId" clId="{9B781634-81F2-448C-ACBB-BCB8011F6715}" dt="2022-12-15T04:21:46.590" v="4"/>
          <ac:spMkLst>
            <pc:docMk/>
            <pc:sldMk cId="1429806483" sldId="340"/>
            <ac:spMk id="5" creationId="{6123E748-D1DF-2290-D7DC-E9A5274377D1}"/>
          </ac:spMkLst>
        </pc:spChg>
        <pc:spChg chg="add mod">
          <ac:chgData name="Manish Sharma" userId="b799adb9ba789c8f" providerId="LiveId" clId="{9B781634-81F2-448C-ACBB-BCB8011F6715}" dt="2022-12-15T04:21:58.237" v="5"/>
          <ac:spMkLst>
            <pc:docMk/>
            <pc:sldMk cId="1429806483" sldId="340"/>
            <ac:spMk id="6" creationId="{9A6A6C08-C959-E158-BEDC-89BEA900B778}"/>
          </ac:spMkLst>
        </pc:spChg>
        <pc:spChg chg="add mod">
          <ac:chgData name="Manish Sharma" userId="b799adb9ba789c8f" providerId="LiveId" clId="{9B781634-81F2-448C-ACBB-BCB8011F6715}" dt="2022-12-15T04:22:10.472" v="6"/>
          <ac:spMkLst>
            <pc:docMk/>
            <pc:sldMk cId="1429806483" sldId="340"/>
            <ac:spMk id="7" creationId="{F6A8D2FF-D200-95BD-DCA6-86187E755AA3}"/>
          </ac:spMkLst>
        </pc:spChg>
        <pc:spChg chg="add mod">
          <ac:chgData name="Manish Sharma" userId="b799adb9ba789c8f" providerId="LiveId" clId="{9B781634-81F2-448C-ACBB-BCB8011F6715}" dt="2022-12-15T04:22:10.472" v="6"/>
          <ac:spMkLst>
            <pc:docMk/>
            <pc:sldMk cId="1429806483" sldId="340"/>
            <ac:spMk id="8" creationId="{B355FE10-1E57-BC04-2F91-8EFE4E68A446}"/>
          </ac:spMkLst>
        </pc:spChg>
        <pc:spChg chg="add mod">
          <ac:chgData name="Manish Sharma" userId="b799adb9ba789c8f" providerId="LiveId" clId="{9B781634-81F2-448C-ACBB-BCB8011F6715}" dt="2022-12-15T04:22:19.502" v="7"/>
          <ac:spMkLst>
            <pc:docMk/>
            <pc:sldMk cId="1429806483" sldId="340"/>
            <ac:spMk id="9" creationId="{2E689C88-034F-9863-EBCF-1110141DC50A}"/>
          </ac:spMkLst>
        </pc:spChg>
        <pc:spChg chg="add mod">
          <ac:chgData name="Manish Sharma" userId="b799adb9ba789c8f" providerId="LiveId" clId="{9B781634-81F2-448C-ACBB-BCB8011F6715}" dt="2022-12-15T04:22:39.420" v="8"/>
          <ac:spMkLst>
            <pc:docMk/>
            <pc:sldMk cId="1429806483" sldId="340"/>
            <ac:spMk id="10" creationId="{C44C7B78-CEBC-34DF-3A6A-278A4DF87B25}"/>
          </ac:spMkLst>
        </pc:spChg>
        <pc:spChg chg="add mod">
          <ac:chgData name="Manish Sharma" userId="b799adb9ba789c8f" providerId="LiveId" clId="{9B781634-81F2-448C-ACBB-BCB8011F6715}" dt="2022-12-15T04:22:39.420" v="8"/>
          <ac:spMkLst>
            <pc:docMk/>
            <pc:sldMk cId="1429806483" sldId="340"/>
            <ac:spMk id="11" creationId="{C36D498C-745D-60E5-7242-B5A20DA668C3}"/>
          </ac:spMkLst>
        </pc:spChg>
        <pc:spChg chg="add mod">
          <ac:chgData name="Manish Sharma" userId="b799adb9ba789c8f" providerId="LiveId" clId="{9B781634-81F2-448C-ACBB-BCB8011F6715}" dt="2022-12-15T04:22:39.420" v="8"/>
          <ac:spMkLst>
            <pc:docMk/>
            <pc:sldMk cId="1429806483" sldId="340"/>
            <ac:spMk id="12" creationId="{7ABF2776-D729-3B31-3F6F-B33D7C9B870E}"/>
          </ac:spMkLst>
        </pc:spChg>
        <pc:spChg chg="add mod">
          <ac:chgData name="Manish Sharma" userId="b799adb9ba789c8f" providerId="LiveId" clId="{9B781634-81F2-448C-ACBB-BCB8011F6715}" dt="2022-12-15T04:22:39.420" v="8"/>
          <ac:spMkLst>
            <pc:docMk/>
            <pc:sldMk cId="1429806483" sldId="340"/>
            <ac:spMk id="13" creationId="{9F2272E0-A0A2-A046-7FA3-6C48A6A410DF}"/>
          </ac:spMkLst>
        </pc:spChg>
        <pc:spChg chg="add mod">
          <ac:chgData name="Manish Sharma" userId="b799adb9ba789c8f" providerId="LiveId" clId="{9B781634-81F2-448C-ACBB-BCB8011F6715}" dt="2022-12-15T04:23:10.319" v="9"/>
          <ac:spMkLst>
            <pc:docMk/>
            <pc:sldMk cId="1429806483" sldId="340"/>
            <ac:spMk id="14" creationId="{B1780DC7-3A5A-3638-C927-B52B38B28A5B}"/>
          </ac:spMkLst>
        </pc:spChg>
        <pc:spChg chg="add mod">
          <ac:chgData name="Manish Sharma" userId="b799adb9ba789c8f" providerId="LiveId" clId="{9B781634-81F2-448C-ACBB-BCB8011F6715}" dt="2022-12-15T04:23:26.561" v="11" actId="1076"/>
          <ac:spMkLst>
            <pc:docMk/>
            <pc:sldMk cId="1429806483" sldId="340"/>
            <ac:spMk id="15" creationId="{EEA45A7E-F43D-E3E5-954D-EDC3506862F0}"/>
          </ac:spMkLst>
        </pc:spChg>
        <pc:spChg chg="add mod">
          <ac:chgData name="Manish Sharma" userId="b799adb9ba789c8f" providerId="LiveId" clId="{9B781634-81F2-448C-ACBB-BCB8011F6715}" dt="2022-12-15T04:23:26.561" v="11" actId="1076"/>
          <ac:spMkLst>
            <pc:docMk/>
            <pc:sldMk cId="1429806483" sldId="340"/>
            <ac:spMk id="16" creationId="{A7A42AD7-2F38-D016-DEB1-1303244A8566}"/>
          </ac:spMkLst>
        </pc:spChg>
        <pc:spChg chg="add mod">
          <ac:chgData name="Manish Sharma" userId="b799adb9ba789c8f" providerId="LiveId" clId="{9B781634-81F2-448C-ACBB-BCB8011F6715}" dt="2022-12-15T04:23:26.561" v="11" actId="1076"/>
          <ac:spMkLst>
            <pc:docMk/>
            <pc:sldMk cId="1429806483" sldId="340"/>
            <ac:spMk id="17" creationId="{4EB9D340-B4E7-AD47-D9DF-965650821CD2}"/>
          </ac:spMkLst>
        </pc:spChg>
        <pc:spChg chg="add mod">
          <ac:chgData name="Manish Sharma" userId="b799adb9ba789c8f" providerId="LiveId" clId="{9B781634-81F2-448C-ACBB-BCB8011F6715}" dt="2022-12-15T04:23:26.561" v="11" actId="1076"/>
          <ac:spMkLst>
            <pc:docMk/>
            <pc:sldMk cId="1429806483" sldId="340"/>
            <ac:spMk id="18" creationId="{47C09E25-12B1-5C49-F27C-FDD0A20024E5}"/>
          </ac:spMkLst>
        </pc:spChg>
        <pc:spChg chg="add mod">
          <ac:chgData name="Manish Sharma" userId="b799adb9ba789c8f" providerId="LiveId" clId="{9B781634-81F2-448C-ACBB-BCB8011F6715}" dt="2022-12-15T04:23:42.462" v="12"/>
          <ac:spMkLst>
            <pc:docMk/>
            <pc:sldMk cId="1429806483" sldId="340"/>
            <ac:spMk id="19" creationId="{99E6FFB4-14FF-0C27-72E9-28E55DA3B325}"/>
          </ac:spMkLst>
        </pc:spChg>
      </pc:sldChg>
      <pc:sldChg chg="del">
        <pc:chgData name="Manish Sharma" userId="b799adb9ba789c8f" providerId="LiveId" clId="{9B781634-81F2-448C-ACBB-BCB8011F6715}" dt="2022-12-15T03:29:45.698" v="0" actId="47"/>
        <pc:sldMkLst>
          <pc:docMk/>
          <pc:sldMk cId="1759597176" sldId="340"/>
        </pc:sldMkLst>
      </pc:sldChg>
      <pc:sldChg chg="del">
        <pc:chgData name="Manish Sharma" userId="b799adb9ba789c8f" providerId="LiveId" clId="{9B781634-81F2-448C-ACBB-BCB8011F6715}" dt="2022-12-15T03:29:45.698" v="0" actId="47"/>
        <pc:sldMkLst>
          <pc:docMk/>
          <pc:sldMk cId="904529819" sldId="341"/>
        </pc:sldMkLst>
      </pc:sldChg>
      <pc:sldChg chg="modSp new mod">
        <pc:chgData name="Manish Sharma" userId="b799adb9ba789c8f" providerId="LiveId" clId="{9B781634-81F2-448C-ACBB-BCB8011F6715}" dt="2022-12-15T04:36:01.720" v="296" actId="20577"/>
        <pc:sldMkLst>
          <pc:docMk/>
          <pc:sldMk cId="3734022937" sldId="341"/>
        </pc:sldMkLst>
        <pc:spChg chg="mod">
          <ac:chgData name="Manish Sharma" userId="b799adb9ba789c8f" providerId="LiveId" clId="{9B781634-81F2-448C-ACBB-BCB8011F6715}" dt="2022-12-15T04:28:48.939" v="28" actId="20577"/>
          <ac:spMkLst>
            <pc:docMk/>
            <pc:sldMk cId="3734022937" sldId="341"/>
            <ac:spMk id="2" creationId="{162E1602-3EAA-64F2-7392-AED80AD6F4EE}"/>
          </ac:spMkLst>
        </pc:spChg>
        <pc:spChg chg="mod">
          <ac:chgData name="Manish Sharma" userId="b799adb9ba789c8f" providerId="LiveId" clId="{9B781634-81F2-448C-ACBB-BCB8011F6715}" dt="2022-12-15T04:36:01.720" v="296" actId="20577"/>
          <ac:spMkLst>
            <pc:docMk/>
            <pc:sldMk cId="3734022937" sldId="341"/>
            <ac:spMk id="3" creationId="{3941D0B0-9748-A815-8DB5-75F11123B472}"/>
          </ac:spMkLst>
        </pc:spChg>
      </pc:sldChg>
      <pc:sldChg chg="modSp new mod">
        <pc:chgData name="Manish Sharma" userId="b799adb9ba789c8f" providerId="LiveId" clId="{9B781634-81F2-448C-ACBB-BCB8011F6715}" dt="2022-12-15T04:58:07.453" v="501" actId="12"/>
        <pc:sldMkLst>
          <pc:docMk/>
          <pc:sldMk cId="1362508813" sldId="342"/>
        </pc:sldMkLst>
        <pc:spChg chg="mod">
          <ac:chgData name="Manish Sharma" userId="b799adb9ba789c8f" providerId="LiveId" clId="{9B781634-81F2-448C-ACBB-BCB8011F6715}" dt="2022-12-15T04:56:22.803" v="298"/>
          <ac:spMkLst>
            <pc:docMk/>
            <pc:sldMk cId="1362508813" sldId="342"/>
            <ac:spMk id="2" creationId="{D691312D-2B96-0CEB-16FE-CDA97C1FCA31}"/>
          </ac:spMkLst>
        </pc:spChg>
        <pc:spChg chg="mod">
          <ac:chgData name="Manish Sharma" userId="b799adb9ba789c8f" providerId="LiveId" clId="{9B781634-81F2-448C-ACBB-BCB8011F6715}" dt="2022-12-15T04:58:07.453" v="501" actId="12"/>
          <ac:spMkLst>
            <pc:docMk/>
            <pc:sldMk cId="1362508813" sldId="342"/>
            <ac:spMk id="3" creationId="{A455D418-8F09-558C-3DB0-02F0B86EBC3D}"/>
          </ac:spMkLst>
        </pc:spChg>
      </pc:sldChg>
      <pc:sldChg chg="del">
        <pc:chgData name="Manish Sharma" userId="b799adb9ba789c8f" providerId="LiveId" clId="{9B781634-81F2-448C-ACBB-BCB8011F6715}" dt="2022-12-15T03:29:45.698" v="0" actId="47"/>
        <pc:sldMkLst>
          <pc:docMk/>
          <pc:sldMk cId="2776938112" sldId="342"/>
        </pc:sldMkLst>
      </pc:sldChg>
      <pc:sldChg chg="addSp delSp modSp new mod">
        <pc:chgData name="Manish Sharma" userId="b799adb9ba789c8f" providerId="LiveId" clId="{9B781634-81F2-448C-ACBB-BCB8011F6715}" dt="2022-12-15T05:00:35.123" v="544" actId="1038"/>
        <pc:sldMkLst>
          <pc:docMk/>
          <pc:sldMk cId="227826078" sldId="343"/>
        </pc:sldMkLst>
        <pc:spChg chg="del">
          <ac:chgData name="Manish Sharma" userId="b799adb9ba789c8f" providerId="LiveId" clId="{9B781634-81F2-448C-ACBB-BCB8011F6715}" dt="2022-12-15T04:59:04.161" v="503" actId="478"/>
          <ac:spMkLst>
            <pc:docMk/>
            <pc:sldMk cId="227826078" sldId="343"/>
            <ac:spMk id="2" creationId="{758B0708-320D-6582-37EE-B311D031E5D5}"/>
          </ac:spMkLst>
        </pc:spChg>
        <pc:spChg chg="del">
          <ac:chgData name="Manish Sharma" userId="b799adb9ba789c8f" providerId="LiveId" clId="{9B781634-81F2-448C-ACBB-BCB8011F6715}" dt="2022-12-15T04:59:04.161" v="503" actId="478"/>
          <ac:spMkLst>
            <pc:docMk/>
            <pc:sldMk cId="227826078" sldId="343"/>
            <ac:spMk id="3" creationId="{7DB48610-F565-EBC3-4DAF-E9C1A5CF14BF}"/>
          </ac:spMkLst>
        </pc:spChg>
        <pc:spChg chg="add mod">
          <ac:chgData name="Manish Sharma" userId="b799adb9ba789c8f" providerId="LiveId" clId="{9B781634-81F2-448C-ACBB-BCB8011F6715}" dt="2022-12-15T04:59:05.085" v="504"/>
          <ac:spMkLst>
            <pc:docMk/>
            <pc:sldMk cId="227826078" sldId="343"/>
            <ac:spMk id="4" creationId="{70A437B5-1ECC-4EC7-A2F3-6699687456C2}"/>
          </ac:spMkLst>
        </pc:spChg>
        <pc:spChg chg="add mod">
          <ac:chgData name="Manish Sharma" userId="b799adb9ba789c8f" providerId="LiveId" clId="{9B781634-81F2-448C-ACBB-BCB8011F6715}" dt="2022-12-15T04:59:05.085" v="504"/>
          <ac:spMkLst>
            <pc:docMk/>
            <pc:sldMk cId="227826078" sldId="343"/>
            <ac:spMk id="5" creationId="{B105BE7D-6F89-C599-53EC-98C8A7E82DF6}"/>
          </ac:spMkLst>
        </pc:spChg>
        <pc:spChg chg="add mod">
          <ac:chgData name="Manish Sharma" userId="b799adb9ba789c8f" providerId="LiveId" clId="{9B781634-81F2-448C-ACBB-BCB8011F6715}" dt="2022-12-15T04:59:05.085" v="504"/>
          <ac:spMkLst>
            <pc:docMk/>
            <pc:sldMk cId="227826078" sldId="343"/>
            <ac:spMk id="6" creationId="{E824E414-9851-98D0-F956-E8266487EBC9}"/>
          </ac:spMkLst>
        </pc:spChg>
        <pc:spChg chg="add mod">
          <ac:chgData name="Manish Sharma" userId="b799adb9ba789c8f" providerId="LiveId" clId="{9B781634-81F2-448C-ACBB-BCB8011F6715}" dt="2022-12-15T04:59:05.085" v="504"/>
          <ac:spMkLst>
            <pc:docMk/>
            <pc:sldMk cId="227826078" sldId="343"/>
            <ac:spMk id="7" creationId="{9AC68D1E-B95B-F2EB-2E92-060CC53B2B75}"/>
          </ac:spMkLst>
        </pc:spChg>
        <pc:spChg chg="add mod">
          <ac:chgData name="Manish Sharma" userId="b799adb9ba789c8f" providerId="LiveId" clId="{9B781634-81F2-448C-ACBB-BCB8011F6715}" dt="2022-12-15T04:59:05.085" v="504"/>
          <ac:spMkLst>
            <pc:docMk/>
            <pc:sldMk cId="227826078" sldId="343"/>
            <ac:spMk id="9" creationId="{92820B03-66CA-BB7C-BE41-98CD0CB2BDAF}"/>
          </ac:spMkLst>
        </pc:spChg>
        <pc:spChg chg="add mod">
          <ac:chgData name="Manish Sharma" userId="b799adb9ba789c8f" providerId="LiveId" clId="{9B781634-81F2-448C-ACBB-BCB8011F6715}" dt="2022-12-15T04:59:05.085" v="504"/>
          <ac:spMkLst>
            <pc:docMk/>
            <pc:sldMk cId="227826078" sldId="343"/>
            <ac:spMk id="11" creationId="{A3EB7C2E-9482-3458-9C28-AC544DB4E392}"/>
          </ac:spMkLst>
        </pc:spChg>
        <pc:spChg chg="add mod">
          <ac:chgData name="Manish Sharma" userId="b799adb9ba789c8f" providerId="LiveId" clId="{9B781634-81F2-448C-ACBB-BCB8011F6715}" dt="2022-12-15T04:59:05.085" v="504"/>
          <ac:spMkLst>
            <pc:docMk/>
            <pc:sldMk cId="227826078" sldId="343"/>
            <ac:spMk id="13" creationId="{AC792CD4-A064-E1E5-F9B0-76DF9076627F}"/>
          </ac:spMkLst>
        </pc:spChg>
        <pc:spChg chg="add mod">
          <ac:chgData name="Manish Sharma" userId="b799adb9ba789c8f" providerId="LiveId" clId="{9B781634-81F2-448C-ACBB-BCB8011F6715}" dt="2022-12-15T04:59:05.085" v="504"/>
          <ac:spMkLst>
            <pc:docMk/>
            <pc:sldMk cId="227826078" sldId="343"/>
            <ac:spMk id="14" creationId="{5211E990-5590-87C8-C523-14ADA4443830}"/>
          </ac:spMkLst>
        </pc:spChg>
        <pc:spChg chg="add mod">
          <ac:chgData name="Manish Sharma" userId="b799adb9ba789c8f" providerId="LiveId" clId="{9B781634-81F2-448C-ACBB-BCB8011F6715}" dt="2022-12-15T04:59:05.085" v="504"/>
          <ac:spMkLst>
            <pc:docMk/>
            <pc:sldMk cId="227826078" sldId="343"/>
            <ac:spMk id="16" creationId="{E45358F2-6561-204E-E94C-ADBFF3878903}"/>
          </ac:spMkLst>
        </pc:spChg>
        <pc:spChg chg="add mod">
          <ac:chgData name="Manish Sharma" userId="b799adb9ba789c8f" providerId="LiveId" clId="{9B781634-81F2-448C-ACBB-BCB8011F6715}" dt="2022-12-15T05:00:35.123" v="544" actId="1038"/>
          <ac:spMkLst>
            <pc:docMk/>
            <pc:sldMk cId="227826078" sldId="343"/>
            <ac:spMk id="17" creationId="{2248B8F4-46B0-B83F-01DC-CD22D0BDE675}"/>
          </ac:spMkLst>
        </pc:spChg>
        <pc:spChg chg="add mod">
          <ac:chgData name="Manish Sharma" userId="b799adb9ba789c8f" providerId="LiveId" clId="{9B781634-81F2-448C-ACBB-BCB8011F6715}" dt="2022-12-15T05:00:35.123" v="544" actId="1038"/>
          <ac:spMkLst>
            <pc:docMk/>
            <pc:sldMk cId="227826078" sldId="343"/>
            <ac:spMk id="18" creationId="{E9B69974-B119-E964-BF67-5FC78F340F5E}"/>
          </ac:spMkLst>
        </pc:spChg>
        <pc:spChg chg="add mod">
          <ac:chgData name="Manish Sharma" userId="b799adb9ba789c8f" providerId="LiveId" clId="{9B781634-81F2-448C-ACBB-BCB8011F6715}" dt="2022-12-15T05:00:35.123" v="544" actId="1038"/>
          <ac:spMkLst>
            <pc:docMk/>
            <pc:sldMk cId="227826078" sldId="343"/>
            <ac:spMk id="19" creationId="{08864EF2-D01A-E98C-C3CB-E7EF95752161}"/>
          </ac:spMkLst>
        </pc:spChg>
        <pc:spChg chg="add mod">
          <ac:chgData name="Manish Sharma" userId="b799adb9ba789c8f" providerId="LiveId" clId="{9B781634-81F2-448C-ACBB-BCB8011F6715}" dt="2022-12-15T05:00:35.123" v="544" actId="1038"/>
          <ac:spMkLst>
            <pc:docMk/>
            <pc:sldMk cId="227826078" sldId="343"/>
            <ac:spMk id="20" creationId="{F74156A5-2EA9-A221-FB21-401EB7AF7A01}"/>
          </ac:spMkLst>
        </pc:spChg>
        <pc:spChg chg="add mod">
          <ac:chgData name="Manish Sharma" userId="b799adb9ba789c8f" providerId="LiveId" clId="{9B781634-81F2-448C-ACBB-BCB8011F6715}" dt="2022-12-15T05:00:35.123" v="544" actId="1038"/>
          <ac:spMkLst>
            <pc:docMk/>
            <pc:sldMk cId="227826078" sldId="343"/>
            <ac:spMk id="22" creationId="{9B54DD90-FF4B-74A7-8381-E97CE74EC8EA}"/>
          </ac:spMkLst>
        </pc:spChg>
        <pc:spChg chg="add mod">
          <ac:chgData name="Manish Sharma" userId="b799adb9ba789c8f" providerId="LiveId" clId="{9B781634-81F2-448C-ACBB-BCB8011F6715}" dt="2022-12-15T05:00:35.123" v="544" actId="1038"/>
          <ac:spMkLst>
            <pc:docMk/>
            <pc:sldMk cId="227826078" sldId="343"/>
            <ac:spMk id="24" creationId="{C74EEF4C-7167-E02A-3475-5F9214A6B225}"/>
          </ac:spMkLst>
        </pc:spChg>
        <pc:spChg chg="add mod">
          <ac:chgData name="Manish Sharma" userId="b799adb9ba789c8f" providerId="LiveId" clId="{9B781634-81F2-448C-ACBB-BCB8011F6715}" dt="2022-12-15T05:00:35.123" v="544" actId="1038"/>
          <ac:spMkLst>
            <pc:docMk/>
            <pc:sldMk cId="227826078" sldId="343"/>
            <ac:spMk id="26" creationId="{3B0AD468-5463-CC22-5B8D-0D12D78B3E73}"/>
          </ac:spMkLst>
        </pc:spChg>
        <pc:spChg chg="add mod">
          <ac:chgData name="Manish Sharma" userId="b799adb9ba789c8f" providerId="LiveId" clId="{9B781634-81F2-448C-ACBB-BCB8011F6715}" dt="2022-12-15T05:00:35.123" v="544" actId="1038"/>
          <ac:spMkLst>
            <pc:docMk/>
            <pc:sldMk cId="227826078" sldId="343"/>
            <ac:spMk id="27" creationId="{1B41B577-6065-151C-08CC-1A8E5014C91A}"/>
          </ac:spMkLst>
        </pc:spChg>
        <pc:spChg chg="add mod">
          <ac:chgData name="Manish Sharma" userId="b799adb9ba789c8f" providerId="LiveId" clId="{9B781634-81F2-448C-ACBB-BCB8011F6715}" dt="2022-12-15T05:00:35.123" v="544" actId="1038"/>
          <ac:spMkLst>
            <pc:docMk/>
            <pc:sldMk cId="227826078" sldId="343"/>
            <ac:spMk id="29" creationId="{77F453F8-7967-38D6-65F4-FA3D1279AF17}"/>
          </ac:spMkLst>
        </pc:spChg>
        <pc:spChg chg="add mod">
          <ac:chgData name="Manish Sharma" userId="b799adb9ba789c8f" providerId="LiveId" clId="{9B781634-81F2-448C-ACBB-BCB8011F6715}" dt="2022-12-15T05:00:35.123" v="544" actId="1038"/>
          <ac:spMkLst>
            <pc:docMk/>
            <pc:sldMk cId="227826078" sldId="343"/>
            <ac:spMk id="30" creationId="{3A755B51-6394-9D5F-698B-8A06FD09ED64}"/>
          </ac:spMkLst>
        </pc:spChg>
        <pc:spChg chg="add mod">
          <ac:chgData name="Manish Sharma" userId="b799adb9ba789c8f" providerId="LiveId" clId="{9B781634-81F2-448C-ACBB-BCB8011F6715}" dt="2022-12-15T05:00:23.921" v="512"/>
          <ac:spMkLst>
            <pc:docMk/>
            <pc:sldMk cId="227826078" sldId="343"/>
            <ac:spMk id="31" creationId="{F6BFF475-20EF-8A6A-6F1C-C22FDF341C31}"/>
          </ac:spMkLst>
        </pc:spChg>
        <pc:cxnChg chg="add mod">
          <ac:chgData name="Manish Sharma" userId="b799adb9ba789c8f" providerId="LiveId" clId="{9B781634-81F2-448C-ACBB-BCB8011F6715}" dt="2022-12-15T04:59:05.085" v="504"/>
          <ac:cxnSpMkLst>
            <pc:docMk/>
            <pc:sldMk cId="227826078" sldId="343"/>
            <ac:cxnSpMk id="8" creationId="{F0502F41-B9EB-E5C5-4A0D-D44489A773DC}"/>
          </ac:cxnSpMkLst>
        </pc:cxnChg>
        <pc:cxnChg chg="add mod">
          <ac:chgData name="Manish Sharma" userId="b799adb9ba789c8f" providerId="LiveId" clId="{9B781634-81F2-448C-ACBB-BCB8011F6715}" dt="2022-12-15T04:59:05.085" v="504"/>
          <ac:cxnSpMkLst>
            <pc:docMk/>
            <pc:sldMk cId="227826078" sldId="343"/>
            <ac:cxnSpMk id="10" creationId="{7C43B7AB-ECC6-AB70-D309-60C943FAD7BA}"/>
          </ac:cxnSpMkLst>
        </pc:cxnChg>
        <pc:cxnChg chg="add mod">
          <ac:chgData name="Manish Sharma" userId="b799adb9ba789c8f" providerId="LiveId" clId="{9B781634-81F2-448C-ACBB-BCB8011F6715}" dt="2022-12-15T04:59:05.085" v="504"/>
          <ac:cxnSpMkLst>
            <pc:docMk/>
            <pc:sldMk cId="227826078" sldId="343"/>
            <ac:cxnSpMk id="12" creationId="{5BF02227-F924-39CE-23B4-F3ED9FC66F9F}"/>
          </ac:cxnSpMkLst>
        </pc:cxnChg>
        <pc:cxnChg chg="add mod">
          <ac:chgData name="Manish Sharma" userId="b799adb9ba789c8f" providerId="LiveId" clId="{9B781634-81F2-448C-ACBB-BCB8011F6715}" dt="2022-12-15T04:59:05.085" v="504"/>
          <ac:cxnSpMkLst>
            <pc:docMk/>
            <pc:sldMk cId="227826078" sldId="343"/>
            <ac:cxnSpMk id="15" creationId="{8147D3E8-E12B-B374-88AF-0B33C785E6C8}"/>
          </ac:cxnSpMkLst>
        </pc:cxnChg>
        <pc:cxnChg chg="add mod">
          <ac:chgData name="Manish Sharma" userId="b799adb9ba789c8f" providerId="LiveId" clId="{9B781634-81F2-448C-ACBB-BCB8011F6715}" dt="2022-12-15T05:00:35.123" v="544" actId="1038"/>
          <ac:cxnSpMkLst>
            <pc:docMk/>
            <pc:sldMk cId="227826078" sldId="343"/>
            <ac:cxnSpMk id="21" creationId="{42F3F13D-A6C6-F79D-714C-61A07BAC289F}"/>
          </ac:cxnSpMkLst>
        </pc:cxnChg>
        <pc:cxnChg chg="add mod">
          <ac:chgData name="Manish Sharma" userId="b799adb9ba789c8f" providerId="LiveId" clId="{9B781634-81F2-448C-ACBB-BCB8011F6715}" dt="2022-12-15T05:00:35.123" v="544" actId="1038"/>
          <ac:cxnSpMkLst>
            <pc:docMk/>
            <pc:sldMk cId="227826078" sldId="343"/>
            <ac:cxnSpMk id="23" creationId="{EE53032B-66D8-F57C-A43D-403D54EF5B2B}"/>
          </ac:cxnSpMkLst>
        </pc:cxnChg>
        <pc:cxnChg chg="add mod">
          <ac:chgData name="Manish Sharma" userId="b799adb9ba789c8f" providerId="LiveId" clId="{9B781634-81F2-448C-ACBB-BCB8011F6715}" dt="2022-12-15T05:00:35.123" v="544" actId="1038"/>
          <ac:cxnSpMkLst>
            <pc:docMk/>
            <pc:sldMk cId="227826078" sldId="343"/>
            <ac:cxnSpMk id="25" creationId="{812BD5D1-EA42-47C1-B583-067D0CB0358C}"/>
          </ac:cxnSpMkLst>
        </pc:cxnChg>
        <pc:cxnChg chg="add mod">
          <ac:chgData name="Manish Sharma" userId="b799adb9ba789c8f" providerId="LiveId" clId="{9B781634-81F2-448C-ACBB-BCB8011F6715}" dt="2022-12-15T05:00:35.123" v="544" actId="1038"/>
          <ac:cxnSpMkLst>
            <pc:docMk/>
            <pc:sldMk cId="227826078" sldId="343"/>
            <ac:cxnSpMk id="28" creationId="{324AB5AD-9364-7B6F-3634-D0FB86DABE7C}"/>
          </ac:cxnSpMkLst>
        </pc:cxnChg>
      </pc:sldChg>
      <pc:sldChg chg="del">
        <pc:chgData name="Manish Sharma" userId="b799adb9ba789c8f" providerId="LiveId" clId="{9B781634-81F2-448C-ACBB-BCB8011F6715}" dt="2022-12-15T03:29:45.698" v="0" actId="47"/>
        <pc:sldMkLst>
          <pc:docMk/>
          <pc:sldMk cId="3993440468" sldId="343"/>
        </pc:sldMkLst>
      </pc:sldChg>
      <pc:sldChg chg="del">
        <pc:chgData name="Manish Sharma" userId="b799adb9ba789c8f" providerId="LiveId" clId="{9B781634-81F2-448C-ACBB-BCB8011F6715}" dt="2022-12-15T03:29:45.698" v="0" actId="47"/>
        <pc:sldMkLst>
          <pc:docMk/>
          <pc:sldMk cId="3608487870" sldId="344"/>
        </pc:sldMkLst>
      </pc:sldChg>
      <pc:sldChg chg="modSp add mod">
        <pc:chgData name="Manish Sharma" userId="b799adb9ba789c8f" providerId="LiveId" clId="{9B781634-81F2-448C-ACBB-BCB8011F6715}" dt="2022-12-15T05:11:01.585" v="707" actId="12"/>
        <pc:sldMkLst>
          <pc:docMk/>
          <pc:sldMk cId="3688974133" sldId="344"/>
        </pc:sldMkLst>
        <pc:spChg chg="mod">
          <ac:chgData name="Manish Sharma" userId="b799adb9ba789c8f" providerId="LiveId" clId="{9B781634-81F2-448C-ACBB-BCB8011F6715}" dt="2022-12-15T05:11:01.585" v="707" actId="12"/>
          <ac:spMkLst>
            <pc:docMk/>
            <pc:sldMk cId="3688974133" sldId="344"/>
            <ac:spMk id="3" creationId="{A455D418-8F09-558C-3DB0-02F0B86EBC3D}"/>
          </ac:spMkLst>
        </pc:spChg>
      </pc:sldChg>
      <pc:sldChg chg="add del">
        <pc:chgData name="Manish Sharma" userId="b799adb9ba789c8f" providerId="LiveId" clId="{9B781634-81F2-448C-ACBB-BCB8011F6715}" dt="2022-12-15T05:12:26.388" v="708"/>
        <pc:sldMkLst>
          <pc:docMk/>
          <pc:sldMk cId="4180571744" sldId="345"/>
        </pc:sldMkLst>
      </pc:sldChg>
      <pc:sldChg chg="add del">
        <pc:chgData name="Manish Sharma" userId="b799adb9ba789c8f" providerId="LiveId" clId="{9B781634-81F2-448C-ACBB-BCB8011F6715}" dt="2022-12-15T11:08:28.161" v="719"/>
        <pc:sldMkLst>
          <pc:docMk/>
          <pc:sldMk cId="995173291" sldId="346"/>
        </pc:sldMkLst>
      </pc:sldChg>
      <pc:sldChg chg="add del">
        <pc:chgData name="Manish Sharma" userId="b799adb9ba789c8f" providerId="LiveId" clId="{9B781634-81F2-448C-ACBB-BCB8011F6715}" dt="2022-12-15T11:08:28.161" v="719"/>
        <pc:sldMkLst>
          <pc:docMk/>
          <pc:sldMk cId="2033417303" sldId="347"/>
        </pc:sldMkLst>
      </pc:sldChg>
      <pc:sldChg chg="add del">
        <pc:chgData name="Manish Sharma" userId="b799adb9ba789c8f" providerId="LiveId" clId="{9B781634-81F2-448C-ACBB-BCB8011F6715}" dt="2022-12-15T11:08:28.161" v="719"/>
        <pc:sldMkLst>
          <pc:docMk/>
          <pc:sldMk cId="3813401604" sldId="348"/>
        </pc:sldMkLst>
      </pc:sldChg>
      <pc:sldChg chg="add del">
        <pc:chgData name="Manish Sharma" userId="b799adb9ba789c8f" providerId="LiveId" clId="{9B781634-81F2-448C-ACBB-BCB8011F6715}" dt="2022-12-16T09:41:03.181" v="727"/>
        <pc:sldMkLst>
          <pc:docMk/>
          <pc:sldMk cId="3787089593" sldId="358"/>
        </pc:sldMkLst>
      </pc:sldChg>
      <pc:sldChg chg="add del">
        <pc:chgData name="Manish Sharma" userId="b799adb9ba789c8f" providerId="LiveId" clId="{9B781634-81F2-448C-ACBB-BCB8011F6715}" dt="2022-12-16T09:41:03.181" v="727"/>
        <pc:sldMkLst>
          <pc:docMk/>
          <pc:sldMk cId="945998607" sldId="359"/>
        </pc:sldMkLst>
      </pc:sldChg>
      <pc:sldChg chg="add del">
        <pc:chgData name="Manish Sharma" userId="b799adb9ba789c8f" providerId="LiveId" clId="{9B781634-81F2-448C-ACBB-BCB8011F6715}" dt="2022-12-16T09:53:15.664" v="728"/>
        <pc:sldMkLst>
          <pc:docMk/>
          <pc:sldMk cId="972214110" sldId="360"/>
        </pc:sldMkLst>
      </pc:sldChg>
      <pc:sldChg chg="add del">
        <pc:chgData name="Manish Sharma" userId="b799adb9ba789c8f" providerId="LiveId" clId="{9B781634-81F2-448C-ACBB-BCB8011F6715}" dt="2022-12-16T10:52:27.377" v="825"/>
        <pc:sldMkLst>
          <pc:docMk/>
          <pc:sldMk cId="3963583470" sldId="363"/>
        </pc:sldMkLst>
      </pc:sldChg>
      <pc:sldChg chg="add del">
        <pc:chgData name="Manish Sharma" userId="b799adb9ba789c8f" providerId="LiveId" clId="{9B781634-81F2-448C-ACBB-BCB8011F6715}" dt="2022-12-16T09:41:03.181" v="727"/>
        <pc:sldMkLst>
          <pc:docMk/>
          <pc:sldMk cId="3826694408" sldId="430"/>
        </pc:sldMkLst>
      </pc:sldChg>
      <pc:sldChg chg="del">
        <pc:chgData name="Manish Sharma" userId="b799adb9ba789c8f" providerId="LiveId" clId="{9B781634-81F2-448C-ACBB-BCB8011F6715}" dt="2022-12-15T03:29:45.698" v="0" actId="47"/>
        <pc:sldMkLst>
          <pc:docMk/>
          <pc:sldMk cId="473108907" sldId="431"/>
        </pc:sldMkLst>
      </pc:sldChg>
      <pc:sldChg chg="addSp delSp modSp new mod">
        <pc:chgData name="Manish Sharma" userId="b799adb9ba789c8f" providerId="LiveId" clId="{9B781634-81F2-448C-ACBB-BCB8011F6715}" dt="2022-12-16T09:54:33.830" v="734" actId="17032"/>
        <pc:sldMkLst>
          <pc:docMk/>
          <pc:sldMk cId="3249920404" sldId="431"/>
        </pc:sldMkLst>
        <pc:spChg chg="del">
          <ac:chgData name="Manish Sharma" userId="b799adb9ba789c8f" providerId="LiveId" clId="{9B781634-81F2-448C-ACBB-BCB8011F6715}" dt="2022-12-16T09:54:14.015" v="730" actId="478"/>
          <ac:spMkLst>
            <pc:docMk/>
            <pc:sldMk cId="3249920404" sldId="431"/>
            <ac:spMk id="2" creationId="{A53CDA31-A6BE-8BAE-C3D8-31BC042E79C5}"/>
          </ac:spMkLst>
        </pc:spChg>
        <pc:spChg chg="del">
          <ac:chgData name="Manish Sharma" userId="b799adb9ba789c8f" providerId="LiveId" clId="{9B781634-81F2-448C-ACBB-BCB8011F6715}" dt="2022-12-16T09:54:14.015" v="730" actId="478"/>
          <ac:spMkLst>
            <pc:docMk/>
            <pc:sldMk cId="3249920404" sldId="431"/>
            <ac:spMk id="3" creationId="{C76995B3-8F6C-85D3-F99D-34857FA7CAAF}"/>
          </ac:spMkLst>
        </pc:spChg>
        <pc:spChg chg="add mod">
          <ac:chgData name="Manish Sharma" userId="b799adb9ba789c8f" providerId="LiveId" clId="{9B781634-81F2-448C-ACBB-BCB8011F6715}" dt="2022-12-16T09:54:17.570" v="732" actId="1076"/>
          <ac:spMkLst>
            <pc:docMk/>
            <pc:sldMk cId="3249920404" sldId="431"/>
            <ac:spMk id="4" creationId="{CD91ABA3-5ACD-FEFD-EB6A-0BF5C499CB69}"/>
          </ac:spMkLst>
        </pc:spChg>
        <pc:spChg chg="add mod">
          <ac:chgData name="Manish Sharma" userId="b799adb9ba789c8f" providerId="LiveId" clId="{9B781634-81F2-448C-ACBB-BCB8011F6715}" dt="2022-12-16T09:54:17.570" v="732" actId="1076"/>
          <ac:spMkLst>
            <pc:docMk/>
            <pc:sldMk cId="3249920404" sldId="431"/>
            <ac:spMk id="5" creationId="{25464368-6DA2-4753-75D0-2C9807280897}"/>
          </ac:spMkLst>
        </pc:spChg>
        <pc:spChg chg="add mod">
          <ac:chgData name="Manish Sharma" userId="b799adb9ba789c8f" providerId="LiveId" clId="{9B781634-81F2-448C-ACBB-BCB8011F6715}" dt="2022-12-16T09:54:17.570" v="732" actId="1076"/>
          <ac:spMkLst>
            <pc:docMk/>
            <pc:sldMk cId="3249920404" sldId="431"/>
            <ac:spMk id="6" creationId="{2A447B4C-E9BF-DAD6-DC09-8EB5757CDF5F}"/>
          </ac:spMkLst>
        </pc:spChg>
        <pc:spChg chg="add mod">
          <ac:chgData name="Manish Sharma" userId="b799adb9ba789c8f" providerId="LiveId" clId="{9B781634-81F2-448C-ACBB-BCB8011F6715}" dt="2022-12-16T09:54:17.570" v="732" actId="1076"/>
          <ac:spMkLst>
            <pc:docMk/>
            <pc:sldMk cId="3249920404" sldId="431"/>
            <ac:spMk id="7" creationId="{1E0E5430-950F-A6E5-56F9-04BBACBAEE74}"/>
          </ac:spMkLst>
        </pc:spChg>
        <pc:spChg chg="add mod">
          <ac:chgData name="Manish Sharma" userId="b799adb9ba789c8f" providerId="LiveId" clId="{9B781634-81F2-448C-ACBB-BCB8011F6715}" dt="2022-12-16T09:54:17.570" v="732" actId="1076"/>
          <ac:spMkLst>
            <pc:docMk/>
            <pc:sldMk cId="3249920404" sldId="431"/>
            <ac:spMk id="9" creationId="{E4AD20EE-EAFB-EA52-1CCB-1ABA0BBD5D53}"/>
          </ac:spMkLst>
        </pc:spChg>
        <pc:spChg chg="add mod">
          <ac:chgData name="Manish Sharma" userId="b799adb9ba789c8f" providerId="LiveId" clId="{9B781634-81F2-448C-ACBB-BCB8011F6715}" dt="2022-12-16T09:54:17.570" v="732" actId="1076"/>
          <ac:spMkLst>
            <pc:docMk/>
            <pc:sldMk cId="3249920404" sldId="431"/>
            <ac:spMk id="11" creationId="{62304D60-1D6D-2E8E-48EA-E0FB7DFB49E0}"/>
          </ac:spMkLst>
        </pc:spChg>
        <pc:spChg chg="add mod">
          <ac:chgData name="Manish Sharma" userId="b799adb9ba789c8f" providerId="LiveId" clId="{9B781634-81F2-448C-ACBB-BCB8011F6715}" dt="2022-12-16T09:54:17.570" v="732" actId="1076"/>
          <ac:spMkLst>
            <pc:docMk/>
            <pc:sldMk cId="3249920404" sldId="431"/>
            <ac:spMk id="13" creationId="{F1493407-86AA-9DB3-B854-D15635567865}"/>
          </ac:spMkLst>
        </pc:spChg>
        <pc:spChg chg="add mod">
          <ac:chgData name="Manish Sharma" userId="b799adb9ba789c8f" providerId="LiveId" clId="{9B781634-81F2-448C-ACBB-BCB8011F6715}" dt="2022-12-16T09:54:17.570" v="732" actId="1076"/>
          <ac:spMkLst>
            <pc:docMk/>
            <pc:sldMk cId="3249920404" sldId="431"/>
            <ac:spMk id="14" creationId="{E4F550CA-E4FA-91E2-18A9-FB3D82B7DEA9}"/>
          </ac:spMkLst>
        </pc:spChg>
        <pc:spChg chg="add mod">
          <ac:chgData name="Manish Sharma" userId="b799adb9ba789c8f" providerId="LiveId" clId="{9B781634-81F2-448C-ACBB-BCB8011F6715}" dt="2022-12-16T09:54:17.570" v="732" actId="1076"/>
          <ac:spMkLst>
            <pc:docMk/>
            <pc:sldMk cId="3249920404" sldId="431"/>
            <ac:spMk id="16" creationId="{55D3F766-C80E-5975-442F-79000DB70C9D}"/>
          </ac:spMkLst>
        </pc:spChg>
        <pc:spChg chg="add mod">
          <ac:chgData name="Manish Sharma" userId="b799adb9ba789c8f" providerId="LiveId" clId="{9B781634-81F2-448C-ACBB-BCB8011F6715}" dt="2022-12-16T09:54:33.830" v="734" actId="17032"/>
          <ac:spMkLst>
            <pc:docMk/>
            <pc:sldMk cId="3249920404" sldId="431"/>
            <ac:spMk id="17" creationId="{0D1B3025-9537-19AD-DE9F-07CC186841F3}"/>
          </ac:spMkLst>
        </pc:spChg>
        <pc:cxnChg chg="add mod">
          <ac:chgData name="Manish Sharma" userId="b799adb9ba789c8f" providerId="LiveId" clId="{9B781634-81F2-448C-ACBB-BCB8011F6715}" dt="2022-12-16T09:54:17.570" v="732" actId="1076"/>
          <ac:cxnSpMkLst>
            <pc:docMk/>
            <pc:sldMk cId="3249920404" sldId="431"/>
            <ac:cxnSpMk id="8" creationId="{DC70C9FC-5B44-BE6B-1CCC-8F3BB1AC4A14}"/>
          </ac:cxnSpMkLst>
        </pc:cxnChg>
        <pc:cxnChg chg="add mod">
          <ac:chgData name="Manish Sharma" userId="b799adb9ba789c8f" providerId="LiveId" clId="{9B781634-81F2-448C-ACBB-BCB8011F6715}" dt="2022-12-16T09:54:17.570" v="732" actId="1076"/>
          <ac:cxnSpMkLst>
            <pc:docMk/>
            <pc:sldMk cId="3249920404" sldId="431"/>
            <ac:cxnSpMk id="10" creationId="{E663EF63-FF49-8C6E-2E8C-694BFEEA13EA}"/>
          </ac:cxnSpMkLst>
        </pc:cxnChg>
        <pc:cxnChg chg="add mod">
          <ac:chgData name="Manish Sharma" userId="b799adb9ba789c8f" providerId="LiveId" clId="{9B781634-81F2-448C-ACBB-BCB8011F6715}" dt="2022-12-16T09:54:17.570" v="732" actId="1076"/>
          <ac:cxnSpMkLst>
            <pc:docMk/>
            <pc:sldMk cId="3249920404" sldId="431"/>
            <ac:cxnSpMk id="12" creationId="{6E574AA2-714C-8CD1-08B8-B217302B2491}"/>
          </ac:cxnSpMkLst>
        </pc:cxnChg>
        <pc:cxnChg chg="add mod">
          <ac:chgData name="Manish Sharma" userId="b799adb9ba789c8f" providerId="LiveId" clId="{9B781634-81F2-448C-ACBB-BCB8011F6715}" dt="2022-12-16T09:54:17.570" v="732" actId="1076"/>
          <ac:cxnSpMkLst>
            <pc:docMk/>
            <pc:sldMk cId="3249920404" sldId="431"/>
            <ac:cxnSpMk id="15" creationId="{3FB1FC87-A3E3-CD96-05BD-B0EEA5B5F25F}"/>
          </ac:cxnSpMkLst>
        </pc:cxnChg>
      </pc:sldChg>
      <pc:sldChg chg="del">
        <pc:chgData name="Manish Sharma" userId="b799adb9ba789c8f" providerId="LiveId" clId="{9B781634-81F2-448C-ACBB-BCB8011F6715}" dt="2022-12-15T03:29:45.698" v="0" actId="47"/>
        <pc:sldMkLst>
          <pc:docMk/>
          <pc:sldMk cId="2070434137" sldId="432"/>
        </pc:sldMkLst>
      </pc:sldChg>
      <pc:sldChg chg="addSp delSp modSp new mod">
        <pc:chgData name="Manish Sharma" userId="b799adb9ba789c8f" providerId="LiveId" clId="{9B781634-81F2-448C-ACBB-BCB8011F6715}" dt="2022-12-16T09:56:52.158" v="768" actId="1076"/>
        <pc:sldMkLst>
          <pc:docMk/>
          <pc:sldMk cId="3393437121" sldId="432"/>
        </pc:sldMkLst>
        <pc:spChg chg="mod">
          <ac:chgData name="Manish Sharma" userId="b799adb9ba789c8f" providerId="LiveId" clId="{9B781634-81F2-448C-ACBB-BCB8011F6715}" dt="2022-12-16T09:54:56.650" v="756" actId="20577"/>
          <ac:spMkLst>
            <pc:docMk/>
            <pc:sldMk cId="3393437121" sldId="432"/>
            <ac:spMk id="2" creationId="{3A94CDA1-4E5B-A12A-EA91-BE46A64A506E}"/>
          </ac:spMkLst>
        </pc:spChg>
        <pc:spChg chg="del">
          <ac:chgData name="Manish Sharma" userId="b799adb9ba789c8f" providerId="LiveId" clId="{9B781634-81F2-448C-ACBB-BCB8011F6715}" dt="2022-12-16T09:55:00.287" v="757" actId="478"/>
          <ac:spMkLst>
            <pc:docMk/>
            <pc:sldMk cId="3393437121" sldId="432"/>
            <ac:spMk id="3" creationId="{E5D6AFC3-B6CE-8C57-E10C-A6152F489186}"/>
          </ac:spMkLst>
        </pc:spChg>
        <pc:spChg chg="add mod">
          <ac:chgData name="Manish Sharma" userId="b799adb9ba789c8f" providerId="LiveId" clId="{9B781634-81F2-448C-ACBB-BCB8011F6715}" dt="2022-12-16T09:55:06.987" v="758"/>
          <ac:spMkLst>
            <pc:docMk/>
            <pc:sldMk cId="3393437121" sldId="432"/>
            <ac:spMk id="4" creationId="{8CD9E17C-1C24-6412-7844-AD3E8EBEFDB1}"/>
          </ac:spMkLst>
        </pc:spChg>
        <pc:spChg chg="add mod">
          <ac:chgData name="Manish Sharma" userId="b799adb9ba789c8f" providerId="LiveId" clId="{9B781634-81F2-448C-ACBB-BCB8011F6715}" dt="2022-12-16T09:55:06.987" v="758"/>
          <ac:spMkLst>
            <pc:docMk/>
            <pc:sldMk cId="3393437121" sldId="432"/>
            <ac:spMk id="6" creationId="{B04382EF-4CAD-A07C-F6E2-11E5888DB6C4}"/>
          </ac:spMkLst>
        </pc:spChg>
        <pc:spChg chg="add mod">
          <ac:chgData name="Manish Sharma" userId="b799adb9ba789c8f" providerId="LiveId" clId="{9B781634-81F2-448C-ACBB-BCB8011F6715}" dt="2022-12-16T09:55:06.987" v="758"/>
          <ac:spMkLst>
            <pc:docMk/>
            <pc:sldMk cId="3393437121" sldId="432"/>
            <ac:spMk id="7" creationId="{11D857EE-B1E3-F5BF-B3D9-01B79B0E1001}"/>
          </ac:spMkLst>
        </pc:spChg>
        <pc:spChg chg="add mod">
          <ac:chgData name="Manish Sharma" userId="b799adb9ba789c8f" providerId="LiveId" clId="{9B781634-81F2-448C-ACBB-BCB8011F6715}" dt="2022-12-16T09:55:16.358" v="759"/>
          <ac:spMkLst>
            <pc:docMk/>
            <pc:sldMk cId="3393437121" sldId="432"/>
            <ac:spMk id="9" creationId="{573F14F0-B702-2BA5-BF57-10F2DC6EE677}"/>
          </ac:spMkLst>
        </pc:spChg>
        <pc:spChg chg="add mod">
          <ac:chgData name="Manish Sharma" userId="b799adb9ba789c8f" providerId="LiveId" clId="{9B781634-81F2-448C-ACBB-BCB8011F6715}" dt="2022-12-16T09:55:16.358" v="759"/>
          <ac:spMkLst>
            <pc:docMk/>
            <pc:sldMk cId="3393437121" sldId="432"/>
            <ac:spMk id="10" creationId="{D7868B94-2931-F068-9E96-2091A30E6A35}"/>
          </ac:spMkLst>
        </pc:spChg>
        <pc:spChg chg="add mod">
          <ac:chgData name="Manish Sharma" userId="b799adb9ba789c8f" providerId="LiveId" clId="{9B781634-81F2-448C-ACBB-BCB8011F6715}" dt="2022-12-16T09:55:23.923" v="760"/>
          <ac:spMkLst>
            <pc:docMk/>
            <pc:sldMk cId="3393437121" sldId="432"/>
            <ac:spMk id="12" creationId="{B614F9CD-8FAE-5CF2-5122-84AC62E1DB6D}"/>
          </ac:spMkLst>
        </pc:spChg>
        <pc:spChg chg="add mod">
          <ac:chgData name="Manish Sharma" userId="b799adb9ba789c8f" providerId="LiveId" clId="{9B781634-81F2-448C-ACBB-BCB8011F6715}" dt="2022-12-16T09:55:23.923" v="760"/>
          <ac:spMkLst>
            <pc:docMk/>
            <pc:sldMk cId="3393437121" sldId="432"/>
            <ac:spMk id="13" creationId="{663EE8D0-EEF5-2AC0-BA6D-297D3C79CCFC}"/>
          </ac:spMkLst>
        </pc:spChg>
        <pc:spChg chg="add mod">
          <ac:chgData name="Manish Sharma" userId="b799adb9ba789c8f" providerId="LiveId" clId="{9B781634-81F2-448C-ACBB-BCB8011F6715}" dt="2022-12-16T09:55:31.144" v="761"/>
          <ac:spMkLst>
            <pc:docMk/>
            <pc:sldMk cId="3393437121" sldId="432"/>
            <ac:spMk id="14" creationId="{9B3A2024-12E9-63B9-757D-02BBEF108721}"/>
          </ac:spMkLst>
        </pc:spChg>
        <pc:spChg chg="add mod">
          <ac:chgData name="Manish Sharma" userId="b799adb9ba789c8f" providerId="LiveId" clId="{9B781634-81F2-448C-ACBB-BCB8011F6715}" dt="2022-12-16T09:55:31.144" v="761"/>
          <ac:spMkLst>
            <pc:docMk/>
            <pc:sldMk cId="3393437121" sldId="432"/>
            <ac:spMk id="16" creationId="{54C36A88-F338-85D9-DD88-AC81F61D8D79}"/>
          </ac:spMkLst>
        </pc:spChg>
        <pc:spChg chg="add mod">
          <ac:chgData name="Manish Sharma" userId="b799adb9ba789c8f" providerId="LiveId" clId="{9B781634-81F2-448C-ACBB-BCB8011F6715}" dt="2022-12-16T09:55:38.911" v="762"/>
          <ac:spMkLst>
            <pc:docMk/>
            <pc:sldMk cId="3393437121" sldId="432"/>
            <ac:spMk id="17" creationId="{3F96E387-BD77-1BA5-2D5D-30DA737A81CE}"/>
          </ac:spMkLst>
        </pc:spChg>
        <pc:spChg chg="add mod">
          <ac:chgData name="Manish Sharma" userId="b799adb9ba789c8f" providerId="LiveId" clId="{9B781634-81F2-448C-ACBB-BCB8011F6715}" dt="2022-12-16T09:55:55.896" v="764"/>
          <ac:spMkLst>
            <pc:docMk/>
            <pc:sldMk cId="3393437121" sldId="432"/>
            <ac:spMk id="21" creationId="{8D978009-3D90-F8CE-6EB9-9CAFFB96D675}"/>
          </ac:spMkLst>
        </pc:spChg>
        <pc:spChg chg="add mod">
          <ac:chgData name="Manish Sharma" userId="b799adb9ba789c8f" providerId="LiveId" clId="{9B781634-81F2-448C-ACBB-BCB8011F6715}" dt="2022-12-16T09:56:16.826" v="765"/>
          <ac:spMkLst>
            <pc:docMk/>
            <pc:sldMk cId="3393437121" sldId="432"/>
            <ac:spMk id="23" creationId="{C73BC236-7DB3-0635-0A25-48A87544E5CF}"/>
          </ac:spMkLst>
        </pc:spChg>
        <pc:spChg chg="add mod">
          <ac:chgData name="Manish Sharma" userId="b799adb9ba789c8f" providerId="LiveId" clId="{9B781634-81F2-448C-ACBB-BCB8011F6715}" dt="2022-12-16T09:56:16.826" v="765"/>
          <ac:spMkLst>
            <pc:docMk/>
            <pc:sldMk cId="3393437121" sldId="432"/>
            <ac:spMk id="24" creationId="{CB854CE0-2610-032B-0498-CCE904980B9F}"/>
          </ac:spMkLst>
        </pc:spChg>
        <pc:spChg chg="add mod">
          <ac:chgData name="Manish Sharma" userId="b799adb9ba789c8f" providerId="LiveId" clId="{9B781634-81F2-448C-ACBB-BCB8011F6715}" dt="2022-12-16T09:56:26.168" v="766"/>
          <ac:spMkLst>
            <pc:docMk/>
            <pc:sldMk cId="3393437121" sldId="432"/>
            <ac:spMk id="26" creationId="{ACEFBA2E-F8F2-5492-A167-6FDF486D95E1}"/>
          </ac:spMkLst>
        </pc:spChg>
        <pc:spChg chg="add mod">
          <ac:chgData name="Manish Sharma" userId="b799adb9ba789c8f" providerId="LiveId" clId="{9B781634-81F2-448C-ACBB-BCB8011F6715}" dt="2022-12-16T09:56:26.168" v="766"/>
          <ac:spMkLst>
            <pc:docMk/>
            <pc:sldMk cId="3393437121" sldId="432"/>
            <ac:spMk id="27" creationId="{1379B66B-8C21-3F68-DC45-44F1DB47E5E2}"/>
          </ac:spMkLst>
        </pc:spChg>
        <pc:spChg chg="add mod">
          <ac:chgData name="Manish Sharma" userId="b799adb9ba789c8f" providerId="LiveId" clId="{9B781634-81F2-448C-ACBB-BCB8011F6715}" dt="2022-12-16T09:56:52.158" v="768" actId="1076"/>
          <ac:spMkLst>
            <pc:docMk/>
            <pc:sldMk cId="3393437121" sldId="432"/>
            <ac:spMk id="28" creationId="{C1C3CCF6-4BB1-130E-D72C-93017CE95943}"/>
          </ac:spMkLst>
        </pc:spChg>
        <pc:cxnChg chg="add mod">
          <ac:chgData name="Manish Sharma" userId="b799adb9ba789c8f" providerId="LiveId" clId="{9B781634-81F2-448C-ACBB-BCB8011F6715}" dt="2022-12-16T09:55:06.987" v="758"/>
          <ac:cxnSpMkLst>
            <pc:docMk/>
            <pc:sldMk cId="3393437121" sldId="432"/>
            <ac:cxnSpMk id="5" creationId="{C67FD195-CE82-A926-6C31-47F88FD0F9A3}"/>
          </ac:cxnSpMkLst>
        </pc:cxnChg>
        <pc:cxnChg chg="add mod">
          <ac:chgData name="Manish Sharma" userId="b799adb9ba789c8f" providerId="LiveId" clId="{9B781634-81F2-448C-ACBB-BCB8011F6715}" dt="2022-12-16T09:55:16.358" v="759"/>
          <ac:cxnSpMkLst>
            <pc:docMk/>
            <pc:sldMk cId="3393437121" sldId="432"/>
            <ac:cxnSpMk id="8" creationId="{E82F582A-CFF7-3F76-DFB1-E93BD9ADBC1D}"/>
          </ac:cxnSpMkLst>
        </pc:cxnChg>
        <pc:cxnChg chg="add mod">
          <ac:chgData name="Manish Sharma" userId="b799adb9ba789c8f" providerId="LiveId" clId="{9B781634-81F2-448C-ACBB-BCB8011F6715}" dt="2022-12-16T09:55:23.923" v="760"/>
          <ac:cxnSpMkLst>
            <pc:docMk/>
            <pc:sldMk cId="3393437121" sldId="432"/>
            <ac:cxnSpMk id="11" creationId="{A733316D-F9EA-34BA-9DA4-722059105F85}"/>
          </ac:cxnSpMkLst>
        </pc:cxnChg>
        <pc:cxnChg chg="add mod">
          <ac:chgData name="Manish Sharma" userId="b799adb9ba789c8f" providerId="LiveId" clId="{9B781634-81F2-448C-ACBB-BCB8011F6715}" dt="2022-12-16T09:55:31.144" v="761"/>
          <ac:cxnSpMkLst>
            <pc:docMk/>
            <pc:sldMk cId="3393437121" sldId="432"/>
            <ac:cxnSpMk id="15" creationId="{667C456F-E80F-FAAF-A7E0-38FBDAF7EBD7}"/>
          </ac:cxnSpMkLst>
        </pc:cxnChg>
        <pc:cxnChg chg="add mod">
          <ac:chgData name="Manish Sharma" userId="b799adb9ba789c8f" providerId="LiveId" clId="{9B781634-81F2-448C-ACBB-BCB8011F6715}" dt="2022-12-16T09:55:38.911" v="762"/>
          <ac:cxnSpMkLst>
            <pc:docMk/>
            <pc:sldMk cId="3393437121" sldId="432"/>
            <ac:cxnSpMk id="18" creationId="{D9D8D7B0-FA9F-C3C7-B9E1-FB0E80899896}"/>
          </ac:cxnSpMkLst>
        </pc:cxnChg>
        <pc:cxnChg chg="add mod">
          <ac:chgData name="Manish Sharma" userId="b799adb9ba789c8f" providerId="LiveId" clId="{9B781634-81F2-448C-ACBB-BCB8011F6715}" dt="2022-12-16T09:55:38.911" v="762"/>
          <ac:cxnSpMkLst>
            <pc:docMk/>
            <pc:sldMk cId="3393437121" sldId="432"/>
            <ac:cxnSpMk id="19" creationId="{76394F2F-0702-E58E-49F4-BDC8CC4D5042}"/>
          </ac:cxnSpMkLst>
        </pc:cxnChg>
        <pc:cxnChg chg="add mod">
          <ac:chgData name="Manish Sharma" userId="b799adb9ba789c8f" providerId="LiveId" clId="{9B781634-81F2-448C-ACBB-BCB8011F6715}" dt="2022-12-16T09:55:45.634" v="763"/>
          <ac:cxnSpMkLst>
            <pc:docMk/>
            <pc:sldMk cId="3393437121" sldId="432"/>
            <ac:cxnSpMk id="20" creationId="{F6C94D9E-3BE3-73FE-5D20-C5620E54FFA0}"/>
          </ac:cxnSpMkLst>
        </pc:cxnChg>
        <pc:cxnChg chg="add mod">
          <ac:chgData name="Manish Sharma" userId="b799adb9ba789c8f" providerId="LiveId" clId="{9B781634-81F2-448C-ACBB-BCB8011F6715}" dt="2022-12-16T09:55:55.896" v="764"/>
          <ac:cxnSpMkLst>
            <pc:docMk/>
            <pc:sldMk cId="3393437121" sldId="432"/>
            <ac:cxnSpMk id="22" creationId="{3288FF1C-4084-1C0B-5651-A234F08AAFA1}"/>
          </ac:cxnSpMkLst>
        </pc:cxnChg>
        <pc:cxnChg chg="add mod">
          <ac:chgData name="Manish Sharma" userId="b799adb9ba789c8f" providerId="LiveId" clId="{9B781634-81F2-448C-ACBB-BCB8011F6715}" dt="2022-12-16T09:56:26.168" v="766"/>
          <ac:cxnSpMkLst>
            <pc:docMk/>
            <pc:sldMk cId="3393437121" sldId="432"/>
            <ac:cxnSpMk id="25" creationId="{53FFD774-E0EA-A091-47A9-C9A7C064C45E}"/>
          </ac:cxnSpMkLst>
        </pc:cxnChg>
      </pc:sldChg>
      <pc:sldChg chg="modSp new mod">
        <pc:chgData name="Manish Sharma" userId="b799adb9ba789c8f" providerId="LiveId" clId="{9B781634-81F2-448C-ACBB-BCB8011F6715}" dt="2022-12-16T10:29:37.595" v="824" actId="20577"/>
        <pc:sldMkLst>
          <pc:docMk/>
          <pc:sldMk cId="1198802301" sldId="433"/>
        </pc:sldMkLst>
        <pc:spChg chg="mod">
          <ac:chgData name="Manish Sharma" userId="b799adb9ba789c8f" providerId="LiveId" clId="{9B781634-81F2-448C-ACBB-BCB8011F6715}" dt="2022-12-16T10:28:37.956" v="770"/>
          <ac:spMkLst>
            <pc:docMk/>
            <pc:sldMk cId="1198802301" sldId="433"/>
            <ac:spMk id="2" creationId="{0A2C04AE-BCF9-AD96-193D-D9B5D71C74E3}"/>
          </ac:spMkLst>
        </pc:spChg>
        <pc:spChg chg="mod">
          <ac:chgData name="Manish Sharma" userId="b799adb9ba789c8f" providerId="LiveId" clId="{9B781634-81F2-448C-ACBB-BCB8011F6715}" dt="2022-12-16T10:29:37.595" v="824" actId="20577"/>
          <ac:spMkLst>
            <pc:docMk/>
            <pc:sldMk cId="1198802301" sldId="433"/>
            <ac:spMk id="3" creationId="{49DDC3AA-903B-FADC-DF70-16354FE08ECB}"/>
          </ac:spMkLst>
        </pc:spChg>
      </pc:sldChg>
      <pc:sldChg chg="del">
        <pc:chgData name="Manish Sharma" userId="b799adb9ba789c8f" providerId="LiveId" clId="{9B781634-81F2-448C-ACBB-BCB8011F6715}" dt="2022-12-15T03:29:45.698" v="0" actId="47"/>
        <pc:sldMkLst>
          <pc:docMk/>
          <pc:sldMk cId="2430039802" sldId="433"/>
        </pc:sldMkLst>
      </pc:sldChg>
      <pc:sldChg chg="del">
        <pc:chgData name="Manish Sharma" userId="b799adb9ba789c8f" providerId="LiveId" clId="{9B781634-81F2-448C-ACBB-BCB8011F6715}" dt="2022-12-15T03:29:45.698" v="0" actId="47"/>
        <pc:sldMkLst>
          <pc:docMk/>
          <pc:sldMk cId="1127274436" sldId="434"/>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8A2DC6B3-2984-4F41-AC36-1B575205BA74}"/>
    <pc:docChg chg="modSld">
      <pc:chgData name="Manish Sharma" userId="b799adb9ba789c8f" providerId="LiveId" clId="{8A2DC6B3-2984-4F41-AC36-1B575205BA74}" dt="2023-07-24T09:22:46.644" v="4" actId="20577"/>
      <pc:docMkLst>
        <pc:docMk/>
      </pc:docMkLst>
      <pc:sldChg chg="modSp mod">
        <pc:chgData name="Manish Sharma" userId="b799adb9ba789c8f" providerId="LiveId" clId="{8A2DC6B3-2984-4F41-AC36-1B575205BA74}" dt="2023-07-24T09:22:46.644" v="4" actId="20577"/>
        <pc:sldMkLst>
          <pc:docMk/>
          <pc:sldMk cId="3688974133" sldId="345"/>
        </pc:sldMkLst>
        <pc:spChg chg="mod">
          <ac:chgData name="Manish Sharma" userId="b799adb9ba789c8f" providerId="LiveId" clId="{8A2DC6B3-2984-4F41-AC36-1B575205BA74}" dt="2023-07-24T09:22:46.644" v="4" actId="20577"/>
          <ac:spMkLst>
            <pc:docMk/>
            <pc:sldMk cId="3688974133" sldId="345"/>
            <ac:spMk id="3" creationId="{A455D418-8F09-558C-3DB0-02F0B86EBC3D}"/>
          </ac:spMkLst>
        </pc:spChg>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2950F6C2-E0EC-413F-BDF4-24DE0F875636}"/>
    <pc:docChg chg="undo custSel addSld delSld modSld sldOrd">
      <pc:chgData name="Manish Sharma" userId="b799adb9ba789c8f" providerId="LiveId" clId="{2950F6C2-E0EC-413F-BDF4-24DE0F875636}" dt="2023-04-14T11:15:12.043" v="374" actId="5793"/>
      <pc:docMkLst>
        <pc:docMk/>
      </pc:docMkLst>
      <pc:sldChg chg="add del">
        <pc:chgData name="Manish Sharma" userId="b799adb9ba789c8f" providerId="LiveId" clId="{2950F6C2-E0EC-413F-BDF4-24DE0F875636}" dt="2023-04-13T06:05:15.888" v="121"/>
        <pc:sldMkLst>
          <pc:docMk/>
          <pc:sldMk cId="0" sldId="269"/>
        </pc:sldMkLst>
      </pc:sldChg>
      <pc:sldChg chg="add del">
        <pc:chgData name="Manish Sharma" userId="b799adb9ba789c8f" providerId="LiveId" clId="{2950F6C2-E0EC-413F-BDF4-24DE0F875636}" dt="2023-04-13T06:05:15.888" v="121"/>
        <pc:sldMkLst>
          <pc:docMk/>
          <pc:sldMk cId="354889720" sldId="272"/>
        </pc:sldMkLst>
      </pc:sldChg>
      <pc:sldChg chg="add del">
        <pc:chgData name="Manish Sharma" userId="b799adb9ba789c8f" providerId="LiveId" clId="{2950F6C2-E0EC-413F-BDF4-24DE0F875636}" dt="2023-04-13T06:05:15.888" v="121"/>
        <pc:sldMkLst>
          <pc:docMk/>
          <pc:sldMk cId="1041794992" sldId="274"/>
        </pc:sldMkLst>
      </pc:sldChg>
      <pc:sldChg chg="add del">
        <pc:chgData name="Manish Sharma" userId="b799adb9ba789c8f" providerId="LiveId" clId="{2950F6C2-E0EC-413F-BDF4-24DE0F875636}" dt="2023-04-13T06:05:15.888" v="121"/>
        <pc:sldMkLst>
          <pc:docMk/>
          <pc:sldMk cId="1929096108" sldId="275"/>
        </pc:sldMkLst>
      </pc:sldChg>
      <pc:sldChg chg="add del">
        <pc:chgData name="Manish Sharma" userId="b799adb9ba789c8f" providerId="LiveId" clId="{2950F6C2-E0EC-413F-BDF4-24DE0F875636}" dt="2023-04-13T06:05:15.888" v="121"/>
        <pc:sldMkLst>
          <pc:docMk/>
          <pc:sldMk cId="1327294765" sldId="276"/>
        </pc:sldMkLst>
      </pc:sldChg>
      <pc:sldChg chg="add del">
        <pc:chgData name="Manish Sharma" userId="b799adb9ba789c8f" providerId="LiveId" clId="{2950F6C2-E0EC-413F-BDF4-24DE0F875636}" dt="2023-04-14T03:25:24.364" v="159"/>
        <pc:sldMkLst>
          <pc:docMk/>
          <pc:sldMk cId="1476634141" sldId="277"/>
        </pc:sldMkLst>
      </pc:sldChg>
      <pc:sldChg chg="add del">
        <pc:chgData name="Manish Sharma" userId="b799adb9ba789c8f" providerId="LiveId" clId="{2950F6C2-E0EC-413F-BDF4-24DE0F875636}" dt="2023-04-14T04:12:43.973" v="161"/>
        <pc:sldMkLst>
          <pc:docMk/>
          <pc:sldMk cId="3742683978" sldId="278"/>
        </pc:sldMkLst>
      </pc:sldChg>
      <pc:sldChg chg="add del">
        <pc:chgData name="Manish Sharma" userId="b799adb9ba789c8f" providerId="LiveId" clId="{2950F6C2-E0EC-413F-BDF4-24DE0F875636}" dt="2023-04-13T06:05:15.888" v="121"/>
        <pc:sldMkLst>
          <pc:docMk/>
          <pc:sldMk cId="3722122107" sldId="280"/>
        </pc:sldMkLst>
      </pc:sldChg>
      <pc:sldChg chg="add del">
        <pc:chgData name="Manish Sharma" userId="b799adb9ba789c8f" providerId="LiveId" clId="{2950F6C2-E0EC-413F-BDF4-24DE0F875636}" dt="2023-04-13T06:05:15.888" v="121"/>
        <pc:sldMkLst>
          <pc:docMk/>
          <pc:sldMk cId="1870224024" sldId="281"/>
        </pc:sldMkLst>
      </pc:sldChg>
      <pc:sldChg chg="add del">
        <pc:chgData name="Manish Sharma" userId="b799adb9ba789c8f" providerId="LiveId" clId="{2950F6C2-E0EC-413F-BDF4-24DE0F875636}" dt="2023-04-14T05:35:11.584" v="164"/>
        <pc:sldMkLst>
          <pc:docMk/>
          <pc:sldMk cId="4112244625" sldId="283"/>
        </pc:sldMkLst>
      </pc:sldChg>
      <pc:sldChg chg="add del">
        <pc:chgData name="Manish Sharma" userId="b799adb9ba789c8f" providerId="LiveId" clId="{2950F6C2-E0EC-413F-BDF4-24DE0F875636}" dt="2023-04-14T04:34:54.340" v="162"/>
        <pc:sldMkLst>
          <pc:docMk/>
          <pc:sldMk cId="3526466874" sldId="284"/>
        </pc:sldMkLst>
      </pc:sldChg>
      <pc:sldChg chg="addSp delSp add del mod setBg delDesignElem">
        <pc:chgData name="Manish Sharma" userId="b799adb9ba789c8f" providerId="LiveId" clId="{2950F6C2-E0EC-413F-BDF4-24DE0F875636}" dt="2023-04-14T05:38:43.614" v="166" actId="26606"/>
        <pc:sldMkLst>
          <pc:docMk/>
          <pc:sldMk cId="1121659111" sldId="286"/>
        </pc:sldMkLst>
        <pc:spChg chg="del">
          <ac:chgData name="Manish Sharma" userId="b799adb9ba789c8f" providerId="LiveId" clId="{2950F6C2-E0EC-413F-BDF4-24DE0F875636}" dt="2023-04-14T05:35:11.584" v="164"/>
          <ac:spMkLst>
            <pc:docMk/>
            <pc:sldMk cId="1121659111" sldId="286"/>
            <ac:spMk id="15" creationId="{D4771268-CB57-404A-9271-370EB28F6090}"/>
          </ac:spMkLst>
        </pc:spChg>
        <pc:spChg chg="add">
          <ac:chgData name="Manish Sharma" userId="b799adb9ba789c8f" providerId="LiveId" clId="{2950F6C2-E0EC-413F-BDF4-24DE0F875636}" dt="2023-04-14T05:38:43.614" v="166" actId="26606"/>
          <ac:spMkLst>
            <pc:docMk/>
            <pc:sldMk cId="1121659111" sldId="286"/>
            <ac:spMk id="16" creationId="{D4771268-CB57-404A-9271-370EB28F6090}"/>
          </ac:spMkLst>
        </pc:spChg>
      </pc:sldChg>
      <pc:sldChg chg="add del">
        <pc:chgData name="Manish Sharma" userId="b799adb9ba789c8f" providerId="LiveId" clId="{2950F6C2-E0EC-413F-BDF4-24DE0F875636}" dt="2023-04-13T07:43:49.448" v="126"/>
        <pc:sldMkLst>
          <pc:docMk/>
          <pc:sldMk cId="4016984177" sldId="288"/>
        </pc:sldMkLst>
      </pc:sldChg>
      <pc:sldChg chg="addSp delSp add del setBg delDesignElem">
        <pc:chgData name="Manish Sharma" userId="b799adb9ba789c8f" providerId="LiveId" clId="{2950F6C2-E0EC-413F-BDF4-24DE0F875636}" dt="2023-04-13T07:43:49.448" v="126"/>
        <pc:sldMkLst>
          <pc:docMk/>
          <pc:sldMk cId="4019827636" sldId="289"/>
        </pc:sldMkLst>
        <pc:spChg chg="add del">
          <ac:chgData name="Manish Sharma" userId="b799adb9ba789c8f" providerId="LiveId" clId="{2950F6C2-E0EC-413F-BDF4-24DE0F875636}" dt="2023-04-13T07:43:49.427" v="125"/>
          <ac:spMkLst>
            <pc:docMk/>
            <pc:sldMk cId="4019827636" sldId="289"/>
            <ac:spMk id="11" creationId="{D4771268-CB57-404A-9271-370EB28F6090}"/>
          </ac:spMkLst>
        </pc:spChg>
      </pc:sldChg>
      <pc:sldChg chg="add del">
        <pc:chgData name="Manish Sharma" userId="b799adb9ba789c8f" providerId="LiveId" clId="{2950F6C2-E0EC-413F-BDF4-24DE0F875636}" dt="2023-04-13T06:43:07.783" v="122"/>
        <pc:sldMkLst>
          <pc:docMk/>
          <pc:sldMk cId="4234741750" sldId="290"/>
        </pc:sldMkLst>
      </pc:sldChg>
      <pc:sldChg chg="add del">
        <pc:chgData name="Manish Sharma" userId="b799adb9ba789c8f" providerId="LiveId" clId="{2950F6C2-E0EC-413F-BDF4-24DE0F875636}" dt="2023-04-13T06:43:07.783" v="122"/>
        <pc:sldMkLst>
          <pc:docMk/>
          <pc:sldMk cId="3252480271" sldId="291"/>
        </pc:sldMkLst>
      </pc:sldChg>
      <pc:sldChg chg="add del">
        <pc:chgData name="Manish Sharma" userId="b799adb9ba789c8f" providerId="LiveId" clId="{2950F6C2-E0EC-413F-BDF4-24DE0F875636}" dt="2023-04-13T07:43:49.448" v="126"/>
        <pc:sldMkLst>
          <pc:docMk/>
          <pc:sldMk cId="3578439419" sldId="310"/>
        </pc:sldMkLst>
      </pc:sldChg>
      <pc:sldChg chg="add del">
        <pc:chgData name="Manish Sharma" userId="b799adb9ba789c8f" providerId="LiveId" clId="{2950F6C2-E0EC-413F-BDF4-24DE0F875636}" dt="2023-04-13T07:43:49.448" v="126"/>
        <pc:sldMkLst>
          <pc:docMk/>
          <pc:sldMk cId="2483723510" sldId="311"/>
        </pc:sldMkLst>
      </pc:sldChg>
      <pc:sldChg chg="add del ord">
        <pc:chgData name="Manish Sharma" userId="b799adb9ba789c8f" providerId="LiveId" clId="{2950F6C2-E0EC-413F-BDF4-24DE0F875636}" dt="2023-04-13T07:44:02.414" v="128"/>
        <pc:sldMkLst>
          <pc:docMk/>
          <pc:sldMk cId="2383157330" sldId="312"/>
        </pc:sldMkLst>
      </pc:sldChg>
      <pc:sldChg chg="add del">
        <pc:chgData name="Manish Sharma" userId="b799adb9ba789c8f" providerId="LiveId" clId="{2950F6C2-E0EC-413F-BDF4-24DE0F875636}" dt="2023-04-14T03:25:24.364" v="159"/>
        <pc:sldMkLst>
          <pc:docMk/>
          <pc:sldMk cId="1771078964" sldId="314"/>
        </pc:sldMkLst>
      </pc:sldChg>
      <pc:sldChg chg="add del">
        <pc:chgData name="Manish Sharma" userId="b799adb9ba789c8f" providerId="LiveId" clId="{2950F6C2-E0EC-413F-BDF4-24DE0F875636}" dt="2023-04-13T06:43:07.783" v="122"/>
        <pc:sldMkLst>
          <pc:docMk/>
          <pc:sldMk cId="2175462724" sldId="315"/>
        </pc:sldMkLst>
      </pc:sldChg>
      <pc:sldChg chg="add del">
        <pc:chgData name="Manish Sharma" userId="b799adb9ba789c8f" providerId="LiveId" clId="{2950F6C2-E0EC-413F-BDF4-24DE0F875636}" dt="2023-04-14T03:25:24.364" v="159"/>
        <pc:sldMkLst>
          <pc:docMk/>
          <pc:sldMk cId="1542734719" sldId="316"/>
        </pc:sldMkLst>
      </pc:sldChg>
      <pc:sldChg chg="add del">
        <pc:chgData name="Manish Sharma" userId="b799adb9ba789c8f" providerId="LiveId" clId="{2950F6C2-E0EC-413F-BDF4-24DE0F875636}" dt="2023-04-14T03:26:09.040" v="160"/>
        <pc:sldMkLst>
          <pc:docMk/>
          <pc:sldMk cId="2020432023" sldId="317"/>
        </pc:sldMkLst>
      </pc:sldChg>
      <pc:sldChg chg="add del">
        <pc:chgData name="Manish Sharma" userId="b799adb9ba789c8f" providerId="LiveId" clId="{2950F6C2-E0EC-413F-BDF4-24DE0F875636}" dt="2023-04-14T04:12:43.973" v="161"/>
        <pc:sldMkLst>
          <pc:docMk/>
          <pc:sldMk cId="992083087" sldId="318"/>
        </pc:sldMkLst>
      </pc:sldChg>
      <pc:sldChg chg="add del">
        <pc:chgData name="Manish Sharma" userId="b799adb9ba789c8f" providerId="LiveId" clId="{2950F6C2-E0EC-413F-BDF4-24DE0F875636}" dt="2023-04-14T05:35:11.584" v="164"/>
        <pc:sldMkLst>
          <pc:docMk/>
          <pc:sldMk cId="2677077442" sldId="319"/>
        </pc:sldMkLst>
      </pc:sldChg>
      <pc:sldChg chg="add del">
        <pc:chgData name="Manish Sharma" userId="b799adb9ba789c8f" providerId="LiveId" clId="{2950F6C2-E0EC-413F-BDF4-24DE0F875636}" dt="2023-04-14T07:07:24.438" v="283"/>
        <pc:sldMkLst>
          <pc:docMk/>
          <pc:sldMk cId="976549785" sldId="320"/>
        </pc:sldMkLst>
      </pc:sldChg>
      <pc:sldChg chg="add del">
        <pc:chgData name="Manish Sharma" userId="b799adb9ba789c8f" providerId="LiveId" clId="{2950F6C2-E0EC-413F-BDF4-24DE0F875636}" dt="2023-04-14T07:07:24.438" v="283"/>
        <pc:sldMkLst>
          <pc:docMk/>
          <pc:sldMk cId="1393763600" sldId="321"/>
        </pc:sldMkLst>
      </pc:sldChg>
      <pc:sldChg chg="add del">
        <pc:chgData name="Manish Sharma" userId="b799adb9ba789c8f" providerId="LiveId" clId="{2950F6C2-E0EC-413F-BDF4-24DE0F875636}" dt="2023-04-14T09:22:31.448" v="285"/>
        <pc:sldMkLst>
          <pc:docMk/>
          <pc:sldMk cId="2086204329" sldId="322"/>
        </pc:sldMkLst>
      </pc:sldChg>
      <pc:sldChg chg="add del">
        <pc:chgData name="Manish Sharma" userId="b799adb9ba789c8f" providerId="LiveId" clId="{2950F6C2-E0EC-413F-BDF4-24DE0F875636}" dt="2023-04-14T10:07:01.323" v="305"/>
        <pc:sldMkLst>
          <pc:docMk/>
          <pc:sldMk cId="4024640257" sldId="323"/>
        </pc:sldMkLst>
      </pc:sldChg>
      <pc:sldChg chg="add del">
        <pc:chgData name="Manish Sharma" userId="b799adb9ba789c8f" providerId="LiveId" clId="{2950F6C2-E0EC-413F-BDF4-24DE0F875636}" dt="2023-04-14T07:51:53.164" v="284"/>
        <pc:sldMkLst>
          <pc:docMk/>
          <pc:sldMk cId="869922491" sldId="324"/>
        </pc:sldMkLst>
      </pc:sldChg>
      <pc:sldChg chg="add del">
        <pc:chgData name="Manish Sharma" userId="b799adb9ba789c8f" providerId="LiveId" clId="{2950F6C2-E0EC-413F-BDF4-24DE0F875636}" dt="2023-04-14T07:51:53.164" v="284"/>
        <pc:sldMkLst>
          <pc:docMk/>
          <pc:sldMk cId="743372294" sldId="326"/>
        </pc:sldMkLst>
      </pc:sldChg>
      <pc:sldChg chg="add del">
        <pc:chgData name="Manish Sharma" userId="b799adb9ba789c8f" providerId="LiveId" clId="{2950F6C2-E0EC-413F-BDF4-24DE0F875636}" dt="2023-04-14T07:51:53.164" v="284"/>
        <pc:sldMkLst>
          <pc:docMk/>
          <pc:sldMk cId="1562318406" sldId="327"/>
        </pc:sldMkLst>
      </pc:sldChg>
      <pc:sldChg chg="del">
        <pc:chgData name="Manish Sharma" userId="b799adb9ba789c8f" providerId="LiveId" clId="{2950F6C2-E0EC-413F-BDF4-24DE0F875636}" dt="2023-04-13T03:31:44.760" v="0" actId="47"/>
        <pc:sldMkLst>
          <pc:docMk/>
          <pc:sldMk cId="1429806483" sldId="340"/>
        </pc:sldMkLst>
      </pc:sldChg>
      <pc:sldChg chg="addSp delSp modSp new mod ord">
        <pc:chgData name="Manish Sharma" userId="b799adb9ba789c8f" providerId="LiveId" clId="{2950F6C2-E0EC-413F-BDF4-24DE0F875636}" dt="2023-04-13T04:16:54.558" v="14"/>
        <pc:sldMkLst>
          <pc:docMk/>
          <pc:sldMk cId="3190121617" sldId="340"/>
        </pc:sldMkLst>
        <pc:spChg chg="del">
          <ac:chgData name="Manish Sharma" userId="b799adb9ba789c8f" providerId="LiveId" clId="{2950F6C2-E0EC-413F-BDF4-24DE0F875636}" dt="2023-04-13T04:05:21.659" v="2" actId="478"/>
          <ac:spMkLst>
            <pc:docMk/>
            <pc:sldMk cId="3190121617" sldId="340"/>
            <ac:spMk id="2" creationId="{473D6C99-7712-9CDD-325F-CD1587C3D63C}"/>
          </ac:spMkLst>
        </pc:spChg>
        <pc:spChg chg="del">
          <ac:chgData name="Manish Sharma" userId="b799adb9ba789c8f" providerId="LiveId" clId="{2950F6C2-E0EC-413F-BDF4-24DE0F875636}" dt="2023-04-13T04:05:21.659" v="2" actId="478"/>
          <ac:spMkLst>
            <pc:docMk/>
            <pc:sldMk cId="3190121617" sldId="340"/>
            <ac:spMk id="3" creationId="{97B542FD-8257-CEE4-BAC5-8C53BD80440F}"/>
          </ac:spMkLst>
        </pc:spChg>
        <pc:spChg chg="add mod">
          <ac:chgData name="Manish Sharma" userId="b799adb9ba789c8f" providerId="LiveId" clId="{2950F6C2-E0EC-413F-BDF4-24DE0F875636}" dt="2023-04-13T04:05:29.334" v="3"/>
          <ac:spMkLst>
            <pc:docMk/>
            <pc:sldMk cId="3190121617" sldId="340"/>
            <ac:spMk id="4" creationId="{53FA1D72-3EB5-4153-0C2C-707282EAA1F1}"/>
          </ac:spMkLst>
        </pc:spChg>
        <pc:spChg chg="add mod">
          <ac:chgData name="Manish Sharma" userId="b799adb9ba789c8f" providerId="LiveId" clId="{2950F6C2-E0EC-413F-BDF4-24DE0F875636}" dt="2023-04-13T04:05:35.093" v="4"/>
          <ac:spMkLst>
            <pc:docMk/>
            <pc:sldMk cId="3190121617" sldId="340"/>
            <ac:spMk id="5" creationId="{25C1FA1D-E5CD-26CD-E0A2-0E597348DE5D}"/>
          </ac:spMkLst>
        </pc:spChg>
        <pc:spChg chg="add mod">
          <ac:chgData name="Manish Sharma" userId="b799adb9ba789c8f" providerId="LiveId" clId="{2950F6C2-E0EC-413F-BDF4-24DE0F875636}" dt="2023-04-13T04:05:44.250" v="5"/>
          <ac:spMkLst>
            <pc:docMk/>
            <pc:sldMk cId="3190121617" sldId="340"/>
            <ac:spMk id="6" creationId="{D55312F4-DAE6-D871-2F00-FC2CBA38227F}"/>
          </ac:spMkLst>
        </pc:spChg>
        <pc:spChg chg="add mod">
          <ac:chgData name="Manish Sharma" userId="b799adb9ba789c8f" providerId="LiveId" clId="{2950F6C2-E0EC-413F-BDF4-24DE0F875636}" dt="2023-04-13T04:05:50.026" v="6"/>
          <ac:spMkLst>
            <pc:docMk/>
            <pc:sldMk cId="3190121617" sldId="340"/>
            <ac:spMk id="7" creationId="{7D143E0B-D593-EE0B-257B-98C5251BFE90}"/>
          </ac:spMkLst>
        </pc:spChg>
        <pc:spChg chg="add mod">
          <ac:chgData name="Manish Sharma" userId="b799adb9ba789c8f" providerId="LiveId" clId="{2950F6C2-E0EC-413F-BDF4-24DE0F875636}" dt="2023-04-13T04:05:56.617" v="7"/>
          <ac:spMkLst>
            <pc:docMk/>
            <pc:sldMk cId="3190121617" sldId="340"/>
            <ac:spMk id="8" creationId="{326F673E-DD45-5085-56AC-5D39F415B970}"/>
          </ac:spMkLst>
        </pc:spChg>
        <pc:spChg chg="add mod">
          <ac:chgData name="Manish Sharma" userId="b799adb9ba789c8f" providerId="LiveId" clId="{2950F6C2-E0EC-413F-BDF4-24DE0F875636}" dt="2023-04-13T04:05:56.617" v="7"/>
          <ac:spMkLst>
            <pc:docMk/>
            <pc:sldMk cId="3190121617" sldId="340"/>
            <ac:spMk id="9" creationId="{94E6A49C-661B-DB95-A386-56DC7668BD6D}"/>
          </ac:spMkLst>
        </pc:spChg>
        <pc:spChg chg="add mod">
          <ac:chgData name="Manish Sharma" userId="b799adb9ba789c8f" providerId="LiveId" clId="{2950F6C2-E0EC-413F-BDF4-24DE0F875636}" dt="2023-04-13T04:06:16.633" v="8"/>
          <ac:spMkLst>
            <pc:docMk/>
            <pc:sldMk cId="3190121617" sldId="340"/>
            <ac:spMk id="10" creationId="{8B01A8E5-0CFA-043A-129B-BD1A66BF9CE4}"/>
          </ac:spMkLst>
        </pc:spChg>
        <pc:spChg chg="add mod">
          <ac:chgData name="Manish Sharma" userId="b799adb9ba789c8f" providerId="LiveId" clId="{2950F6C2-E0EC-413F-BDF4-24DE0F875636}" dt="2023-04-13T04:06:26.295" v="9"/>
          <ac:spMkLst>
            <pc:docMk/>
            <pc:sldMk cId="3190121617" sldId="340"/>
            <ac:spMk id="11" creationId="{60327902-0254-A980-A5D6-FC6F02DE46D9}"/>
          </ac:spMkLst>
        </pc:spChg>
        <pc:spChg chg="add mod">
          <ac:chgData name="Manish Sharma" userId="b799adb9ba789c8f" providerId="LiveId" clId="{2950F6C2-E0EC-413F-BDF4-24DE0F875636}" dt="2023-04-13T04:06:30.870" v="10"/>
          <ac:spMkLst>
            <pc:docMk/>
            <pc:sldMk cId="3190121617" sldId="340"/>
            <ac:spMk id="12" creationId="{52FD8E4D-0F9F-9AAF-622C-B25C18E9FDEE}"/>
          </ac:spMkLst>
        </pc:spChg>
        <pc:spChg chg="add mod">
          <ac:chgData name="Manish Sharma" userId="b799adb9ba789c8f" providerId="LiveId" clId="{2950F6C2-E0EC-413F-BDF4-24DE0F875636}" dt="2023-04-13T04:06:30.870" v="10"/>
          <ac:spMkLst>
            <pc:docMk/>
            <pc:sldMk cId="3190121617" sldId="340"/>
            <ac:spMk id="13" creationId="{80E058A8-F05B-9E49-572B-FB8143E9AC5D}"/>
          </ac:spMkLst>
        </pc:spChg>
        <pc:spChg chg="add mod">
          <ac:chgData name="Manish Sharma" userId="b799adb9ba789c8f" providerId="LiveId" clId="{2950F6C2-E0EC-413F-BDF4-24DE0F875636}" dt="2023-04-13T04:07:37.854" v="11"/>
          <ac:spMkLst>
            <pc:docMk/>
            <pc:sldMk cId="3190121617" sldId="340"/>
            <ac:spMk id="14" creationId="{E8F14336-BD36-7CD0-EEF4-CDAE51F371A8}"/>
          </ac:spMkLst>
        </pc:spChg>
        <pc:spChg chg="add mod">
          <ac:chgData name="Manish Sharma" userId="b799adb9ba789c8f" providerId="LiveId" clId="{2950F6C2-E0EC-413F-BDF4-24DE0F875636}" dt="2023-04-13T04:07:37.854" v="11"/>
          <ac:spMkLst>
            <pc:docMk/>
            <pc:sldMk cId="3190121617" sldId="340"/>
            <ac:spMk id="15" creationId="{ACE7FB31-66C7-6E43-FFAA-CFC01BF0CD38}"/>
          </ac:spMkLst>
        </pc:spChg>
        <pc:spChg chg="add mod">
          <ac:chgData name="Manish Sharma" userId="b799adb9ba789c8f" providerId="LiveId" clId="{2950F6C2-E0EC-413F-BDF4-24DE0F875636}" dt="2023-04-13T04:07:44.685" v="12"/>
          <ac:spMkLst>
            <pc:docMk/>
            <pc:sldMk cId="3190121617" sldId="340"/>
            <ac:spMk id="16" creationId="{FF2F0404-A29A-6C2F-B41A-1FA5398FBB19}"/>
          </ac:spMkLst>
        </pc:spChg>
        <pc:spChg chg="add mod">
          <ac:chgData name="Manish Sharma" userId="b799adb9ba789c8f" providerId="LiveId" clId="{2950F6C2-E0EC-413F-BDF4-24DE0F875636}" dt="2023-04-13T04:07:44.685" v="12"/>
          <ac:spMkLst>
            <pc:docMk/>
            <pc:sldMk cId="3190121617" sldId="340"/>
            <ac:spMk id="17" creationId="{C221F366-8F2B-B43A-A7B6-88E4D673B74A}"/>
          </ac:spMkLst>
        </pc:spChg>
        <pc:spChg chg="add mod">
          <ac:chgData name="Manish Sharma" userId="b799adb9ba789c8f" providerId="LiveId" clId="{2950F6C2-E0EC-413F-BDF4-24DE0F875636}" dt="2023-04-13T04:07:44.685" v="12"/>
          <ac:spMkLst>
            <pc:docMk/>
            <pc:sldMk cId="3190121617" sldId="340"/>
            <ac:spMk id="18" creationId="{BC882C87-678F-8108-D61C-D039A73E6039}"/>
          </ac:spMkLst>
        </pc:spChg>
        <pc:spChg chg="add mod">
          <ac:chgData name="Manish Sharma" userId="b799adb9ba789c8f" providerId="LiveId" clId="{2950F6C2-E0EC-413F-BDF4-24DE0F875636}" dt="2023-04-13T04:07:44.685" v="12"/>
          <ac:spMkLst>
            <pc:docMk/>
            <pc:sldMk cId="3190121617" sldId="340"/>
            <ac:spMk id="19" creationId="{92CD3F7B-EE09-EC89-627E-1A278A7B9C88}"/>
          </ac:spMkLst>
        </pc:spChg>
      </pc:sldChg>
      <pc:sldChg chg="add del">
        <pc:chgData name="Manish Sharma" userId="b799adb9ba789c8f" providerId="LiveId" clId="{2950F6C2-E0EC-413F-BDF4-24DE0F875636}" dt="2023-04-13T04:40:53.947" v="15"/>
        <pc:sldMkLst>
          <pc:docMk/>
          <pc:sldMk cId="3734022937" sldId="341"/>
        </pc:sldMkLst>
      </pc:sldChg>
      <pc:sldChg chg="add del">
        <pc:chgData name="Manish Sharma" userId="b799adb9ba789c8f" providerId="LiveId" clId="{2950F6C2-E0EC-413F-BDF4-24DE0F875636}" dt="2023-04-13T04:41:08.901" v="16"/>
        <pc:sldMkLst>
          <pc:docMk/>
          <pc:sldMk cId="1362508813" sldId="342"/>
        </pc:sldMkLst>
      </pc:sldChg>
      <pc:sldChg chg="del">
        <pc:chgData name="Manish Sharma" userId="b799adb9ba789c8f" providerId="LiveId" clId="{2950F6C2-E0EC-413F-BDF4-24DE0F875636}" dt="2023-04-13T03:31:44.760" v="0" actId="47"/>
        <pc:sldMkLst>
          <pc:docMk/>
          <pc:sldMk cId="227826078" sldId="343"/>
        </pc:sldMkLst>
      </pc:sldChg>
      <pc:sldChg chg="addSp delSp modSp new mod">
        <pc:chgData name="Manish Sharma" userId="b799adb9ba789c8f" providerId="LiveId" clId="{2950F6C2-E0EC-413F-BDF4-24DE0F875636}" dt="2023-04-13T04:42:08.939" v="20"/>
        <pc:sldMkLst>
          <pc:docMk/>
          <pc:sldMk cId="4125275632" sldId="343"/>
        </pc:sldMkLst>
        <pc:spChg chg="del">
          <ac:chgData name="Manish Sharma" userId="b799adb9ba789c8f" providerId="LiveId" clId="{2950F6C2-E0EC-413F-BDF4-24DE0F875636}" dt="2023-04-13T04:41:39.799" v="18" actId="478"/>
          <ac:spMkLst>
            <pc:docMk/>
            <pc:sldMk cId="4125275632" sldId="343"/>
            <ac:spMk id="2" creationId="{9FEF1C93-CCE5-1D7B-6709-85E4C6C784DA}"/>
          </ac:spMkLst>
        </pc:spChg>
        <pc:spChg chg="del">
          <ac:chgData name="Manish Sharma" userId="b799adb9ba789c8f" providerId="LiveId" clId="{2950F6C2-E0EC-413F-BDF4-24DE0F875636}" dt="2023-04-13T04:41:39.799" v="18" actId="478"/>
          <ac:spMkLst>
            <pc:docMk/>
            <pc:sldMk cId="4125275632" sldId="343"/>
            <ac:spMk id="3" creationId="{43F6373F-1446-5F07-0D90-40D4B92FDCB1}"/>
          </ac:spMkLst>
        </pc:spChg>
        <pc:spChg chg="add mod">
          <ac:chgData name="Manish Sharma" userId="b799adb9ba789c8f" providerId="LiveId" clId="{2950F6C2-E0EC-413F-BDF4-24DE0F875636}" dt="2023-04-13T04:41:40.498" v="19"/>
          <ac:spMkLst>
            <pc:docMk/>
            <pc:sldMk cId="4125275632" sldId="343"/>
            <ac:spMk id="4" creationId="{190940D9-D33B-6BD7-334E-131E31BFEF5B}"/>
          </ac:spMkLst>
        </pc:spChg>
        <pc:spChg chg="add mod">
          <ac:chgData name="Manish Sharma" userId="b799adb9ba789c8f" providerId="LiveId" clId="{2950F6C2-E0EC-413F-BDF4-24DE0F875636}" dt="2023-04-13T04:41:40.498" v="19"/>
          <ac:spMkLst>
            <pc:docMk/>
            <pc:sldMk cId="4125275632" sldId="343"/>
            <ac:spMk id="5" creationId="{00FA7738-FD63-B8EE-03A6-367985E34D42}"/>
          </ac:spMkLst>
        </pc:spChg>
        <pc:spChg chg="add mod">
          <ac:chgData name="Manish Sharma" userId="b799adb9ba789c8f" providerId="LiveId" clId="{2950F6C2-E0EC-413F-BDF4-24DE0F875636}" dt="2023-04-13T04:41:40.498" v="19"/>
          <ac:spMkLst>
            <pc:docMk/>
            <pc:sldMk cId="4125275632" sldId="343"/>
            <ac:spMk id="6" creationId="{D4E5429B-E415-62FA-26C1-C2BA52243D3E}"/>
          </ac:spMkLst>
        </pc:spChg>
        <pc:spChg chg="add mod">
          <ac:chgData name="Manish Sharma" userId="b799adb9ba789c8f" providerId="LiveId" clId="{2950F6C2-E0EC-413F-BDF4-24DE0F875636}" dt="2023-04-13T04:41:40.498" v="19"/>
          <ac:spMkLst>
            <pc:docMk/>
            <pc:sldMk cId="4125275632" sldId="343"/>
            <ac:spMk id="7" creationId="{E46D9551-67F0-EB5F-3FCB-755E3F843AAE}"/>
          </ac:spMkLst>
        </pc:spChg>
        <pc:spChg chg="add mod">
          <ac:chgData name="Manish Sharma" userId="b799adb9ba789c8f" providerId="LiveId" clId="{2950F6C2-E0EC-413F-BDF4-24DE0F875636}" dt="2023-04-13T04:41:40.498" v="19"/>
          <ac:spMkLst>
            <pc:docMk/>
            <pc:sldMk cId="4125275632" sldId="343"/>
            <ac:spMk id="9" creationId="{41A10B9E-6A5B-A6FC-8C34-A9D9ED03E39F}"/>
          </ac:spMkLst>
        </pc:spChg>
        <pc:spChg chg="add mod">
          <ac:chgData name="Manish Sharma" userId="b799adb9ba789c8f" providerId="LiveId" clId="{2950F6C2-E0EC-413F-BDF4-24DE0F875636}" dt="2023-04-13T04:41:40.498" v="19"/>
          <ac:spMkLst>
            <pc:docMk/>
            <pc:sldMk cId="4125275632" sldId="343"/>
            <ac:spMk id="11" creationId="{DE137C97-95F7-CA46-C66D-A4B92364654D}"/>
          </ac:spMkLst>
        </pc:spChg>
        <pc:spChg chg="add mod">
          <ac:chgData name="Manish Sharma" userId="b799adb9ba789c8f" providerId="LiveId" clId="{2950F6C2-E0EC-413F-BDF4-24DE0F875636}" dt="2023-04-13T04:41:40.498" v="19"/>
          <ac:spMkLst>
            <pc:docMk/>
            <pc:sldMk cId="4125275632" sldId="343"/>
            <ac:spMk id="13" creationId="{DD0FC227-8B40-307D-C494-A7BCBD774AA0}"/>
          </ac:spMkLst>
        </pc:spChg>
        <pc:spChg chg="add mod">
          <ac:chgData name="Manish Sharma" userId="b799adb9ba789c8f" providerId="LiveId" clId="{2950F6C2-E0EC-413F-BDF4-24DE0F875636}" dt="2023-04-13T04:41:40.498" v="19"/>
          <ac:spMkLst>
            <pc:docMk/>
            <pc:sldMk cId="4125275632" sldId="343"/>
            <ac:spMk id="14" creationId="{A5B0284F-4E42-81F2-A5C8-66D1A8F068F9}"/>
          </ac:spMkLst>
        </pc:spChg>
        <pc:spChg chg="add mod">
          <ac:chgData name="Manish Sharma" userId="b799adb9ba789c8f" providerId="LiveId" clId="{2950F6C2-E0EC-413F-BDF4-24DE0F875636}" dt="2023-04-13T04:41:40.498" v="19"/>
          <ac:spMkLst>
            <pc:docMk/>
            <pc:sldMk cId="4125275632" sldId="343"/>
            <ac:spMk id="16" creationId="{8AB24F6D-A743-9317-1807-AD744C2B77C8}"/>
          </ac:spMkLst>
        </pc:spChg>
        <pc:spChg chg="add mod">
          <ac:chgData name="Manish Sharma" userId="b799adb9ba789c8f" providerId="LiveId" clId="{2950F6C2-E0EC-413F-BDF4-24DE0F875636}" dt="2023-04-13T04:42:08.939" v="20"/>
          <ac:spMkLst>
            <pc:docMk/>
            <pc:sldMk cId="4125275632" sldId="343"/>
            <ac:spMk id="17" creationId="{4249242A-8E9A-6018-BE6D-B8C6F618521E}"/>
          </ac:spMkLst>
        </pc:spChg>
        <pc:spChg chg="add mod">
          <ac:chgData name="Manish Sharma" userId="b799adb9ba789c8f" providerId="LiveId" clId="{2950F6C2-E0EC-413F-BDF4-24DE0F875636}" dt="2023-04-13T04:42:08.939" v="20"/>
          <ac:spMkLst>
            <pc:docMk/>
            <pc:sldMk cId="4125275632" sldId="343"/>
            <ac:spMk id="18" creationId="{76C958F3-846D-BA13-E1D6-643EDB586445}"/>
          </ac:spMkLst>
        </pc:spChg>
        <pc:spChg chg="add mod">
          <ac:chgData name="Manish Sharma" userId="b799adb9ba789c8f" providerId="LiveId" clId="{2950F6C2-E0EC-413F-BDF4-24DE0F875636}" dt="2023-04-13T04:42:08.939" v="20"/>
          <ac:spMkLst>
            <pc:docMk/>
            <pc:sldMk cId="4125275632" sldId="343"/>
            <ac:spMk id="19" creationId="{51A0F073-6C13-B7C6-B5D8-0F2598085F31}"/>
          </ac:spMkLst>
        </pc:spChg>
        <pc:spChg chg="add mod">
          <ac:chgData name="Manish Sharma" userId="b799adb9ba789c8f" providerId="LiveId" clId="{2950F6C2-E0EC-413F-BDF4-24DE0F875636}" dt="2023-04-13T04:42:08.939" v="20"/>
          <ac:spMkLst>
            <pc:docMk/>
            <pc:sldMk cId="4125275632" sldId="343"/>
            <ac:spMk id="20" creationId="{465B32DC-747C-AA2C-579E-A94A5056C95D}"/>
          </ac:spMkLst>
        </pc:spChg>
        <pc:spChg chg="add mod">
          <ac:chgData name="Manish Sharma" userId="b799adb9ba789c8f" providerId="LiveId" clId="{2950F6C2-E0EC-413F-BDF4-24DE0F875636}" dt="2023-04-13T04:42:08.939" v="20"/>
          <ac:spMkLst>
            <pc:docMk/>
            <pc:sldMk cId="4125275632" sldId="343"/>
            <ac:spMk id="22" creationId="{491C59E9-D1F5-A434-0287-7051879A60A7}"/>
          </ac:spMkLst>
        </pc:spChg>
        <pc:spChg chg="add mod">
          <ac:chgData name="Manish Sharma" userId="b799adb9ba789c8f" providerId="LiveId" clId="{2950F6C2-E0EC-413F-BDF4-24DE0F875636}" dt="2023-04-13T04:42:08.939" v="20"/>
          <ac:spMkLst>
            <pc:docMk/>
            <pc:sldMk cId="4125275632" sldId="343"/>
            <ac:spMk id="24" creationId="{D5CEC224-1C4A-830E-E7DC-15447823056C}"/>
          </ac:spMkLst>
        </pc:spChg>
        <pc:spChg chg="add mod">
          <ac:chgData name="Manish Sharma" userId="b799adb9ba789c8f" providerId="LiveId" clId="{2950F6C2-E0EC-413F-BDF4-24DE0F875636}" dt="2023-04-13T04:42:08.939" v="20"/>
          <ac:spMkLst>
            <pc:docMk/>
            <pc:sldMk cId="4125275632" sldId="343"/>
            <ac:spMk id="26" creationId="{B813E089-E738-2663-2411-0D02F3604C78}"/>
          </ac:spMkLst>
        </pc:spChg>
        <pc:spChg chg="add mod">
          <ac:chgData name="Manish Sharma" userId="b799adb9ba789c8f" providerId="LiveId" clId="{2950F6C2-E0EC-413F-BDF4-24DE0F875636}" dt="2023-04-13T04:42:08.939" v="20"/>
          <ac:spMkLst>
            <pc:docMk/>
            <pc:sldMk cId="4125275632" sldId="343"/>
            <ac:spMk id="27" creationId="{EB164B65-ECBD-B852-5AF6-5E3009ED018B}"/>
          </ac:spMkLst>
        </pc:spChg>
        <pc:spChg chg="add mod">
          <ac:chgData name="Manish Sharma" userId="b799adb9ba789c8f" providerId="LiveId" clId="{2950F6C2-E0EC-413F-BDF4-24DE0F875636}" dt="2023-04-13T04:42:08.939" v="20"/>
          <ac:spMkLst>
            <pc:docMk/>
            <pc:sldMk cId="4125275632" sldId="343"/>
            <ac:spMk id="29" creationId="{037E4CF5-D90A-2BB4-3ACD-86B4CBF028AE}"/>
          </ac:spMkLst>
        </pc:spChg>
        <pc:spChg chg="add mod">
          <ac:chgData name="Manish Sharma" userId="b799adb9ba789c8f" providerId="LiveId" clId="{2950F6C2-E0EC-413F-BDF4-24DE0F875636}" dt="2023-04-13T04:42:08.939" v="20"/>
          <ac:spMkLst>
            <pc:docMk/>
            <pc:sldMk cId="4125275632" sldId="343"/>
            <ac:spMk id="30" creationId="{3A6055E8-5C29-A579-1835-C95D9D3D13AE}"/>
          </ac:spMkLst>
        </pc:spChg>
        <pc:spChg chg="add mod">
          <ac:chgData name="Manish Sharma" userId="b799adb9ba789c8f" providerId="LiveId" clId="{2950F6C2-E0EC-413F-BDF4-24DE0F875636}" dt="2023-04-13T04:42:08.939" v="20"/>
          <ac:spMkLst>
            <pc:docMk/>
            <pc:sldMk cId="4125275632" sldId="343"/>
            <ac:spMk id="31" creationId="{BCBEBB8B-480B-D125-58A2-59E914F37C55}"/>
          </ac:spMkLst>
        </pc:spChg>
        <pc:cxnChg chg="add mod">
          <ac:chgData name="Manish Sharma" userId="b799adb9ba789c8f" providerId="LiveId" clId="{2950F6C2-E0EC-413F-BDF4-24DE0F875636}" dt="2023-04-13T04:41:40.498" v="19"/>
          <ac:cxnSpMkLst>
            <pc:docMk/>
            <pc:sldMk cId="4125275632" sldId="343"/>
            <ac:cxnSpMk id="8" creationId="{5482207F-1128-10E6-94CF-008D8BB7A68E}"/>
          </ac:cxnSpMkLst>
        </pc:cxnChg>
        <pc:cxnChg chg="add mod">
          <ac:chgData name="Manish Sharma" userId="b799adb9ba789c8f" providerId="LiveId" clId="{2950F6C2-E0EC-413F-BDF4-24DE0F875636}" dt="2023-04-13T04:41:40.498" v="19"/>
          <ac:cxnSpMkLst>
            <pc:docMk/>
            <pc:sldMk cId="4125275632" sldId="343"/>
            <ac:cxnSpMk id="10" creationId="{48D85733-B13B-3384-DED7-84D1A15CBD84}"/>
          </ac:cxnSpMkLst>
        </pc:cxnChg>
        <pc:cxnChg chg="add mod">
          <ac:chgData name="Manish Sharma" userId="b799adb9ba789c8f" providerId="LiveId" clId="{2950F6C2-E0EC-413F-BDF4-24DE0F875636}" dt="2023-04-13T04:41:40.498" v="19"/>
          <ac:cxnSpMkLst>
            <pc:docMk/>
            <pc:sldMk cId="4125275632" sldId="343"/>
            <ac:cxnSpMk id="12" creationId="{C26D9AA0-BB55-5875-AFC5-01E60E671714}"/>
          </ac:cxnSpMkLst>
        </pc:cxnChg>
        <pc:cxnChg chg="add mod">
          <ac:chgData name="Manish Sharma" userId="b799adb9ba789c8f" providerId="LiveId" clId="{2950F6C2-E0EC-413F-BDF4-24DE0F875636}" dt="2023-04-13T04:41:40.498" v="19"/>
          <ac:cxnSpMkLst>
            <pc:docMk/>
            <pc:sldMk cId="4125275632" sldId="343"/>
            <ac:cxnSpMk id="15" creationId="{0D137E99-3A5D-3A85-E821-17E1F8BF962E}"/>
          </ac:cxnSpMkLst>
        </pc:cxnChg>
        <pc:cxnChg chg="add mod">
          <ac:chgData name="Manish Sharma" userId="b799adb9ba789c8f" providerId="LiveId" clId="{2950F6C2-E0EC-413F-BDF4-24DE0F875636}" dt="2023-04-13T04:42:08.939" v="20"/>
          <ac:cxnSpMkLst>
            <pc:docMk/>
            <pc:sldMk cId="4125275632" sldId="343"/>
            <ac:cxnSpMk id="21" creationId="{FD52C290-E404-EE8E-7E7D-EA5F08BAE100}"/>
          </ac:cxnSpMkLst>
        </pc:cxnChg>
        <pc:cxnChg chg="add mod">
          <ac:chgData name="Manish Sharma" userId="b799adb9ba789c8f" providerId="LiveId" clId="{2950F6C2-E0EC-413F-BDF4-24DE0F875636}" dt="2023-04-13T04:42:08.939" v="20"/>
          <ac:cxnSpMkLst>
            <pc:docMk/>
            <pc:sldMk cId="4125275632" sldId="343"/>
            <ac:cxnSpMk id="23" creationId="{8668FB43-4303-CD6B-43DC-5ADD5F85BCAF}"/>
          </ac:cxnSpMkLst>
        </pc:cxnChg>
        <pc:cxnChg chg="add mod">
          <ac:chgData name="Manish Sharma" userId="b799adb9ba789c8f" providerId="LiveId" clId="{2950F6C2-E0EC-413F-BDF4-24DE0F875636}" dt="2023-04-13T04:42:08.939" v="20"/>
          <ac:cxnSpMkLst>
            <pc:docMk/>
            <pc:sldMk cId="4125275632" sldId="343"/>
            <ac:cxnSpMk id="25" creationId="{CF199481-25FB-1392-04DA-EA6E63C995F0}"/>
          </ac:cxnSpMkLst>
        </pc:cxnChg>
        <pc:cxnChg chg="add mod">
          <ac:chgData name="Manish Sharma" userId="b799adb9ba789c8f" providerId="LiveId" clId="{2950F6C2-E0EC-413F-BDF4-24DE0F875636}" dt="2023-04-13T04:42:08.939" v="20"/>
          <ac:cxnSpMkLst>
            <pc:docMk/>
            <pc:sldMk cId="4125275632" sldId="343"/>
            <ac:cxnSpMk id="28" creationId="{8DC1B0DE-6404-8849-3B9E-A1A75C1322FC}"/>
          </ac:cxnSpMkLst>
        </pc:cxnChg>
      </pc:sldChg>
      <pc:sldChg chg="modSp add del mod">
        <pc:chgData name="Manish Sharma" userId="b799adb9ba789c8f" providerId="LiveId" clId="{2950F6C2-E0EC-413F-BDF4-24DE0F875636}" dt="2023-04-13T04:43:46.959" v="31" actId="20577"/>
        <pc:sldMkLst>
          <pc:docMk/>
          <pc:sldMk cId="3688974133" sldId="344"/>
        </pc:sldMkLst>
        <pc:spChg chg="mod">
          <ac:chgData name="Manish Sharma" userId="b799adb9ba789c8f" providerId="LiveId" clId="{2950F6C2-E0EC-413F-BDF4-24DE0F875636}" dt="2023-04-13T04:43:46.959" v="31" actId="20577"/>
          <ac:spMkLst>
            <pc:docMk/>
            <pc:sldMk cId="3688974133" sldId="344"/>
            <ac:spMk id="3" creationId="{A455D418-8F09-558C-3DB0-02F0B86EBC3D}"/>
          </ac:spMkLst>
        </pc:spChg>
      </pc:sldChg>
      <pc:sldChg chg="add del">
        <pc:chgData name="Manish Sharma" userId="b799adb9ba789c8f" providerId="LiveId" clId="{2950F6C2-E0EC-413F-BDF4-24DE0F875636}" dt="2023-04-13T04:43:57.221" v="32"/>
        <pc:sldMkLst>
          <pc:docMk/>
          <pc:sldMk cId="4180571744" sldId="345"/>
        </pc:sldMkLst>
      </pc:sldChg>
      <pc:sldChg chg="del">
        <pc:chgData name="Manish Sharma" userId="b799adb9ba789c8f" providerId="LiveId" clId="{2950F6C2-E0EC-413F-BDF4-24DE0F875636}" dt="2023-04-13T03:31:44.760" v="0" actId="47"/>
        <pc:sldMkLst>
          <pc:docMk/>
          <pc:sldMk cId="995173291" sldId="346"/>
        </pc:sldMkLst>
      </pc:sldChg>
      <pc:sldChg chg="modSp new mod">
        <pc:chgData name="Manish Sharma" userId="b799adb9ba789c8f" providerId="LiveId" clId="{2950F6C2-E0EC-413F-BDF4-24DE0F875636}" dt="2023-04-13T05:12:44.499" v="120" actId="20577"/>
        <pc:sldMkLst>
          <pc:docMk/>
          <pc:sldMk cId="3258889040" sldId="346"/>
        </pc:sldMkLst>
        <pc:spChg chg="mod">
          <ac:chgData name="Manish Sharma" userId="b799adb9ba789c8f" providerId="LiveId" clId="{2950F6C2-E0EC-413F-BDF4-24DE0F875636}" dt="2023-04-13T05:11:58.637" v="52" actId="20577"/>
          <ac:spMkLst>
            <pc:docMk/>
            <pc:sldMk cId="3258889040" sldId="346"/>
            <ac:spMk id="2" creationId="{80967F0B-C4B3-113F-A629-D34BBDD911B0}"/>
          </ac:spMkLst>
        </pc:spChg>
        <pc:spChg chg="mod">
          <ac:chgData name="Manish Sharma" userId="b799adb9ba789c8f" providerId="LiveId" clId="{2950F6C2-E0EC-413F-BDF4-24DE0F875636}" dt="2023-04-13T05:12:44.499" v="120" actId="20577"/>
          <ac:spMkLst>
            <pc:docMk/>
            <pc:sldMk cId="3258889040" sldId="346"/>
            <ac:spMk id="3" creationId="{CA4ECD2B-2CC0-C78A-5210-B1C68A311449}"/>
          </ac:spMkLst>
        </pc:spChg>
      </pc:sldChg>
      <pc:sldChg chg="del">
        <pc:chgData name="Manish Sharma" userId="b799adb9ba789c8f" providerId="LiveId" clId="{2950F6C2-E0EC-413F-BDF4-24DE0F875636}" dt="2023-04-13T03:31:44.760" v="0" actId="47"/>
        <pc:sldMkLst>
          <pc:docMk/>
          <pc:sldMk cId="2033417303" sldId="347"/>
        </pc:sldMkLst>
      </pc:sldChg>
      <pc:sldChg chg="modSp new mod">
        <pc:chgData name="Manish Sharma" userId="b799adb9ba789c8f" providerId="LiveId" clId="{2950F6C2-E0EC-413F-BDF4-24DE0F875636}" dt="2023-04-13T07:45:13.152" v="158" actId="20577"/>
        <pc:sldMkLst>
          <pc:docMk/>
          <pc:sldMk cId="2536860367" sldId="347"/>
        </pc:sldMkLst>
        <pc:spChg chg="mod">
          <ac:chgData name="Manish Sharma" userId="b799adb9ba789c8f" providerId="LiveId" clId="{2950F6C2-E0EC-413F-BDF4-24DE0F875636}" dt="2023-04-13T07:44:21.250" v="143" actId="20577"/>
          <ac:spMkLst>
            <pc:docMk/>
            <pc:sldMk cId="2536860367" sldId="347"/>
            <ac:spMk id="2" creationId="{8E17229B-9ABD-3E15-833A-6877038BAF8C}"/>
          </ac:spMkLst>
        </pc:spChg>
        <pc:spChg chg="mod">
          <ac:chgData name="Manish Sharma" userId="b799adb9ba789c8f" providerId="LiveId" clId="{2950F6C2-E0EC-413F-BDF4-24DE0F875636}" dt="2023-04-13T07:45:13.152" v="158" actId="20577"/>
          <ac:spMkLst>
            <pc:docMk/>
            <pc:sldMk cId="2536860367" sldId="347"/>
            <ac:spMk id="3" creationId="{31967BFC-EEC8-0240-282D-6C5780E29652}"/>
          </ac:spMkLst>
        </pc:spChg>
      </pc:sldChg>
      <pc:sldChg chg="add">
        <pc:chgData name="Manish Sharma" userId="b799adb9ba789c8f" providerId="LiveId" clId="{2950F6C2-E0EC-413F-BDF4-24DE0F875636}" dt="2023-04-14T03:25:24.364" v="159"/>
        <pc:sldMkLst>
          <pc:docMk/>
          <pc:sldMk cId="995173291" sldId="348"/>
        </pc:sldMkLst>
      </pc:sldChg>
      <pc:sldChg chg="del">
        <pc:chgData name="Manish Sharma" userId="b799adb9ba789c8f" providerId="LiveId" clId="{2950F6C2-E0EC-413F-BDF4-24DE0F875636}" dt="2023-04-13T03:31:44.760" v="0" actId="47"/>
        <pc:sldMkLst>
          <pc:docMk/>
          <pc:sldMk cId="3813401604" sldId="348"/>
        </pc:sldMkLst>
      </pc:sldChg>
      <pc:sldChg chg="add">
        <pc:chgData name="Manish Sharma" userId="b799adb9ba789c8f" providerId="LiveId" clId="{2950F6C2-E0EC-413F-BDF4-24DE0F875636}" dt="2023-04-14T03:25:24.364" v="159"/>
        <pc:sldMkLst>
          <pc:docMk/>
          <pc:sldMk cId="2033417303" sldId="349"/>
        </pc:sldMkLst>
      </pc:sldChg>
      <pc:sldChg chg="add">
        <pc:chgData name="Manish Sharma" userId="b799adb9ba789c8f" providerId="LiveId" clId="{2950F6C2-E0EC-413F-BDF4-24DE0F875636}" dt="2023-04-14T03:25:24.364" v="159"/>
        <pc:sldMkLst>
          <pc:docMk/>
          <pc:sldMk cId="3813401604" sldId="350"/>
        </pc:sldMkLst>
      </pc:sldChg>
      <pc:sldChg chg="add del">
        <pc:chgData name="Manish Sharma" userId="b799adb9ba789c8f" providerId="LiveId" clId="{2950F6C2-E0EC-413F-BDF4-24DE0F875636}" dt="2023-04-14T10:07:01.323" v="305"/>
        <pc:sldMkLst>
          <pc:docMk/>
          <pc:sldMk cId="3787089593" sldId="358"/>
        </pc:sldMkLst>
      </pc:sldChg>
      <pc:sldChg chg="add del">
        <pc:chgData name="Manish Sharma" userId="b799adb9ba789c8f" providerId="LiveId" clId="{2950F6C2-E0EC-413F-BDF4-24DE0F875636}" dt="2023-04-14T10:07:01.323" v="305"/>
        <pc:sldMkLst>
          <pc:docMk/>
          <pc:sldMk cId="945998607" sldId="359"/>
        </pc:sldMkLst>
      </pc:sldChg>
      <pc:sldChg chg="add del">
        <pc:chgData name="Manish Sharma" userId="b799adb9ba789c8f" providerId="LiveId" clId="{2950F6C2-E0EC-413F-BDF4-24DE0F875636}" dt="2023-04-14T10:07:01.323" v="305"/>
        <pc:sldMkLst>
          <pc:docMk/>
          <pc:sldMk cId="972214110" sldId="360"/>
        </pc:sldMkLst>
      </pc:sldChg>
      <pc:sldChg chg="add del">
        <pc:chgData name="Manish Sharma" userId="b799adb9ba789c8f" providerId="LiveId" clId="{2950F6C2-E0EC-413F-BDF4-24DE0F875636}" dt="2023-04-14T10:55:11.783" v="320"/>
        <pc:sldMkLst>
          <pc:docMk/>
          <pc:sldMk cId="3963583470" sldId="363"/>
        </pc:sldMkLst>
      </pc:sldChg>
      <pc:sldChg chg="modSp add mod">
        <pc:chgData name="Manish Sharma" userId="b799adb9ba789c8f" providerId="LiveId" clId="{2950F6C2-E0EC-413F-BDF4-24DE0F875636}" dt="2023-04-14T05:47:05.645" v="186" actId="20577"/>
        <pc:sldMkLst>
          <pc:docMk/>
          <pc:sldMk cId="3178330498" sldId="372"/>
        </pc:sldMkLst>
        <pc:spChg chg="mod">
          <ac:chgData name="Manish Sharma" userId="b799adb9ba789c8f" providerId="LiveId" clId="{2950F6C2-E0EC-413F-BDF4-24DE0F875636}" dt="2023-04-14T05:47:05.645" v="186" actId="20577"/>
          <ac:spMkLst>
            <pc:docMk/>
            <pc:sldMk cId="3178330498" sldId="372"/>
            <ac:spMk id="2" creationId="{5AC82AC0-439C-4E5F-99F5-7724F83A93A8}"/>
          </ac:spMkLst>
        </pc:spChg>
      </pc:sldChg>
      <pc:sldChg chg="modSp new mod">
        <pc:chgData name="Manish Sharma" userId="b799adb9ba789c8f" providerId="LiveId" clId="{2950F6C2-E0EC-413F-BDF4-24DE0F875636}" dt="2023-04-14T05:47:40.105" v="196" actId="313"/>
        <pc:sldMkLst>
          <pc:docMk/>
          <pc:sldMk cId="2312612026" sldId="373"/>
        </pc:sldMkLst>
        <pc:spChg chg="mod">
          <ac:chgData name="Manish Sharma" userId="b799adb9ba789c8f" providerId="LiveId" clId="{2950F6C2-E0EC-413F-BDF4-24DE0F875636}" dt="2023-04-14T05:47:00.916" v="184" actId="20577"/>
          <ac:spMkLst>
            <pc:docMk/>
            <pc:sldMk cId="2312612026" sldId="373"/>
            <ac:spMk id="2" creationId="{ECD69469-85E4-DBC7-8046-340241965F63}"/>
          </ac:spMkLst>
        </pc:spChg>
        <pc:spChg chg="mod">
          <ac:chgData name="Manish Sharma" userId="b799adb9ba789c8f" providerId="LiveId" clId="{2950F6C2-E0EC-413F-BDF4-24DE0F875636}" dt="2023-04-14T05:47:40.105" v="196" actId="313"/>
          <ac:spMkLst>
            <pc:docMk/>
            <pc:sldMk cId="2312612026" sldId="373"/>
            <ac:spMk id="3" creationId="{A9A7220E-7925-D38B-83C8-E7E08C64C8DA}"/>
          </ac:spMkLst>
        </pc:spChg>
      </pc:sldChg>
      <pc:sldChg chg="modSp new mod">
        <pc:chgData name="Manish Sharma" userId="b799adb9ba789c8f" providerId="LiveId" clId="{2950F6C2-E0EC-413F-BDF4-24DE0F875636}" dt="2023-04-14T05:50:06.932" v="239" actId="27636"/>
        <pc:sldMkLst>
          <pc:docMk/>
          <pc:sldMk cId="1718716385" sldId="374"/>
        </pc:sldMkLst>
        <pc:spChg chg="mod">
          <ac:chgData name="Manish Sharma" userId="b799adb9ba789c8f" providerId="LiveId" clId="{2950F6C2-E0EC-413F-BDF4-24DE0F875636}" dt="2023-04-14T05:49:37.983" v="221" actId="20577"/>
          <ac:spMkLst>
            <pc:docMk/>
            <pc:sldMk cId="1718716385" sldId="374"/>
            <ac:spMk id="2" creationId="{72AD717E-C6C0-C63C-16F0-78B2481E1C86}"/>
          </ac:spMkLst>
        </pc:spChg>
        <pc:spChg chg="mod">
          <ac:chgData name="Manish Sharma" userId="b799adb9ba789c8f" providerId="LiveId" clId="{2950F6C2-E0EC-413F-BDF4-24DE0F875636}" dt="2023-04-14T05:50:06.932" v="239" actId="27636"/>
          <ac:spMkLst>
            <pc:docMk/>
            <pc:sldMk cId="1718716385" sldId="374"/>
            <ac:spMk id="3" creationId="{7EC300FA-9F2D-B6D9-EAB1-44228FE23993}"/>
          </ac:spMkLst>
        </pc:spChg>
      </pc:sldChg>
      <pc:sldChg chg="modSp new mod">
        <pc:chgData name="Manish Sharma" userId="b799adb9ba789c8f" providerId="LiveId" clId="{2950F6C2-E0EC-413F-BDF4-24DE0F875636}" dt="2023-04-14T05:51:37.373" v="282" actId="27636"/>
        <pc:sldMkLst>
          <pc:docMk/>
          <pc:sldMk cId="3112387439" sldId="375"/>
        </pc:sldMkLst>
        <pc:spChg chg="mod">
          <ac:chgData name="Manish Sharma" userId="b799adb9ba789c8f" providerId="LiveId" clId="{2950F6C2-E0EC-413F-BDF4-24DE0F875636}" dt="2023-04-14T05:51:11.528" v="260" actId="20577"/>
          <ac:spMkLst>
            <pc:docMk/>
            <pc:sldMk cId="3112387439" sldId="375"/>
            <ac:spMk id="2" creationId="{14792C02-2B9F-7CFA-29C4-AB8AECC0AD1B}"/>
          </ac:spMkLst>
        </pc:spChg>
        <pc:spChg chg="mod">
          <ac:chgData name="Manish Sharma" userId="b799adb9ba789c8f" providerId="LiveId" clId="{2950F6C2-E0EC-413F-BDF4-24DE0F875636}" dt="2023-04-14T05:51:37.373" v="282" actId="27636"/>
          <ac:spMkLst>
            <pc:docMk/>
            <pc:sldMk cId="3112387439" sldId="375"/>
            <ac:spMk id="3" creationId="{0B648688-05E9-9F83-FC03-0EC751676065}"/>
          </ac:spMkLst>
        </pc:spChg>
      </pc:sldChg>
      <pc:sldChg chg="modSp new mod">
        <pc:chgData name="Manish Sharma" userId="b799adb9ba789c8f" providerId="LiveId" clId="{2950F6C2-E0EC-413F-BDF4-24DE0F875636}" dt="2023-04-14T09:26:45.119" v="304" actId="20577"/>
        <pc:sldMkLst>
          <pc:docMk/>
          <pc:sldMk cId="2450723147" sldId="376"/>
        </pc:sldMkLst>
        <pc:spChg chg="mod">
          <ac:chgData name="Manish Sharma" userId="b799adb9ba789c8f" providerId="LiveId" clId="{2950F6C2-E0EC-413F-BDF4-24DE0F875636}" dt="2023-04-14T09:26:11.399" v="297" actId="20577"/>
          <ac:spMkLst>
            <pc:docMk/>
            <pc:sldMk cId="2450723147" sldId="376"/>
            <ac:spMk id="2" creationId="{C2388402-78AA-5C81-232D-5FEFD3BC5142}"/>
          </ac:spMkLst>
        </pc:spChg>
        <pc:spChg chg="mod">
          <ac:chgData name="Manish Sharma" userId="b799adb9ba789c8f" providerId="LiveId" clId="{2950F6C2-E0EC-413F-BDF4-24DE0F875636}" dt="2023-04-14T09:26:45.119" v="304" actId="20577"/>
          <ac:spMkLst>
            <pc:docMk/>
            <pc:sldMk cId="2450723147" sldId="376"/>
            <ac:spMk id="3" creationId="{EB9EF4DF-C3EB-DCE9-D39C-83776CE7A944}"/>
          </ac:spMkLst>
        </pc:spChg>
      </pc:sldChg>
      <pc:sldChg chg="add del">
        <pc:chgData name="Manish Sharma" userId="b799adb9ba789c8f" providerId="LiveId" clId="{2950F6C2-E0EC-413F-BDF4-24DE0F875636}" dt="2023-04-14T10:07:01.323" v="305"/>
        <pc:sldMkLst>
          <pc:docMk/>
          <pc:sldMk cId="3826694408" sldId="430"/>
        </pc:sldMkLst>
      </pc:sldChg>
      <pc:sldChg chg="add del">
        <pc:chgData name="Manish Sharma" userId="b799adb9ba789c8f" providerId="LiveId" clId="{2950F6C2-E0EC-413F-BDF4-24DE0F875636}" dt="2023-04-14T10:07:53.238" v="306"/>
        <pc:sldMkLst>
          <pc:docMk/>
          <pc:sldMk cId="3249920404" sldId="431"/>
        </pc:sldMkLst>
      </pc:sldChg>
      <pc:sldChg chg="del">
        <pc:chgData name="Manish Sharma" userId="b799adb9ba789c8f" providerId="LiveId" clId="{2950F6C2-E0EC-413F-BDF4-24DE0F875636}" dt="2023-04-13T03:31:44.760" v="0" actId="47"/>
        <pc:sldMkLst>
          <pc:docMk/>
          <pc:sldMk cId="3393437121" sldId="432"/>
        </pc:sldMkLst>
      </pc:sldChg>
      <pc:sldChg chg="addSp delSp modSp new mod">
        <pc:chgData name="Manish Sharma" userId="b799adb9ba789c8f" providerId="LiveId" clId="{2950F6C2-E0EC-413F-BDF4-24DE0F875636}" dt="2023-04-14T10:10:16.170" v="318"/>
        <pc:sldMkLst>
          <pc:docMk/>
          <pc:sldMk cId="3468785915" sldId="432"/>
        </pc:sldMkLst>
        <pc:spChg chg="del">
          <ac:chgData name="Manish Sharma" userId="b799adb9ba789c8f" providerId="LiveId" clId="{2950F6C2-E0EC-413F-BDF4-24DE0F875636}" dt="2023-04-14T10:08:28.105" v="308" actId="478"/>
          <ac:spMkLst>
            <pc:docMk/>
            <pc:sldMk cId="3468785915" sldId="432"/>
            <ac:spMk id="2" creationId="{3CD05FA0-64F3-1517-F6F2-5602D8E81335}"/>
          </ac:spMkLst>
        </pc:spChg>
        <pc:spChg chg="del">
          <ac:chgData name="Manish Sharma" userId="b799adb9ba789c8f" providerId="LiveId" clId="{2950F6C2-E0EC-413F-BDF4-24DE0F875636}" dt="2023-04-14T10:08:28.105" v="308" actId="478"/>
          <ac:spMkLst>
            <pc:docMk/>
            <pc:sldMk cId="3468785915" sldId="432"/>
            <ac:spMk id="3" creationId="{510634CA-8101-2820-7AF7-DBEF1A684395}"/>
          </ac:spMkLst>
        </pc:spChg>
        <pc:spChg chg="add mod">
          <ac:chgData name="Manish Sharma" userId="b799adb9ba789c8f" providerId="LiveId" clId="{2950F6C2-E0EC-413F-BDF4-24DE0F875636}" dt="2023-04-14T10:08:36.390" v="309"/>
          <ac:spMkLst>
            <pc:docMk/>
            <pc:sldMk cId="3468785915" sldId="432"/>
            <ac:spMk id="4" creationId="{A17B74E4-9B82-043F-B4E2-851A2EE0D63A}"/>
          </ac:spMkLst>
        </pc:spChg>
        <pc:spChg chg="add mod">
          <ac:chgData name="Manish Sharma" userId="b799adb9ba789c8f" providerId="LiveId" clId="{2950F6C2-E0EC-413F-BDF4-24DE0F875636}" dt="2023-04-14T10:08:36.390" v="309"/>
          <ac:spMkLst>
            <pc:docMk/>
            <pc:sldMk cId="3468785915" sldId="432"/>
            <ac:spMk id="6" creationId="{54AC8549-8101-9BED-8E49-DEC15FF32162}"/>
          </ac:spMkLst>
        </pc:spChg>
        <pc:spChg chg="add mod">
          <ac:chgData name="Manish Sharma" userId="b799adb9ba789c8f" providerId="LiveId" clId="{2950F6C2-E0EC-413F-BDF4-24DE0F875636}" dt="2023-04-14T10:08:36.390" v="309"/>
          <ac:spMkLst>
            <pc:docMk/>
            <pc:sldMk cId="3468785915" sldId="432"/>
            <ac:spMk id="7" creationId="{3FD98835-6D1F-AC6D-D488-310955D26310}"/>
          </ac:spMkLst>
        </pc:spChg>
        <pc:spChg chg="add mod">
          <ac:chgData name="Manish Sharma" userId="b799adb9ba789c8f" providerId="LiveId" clId="{2950F6C2-E0EC-413F-BDF4-24DE0F875636}" dt="2023-04-14T10:08:46.616" v="310"/>
          <ac:spMkLst>
            <pc:docMk/>
            <pc:sldMk cId="3468785915" sldId="432"/>
            <ac:spMk id="9" creationId="{5026C721-F3AA-6FC5-7F43-8583EC992955}"/>
          </ac:spMkLst>
        </pc:spChg>
        <pc:spChg chg="add mod">
          <ac:chgData name="Manish Sharma" userId="b799adb9ba789c8f" providerId="LiveId" clId="{2950F6C2-E0EC-413F-BDF4-24DE0F875636}" dt="2023-04-14T10:08:46.616" v="310"/>
          <ac:spMkLst>
            <pc:docMk/>
            <pc:sldMk cId="3468785915" sldId="432"/>
            <ac:spMk id="10" creationId="{B665D648-2F3E-2BBA-4E2C-0F727BD4AE75}"/>
          </ac:spMkLst>
        </pc:spChg>
        <pc:spChg chg="add mod">
          <ac:chgData name="Manish Sharma" userId="b799adb9ba789c8f" providerId="LiveId" clId="{2950F6C2-E0EC-413F-BDF4-24DE0F875636}" dt="2023-04-14T10:08:52.567" v="311"/>
          <ac:spMkLst>
            <pc:docMk/>
            <pc:sldMk cId="3468785915" sldId="432"/>
            <ac:spMk id="12" creationId="{1323ACBC-9E7C-53F9-6CBE-DD8DB0C857C4}"/>
          </ac:spMkLst>
        </pc:spChg>
        <pc:spChg chg="add mod">
          <ac:chgData name="Manish Sharma" userId="b799adb9ba789c8f" providerId="LiveId" clId="{2950F6C2-E0EC-413F-BDF4-24DE0F875636}" dt="2023-04-14T10:09:00.675" v="312"/>
          <ac:spMkLst>
            <pc:docMk/>
            <pc:sldMk cId="3468785915" sldId="432"/>
            <ac:spMk id="13" creationId="{B3065241-0FEA-DFE1-5927-BECDB4C82EA8}"/>
          </ac:spMkLst>
        </pc:spChg>
        <pc:spChg chg="add mod">
          <ac:chgData name="Manish Sharma" userId="b799adb9ba789c8f" providerId="LiveId" clId="{2950F6C2-E0EC-413F-BDF4-24DE0F875636}" dt="2023-04-14T10:09:00.675" v="312"/>
          <ac:spMkLst>
            <pc:docMk/>
            <pc:sldMk cId="3468785915" sldId="432"/>
            <ac:spMk id="14" creationId="{17DA817D-7563-5AFA-0F7E-0C81E0676CB0}"/>
          </ac:spMkLst>
        </pc:spChg>
        <pc:spChg chg="add mod">
          <ac:chgData name="Manish Sharma" userId="b799adb9ba789c8f" providerId="LiveId" clId="{2950F6C2-E0EC-413F-BDF4-24DE0F875636}" dt="2023-04-14T10:09:00.675" v="312"/>
          <ac:spMkLst>
            <pc:docMk/>
            <pc:sldMk cId="3468785915" sldId="432"/>
            <ac:spMk id="16" creationId="{DAB8559B-2D49-F106-198A-F95E2E869D1C}"/>
          </ac:spMkLst>
        </pc:spChg>
        <pc:spChg chg="add mod">
          <ac:chgData name="Manish Sharma" userId="b799adb9ba789c8f" providerId="LiveId" clId="{2950F6C2-E0EC-413F-BDF4-24DE0F875636}" dt="2023-04-14T10:09:09.479" v="313"/>
          <ac:spMkLst>
            <pc:docMk/>
            <pc:sldMk cId="3468785915" sldId="432"/>
            <ac:spMk id="17" creationId="{5A88A3D7-6128-A0B2-AEEF-6123E1893F4D}"/>
          </ac:spMkLst>
        </pc:spChg>
        <pc:spChg chg="add mod">
          <ac:chgData name="Manish Sharma" userId="b799adb9ba789c8f" providerId="LiveId" clId="{2950F6C2-E0EC-413F-BDF4-24DE0F875636}" dt="2023-04-14T10:09:19.366" v="314"/>
          <ac:spMkLst>
            <pc:docMk/>
            <pc:sldMk cId="3468785915" sldId="432"/>
            <ac:spMk id="21" creationId="{39977462-00AB-A79F-E0F0-82383DCA823E}"/>
          </ac:spMkLst>
        </pc:spChg>
        <pc:spChg chg="add mod">
          <ac:chgData name="Manish Sharma" userId="b799adb9ba789c8f" providerId="LiveId" clId="{2950F6C2-E0EC-413F-BDF4-24DE0F875636}" dt="2023-04-14T10:09:25.708" v="315"/>
          <ac:spMkLst>
            <pc:docMk/>
            <pc:sldMk cId="3468785915" sldId="432"/>
            <ac:spMk id="23" creationId="{0DDA6F17-F7E9-DB7F-DF05-0F0C15A38A43}"/>
          </ac:spMkLst>
        </pc:spChg>
        <pc:spChg chg="add mod">
          <ac:chgData name="Manish Sharma" userId="b799adb9ba789c8f" providerId="LiveId" clId="{2950F6C2-E0EC-413F-BDF4-24DE0F875636}" dt="2023-04-14T10:09:25.708" v="315"/>
          <ac:spMkLst>
            <pc:docMk/>
            <pc:sldMk cId="3468785915" sldId="432"/>
            <ac:spMk id="24" creationId="{81721865-7FD0-A763-4C0C-28A6B8B1DF32}"/>
          </ac:spMkLst>
        </pc:spChg>
        <pc:spChg chg="add mod">
          <ac:chgData name="Manish Sharma" userId="b799adb9ba789c8f" providerId="LiveId" clId="{2950F6C2-E0EC-413F-BDF4-24DE0F875636}" dt="2023-04-14T10:09:44.442" v="316"/>
          <ac:spMkLst>
            <pc:docMk/>
            <pc:sldMk cId="3468785915" sldId="432"/>
            <ac:spMk id="26" creationId="{65286741-C5E0-9B4E-A357-F1DBECE1BC06}"/>
          </ac:spMkLst>
        </pc:spChg>
        <pc:spChg chg="add mod">
          <ac:chgData name="Manish Sharma" userId="b799adb9ba789c8f" providerId="LiveId" clId="{2950F6C2-E0EC-413F-BDF4-24DE0F875636}" dt="2023-04-14T10:09:44.442" v="316"/>
          <ac:spMkLst>
            <pc:docMk/>
            <pc:sldMk cId="3468785915" sldId="432"/>
            <ac:spMk id="27" creationId="{4462F428-157B-47FC-0D03-1D2FC59EB270}"/>
          </ac:spMkLst>
        </pc:spChg>
        <pc:spChg chg="add mod">
          <ac:chgData name="Manish Sharma" userId="b799adb9ba789c8f" providerId="LiveId" clId="{2950F6C2-E0EC-413F-BDF4-24DE0F875636}" dt="2023-04-14T10:10:05.953" v="317"/>
          <ac:spMkLst>
            <pc:docMk/>
            <pc:sldMk cId="3468785915" sldId="432"/>
            <ac:spMk id="28" creationId="{2591322A-B78B-25EE-2C65-F2B90B8DAA67}"/>
          </ac:spMkLst>
        </pc:spChg>
        <pc:spChg chg="add mod">
          <ac:chgData name="Manish Sharma" userId="b799adb9ba789c8f" providerId="LiveId" clId="{2950F6C2-E0EC-413F-BDF4-24DE0F875636}" dt="2023-04-14T10:10:16.170" v="318"/>
          <ac:spMkLst>
            <pc:docMk/>
            <pc:sldMk cId="3468785915" sldId="432"/>
            <ac:spMk id="29" creationId="{9793B98F-F760-74B6-9EFD-C91BCB0C147F}"/>
          </ac:spMkLst>
        </pc:spChg>
        <pc:cxnChg chg="add mod">
          <ac:chgData name="Manish Sharma" userId="b799adb9ba789c8f" providerId="LiveId" clId="{2950F6C2-E0EC-413F-BDF4-24DE0F875636}" dt="2023-04-14T10:08:36.390" v="309"/>
          <ac:cxnSpMkLst>
            <pc:docMk/>
            <pc:sldMk cId="3468785915" sldId="432"/>
            <ac:cxnSpMk id="5" creationId="{3C7ED9BB-C683-1FEF-6235-1927C1D9FAA5}"/>
          </ac:cxnSpMkLst>
        </pc:cxnChg>
        <pc:cxnChg chg="add mod">
          <ac:chgData name="Manish Sharma" userId="b799adb9ba789c8f" providerId="LiveId" clId="{2950F6C2-E0EC-413F-BDF4-24DE0F875636}" dt="2023-04-14T10:08:46.616" v="310"/>
          <ac:cxnSpMkLst>
            <pc:docMk/>
            <pc:sldMk cId="3468785915" sldId="432"/>
            <ac:cxnSpMk id="8" creationId="{4E640454-CFBA-EBE2-A98A-3F0F8C5D7E80}"/>
          </ac:cxnSpMkLst>
        </pc:cxnChg>
        <pc:cxnChg chg="add mod">
          <ac:chgData name="Manish Sharma" userId="b799adb9ba789c8f" providerId="LiveId" clId="{2950F6C2-E0EC-413F-BDF4-24DE0F875636}" dt="2023-04-14T10:08:52.567" v="311"/>
          <ac:cxnSpMkLst>
            <pc:docMk/>
            <pc:sldMk cId="3468785915" sldId="432"/>
            <ac:cxnSpMk id="11" creationId="{973B01BD-31A2-BF64-EB10-C2E93DC70F7A}"/>
          </ac:cxnSpMkLst>
        </pc:cxnChg>
        <pc:cxnChg chg="add mod">
          <ac:chgData name="Manish Sharma" userId="b799adb9ba789c8f" providerId="LiveId" clId="{2950F6C2-E0EC-413F-BDF4-24DE0F875636}" dt="2023-04-14T10:09:00.675" v="312"/>
          <ac:cxnSpMkLst>
            <pc:docMk/>
            <pc:sldMk cId="3468785915" sldId="432"/>
            <ac:cxnSpMk id="15" creationId="{E183601A-030E-673D-A22F-D8BF2E9DFC85}"/>
          </ac:cxnSpMkLst>
        </pc:cxnChg>
        <pc:cxnChg chg="add mod">
          <ac:chgData name="Manish Sharma" userId="b799adb9ba789c8f" providerId="LiveId" clId="{2950F6C2-E0EC-413F-BDF4-24DE0F875636}" dt="2023-04-14T10:09:09.479" v="313"/>
          <ac:cxnSpMkLst>
            <pc:docMk/>
            <pc:sldMk cId="3468785915" sldId="432"/>
            <ac:cxnSpMk id="18" creationId="{366C5311-091B-1CD6-22D1-FD1D5CF1AE79}"/>
          </ac:cxnSpMkLst>
        </pc:cxnChg>
        <pc:cxnChg chg="add mod">
          <ac:chgData name="Manish Sharma" userId="b799adb9ba789c8f" providerId="LiveId" clId="{2950F6C2-E0EC-413F-BDF4-24DE0F875636}" dt="2023-04-14T10:09:09.479" v="313"/>
          <ac:cxnSpMkLst>
            <pc:docMk/>
            <pc:sldMk cId="3468785915" sldId="432"/>
            <ac:cxnSpMk id="19" creationId="{87318447-278C-5198-0E18-43F8CDB142EC}"/>
          </ac:cxnSpMkLst>
        </pc:cxnChg>
        <pc:cxnChg chg="add mod">
          <ac:chgData name="Manish Sharma" userId="b799adb9ba789c8f" providerId="LiveId" clId="{2950F6C2-E0EC-413F-BDF4-24DE0F875636}" dt="2023-04-14T10:09:09.479" v="313"/>
          <ac:cxnSpMkLst>
            <pc:docMk/>
            <pc:sldMk cId="3468785915" sldId="432"/>
            <ac:cxnSpMk id="20" creationId="{7E949ED7-3E99-D4AB-4D82-D22939585D99}"/>
          </ac:cxnSpMkLst>
        </pc:cxnChg>
        <pc:cxnChg chg="add mod">
          <ac:chgData name="Manish Sharma" userId="b799adb9ba789c8f" providerId="LiveId" clId="{2950F6C2-E0EC-413F-BDF4-24DE0F875636}" dt="2023-04-14T10:09:25.708" v="315"/>
          <ac:cxnSpMkLst>
            <pc:docMk/>
            <pc:sldMk cId="3468785915" sldId="432"/>
            <ac:cxnSpMk id="22" creationId="{688008D3-4D6A-6FFA-4419-24C32B0DC081}"/>
          </ac:cxnSpMkLst>
        </pc:cxnChg>
        <pc:cxnChg chg="add mod">
          <ac:chgData name="Manish Sharma" userId="b799adb9ba789c8f" providerId="LiveId" clId="{2950F6C2-E0EC-413F-BDF4-24DE0F875636}" dt="2023-04-14T10:09:44.442" v="316"/>
          <ac:cxnSpMkLst>
            <pc:docMk/>
            <pc:sldMk cId="3468785915" sldId="432"/>
            <ac:cxnSpMk id="25" creationId="{3DE8FEB0-1D26-EE9A-101F-60DCF03DE421}"/>
          </ac:cxnSpMkLst>
        </pc:cxnChg>
      </pc:sldChg>
      <pc:sldChg chg="add del">
        <pc:chgData name="Manish Sharma" userId="b799adb9ba789c8f" providerId="LiveId" clId="{2950F6C2-E0EC-413F-BDF4-24DE0F875636}" dt="2023-04-14T10:10:41.457" v="319"/>
        <pc:sldMkLst>
          <pc:docMk/>
          <pc:sldMk cId="1198802301" sldId="433"/>
        </pc:sldMkLst>
      </pc:sldChg>
      <pc:sldChg chg="modSp new mod">
        <pc:chgData name="Manish Sharma" userId="b799adb9ba789c8f" providerId="LiveId" clId="{2950F6C2-E0EC-413F-BDF4-24DE0F875636}" dt="2023-04-14T11:15:12.043" v="374" actId="5793"/>
        <pc:sldMkLst>
          <pc:docMk/>
          <pc:sldMk cId="1877202474" sldId="434"/>
        </pc:sldMkLst>
        <pc:spChg chg="mod">
          <ac:chgData name="Manish Sharma" userId="b799adb9ba789c8f" providerId="LiveId" clId="{2950F6C2-E0EC-413F-BDF4-24DE0F875636}" dt="2023-04-14T11:14:47.550" v="343" actId="20577"/>
          <ac:spMkLst>
            <pc:docMk/>
            <pc:sldMk cId="1877202474" sldId="434"/>
            <ac:spMk id="2" creationId="{CA87D52F-57ED-1FF8-71CB-6C3A11FA84C2}"/>
          </ac:spMkLst>
        </pc:spChg>
        <pc:spChg chg="mod">
          <ac:chgData name="Manish Sharma" userId="b799adb9ba789c8f" providerId="LiveId" clId="{2950F6C2-E0EC-413F-BDF4-24DE0F875636}" dt="2023-04-14T11:15:12.043" v="374" actId="5793"/>
          <ac:spMkLst>
            <pc:docMk/>
            <pc:sldMk cId="1877202474" sldId="434"/>
            <ac:spMk id="3" creationId="{F3547E41-C361-8F74-4F41-23D531FE054E}"/>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25794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60199" y="318140"/>
        <a:ext cx="5515188" cy="1112781"/>
      </dsp:txXfrm>
    </dsp:sp>
    <dsp:sp modelId="{F72709F1-97BE-4214-AF64-E39B00C1A6FF}">
      <dsp:nvSpPr>
        <dsp:cNvPr id="0" name=""/>
        <dsp:cNvSpPr/>
      </dsp:nvSpPr>
      <dsp:spPr>
        <a:xfrm>
          <a:off x="0" y="158040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60199" y="1640600"/>
        <a:ext cx="5515188" cy="1112781"/>
      </dsp:txXfrm>
    </dsp:sp>
    <dsp:sp modelId="{994869F1-3829-4097-94A1-06FFB4D13960}">
      <dsp:nvSpPr>
        <dsp:cNvPr id="0" name=""/>
        <dsp:cNvSpPr/>
      </dsp:nvSpPr>
      <dsp:spPr>
        <a:xfrm>
          <a:off x="0" y="290286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60199" y="2963060"/>
        <a:ext cx="5515188"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DE528-2755-417A-81E2-CE07DCA0EBB3}" type="datetimeFigureOut">
              <a:rPr lang="en-IN" smtClean="0"/>
              <a:t>16-09-2023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658B49-20CD-4CC7-9754-ADCD91D8425A}" type="slidenum">
              <a:rPr lang="en-IN" smtClean="0"/>
              <a:t>‹#›</a:t>
            </a:fld>
            <a:endParaRPr lang="en-IN"/>
          </a:p>
        </p:txBody>
      </p:sp>
    </p:spTree>
    <p:extLst>
      <p:ext uri="{BB962C8B-B14F-4D97-AF65-F5344CB8AC3E}">
        <p14:creationId xmlns:p14="http://schemas.microsoft.com/office/powerpoint/2010/main" val="89322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fld id="{60D2BE8B-784A-4787-90FD-EB48D7F04104}" type="slidenum">
              <a:rPr lang="en-IN" smtClean="0"/>
              <a:t>69</a:t>
            </a:fld>
            <a:endParaRPr lang="en-IN"/>
          </a:p>
        </p:txBody>
      </p:sp>
    </p:spTree>
    <p:extLst>
      <p:ext uri="{BB962C8B-B14F-4D97-AF65-F5344CB8AC3E}">
        <p14:creationId xmlns:p14="http://schemas.microsoft.com/office/powerpoint/2010/main" val="393914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9/16/2023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9/16/2023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9/16/2023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9/16/2023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9/16/2023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9/16/2023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9/16/2023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9/16/2023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9/16/2023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9/16/2023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9/16/2023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9/16/2023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typescriptlang.org/tsconfi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TypeScript</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typescript@4.9.4</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3F6B2-4D6B-14AB-AA49-9702422FBE7D}"/>
              </a:ext>
            </a:extLst>
          </p:cNvPr>
          <p:cNvSpPr/>
          <p:nvPr/>
        </p:nvSpPr>
        <p:spPr>
          <a:xfrm>
            <a:off x="1422400" y="3191933"/>
            <a:ext cx="2641600" cy="372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10,20,30,40</a:t>
            </a:r>
            <a:endParaRPr lang="en-IN" dirty="0"/>
          </a:p>
        </p:txBody>
      </p:sp>
      <p:sp>
        <p:nvSpPr>
          <p:cNvPr id="5" name="TextBox 4">
            <a:extLst>
              <a:ext uri="{FF2B5EF4-FFF2-40B4-BE49-F238E27FC236}">
                <a16:creationId xmlns:a16="http://schemas.microsoft.com/office/drawing/2014/main" id="{067B9BD7-A66F-E0D0-405B-0CF56ACE194A}"/>
              </a:ext>
            </a:extLst>
          </p:cNvPr>
          <p:cNvSpPr txBox="1"/>
          <p:nvPr/>
        </p:nvSpPr>
        <p:spPr>
          <a:xfrm>
            <a:off x="889000" y="2760133"/>
            <a:ext cx="1023037" cy="369332"/>
          </a:xfrm>
          <a:prstGeom prst="rect">
            <a:avLst/>
          </a:prstGeom>
          <a:noFill/>
        </p:spPr>
        <p:txBody>
          <a:bodyPr wrap="none" rtlCol="0">
            <a:spAutoFit/>
          </a:bodyPr>
          <a:lstStyle/>
          <a:p>
            <a:r>
              <a:rPr lang="en-US" dirty="0"/>
              <a:t>numArr1</a:t>
            </a:r>
            <a:endParaRPr lang="en-IN" dirty="0"/>
          </a:p>
        </p:txBody>
      </p:sp>
      <p:sp>
        <p:nvSpPr>
          <p:cNvPr id="6" name="TextBox 5">
            <a:extLst>
              <a:ext uri="{FF2B5EF4-FFF2-40B4-BE49-F238E27FC236}">
                <a16:creationId xmlns:a16="http://schemas.microsoft.com/office/drawing/2014/main" id="{CD1CDCC9-D96B-B967-B41B-FDE2F36DF530}"/>
              </a:ext>
            </a:extLst>
          </p:cNvPr>
          <p:cNvSpPr txBox="1"/>
          <p:nvPr/>
        </p:nvSpPr>
        <p:spPr>
          <a:xfrm>
            <a:off x="1422400" y="4809067"/>
            <a:ext cx="1976823" cy="369332"/>
          </a:xfrm>
          <a:prstGeom prst="rect">
            <a:avLst/>
          </a:prstGeom>
          <a:noFill/>
        </p:spPr>
        <p:txBody>
          <a:bodyPr wrap="none" rtlCol="0">
            <a:spAutoFit/>
          </a:bodyPr>
          <a:lstStyle/>
          <a:p>
            <a:r>
              <a:rPr lang="en-US" dirty="0"/>
              <a:t>numArr2=numArr1</a:t>
            </a:r>
            <a:endParaRPr lang="en-IN" dirty="0"/>
          </a:p>
        </p:txBody>
      </p:sp>
      <p:sp>
        <p:nvSpPr>
          <p:cNvPr id="7" name="TextBox 6">
            <a:extLst>
              <a:ext uri="{FF2B5EF4-FFF2-40B4-BE49-F238E27FC236}">
                <a16:creationId xmlns:a16="http://schemas.microsoft.com/office/drawing/2014/main" id="{BD332943-352C-1C88-874E-9D327FAA3756}"/>
              </a:ext>
            </a:extLst>
          </p:cNvPr>
          <p:cNvSpPr txBox="1"/>
          <p:nvPr/>
        </p:nvSpPr>
        <p:spPr>
          <a:xfrm>
            <a:off x="880536" y="3599934"/>
            <a:ext cx="1023037" cy="369332"/>
          </a:xfrm>
          <a:prstGeom prst="rect">
            <a:avLst/>
          </a:prstGeom>
          <a:noFill/>
        </p:spPr>
        <p:txBody>
          <a:bodyPr wrap="none" rtlCol="0">
            <a:spAutoFit/>
          </a:bodyPr>
          <a:lstStyle/>
          <a:p>
            <a:r>
              <a:rPr lang="en-US" dirty="0"/>
              <a:t>numArr2</a:t>
            </a:r>
            <a:endParaRPr lang="en-IN" dirty="0"/>
          </a:p>
        </p:txBody>
      </p:sp>
      <p:sp>
        <p:nvSpPr>
          <p:cNvPr id="8" name="Rectangle 7">
            <a:extLst>
              <a:ext uri="{FF2B5EF4-FFF2-40B4-BE49-F238E27FC236}">
                <a16:creationId xmlns:a16="http://schemas.microsoft.com/office/drawing/2014/main" id="{E07D5F68-761A-C787-802D-E84CD7595EE3}"/>
              </a:ext>
            </a:extLst>
          </p:cNvPr>
          <p:cNvSpPr/>
          <p:nvPr/>
        </p:nvSpPr>
        <p:spPr>
          <a:xfrm>
            <a:off x="7382933" y="3202463"/>
            <a:ext cx="2641600" cy="372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10,20,30,40,</a:t>
            </a:r>
            <a:endParaRPr lang="en-IN" dirty="0"/>
          </a:p>
        </p:txBody>
      </p:sp>
      <p:sp>
        <p:nvSpPr>
          <p:cNvPr id="9" name="Rectangle 8">
            <a:extLst>
              <a:ext uri="{FF2B5EF4-FFF2-40B4-BE49-F238E27FC236}">
                <a16:creationId xmlns:a16="http://schemas.microsoft.com/office/drawing/2014/main" id="{CD852E21-41C5-4979-F020-5E147A04EA6E}"/>
              </a:ext>
            </a:extLst>
          </p:cNvPr>
          <p:cNvSpPr/>
          <p:nvPr/>
        </p:nvSpPr>
        <p:spPr>
          <a:xfrm>
            <a:off x="8602133" y="4012062"/>
            <a:ext cx="2641600" cy="372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50,60</a:t>
            </a:r>
            <a:endParaRPr lang="en-IN" dirty="0"/>
          </a:p>
        </p:txBody>
      </p:sp>
      <p:cxnSp>
        <p:nvCxnSpPr>
          <p:cNvPr id="11" name="Straight Arrow Connector 10">
            <a:extLst>
              <a:ext uri="{FF2B5EF4-FFF2-40B4-BE49-F238E27FC236}">
                <a16:creationId xmlns:a16="http://schemas.microsoft.com/office/drawing/2014/main" id="{80A7B681-6F3D-703A-A498-B2D474684992}"/>
              </a:ext>
            </a:extLst>
          </p:cNvPr>
          <p:cNvCxnSpPr>
            <a:cxnSpLocks/>
            <a:endCxn id="9" idx="0"/>
          </p:cNvCxnSpPr>
          <p:nvPr/>
        </p:nvCxnSpPr>
        <p:spPr>
          <a:xfrm>
            <a:off x="9330267" y="3388730"/>
            <a:ext cx="592666" cy="62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782FF48-794C-7767-6583-3DA18C6B0AF6}"/>
              </a:ext>
            </a:extLst>
          </p:cNvPr>
          <p:cNvSpPr txBox="1"/>
          <p:nvPr/>
        </p:nvSpPr>
        <p:spPr>
          <a:xfrm>
            <a:off x="6871414" y="2833131"/>
            <a:ext cx="1023037" cy="369332"/>
          </a:xfrm>
          <a:prstGeom prst="rect">
            <a:avLst/>
          </a:prstGeom>
          <a:noFill/>
        </p:spPr>
        <p:txBody>
          <a:bodyPr wrap="none" rtlCol="0">
            <a:spAutoFit/>
          </a:bodyPr>
          <a:lstStyle/>
          <a:p>
            <a:r>
              <a:rPr lang="en-US" dirty="0"/>
              <a:t>numArr1</a:t>
            </a:r>
            <a:endParaRPr lang="en-IN" dirty="0"/>
          </a:p>
        </p:txBody>
      </p:sp>
      <p:sp>
        <p:nvSpPr>
          <p:cNvPr id="14" name="TextBox 13">
            <a:extLst>
              <a:ext uri="{FF2B5EF4-FFF2-40B4-BE49-F238E27FC236}">
                <a16:creationId xmlns:a16="http://schemas.microsoft.com/office/drawing/2014/main" id="{34B77D08-D051-DBAE-3B2A-5B19CAA74DEE}"/>
              </a:ext>
            </a:extLst>
          </p:cNvPr>
          <p:cNvSpPr txBox="1"/>
          <p:nvPr/>
        </p:nvSpPr>
        <p:spPr>
          <a:xfrm>
            <a:off x="7035800" y="5806072"/>
            <a:ext cx="2276585" cy="369332"/>
          </a:xfrm>
          <a:prstGeom prst="rect">
            <a:avLst/>
          </a:prstGeom>
          <a:noFill/>
        </p:spPr>
        <p:txBody>
          <a:bodyPr wrap="none" rtlCol="0">
            <a:spAutoFit/>
          </a:bodyPr>
          <a:lstStyle/>
          <a:p>
            <a:r>
              <a:rPr lang="en-US" dirty="0"/>
              <a:t>numArr2=[…numArr1]</a:t>
            </a:r>
            <a:endParaRPr lang="en-IN" dirty="0"/>
          </a:p>
        </p:txBody>
      </p:sp>
      <p:sp>
        <p:nvSpPr>
          <p:cNvPr id="15" name="Rectangle 14">
            <a:extLst>
              <a:ext uri="{FF2B5EF4-FFF2-40B4-BE49-F238E27FC236}">
                <a16:creationId xmlns:a16="http://schemas.microsoft.com/office/drawing/2014/main" id="{4AFFEF22-44BE-BD98-1AA2-5FD559149D14}"/>
              </a:ext>
            </a:extLst>
          </p:cNvPr>
          <p:cNvSpPr/>
          <p:nvPr/>
        </p:nvSpPr>
        <p:spPr>
          <a:xfrm>
            <a:off x="7382932" y="4909067"/>
            <a:ext cx="2641600" cy="372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10,20,30,40,</a:t>
            </a:r>
            <a:endParaRPr lang="en-IN" dirty="0"/>
          </a:p>
        </p:txBody>
      </p:sp>
      <p:sp>
        <p:nvSpPr>
          <p:cNvPr id="16" name="TextBox 15">
            <a:extLst>
              <a:ext uri="{FF2B5EF4-FFF2-40B4-BE49-F238E27FC236}">
                <a16:creationId xmlns:a16="http://schemas.microsoft.com/office/drawing/2014/main" id="{EE6D6CC0-73AB-FCF9-76F5-0ED783608C5E}"/>
              </a:ext>
            </a:extLst>
          </p:cNvPr>
          <p:cNvSpPr txBox="1"/>
          <p:nvPr/>
        </p:nvSpPr>
        <p:spPr>
          <a:xfrm>
            <a:off x="6714067" y="5248872"/>
            <a:ext cx="1023037" cy="369332"/>
          </a:xfrm>
          <a:prstGeom prst="rect">
            <a:avLst/>
          </a:prstGeom>
          <a:noFill/>
        </p:spPr>
        <p:txBody>
          <a:bodyPr wrap="none" rtlCol="0">
            <a:spAutoFit/>
          </a:bodyPr>
          <a:lstStyle/>
          <a:p>
            <a:r>
              <a:rPr lang="en-US" dirty="0"/>
              <a:t>numArr2</a:t>
            </a:r>
            <a:endParaRPr lang="en-IN" dirty="0"/>
          </a:p>
        </p:txBody>
      </p:sp>
      <p:cxnSp>
        <p:nvCxnSpPr>
          <p:cNvPr id="18" name="Straight Arrow Connector 17">
            <a:extLst>
              <a:ext uri="{FF2B5EF4-FFF2-40B4-BE49-F238E27FC236}">
                <a16:creationId xmlns:a16="http://schemas.microsoft.com/office/drawing/2014/main" id="{26F8C10F-9719-60E3-EB9E-4EB606E102A8}"/>
              </a:ext>
            </a:extLst>
          </p:cNvPr>
          <p:cNvCxnSpPr>
            <a:endCxn id="9" idx="2"/>
          </p:cNvCxnSpPr>
          <p:nvPr/>
        </p:nvCxnSpPr>
        <p:spPr>
          <a:xfrm flipV="1">
            <a:off x="9330267" y="4384596"/>
            <a:ext cx="592666" cy="71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1069F05-3AC5-4065-1991-EC641B7A8DEC}"/>
              </a:ext>
            </a:extLst>
          </p:cNvPr>
          <p:cNvSpPr/>
          <p:nvPr/>
        </p:nvSpPr>
        <p:spPr>
          <a:xfrm>
            <a:off x="2640171" y="3944329"/>
            <a:ext cx="2641600" cy="372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50,60</a:t>
            </a:r>
            <a:endParaRPr lang="en-IN" dirty="0"/>
          </a:p>
        </p:txBody>
      </p:sp>
      <p:cxnSp>
        <p:nvCxnSpPr>
          <p:cNvPr id="20" name="Straight Arrow Connector 19">
            <a:extLst>
              <a:ext uri="{FF2B5EF4-FFF2-40B4-BE49-F238E27FC236}">
                <a16:creationId xmlns:a16="http://schemas.microsoft.com/office/drawing/2014/main" id="{C106F94D-251F-8F14-76DF-FD28DC01334C}"/>
              </a:ext>
            </a:extLst>
          </p:cNvPr>
          <p:cNvCxnSpPr>
            <a:cxnSpLocks/>
            <a:endCxn id="19" idx="0"/>
          </p:cNvCxnSpPr>
          <p:nvPr/>
        </p:nvCxnSpPr>
        <p:spPr>
          <a:xfrm>
            <a:off x="3368305" y="3320997"/>
            <a:ext cx="592666" cy="62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itle 20">
            <a:extLst>
              <a:ext uri="{FF2B5EF4-FFF2-40B4-BE49-F238E27FC236}">
                <a16:creationId xmlns:a16="http://schemas.microsoft.com/office/drawing/2014/main" id="{18A1B8DF-847C-B7FF-829E-149A4D5CC0E6}"/>
              </a:ext>
            </a:extLst>
          </p:cNvPr>
          <p:cNvSpPr>
            <a:spLocks noGrp="1"/>
          </p:cNvSpPr>
          <p:nvPr>
            <p:ph type="title"/>
          </p:nvPr>
        </p:nvSpPr>
        <p:spPr/>
        <p:txBody>
          <a:bodyPr/>
          <a:lstStyle/>
          <a:p>
            <a:r>
              <a:rPr lang="en-US" dirty="0"/>
              <a:t>Reference Copy vs Shallow Copy</a:t>
            </a:r>
            <a:endParaRPr lang="en-IN" dirty="0"/>
          </a:p>
        </p:txBody>
      </p:sp>
    </p:spTree>
    <p:extLst>
      <p:ext uri="{BB962C8B-B14F-4D97-AF65-F5344CB8AC3E}">
        <p14:creationId xmlns:p14="http://schemas.microsoft.com/office/powerpoint/2010/main" val="765575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1DA8-83BA-A6B5-2C08-E6AFA0E71421}"/>
              </a:ext>
            </a:extLst>
          </p:cNvPr>
          <p:cNvSpPr>
            <a:spLocks noGrp="1"/>
          </p:cNvSpPr>
          <p:nvPr>
            <p:ph type="title"/>
          </p:nvPr>
        </p:nvSpPr>
        <p:spPr/>
        <p:txBody>
          <a:bodyPr/>
          <a:lstStyle/>
          <a:p>
            <a:r>
              <a:rPr lang="en-IN" dirty="0"/>
              <a:t>Learn for Day 3</a:t>
            </a:r>
          </a:p>
        </p:txBody>
      </p:sp>
      <p:sp>
        <p:nvSpPr>
          <p:cNvPr id="3" name="Content Placeholder 2">
            <a:extLst>
              <a:ext uri="{FF2B5EF4-FFF2-40B4-BE49-F238E27FC236}">
                <a16:creationId xmlns:a16="http://schemas.microsoft.com/office/drawing/2014/main" id="{5D85F295-DC90-6AAF-F01D-5F34C3200302}"/>
              </a:ext>
            </a:extLst>
          </p:cNvPr>
          <p:cNvSpPr>
            <a:spLocks noGrp="1"/>
          </p:cNvSpPr>
          <p:nvPr>
            <p:ph idx="1"/>
          </p:nvPr>
        </p:nvSpPr>
        <p:spPr/>
        <p:txBody>
          <a:bodyPr/>
          <a:lstStyle/>
          <a:p>
            <a:r>
              <a:rPr lang="en-IN" dirty="0"/>
              <a:t>What are Modules in JavaScript?</a:t>
            </a:r>
          </a:p>
          <a:p>
            <a:pPr lvl="1"/>
            <a:r>
              <a:rPr lang="en-IN" dirty="0" err="1"/>
              <a:t>CommonJS</a:t>
            </a:r>
            <a:endParaRPr lang="en-IN" dirty="0"/>
          </a:p>
          <a:p>
            <a:pPr lvl="1"/>
            <a:r>
              <a:rPr lang="en-IN" dirty="0"/>
              <a:t>Require</a:t>
            </a:r>
          </a:p>
          <a:p>
            <a:pPr lvl="1"/>
            <a:r>
              <a:rPr lang="en-IN" dirty="0"/>
              <a:t>System</a:t>
            </a:r>
          </a:p>
          <a:p>
            <a:pPr lvl="1"/>
            <a:r>
              <a:rPr lang="en-IN" dirty="0"/>
              <a:t>AMD</a:t>
            </a:r>
          </a:p>
          <a:p>
            <a:pPr lvl="1"/>
            <a:r>
              <a:rPr lang="en-IN" dirty="0"/>
              <a:t>UMD</a:t>
            </a:r>
          </a:p>
          <a:p>
            <a:pPr lvl="1"/>
            <a:r>
              <a:rPr lang="en-IN" dirty="0" err="1"/>
              <a:t>ESModule</a:t>
            </a:r>
            <a:endParaRPr lang="en-IN" dirty="0"/>
          </a:p>
          <a:p>
            <a:r>
              <a:rPr lang="en-IN" dirty="0"/>
              <a:t>Learn about the other compiler options in </a:t>
            </a:r>
            <a:r>
              <a:rPr lang="en-IN" dirty="0" err="1"/>
              <a:t>tsconfig.json</a:t>
            </a:r>
            <a:r>
              <a:rPr lang="en-IN" dirty="0"/>
              <a:t> file</a:t>
            </a:r>
          </a:p>
          <a:p>
            <a:pPr lvl="1"/>
            <a:r>
              <a:rPr lang="en-IN" dirty="0">
                <a:hlinkClick r:id="rId2"/>
              </a:rPr>
              <a:t>https://www.typescriptlang.org/tsconfig</a:t>
            </a:r>
            <a:endParaRPr lang="en-IN" dirty="0"/>
          </a:p>
        </p:txBody>
      </p:sp>
    </p:spTree>
    <p:extLst>
      <p:ext uri="{BB962C8B-B14F-4D97-AF65-F5344CB8AC3E}">
        <p14:creationId xmlns:p14="http://schemas.microsoft.com/office/powerpoint/2010/main" val="3813401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2B02-7E7F-6C6C-D163-9F1D60DEFE9D}"/>
              </a:ext>
            </a:extLst>
          </p:cNvPr>
          <p:cNvSpPr>
            <a:spLocks noGrp="1"/>
          </p:cNvSpPr>
          <p:nvPr>
            <p:ph type="title"/>
          </p:nvPr>
        </p:nvSpPr>
        <p:spPr/>
        <p:txBody>
          <a:bodyPr/>
          <a:lstStyle/>
          <a:p>
            <a:r>
              <a:rPr lang="en-US" dirty="0" err="1"/>
              <a:t>Mixins</a:t>
            </a:r>
            <a:endParaRPr lang="en-US" dirty="0"/>
          </a:p>
        </p:txBody>
      </p:sp>
      <p:sp>
        <p:nvSpPr>
          <p:cNvPr id="3" name="Content Placeholder 2">
            <a:extLst>
              <a:ext uri="{FF2B5EF4-FFF2-40B4-BE49-F238E27FC236}">
                <a16:creationId xmlns:a16="http://schemas.microsoft.com/office/drawing/2014/main" id="{F8A84645-5982-F3F2-06B9-70748A81AD82}"/>
              </a:ext>
            </a:extLst>
          </p:cNvPr>
          <p:cNvSpPr>
            <a:spLocks noGrp="1"/>
          </p:cNvSpPr>
          <p:nvPr>
            <p:ph idx="1"/>
          </p:nvPr>
        </p:nvSpPr>
        <p:spPr/>
        <p:txBody>
          <a:bodyPr>
            <a:normAutofit lnSpcReduction="10000"/>
          </a:bodyPr>
          <a:lstStyle/>
          <a:p>
            <a:r>
              <a:rPr lang="en-US" dirty="0"/>
              <a:t>In JavaScript we can only inherit from a single object. There can be only one </a:t>
            </a:r>
            <a:r>
              <a:rPr lang="en-US" b="1" dirty="0"/>
              <a:t>[[Prototype]] </a:t>
            </a:r>
            <a:r>
              <a:rPr lang="en-US" dirty="0"/>
              <a:t>for an object. And a class may extend only one other class.</a:t>
            </a:r>
          </a:p>
          <a:p>
            <a:r>
              <a:rPr lang="en-US" dirty="0"/>
              <a:t>A </a:t>
            </a:r>
            <a:r>
              <a:rPr lang="en-US" dirty="0" err="1"/>
              <a:t>mixin</a:t>
            </a:r>
            <a:r>
              <a:rPr lang="en-US" dirty="0"/>
              <a:t> is a class containing methods that can be used by other classes without a need to inherit from it.</a:t>
            </a:r>
          </a:p>
          <a:p>
            <a:r>
              <a:rPr lang="en-US" dirty="0"/>
              <a:t>In other words, a </a:t>
            </a:r>
            <a:r>
              <a:rPr lang="en-US" dirty="0" err="1"/>
              <a:t>mixin</a:t>
            </a:r>
            <a:r>
              <a:rPr lang="en-US" dirty="0"/>
              <a:t> provides methods that implement a certain behavior, but we do not use it directly, we use it to add the behavior to other classes.</a:t>
            </a:r>
          </a:p>
          <a:p>
            <a:r>
              <a:rPr lang="en-US" dirty="0"/>
              <a:t>The easiest way of implementing a </a:t>
            </a:r>
            <a:r>
              <a:rPr lang="en-US" dirty="0" err="1"/>
              <a:t>mixin</a:t>
            </a:r>
            <a:r>
              <a:rPr lang="en-US" dirty="0"/>
              <a:t> is to create an object with efficient methods, so that one could merge them to a prototype of any class.</a:t>
            </a:r>
          </a:p>
        </p:txBody>
      </p:sp>
    </p:spTree>
    <p:extLst>
      <p:ext uri="{BB962C8B-B14F-4D97-AF65-F5344CB8AC3E}">
        <p14:creationId xmlns:p14="http://schemas.microsoft.com/office/powerpoint/2010/main" val="3826694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8077C3-FB57-8701-B143-BA105A951844}"/>
              </a:ext>
            </a:extLst>
          </p:cNvPr>
          <p:cNvSpPr/>
          <p:nvPr/>
        </p:nvSpPr>
        <p:spPr>
          <a:xfrm>
            <a:off x="5477933" y="524933"/>
            <a:ext cx="2048934" cy="2159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Person</a:t>
            </a:r>
            <a:endParaRPr lang="en-IN" dirty="0"/>
          </a:p>
        </p:txBody>
      </p:sp>
      <p:sp>
        <p:nvSpPr>
          <p:cNvPr id="5" name="Rectangle 4">
            <a:extLst>
              <a:ext uri="{FF2B5EF4-FFF2-40B4-BE49-F238E27FC236}">
                <a16:creationId xmlns:a16="http://schemas.microsoft.com/office/drawing/2014/main" id="{6CF57089-0170-AB1E-1A1F-DE91512AF821}"/>
              </a:ext>
            </a:extLst>
          </p:cNvPr>
          <p:cNvSpPr/>
          <p:nvPr/>
        </p:nvSpPr>
        <p:spPr>
          <a:xfrm>
            <a:off x="6832600" y="3090334"/>
            <a:ext cx="1524000" cy="1430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Constructor</a:t>
            </a:r>
          </a:p>
          <a:p>
            <a:pPr algn="ctr"/>
            <a:r>
              <a:rPr lang="en-US" dirty="0" err="1"/>
              <a:t>getName</a:t>
            </a:r>
            <a:r>
              <a:rPr lang="en-US" dirty="0"/>
              <a:t>()</a:t>
            </a:r>
          </a:p>
          <a:p>
            <a:pPr algn="ctr"/>
            <a:r>
              <a:rPr lang="en-US" dirty="0" err="1"/>
              <a:t>setName</a:t>
            </a:r>
            <a:r>
              <a:rPr lang="en-US" dirty="0"/>
              <a:t>()</a:t>
            </a:r>
            <a:endParaRPr lang="en-IN" dirty="0"/>
          </a:p>
        </p:txBody>
      </p:sp>
      <p:cxnSp>
        <p:nvCxnSpPr>
          <p:cNvPr id="7" name="Connector: Elbow 6">
            <a:extLst>
              <a:ext uri="{FF2B5EF4-FFF2-40B4-BE49-F238E27FC236}">
                <a16:creationId xmlns:a16="http://schemas.microsoft.com/office/drawing/2014/main" id="{67EB630E-278B-35CB-4F75-B1C8D55F7F00}"/>
              </a:ext>
            </a:extLst>
          </p:cNvPr>
          <p:cNvCxnSpPr>
            <a:stCxn id="4" idx="2"/>
            <a:endCxn id="5" idx="1"/>
          </p:cNvCxnSpPr>
          <p:nvPr/>
        </p:nvCxnSpPr>
        <p:spPr>
          <a:xfrm rot="16200000" flipH="1">
            <a:off x="6106583" y="3079750"/>
            <a:ext cx="1121834" cy="330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50DBB79-BAF8-65D8-B8A8-DC25405F116D}"/>
              </a:ext>
            </a:extLst>
          </p:cNvPr>
          <p:cNvSpPr txBox="1"/>
          <p:nvPr/>
        </p:nvSpPr>
        <p:spPr>
          <a:xfrm>
            <a:off x="6461203" y="2721002"/>
            <a:ext cx="1119665" cy="369332"/>
          </a:xfrm>
          <a:prstGeom prst="rect">
            <a:avLst/>
          </a:prstGeom>
          <a:noFill/>
        </p:spPr>
        <p:txBody>
          <a:bodyPr wrap="none" rtlCol="0">
            <a:spAutoFit/>
          </a:bodyPr>
          <a:lstStyle/>
          <a:p>
            <a:r>
              <a:rPr lang="en-US" dirty="0"/>
              <a:t>prototype</a:t>
            </a:r>
            <a:endParaRPr lang="en-IN" dirty="0"/>
          </a:p>
        </p:txBody>
      </p:sp>
      <p:sp>
        <p:nvSpPr>
          <p:cNvPr id="10" name="Rectangle 9">
            <a:extLst>
              <a:ext uri="{FF2B5EF4-FFF2-40B4-BE49-F238E27FC236}">
                <a16:creationId xmlns:a16="http://schemas.microsoft.com/office/drawing/2014/main" id="{C333A7EF-6872-9C4C-7259-AE96FDE0CEC6}"/>
              </a:ext>
            </a:extLst>
          </p:cNvPr>
          <p:cNvSpPr/>
          <p:nvPr/>
        </p:nvSpPr>
        <p:spPr>
          <a:xfrm>
            <a:off x="846667" y="1149866"/>
            <a:ext cx="880533" cy="96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p1</a:t>
            </a:r>
            <a:endParaRPr lang="en-IN" dirty="0"/>
          </a:p>
        </p:txBody>
      </p:sp>
      <p:cxnSp>
        <p:nvCxnSpPr>
          <p:cNvPr id="12" name="Straight Arrow Connector 11">
            <a:extLst>
              <a:ext uri="{FF2B5EF4-FFF2-40B4-BE49-F238E27FC236}">
                <a16:creationId xmlns:a16="http://schemas.microsoft.com/office/drawing/2014/main" id="{764D9511-300C-3F45-498E-27BA67CEC20E}"/>
              </a:ext>
            </a:extLst>
          </p:cNvPr>
          <p:cNvCxnSpPr>
            <a:stCxn id="10" idx="3"/>
            <a:endCxn id="5" idx="1"/>
          </p:cNvCxnSpPr>
          <p:nvPr/>
        </p:nvCxnSpPr>
        <p:spPr>
          <a:xfrm>
            <a:off x="1727200" y="1632466"/>
            <a:ext cx="5105400" cy="217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339749-32B5-AB39-9E08-F0C26ADCD6A1}"/>
              </a:ext>
            </a:extLst>
          </p:cNvPr>
          <p:cNvSpPr txBox="1"/>
          <p:nvPr/>
        </p:nvSpPr>
        <p:spPr>
          <a:xfrm>
            <a:off x="3369733" y="1981200"/>
            <a:ext cx="1162947" cy="369332"/>
          </a:xfrm>
          <a:prstGeom prst="rect">
            <a:avLst/>
          </a:prstGeom>
          <a:noFill/>
        </p:spPr>
        <p:txBody>
          <a:bodyPr wrap="none" rtlCol="0">
            <a:spAutoFit/>
          </a:bodyPr>
          <a:lstStyle/>
          <a:p>
            <a:r>
              <a:rPr lang="en-US" dirty="0"/>
              <a:t>__proto__</a:t>
            </a:r>
            <a:endParaRPr lang="en-IN" dirty="0"/>
          </a:p>
        </p:txBody>
      </p:sp>
      <p:sp>
        <p:nvSpPr>
          <p:cNvPr id="15" name="Rectangle 14">
            <a:extLst>
              <a:ext uri="{FF2B5EF4-FFF2-40B4-BE49-F238E27FC236}">
                <a16:creationId xmlns:a16="http://schemas.microsoft.com/office/drawing/2014/main" id="{38DB70E0-52B2-4D4B-8C2A-52AC379652A3}"/>
              </a:ext>
            </a:extLst>
          </p:cNvPr>
          <p:cNvSpPr/>
          <p:nvPr/>
        </p:nvSpPr>
        <p:spPr>
          <a:xfrm>
            <a:off x="846666" y="4742935"/>
            <a:ext cx="880533" cy="96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p2</a:t>
            </a:r>
            <a:endParaRPr lang="en-IN" dirty="0"/>
          </a:p>
        </p:txBody>
      </p:sp>
      <p:cxnSp>
        <p:nvCxnSpPr>
          <p:cNvPr id="16" name="Straight Arrow Connector 15">
            <a:extLst>
              <a:ext uri="{FF2B5EF4-FFF2-40B4-BE49-F238E27FC236}">
                <a16:creationId xmlns:a16="http://schemas.microsoft.com/office/drawing/2014/main" id="{A6B81180-DEC5-8C49-0F26-A9190B8BEE0D}"/>
              </a:ext>
            </a:extLst>
          </p:cNvPr>
          <p:cNvCxnSpPr>
            <a:cxnSpLocks/>
            <a:stCxn id="15" idx="3"/>
            <a:endCxn id="5" idx="1"/>
          </p:cNvCxnSpPr>
          <p:nvPr/>
        </p:nvCxnSpPr>
        <p:spPr>
          <a:xfrm flipV="1">
            <a:off x="1727199" y="3805767"/>
            <a:ext cx="5105401" cy="1419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F3D8543-01A1-393A-D868-6DA37BDCB021}"/>
              </a:ext>
            </a:extLst>
          </p:cNvPr>
          <p:cNvSpPr txBox="1"/>
          <p:nvPr/>
        </p:nvSpPr>
        <p:spPr>
          <a:xfrm>
            <a:off x="3522133" y="4047067"/>
            <a:ext cx="1162947" cy="369332"/>
          </a:xfrm>
          <a:prstGeom prst="rect">
            <a:avLst/>
          </a:prstGeom>
          <a:noFill/>
        </p:spPr>
        <p:txBody>
          <a:bodyPr wrap="none" rtlCol="0">
            <a:spAutoFit/>
          </a:bodyPr>
          <a:lstStyle/>
          <a:p>
            <a:r>
              <a:rPr lang="en-US" dirty="0"/>
              <a:t>__proto__</a:t>
            </a:r>
            <a:endParaRPr lang="en-IN" dirty="0"/>
          </a:p>
        </p:txBody>
      </p:sp>
    </p:spTree>
    <p:extLst>
      <p:ext uri="{BB962C8B-B14F-4D97-AF65-F5344CB8AC3E}">
        <p14:creationId xmlns:p14="http://schemas.microsoft.com/office/powerpoint/2010/main" val="28823343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8FDD4F-5D78-8E5D-D733-1910F35CF1B4}"/>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6E0CAC5A-BFBC-D1ED-0737-82ED8192DF65}"/>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6" name="Rectangle 5">
            <a:extLst>
              <a:ext uri="{FF2B5EF4-FFF2-40B4-BE49-F238E27FC236}">
                <a16:creationId xmlns:a16="http://schemas.microsoft.com/office/drawing/2014/main" id="{28B3E5B1-F52A-4178-0910-DFCB4898D86A}"/>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7" name="Rectangle 6">
            <a:extLst>
              <a:ext uri="{FF2B5EF4-FFF2-40B4-BE49-F238E27FC236}">
                <a16:creationId xmlns:a16="http://schemas.microsoft.com/office/drawing/2014/main" id="{0965EBEB-83C8-5BE2-3AF2-13D9BD53DCB3}"/>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8" name="Rectangle 7">
            <a:extLst>
              <a:ext uri="{FF2B5EF4-FFF2-40B4-BE49-F238E27FC236}">
                <a16:creationId xmlns:a16="http://schemas.microsoft.com/office/drawing/2014/main" id="{60651B35-9A96-2A89-20CD-172F56D0303C}"/>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9" name="Rectangle 8">
            <a:extLst>
              <a:ext uri="{FF2B5EF4-FFF2-40B4-BE49-F238E27FC236}">
                <a16:creationId xmlns:a16="http://schemas.microsoft.com/office/drawing/2014/main" id="{BA5B6744-2C35-16EA-3F19-94DFFC9377FA}"/>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0" name="Rectangle 9">
            <a:extLst>
              <a:ext uri="{FF2B5EF4-FFF2-40B4-BE49-F238E27FC236}">
                <a16:creationId xmlns:a16="http://schemas.microsoft.com/office/drawing/2014/main" id="{25DC4E7A-1930-10D8-63F4-8838DDA32C03}"/>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1" name="Rectangle 10">
            <a:extLst>
              <a:ext uri="{FF2B5EF4-FFF2-40B4-BE49-F238E27FC236}">
                <a16:creationId xmlns:a16="http://schemas.microsoft.com/office/drawing/2014/main" id="{7121A3D1-9BD9-2F34-0C13-93BA49F1702D}"/>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2" name="Rectangle 11">
            <a:extLst>
              <a:ext uri="{FF2B5EF4-FFF2-40B4-BE49-F238E27FC236}">
                <a16:creationId xmlns:a16="http://schemas.microsoft.com/office/drawing/2014/main" id="{B470A472-0277-6B68-B506-1EE4268D0652}"/>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3" name="Rectangle 12">
            <a:extLst>
              <a:ext uri="{FF2B5EF4-FFF2-40B4-BE49-F238E27FC236}">
                <a16:creationId xmlns:a16="http://schemas.microsoft.com/office/drawing/2014/main" id="{28431A09-9031-6C1E-4A29-57400333107A}"/>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4" name="Rectangle 13">
            <a:extLst>
              <a:ext uri="{FF2B5EF4-FFF2-40B4-BE49-F238E27FC236}">
                <a16:creationId xmlns:a16="http://schemas.microsoft.com/office/drawing/2014/main" id="{9E8E95A6-EF1E-EBDC-CC85-5032F8373095}"/>
              </a:ext>
            </a:extLst>
          </p:cNvPr>
          <p:cNvSpPr/>
          <p:nvPr/>
        </p:nvSpPr>
        <p:spPr>
          <a:xfrm>
            <a:off x="9040284"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5" name="Rectangle 14">
            <a:extLst>
              <a:ext uri="{FF2B5EF4-FFF2-40B4-BE49-F238E27FC236}">
                <a16:creationId xmlns:a16="http://schemas.microsoft.com/office/drawing/2014/main" id="{5A67CF11-5D3B-0A79-F734-0DF720F075A7}"/>
              </a:ext>
            </a:extLst>
          </p:cNvPr>
          <p:cNvSpPr/>
          <p:nvPr/>
        </p:nvSpPr>
        <p:spPr>
          <a:xfrm>
            <a:off x="9048750"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6" name="Rectangle 15">
            <a:extLst>
              <a:ext uri="{FF2B5EF4-FFF2-40B4-BE49-F238E27FC236}">
                <a16:creationId xmlns:a16="http://schemas.microsoft.com/office/drawing/2014/main" id="{CBC0963C-EC4C-F856-2EDC-56F314F80CEF}"/>
              </a:ext>
            </a:extLst>
          </p:cNvPr>
          <p:cNvSpPr/>
          <p:nvPr/>
        </p:nvSpPr>
        <p:spPr>
          <a:xfrm>
            <a:off x="9048750"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7" name="Rectangle 16">
            <a:extLst>
              <a:ext uri="{FF2B5EF4-FFF2-40B4-BE49-F238E27FC236}">
                <a16:creationId xmlns:a16="http://schemas.microsoft.com/office/drawing/2014/main" id="{2D30E0A8-9308-9191-EE19-DC958A867406}"/>
              </a:ext>
            </a:extLst>
          </p:cNvPr>
          <p:cNvSpPr/>
          <p:nvPr/>
        </p:nvSpPr>
        <p:spPr>
          <a:xfrm>
            <a:off x="9048750"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8" name="Rectangle 17">
            <a:extLst>
              <a:ext uri="{FF2B5EF4-FFF2-40B4-BE49-F238E27FC236}">
                <a16:creationId xmlns:a16="http://schemas.microsoft.com/office/drawing/2014/main" id="{ECBA5259-2AE1-EA81-B1F7-8F4CCAEBFEC5}"/>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
        <p:nvSpPr>
          <p:cNvPr id="19" name="Rectangle 18">
            <a:extLst>
              <a:ext uri="{FF2B5EF4-FFF2-40B4-BE49-F238E27FC236}">
                <a16:creationId xmlns:a16="http://schemas.microsoft.com/office/drawing/2014/main" id="{5DDE3447-FC01-F37A-B8F2-B28CC821F649}"/>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Tree>
    <p:extLst>
      <p:ext uri="{BB962C8B-B14F-4D97-AF65-F5344CB8AC3E}">
        <p14:creationId xmlns:p14="http://schemas.microsoft.com/office/powerpoint/2010/main" val="24281228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r>
              <a:rPr lang="en-US" dirty="0"/>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32499204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r>
              <a:rPr lang="en-IN" dirty="0"/>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r>
              <a:rPr lang="en-IN" dirty="0"/>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r>
              <a:rPr lang="en-IN" dirty="0"/>
              <a:t>Manual Configuration</a:t>
            </a:r>
          </a:p>
          <a:p>
            <a:pPr>
              <a:tabLst>
                <a:tab pos="182563" algn="l"/>
              </a:tabLst>
            </a:pPr>
            <a:r>
              <a:rPr lang="en-IN" dirty="0"/>
              <a:t>	Node JS</a:t>
            </a:r>
          </a:p>
          <a:p>
            <a:pPr>
              <a:tabLst>
                <a:tab pos="182563" algn="l"/>
              </a:tabLst>
            </a:pPr>
            <a:r>
              <a:rPr lang="en-IN" dirty="0"/>
              <a:t>	Webpack</a:t>
            </a:r>
          </a:p>
          <a:p>
            <a:pPr>
              <a:tabLst>
                <a:tab pos="182563" algn="l"/>
              </a:tabLst>
            </a:pPr>
            <a:r>
              <a:rPr lang="en-IN" dirty="0"/>
              <a:t>	TypeScript Config.</a:t>
            </a:r>
          </a:p>
          <a:p>
            <a:pPr>
              <a:tabLst>
                <a:tab pos="182563" algn="l"/>
              </a:tabLst>
            </a:pPr>
            <a:r>
              <a:rPr lang="en-IN" dirty="0"/>
              <a:t>	</a:t>
            </a:r>
            <a:endParaRPr lang="en-US" dirty="0"/>
          </a:p>
        </p:txBody>
      </p:sp>
    </p:spTree>
    <p:extLst>
      <p:ext uri="{BB962C8B-B14F-4D97-AF65-F5344CB8AC3E}">
        <p14:creationId xmlns:p14="http://schemas.microsoft.com/office/powerpoint/2010/main" val="34687859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3A1-6111-41BF-B432-766686AD2705}"/>
              </a:ext>
            </a:extLst>
          </p:cNvPr>
          <p:cNvSpPr>
            <a:spLocks noGrp="1"/>
          </p:cNvSpPr>
          <p:nvPr>
            <p:ph type="title"/>
          </p:nvPr>
        </p:nvSpPr>
        <p:spPr/>
        <p:txBody>
          <a:bodyPr/>
          <a:lstStyle/>
          <a:p>
            <a:r>
              <a:rPr lang="en-IN" dirty="0"/>
              <a:t>Steps to run the webpack application</a:t>
            </a:r>
            <a:endParaRPr lang="en-US" dirty="0"/>
          </a:p>
        </p:txBody>
      </p:sp>
      <p:sp>
        <p:nvSpPr>
          <p:cNvPr id="3" name="Content Placeholder 2">
            <a:extLst>
              <a:ext uri="{FF2B5EF4-FFF2-40B4-BE49-F238E27FC236}">
                <a16:creationId xmlns:a16="http://schemas.microsoft.com/office/drawing/2014/main" id="{932EFFB2-78BE-4AAE-8461-5C7A6F32CADD}"/>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execute the following command</a:t>
            </a:r>
          </a:p>
          <a:p>
            <a:pPr lvl="1"/>
            <a:r>
              <a:rPr lang="en-US" dirty="0" err="1"/>
              <a:t>npm</a:t>
            </a:r>
            <a:r>
              <a:rPr lang="en-US" dirty="0"/>
              <a:t> install</a:t>
            </a:r>
          </a:p>
          <a:p>
            <a:r>
              <a:rPr lang="en-US" dirty="0"/>
              <a:t>After the installation completes, execute the following command</a:t>
            </a:r>
          </a:p>
          <a:p>
            <a:pPr lvl="1"/>
            <a:r>
              <a:rPr lang="en-US" err="1"/>
              <a:t>npm</a:t>
            </a:r>
            <a:r>
              <a:rPr lang="en-US"/>
              <a:t> start– </a:t>
            </a:r>
            <a:r>
              <a:rPr lang="en-US" dirty="0"/>
              <a:t>To start the development server</a:t>
            </a:r>
          </a:p>
          <a:p>
            <a:pPr lvl="1"/>
            <a:r>
              <a:rPr lang="en-US" dirty="0" err="1"/>
              <a:t>npm</a:t>
            </a:r>
            <a:r>
              <a:rPr lang="en-US" dirty="0"/>
              <a:t> run build – To create the distributable folder with production build</a:t>
            </a:r>
          </a:p>
        </p:txBody>
      </p:sp>
    </p:spTree>
    <p:extLst>
      <p:ext uri="{BB962C8B-B14F-4D97-AF65-F5344CB8AC3E}">
        <p14:creationId xmlns:p14="http://schemas.microsoft.com/office/powerpoint/2010/main" val="39635834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2012114705"/>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version and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typescript@4.9.4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a:p>
            <a:pPr lvl="1"/>
            <a:r>
              <a:rPr lang="en-IN" dirty="0" err="1"/>
              <a:t>npm</a:t>
            </a:r>
            <a:r>
              <a:rPr lang="en-IN" dirty="0"/>
              <a:t> run version</a:t>
            </a:r>
          </a:p>
        </p:txBody>
      </p:sp>
    </p:spTree>
    <p:extLst>
      <p:ext uri="{BB962C8B-B14F-4D97-AF65-F5344CB8AC3E}">
        <p14:creationId xmlns:p14="http://schemas.microsoft.com/office/powerpoint/2010/main" val="1362508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24056</TotalTime>
  <Words>4973</Words>
  <Application>Microsoft Office PowerPoint</Application>
  <PresentationFormat>Widescreen</PresentationFormat>
  <Paragraphs>565</Paragraphs>
  <Slides>74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Calibri Light</vt:lpstr>
      <vt:lpstr>Lucida Sans</vt:lpstr>
      <vt:lpstr>Office Theme</vt:lpstr>
      <vt:lpstr>PowerPoint Presentation</vt:lpstr>
      <vt:lpstr>Limitations of JavaScript</vt:lpstr>
      <vt:lpstr>“</vt:lpstr>
      <vt:lpstr>Overview</vt:lpstr>
      <vt:lpstr>Installation</vt:lpstr>
      <vt:lpstr>PowerPoint Presentation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Guards / Union Types</vt:lpstr>
      <vt:lpstr>Type Annotations/Checking</vt:lpstr>
      <vt:lpstr>Type Assertion</vt:lpstr>
      <vt:lpstr>Type Assertion Example</vt:lpstr>
      <vt:lpstr>Functions</vt:lpstr>
      <vt:lpstr>Function Parameters</vt:lpstr>
      <vt:lpstr>Lambda Expression</vt:lpstr>
      <vt:lpstr>Lambda Example</vt:lpstr>
      <vt:lpstr>Rest Parameter (…args)</vt:lpstr>
      <vt:lpstr>Rest vs Spread</vt:lpstr>
      <vt:lpstr>Shallow Copy</vt:lpstr>
      <vt:lpstr>Deep Copy</vt:lpstr>
      <vt:lpstr>Reference Copy vs Shallow Copy</vt:lpstr>
      <vt:lpstr>Arrays</vt:lpstr>
      <vt:lpstr>Features of an Array</vt:lpstr>
      <vt:lpstr>Array</vt:lpstr>
      <vt:lpstr>Learn for Day 3</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Mixins</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Steps to run the webpack application</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16</cp:revision>
  <dcterms:created xsi:type="dcterms:W3CDTF">2021-11-22T03:42:21Z</dcterms:created>
  <dcterms:modified xsi:type="dcterms:W3CDTF">2023-09-16T11:21:54Z</dcterms:modified>
</cp:coreProperties>
</file>