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6" r:id="rId1"/>
    <p:sldMasterId id="2147484027" r:id="rId2"/>
    <p:sldMasterId id="2147484058" r:id="rId3"/>
  </p:sldMasterIdLst>
  <p:notesMasterIdLst>
    <p:notesMasterId r:id="rId15"/>
  </p:notesMasterIdLst>
  <p:sldIdLst>
    <p:sldId id="599" r:id="rId4"/>
    <p:sldId id="3208" r:id="rId5"/>
    <p:sldId id="830" r:id="rId6"/>
    <p:sldId id="3207" r:id="rId7"/>
    <p:sldId id="3204" r:id="rId8"/>
    <p:sldId id="3170" r:id="rId9"/>
    <p:sldId id="3202" r:id="rId10"/>
    <p:sldId id="3206" r:id="rId11"/>
    <p:sldId id="518" r:id="rId12"/>
    <p:sldId id="623" r:id="rId13"/>
    <p:sldId id="74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2CB13A-2106-4E86-B1D5-81C84F239D71}">
          <p14:sldIdLst>
            <p14:sldId id="599"/>
            <p14:sldId id="3208"/>
            <p14:sldId id="830"/>
            <p14:sldId id="3207"/>
            <p14:sldId id="3204"/>
            <p14:sldId id="3170"/>
            <p14:sldId id="3202"/>
            <p14:sldId id="3206"/>
            <p14:sldId id="518"/>
            <p14:sldId id="623"/>
            <p14:sldId id="749"/>
          </p14:sldIdLst>
        </p14:section>
      </p14:sectionLst>
    </p:ext>
    <p:ext uri="{EFAFB233-063F-42B5-8137-9DF3F51BA10A}">
      <p15:sldGuideLst xmlns:p15="http://schemas.microsoft.com/office/powerpoint/2012/main">
        <p15:guide id="1" orient="horz" pos="2136" userDrawn="1">
          <p15:clr>
            <a:srgbClr val="A4A3A4"/>
          </p15:clr>
        </p15:guide>
        <p15:guide id="2" pos="3888"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00"/>
    <a:srgbClr val="CCCC00"/>
    <a:srgbClr val="FFFFCC"/>
    <a:srgbClr val="FFFF99"/>
    <a:srgbClr val="FFFF0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6102" autoAdjust="0"/>
    <p:restoredTop sz="78581" autoAdjust="0"/>
  </p:normalViewPr>
  <p:slideViewPr>
    <p:cSldViewPr snapToGrid="0">
      <p:cViewPr varScale="1">
        <p:scale>
          <a:sx n="66" d="100"/>
          <a:sy n="66" d="100"/>
        </p:scale>
        <p:origin x="360" y="43"/>
      </p:cViewPr>
      <p:guideLst>
        <p:guide orient="horz" pos="2136"/>
        <p:guide pos="3888"/>
      </p:guideLst>
    </p:cSldViewPr>
  </p:slideViewPr>
  <p:notesTextViewPr>
    <p:cViewPr>
      <p:scale>
        <a:sx n="1" d="1"/>
        <a:sy n="1" d="1"/>
      </p:scale>
      <p:origin x="0" y="0"/>
    </p:cViewPr>
  </p:notesTextViewPr>
  <p:notesViewPr>
    <p:cSldViewPr snapToGrid="0" showGuides="1">
      <p:cViewPr>
        <p:scale>
          <a:sx n="120" d="100"/>
          <a:sy n="120" d="100"/>
        </p:scale>
        <p:origin x="1458" y="-180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4ADFD9-3726-4A87-BE99-CFDA36C75396}" type="doc">
      <dgm:prSet loTypeId="urn:microsoft.com/office/officeart/2005/8/layout/default" loCatId="list" qsTypeId="urn:microsoft.com/office/officeart/2005/8/quickstyle/simple2" qsCatId="simple" csTypeId="urn:microsoft.com/office/officeart/2005/8/colors/accent2_2" csCatId="accent2"/>
      <dgm:spPr/>
      <dgm:t>
        <a:bodyPr/>
        <a:lstStyle/>
        <a:p>
          <a:endParaRPr lang="en-US"/>
        </a:p>
      </dgm:t>
    </dgm:pt>
    <dgm:pt modelId="{1DAFEEE6-2CAA-4554-9EEB-C847E616EE03}">
      <dgm:prSet/>
      <dgm:spPr/>
      <dgm:t>
        <a:bodyPr/>
        <a:lstStyle/>
        <a:p>
          <a:r>
            <a:rPr lang="en-US" dirty="0"/>
            <a:t>A simple </a:t>
          </a:r>
          <a:r>
            <a:rPr lang="en-US" b="1" dirty="0"/>
            <a:t>declarative approach </a:t>
          </a:r>
          <a:r>
            <a:rPr lang="en-US" dirty="0"/>
            <a:t>to build </a:t>
          </a:r>
          <a:r>
            <a:rPr lang="en-US" u="sng" dirty="0"/>
            <a:t>reliable data pipelines and task orchestration</a:t>
          </a:r>
          <a:endParaRPr lang="en-US" dirty="0"/>
        </a:p>
      </dgm:t>
    </dgm:pt>
    <dgm:pt modelId="{A090F1EF-BB77-4BC5-96BD-5B435B86B949}" type="parTrans" cxnId="{A5263325-6AF0-4425-B484-DAA8855D9CE2}">
      <dgm:prSet/>
      <dgm:spPr/>
      <dgm:t>
        <a:bodyPr/>
        <a:lstStyle/>
        <a:p>
          <a:endParaRPr lang="en-US"/>
        </a:p>
      </dgm:t>
    </dgm:pt>
    <dgm:pt modelId="{510F4343-30F3-455D-BF4F-817B348C1F44}" type="sibTrans" cxnId="{A5263325-6AF0-4425-B484-DAA8855D9CE2}">
      <dgm:prSet/>
      <dgm:spPr/>
      <dgm:t>
        <a:bodyPr/>
        <a:lstStyle/>
        <a:p>
          <a:endParaRPr lang="en-US"/>
        </a:p>
      </dgm:t>
    </dgm:pt>
    <dgm:pt modelId="{03719B78-D5BE-4890-A2F2-88219C35B968}">
      <dgm:prSet/>
      <dgm:spPr/>
      <dgm:t>
        <a:bodyPr/>
        <a:lstStyle/>
        <a:p>
          <a:r>
            <a:rPr lang="en-US"/>
            <a:t>Automatically </a:t>
          </a:r>
          <a:r>
            <a:rPr lang="en-US" b="1"/>
            <a:t>manage your infrastructure at scale</a:t>
          </a:r>
          <a:r>
            <a:rPr lang="en-US"/>
            <a:t>.</a:t>
          </a:r>
        </a:p>
      </dgm:t>
    </dgm:pt>
    <dgm:pt modelId="{5E59C041-65AD-45A5-8A3E-C6B40F92DB4F}" type="parTrans" cxnId="{B2FC95EB-4476-4701-BCF1-F495380EBC79}">
      <dgm:prSet/>
      <dgm:spPr/>
      <dgm:t>
        <a:bodyPr/>
        <a:lstStyle/>
        <a:p>
          <a:endParaRPr lang="en-US"/>
        </a:p>
      </dgm:t>
    </dgm:pt>
    <dgm:pt modelId="{73803655-FE6F-4AA4-AB93-DA828395BF13}" type="sibTrans" cxnId="{B2FC95EB-4476-4701-BCF1-F495380EBC79}">
      <dgm:prSet/>
      <dgm:spPr/>
      <dgm:t>
        <a:bodyPr/>
        <a:lstStyle/>
        <a:p>
          <a:endParaRPr lang="en-US"/>
        </a:p>
      </dgm:t>
    </dgm:pt>
    <dgm:pt modelId="{ED5FDC4C-F966-4BB8-9947-CF2E2F248796}">
      <dgm:prSet/>
      <dgm:spPr/>
      <dgm:t>
        <a:bodyPr/>
        <a:lstStyle/>
        <a:p>
          <a:r>
            <a:rPr lang="en-US" dirty="0"/>
            <a:t>Seamless management of workflow for </a:t>
          </a:r>
          <a:r>
            <a:rPr lang="en-US" b="1" dirty="0"/>
            <a:t>Delta Tables</a:t>
          </a:r>
          <a:endParaRPr lang="en-US" dirty="0"/>
        </a:p>
      </dgm:t>
    </dgm:pt>
    <dgm:pt modelId="{50BC77F5-F223-4684-B656-5E5E309FE76E}" type="parTrans" cxnId="{B4C4801D-4500-4664-9D16-ACB08A1F2F50}">
      <dgm:prSet/>
      <dgm:spPr/>
      <dgm:t>
        <a:bodyPr/>
        <a:lstStyle/>
        <a:p>
          <a:endParaRPr lang="en-US"/>
        </a:p>
      </dgm:t>
    </dgm:pt>
    <dgm:pt modelId="{025B25E4-3E3C-4346-8CED-4371BDA75FE1}" type="sibTrans" cxnId="{B4C4801D-4500-4664-9D16-ACB08A1F2F50}">
      <dgm:prSet/>
      <dgm:spPr/>
      <dgm:t>
        <a:bodyPr/>
        <a:lstStyle/>
        <a:p>
          <a:endParaRPr lang="en-US"/>
        </a:p>
      </dgm:t>
    </dgm:pt>
    <dgm:pt modelId="{6B31DC69-574B-4BF9-BC0D-17CA9097DF28}" type="pres">
      <dgm:prSet presAssocID="{704ADFD9-3726-4A87-BE99-CFDA36C75396}" presName="diagram" presStyleCnt="0">
        <dgm:presLayoutVars>
          <dgm:dir/>
          <dgm:resizeHandles val="exact"/>
        </dgm:presLayoutVars>
      </dgm:prSet>
      <dgm:spPr/>
    </dgm:pt>
    <dgm:pt modelId="{44642253-A48C-4639-906E-89942C354932}" type="pres">
      <dgm:prSet presAssocID="{1DAFEEE6-2CAA-4554-9EEB-C847E616EE03}" presName="node" presStyleLbl="node1" presStyleIdx="0" presStyleCnt="3" custLinFactNeighborX="66413" custLinFactNeighborY="-2574">
        <dgm:presLayoutVars>
          <dgm:bulletEnabled val="1"/>
        </dgm:presLayoutVars>
      </dgm:prSet>
      <dgm:spPr/>
    </dgm:pt>
    <dgm:pt modelId="{12881B3C-8B29-4C55-A8C3-7CC3069C1351}" type="pres">
      <dgm:prSet presAssocID="{510F4343-30F3-455D-BF4F-817B348C1F44}" presName="sibTrans" presStyleCnt="0"/>
      <dgm:spPr/>
    </dgm:pt>
    <dgm:pt modelId="{924A9F37-5568-49E8-BC26-5AE99217991E}" type="pres">
      <dgm:prSet presAssocID="{03719B78-D5BE-4890-A2F2-88219C35B968}" presName="node" presStyleLbl="node1" presStyleIdx="1" presStyleCnt="3" custLinFactY="16695" custLinFactNeighborX="26" custLinFactNeighborY="100000">
        <dgm:presLayoutVars>
          <dgm:bulletEnabled val="1"/>
        </dgm:presLayoutVars>
      </dgm:prSet>
      <dgm:spPr/>
    </dgm:pt>
    <dgm:pt modelId="{9A179007-B91B-487D-9CFA-C5FBE707A730}" type="pres">
      <dgm:prSet presAssocID="{73803655-FE6F-4AA4-AB93-DA828395BF13}" presName="sibTrans" presStyleCnt="0"/>
      <dgm:spPr/>
    </dgm:pt>
    <dgm:pt modelId="{749B5AB5-0130-477F-910A-EBB80D244024}" type="pres">
      <dgm:prSet presAssocID="{ED5FDC4C-F966-4BB8-9947-CF2E2F248796}" presName="node" presStyleLbl="node1" presStyleIdx="2" presStyleCnt="3" custLinFactNeighborX="-55026" custLinFactNeighborY="2574">
        <dgm:presLayoutVars>
          <dgm:bulletEnabled val="1"/>
        </dgm:presLayoutVars>
      </dgm:prSet>
      <dgm:spPr/>
    </dgm:pt>
  </dgm:ptLst>
  <dgm:cxnLst>
    <dgm:cxn modelId="{B4C4801D-4500-4664-9D16-ACB08A1F2F50}" srcId="{704ADFD9-3726-4A87-BE99-CFDA36C75396}" destId="{ED5FDC4C-F966-4BB8-9947-CF2E2F248796}" srcOrd="2" destOrd="0" parTransId="{50BC77F5-F223-4684-B656-5E5E309FE76E}" sibTransId="{025B25E4-3E3C-4346-8CED-4371BDA75FE1}"/>
    <dgm:cxn modelId="{A5263325-6AF0-4425-B484-DAA8855D9CE2}" srcId="{704ADFD9-3726-4A87-BE99-CFDA36C75396}" destId="{1DAFEEE6-2CAA-4554-9EEB-C847E616EE03}" srcOrd="0" destOrd="0" parTransId="{A090F1EF-BB77-4BC5-96BD-5B435B86B949}" sibTransId="{510F4343-30F3-455D-BF4F-817B348C1F44}"/>
    <dgm:cxn modelId="{08ABE52D-CC1A-4447-98EB-D2BA3C27F61B}" type="presOf" srcId="{1DAFEEE6-2CAA-4554-9EEB-C847E616EE03}" destId="{44642253-A48C-4639-906E-89942C354932}" srcOrd="0" destOrd="0" presId="urn:microsoft.com/office/officeart/2005/8/layout/default"/>
    <dgm:cxn modelId="{996F713A-EC9C-4A03-A580-C597D3F13AAA}" type="presOf" srcId="{704ADFD9-3726-4A87-BE99-CFDA36C75396}" destId="{6B31DC69-574B-4BF9-BC0D-17CA9097DF28}" srcOrd="0" destOrd="0" presId="urn:microsoft.com/office/officeart/2005/8/layout/default"/>
    <dgm:cxn modelId="{863DDA54-6DDA-4B50-8192-BB30D8426903}" type="presOf" srcId="{ED5FDC4C-F966-4BB8-9947-CF2E2F248796}" destId="{749B5AB5-0130-477F-910A-EBB80D244024}" srcOrd="0" destOrd="0" presId="urn:microsoft.com/office/officeart/2005/8/layout/default"/>
    <dgm:cxn modelId="{AE21A096-4E7F-4E97-A7EF-83569B8B1502}" type="presOf" srcId="{03719B78-D5BE-4890-A2F2-88219C35B968}" destId="{924A9F37-5568-49E8-BC26-5AE99217991E}" srcOrd="0" destOrd="0" presId="urn:microsoft.com/office/officeart/2005/8/layout/default"/>
    <dgm:cxn modelId="{B2FC95EB-4476-4701-BCF1-F495380EBC79}" srcId="{704ADFD9-3726-4A87-BE99-CFDA36C75396}" destId="{03719B78-D5BE-4890-A2F2-88219C35B968}" srcOrd="1" destOrd="0" parTransId="{5E59C041-65AD-45A5-8A3E-C6B40F92DB4F}" sibTransId="{73803655-FE6F-4AA4-AB93-DA828395BF13}"/>
    <dgm:cxn modelId="{E0A77D43-10BB-4FE2-A6C7-36AA49562556}" type="presParOf" srcId="{6B31DC69-574B-4BF9-BC0D-17CA9097DF28}" destId="{44642253-A48C-4639-906E-89942C354932}" srcOrd="0" destOrd="0" presId="urn:microsoft.com/office/officeart/2005/8/layout/default"/>
    <dgm:cxn modelId="{F8B23B9F-E683-4944-A41B-43CFD3B78C1D}" type="presParOf" srcId="{6B31DC69-574B-4BF9-BC0D-17CA9097DF28}" destId="{12881B3C-8B29-4C55-A8C3-7CC3069C1351}" srcOrd="1" destOrd="0" presId="urn:microsoft.com/office/officeart/2005/8/layout/default"/>
    <dgm:cxn modelId="{589B2E8A-64BF-4317-A7DF-518C7E69BD93}" type="presParOf" srcId="{6B31DC69-574B-4BF9-BC0D-17CA9097DF28}" destId="{924A9F37-5568-49E8-BC26-5AE99217991E}" srcOrd="2" destOrd="0" presId="urn:microsoft.com/office/officeart/2005/8/layout/default"/>
    <dgm:cxn modelId="{3EE6C972-6D9A-417A-839E-83B95EB78EC1}" type="presParOf" srcId="{6B31DC69-574B-4BF9-BC0D-17CA9097DF28}" destId="{9A179007-B91B-487D-9CFA-C5FBE707A730}" srcOrd="3" destOrd="0" presId="urn:microsoft.com/office/officeart/2005/8/layout/default"/>
    <dgm:cxn modelId="{0D50E273-0AFF-4EA5-90BF-B041A97675B5}" type="presParOf" srcId="{6B31DC69-574B-4BF9-BC0D-17CA9097DF28}" destId="{749B5AB5-0130-477F-910A-EBB80D244024}"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78F510-FE27-4E67-B5FA-8E0F05ED57F3}" type="doc">
      <dgm:prSet loTypeId="urn:microsoft.com/office/officeart/2005/8/layout/list1" loCatId="list" qsTypeId="urn:microsoft.com/office/officeart/2005/8/quickstyle/simple4" qsCatId="simple" csTypeId="urn:microsoft.com/office/officeart/2005/8/colors/accent2_2" csCatId="accent2"/>
      <dgm:spPr/>
      <dgm:t>
        <a:bodyPr/>
        <a:lstStyle/>
        <a:p>
          <a:endParaRPr lang="en-US"/>
        </a:p>
      </dgm:t>
    </dgm:pt>
    <dgm:pt modelId="{28A5968F-1065-4A6B-ADE0-657ACCBBB920}">
      <dgm:prSet/>
      <dgm:spPr/>
      <dgm:t>
        <a:bodyPr/>
        <a:lstStyle/>
        <a:p>
          <a:r>
            <a:rPr lang="en-US"/>
            <a:t>Declarative Approach</a:t>
          </a:r>
        </a:p>
      </dgm:t>
    </dgm:pt>
    <dgm:pt modelId="{5DA92485-DA5B-456B-BEFD-74D2FB746B14}" type="parTrans" cxnId="{767380E9-4849-4F15-A775-F222CAD42059}">
      <dgm:prSet/>
      <dgm:spPr/>
      <dgm:t>
        <a:bodyPr/>
        <a:lstStyle/>
        <a:p>
          <a:endParaRPr lang="en-US"/>
        </a:p>
      </dgm:t>
    </dgm:pt>
    <dgm:pt modelId="{B9885461-353A-4A43-9457-17F0EC6D4CC6}" type="sibTrans" cxnId="{767380E9-4849-4F15-A775-F222CAD42059}">
      <dgm:prSet/>
      <dgm:spPr/>
      <dgm:t>
        <a:bodyPr/>
        <a:lstStyle/>
        <a:p>
          <a:endParaRPr lang="en-US"/>
        </a:p>
      </dgm:t>
    </dgm:pt>
    <dgm:pt modelId="{C908379E-0B00-423D-80B7-D5779635E50E}">
      <dgm:prSet/>
      <dgm:spPr/>
      <dgm:t>
        <a:bodyPr/>
        <a:lstStyle/>
        <a:p>
          <a:r>
            <a:rPr lang="en-US"/>
            <a:t>Define target schema for each processing step and Delta Live Table decides how to transform the data from source data set.</a:t>
          </a:r>
        </a:p>
      </dgm:t>
    </dgm:pt>
    <dgm:pt modelId="{89EAEAD5-58AF-485F-9734-AB6122761686}" type="parTrans" cxnId="{0EB599CB-646F-4B86-A1F2-34C4509C426C}">
      <dgm:prSet/>
      <dgm:spPr/>
      <dgm:t>
        <a:bodyPr/>
        <a:lstStyle/>
        <a:p>
          <a:endParaRPr lang="en-US"/>
        </a:p>
      </dgm:t>
    </dgm:pt>
    <dgm:pt modelId="{6F0EFC48-F6E0-4368-8FBA-30A1F59AA09D}" type="sibTrans" cxnId="{0EB599CB-646F-4B86-A1F2-34C4509C426C}">
      <dgm:prSet/>
      <dgm:spPr/>
      <dgm:t>
        <a:bodyPr/>
        <a:lstStyle/>
        <a:p>
          <a:endParaRPr lang="en-US"/>
        </a:p>
      </dgm:t>
    </dgm:pt>
    <dgm:pt modelId="{C5E508BD-F02A-4A24-81B8-3104574C12F4}">
      <dgm:prSet/>
      <dgm:spPr/>
      <dgm:t>
        <a:bodyPr/>
        <a:lstStyle/>
        <a:p>
          <a:r>
            <a:rPr lang="en-US"/>
            <a:t>Enforce data quality using Expectations</a:t>
          </a:r>
        </a:p>
      </dgm:t>
    </dgm:pt>
    <dgm:pt modelId="{788AF3C5-EAFB-42DC-937F-4843A832096B}" type="parTrans" cxnId="{7B5F0B1C-0772-4B09-8DB4-243D9AC5FC75}">
      <dgm:prSet/>
      <dgm:spPr/>
      <dgm:t>
        <a:bodyPr/>
        <a:lstStyle/>
        <a:p>
          <a:endParaRPr lang="en-US"/>
        </a:p>
      </dgm:t>
    </dgm:pt>
    <dgm:pt modelId="{4AA76B51-E4FA-48F6-AE9A-2B7304D3D619}" type="sibTrans" cxnId="{7B5F0B1C-0772-4B09-8DB4-243D9AC5FC75}">
      <dgm:prSet/>
      <dgm:spPr/>
      <dgm:t>
        <a:bodyPr/>
        <a:lstStyle/>
        <a:p>
          <a:endParaRPr lang="en-US"/>
        </a:p>
      </dgm:t>
    </dgm:pt>
    <dgm:pt modelId="{FABECE8E-DCB3-42AD-905D-CCDD29F9229B}">
      <dgm:prSet/>
      <dgm:spPr/>
      <dgm:t>
        <a:bodyPr/>
        <a:lstStyle/>
        <a:p>
          <a:r>
            <a:rPr lang="en-US"/>
            <a:t>By defining expected data quality and specifying how to handle records that fail those expectations.</a:t>
          </a:r>
        </a:p>
      </dgm:t>
    </dgm:pt>
    <dgm:pt modelId="{9A71FEB4-2559-4812-B8BC-6003A729B8E1}" type="parTrans" cxnId="{D9085697-DCA5-49BE-9AAC-F77D8AE0C336}">
      <dgm:prSet/>
      <dgm:spPr/>
      <dgm:t>
        <a:bodyPr/>
        <a:lstStyle/>
        <a:p>
          <a:endParaRPr lang="en-US"/>
        </a:p>
      </dgm:t>
    </dgm:pt>
    <dgm:pt modelId="{502AAE98-A733-486F-88C5-A13B74E8D2D8}" type="sibTrans" cxnId="{D9085697-DCA5-49BE-9AAC-F77D8AE0C336}">
      <dgm:prSet/>
      <dgm:spPr/>
      <dgm:t>
        <a:bodyPr/>
        <a:lstStyle/>
        <a:p>
          <a:endParaRPr lang="en-US"/>
        </a:p>
      </dgm:t>
    </dgm:pt>
    <dgm:pt modelId="{0457F66B-42CC-4F84-B713-FA1DC6F866AB}">
      <dgm:prSet/>
      <dgm:spPr/>
      <dgm:t>
        <a:bodyPr/>
        <a:lstStyle/>
        <a:p>
          <a:r>
            <a:rPr lang="en-US"/>
            <a:t>Workflows for Delta Table Life Cycle</a:t>
          </a:r>
        </a:p>
      </dgm:t>
    </dgm:pt>
    <dgm:pt modelId="{AD34688E-FEC7-45AA-819F-E21B8DE1A218}" type="parTrans" cxnId="{5ED86391-4B5E-4FE3-8DD3-0C7D9CD25666}">
      <dgm:prSet/>
      <dgm:spPr/>
      <dgm:t>
        <a:bodyPr/>
        <a:lstStyle/>
        <a:p>
          <a:endParaRPr lang="en-US"/>
        </a:p>
      </dgm:t>
    </dgm:pt>
    <dgm:pt modelId="{15B1BA0A-72CA-4C68-BF71-A19B1D5BF18F}" type="sibTrans" cxnId="{5ED86391-4B5E-4FE3-8DD3-0C7D9CD25666}">
      <dgm:prSet/>
      <dgm:spPr/>
      <dgm:t>
        <a:bodyPr/>
        <a:lstStyle/>
        <a:p>
          <a:endParaRPr lang="en-US"/>
        </a:p>
      </dgm:t>
    </dgm:pt>
    <dgm:pt modelId="{0862CEE0-C0D3-4269-A0F5-6064C1DBF5A3}">
      <dgm:prSet/>
      <dgm:spPr/>
      <dgm:t>
        <a:bodyPr/>
        <a:lstStyle/>
        <a:p>
          <a:r>
            <a:rPr lang="en-US"/>
            <a:t>It’s a managed workflows for loading Delta Tables.</a:t>
          </a:r>
        </a:p>
      </dgm:t>
    </dgm:pt>
    <dgm:pt modelId="{E2D64913-7EE0-4D90-9F0E-99C700E527C7}" type="parTrans" cxnId="{8FF22F47-61C0-4E57-B26F-D602A12BA78B}">
      <dgm:prSet/>
      <dgm:spPr/>
      <dgm:t>
        <a:bodyPr/>
        <a:lstStyle/>
        <a:p>
          <a:endParaRPr lang="en-US"/>
        </a:p>
      </dgm:t>
    </dgm:pt>
    <dgm:pt modelId="{FAD720B2-5BE7-4754-A175-811A644AFCA5}" type="sibTrans" cxnId="{8FF22F47-61C0-4E57-B26F-D602A12BA78B}">
      <dgm:prSet/>
      <dgm:spPr/>
      <dgm:t>
        <a:bodyPr/>
        <a:lstStyle/>
        <a:p>
          <a:endParaRPr lang="en-US"/>
        </a:p>
      </dgm:t>
    </dgm:pt>
    <dgm:pt modelId="{590DA903-2185-4B8C-846F-EE7A30476D71}" type="pres">
      <dgm:prSet presAssocID="{8378F510-FE27-4E67-B5FA-8E0F05ED57F3}" presName="linear" presStyleCnt="0">
        <dgm:presLayoutVars>
          <dgm:dir/>
          <dgm:animLvl val="lvl"/>
          <dgm:resizeHandles val="exact"/>
        </dgm:presLayoutVars>
      </dgm:prSet>
      <dgm:spPr/>
    </dgm:pt>
    <dgm:pt modelId="{04513627-75AA-467A-B58A-65DD758DDEEE}" type="pres">
      <dgm:prSet presAssocID="{28A5968F-1065-4A6B-ADE0-657ACCBBB920}" presName="parentLin" presStyleCnt="0"/>
      <dgm:spPr/>
    </dgm:pt>
    <dgm:pt modelId="{3EAC772E-4CA9-40C7-AF8B-70A4FA09407F}" type="pres">
      <dgm:prSet presAssocID="{28A5968F-1065-4A6B-ADE0-657ACCBBB920}" presName="parentLeftMargin" presStyleLbl="node1" presStyleIdx="0" presStyleCnt="3"/>
      <dgm:spPr/>
    </dgm:pt>
    <dgm:pt modelId="{1A576B2D-7684-4B54-B972-74C21EDA3D2F}" type="pres">
      <dgm:prSet presAssocID="{28A5968F-1065-4A6B-ADE0-657ACCBBB920}" presName="parentText" presStyleLbl="node1" presStyleIdx="0" presStyleCnt="3">
        <dgm:presLayoutVars>
          <dgm:chMax val="0"/>
          <dgm:bulletEnabled val="1"/>
        </dgm:presLayoutVars>
      </dgm:prSet>
      <dgm:spPr/>
    </dgm:pt>
    <dgm:pt modelId="{58E02A65-16ED-4B59-9313-1E03CB579E8C}" type="pres">
      <dgm:prSet presAssocID="{28A5968F-1065-4A6B-ADE0-657ACCBBB920}" presName="negativeSpace" presStyleCnt="0"/>
      <dgm:spPr/>
    </dgm:pt>
    <dgm:pt modelId="{3BD156BB-C3CD-4617-8585-8942F78FBB82}" type="pres">
      <dgm:prSet presAssocID="{28A5968F-1065-4A6B-ADE0-657ACCBBB920}" presName="childText" presStyleLbl="conFgAcc1" presStyleIdx="0" presStyleCnt="3">
        <dgm:presLayoutVars>
          <dgm:bulletEnabled val="1"/>
        </dgm:presLayoutVars>
      </dgm:prSet>
      <dgm:spPr/>
    </dgm:pt>
    <dgm:pt modelId="{2BEAC4AF-F892-4F58-B635-CBB7B2024423}" type="pres">
      <dgm:prSet presAssocID="{B9885461-353A-4A43-9457-17F0EC6D4CC6}" presName="spaceBetweenRectangles" presStyleCnt="0"/>
      <dgm:spPr/>
    </dgm:pt>
    <dgm:pt modelId="{A04C6BEF-2601-4AD0-AEF5-01C2EB0E5184}" type="pres">
      <dgm:prSet presAssocID="{C5E508BD-F02A-4A24-81B8-3104574C12F4}" presName="parentLin" presStyleCnt="0"/>
      <dgm:spPr/>
    </dgm:pt>
    <dgm:pt modelId="{ECAA5D38-CC76-45F7-B873-D6F310A64A23}" type="pres">
      <dgm:prSet presAssocID="{C5E508BD-F02A-4A24-81B8-3104574C12F4}" presName="parentLeftMargin" presStyleLbl="node1" presStyleIdx="0" presStyleCnt="3"/>
      <dgm:spPr/>
    </dgm:pt>
    <dgm:pt modelId="{1CC60C48-E09C-4791-B6B0-1AAD1739F39D}" type="pres">
      <dgm:prSet presAssocID="{C5E508BD-F02A-4A24-81B8-3104574C12F4}" presName="parentText" presStyleLbl="node1" presStyleIdx="1" presStyleCnt="3">
        <dgm:presLayoutVars>
          <dgm:chMax val="0"/>
          <dgm:bulletEnabled val="1"/>
        </dgm:presLayoutVars>
      </dgm:prSet>
      <dgm:spPr/>
    </dgm:pt>
    <dgm:pt modelId="{4097D28B-C30E-4B3B-9660-6FBA2E5C2AD3}" type="pres">
      <dgm:prSet presAssocID="{C5E508BD-F02A-4A24-81B8-3104574C12F4}" presName="negativeSpace" presStyleCnt="0"/>
      <dgm:spPr/>
    </dgm:pt>
    <dgm:pt modelId="{4D3D2380-9ACE-4B93-B807-5DEA21FBF7A6}" type="pres">
      <dgm:prSet presAssocID="{C5E508BD-F02A-4A24-81B8-3104574C12F4}" presName="childText" presStyleLbl="conFgAcc1" presStyleIdx="1" presStyleCnt="3">
        <dgm:presLayoutVars>
          <dgm:bulletEnabled val="1"/>
        </dgm:presLayoutVars>
      </dgm:prSet>
      <dgm:spPr/>
    </dgm:pt>
    <dgm:pt modelId="{2C844EF8-280C-4F7C-886F-AC512AA4D524}" type="pres">
      <dgm:prSet presAssocID="{4AA76B51-E4FA-48F6-AE9A-2B7304D3D619}" presName="spaceBetweenRectangles" presStyleCnt="0"/>
      <dgm:spPr/>
    </dgm:pt>
    <dgm:pt modelId="{1115B0DA-713D-42A3-B277-FD1880C2B1CB}" type="pres">
      <dgm:prSet presAssocID="{0457F66B-42CC-4F84-B713-FA1DC6F866AB}" presName="parentLin" presStyleCnt="0"/>
      <dgm:spPr/>
    </dgm:pt>
    <dgm:pt modelId="{9433BD37-8523-4C17-91F0-38143BE541E3}" type="pres">
      <dgm:prSet presAssocID="{0457F66B-42CC-4F84-B713-FA1DC6F866AB}" presName="parentLeftMargin" presStyleLbl="node1" presStyleIdx="1" presStyleCnt="3"/>
      <dgm:spPr/>
    </dgm:pt>
    <dgm:pt modelId="{3CDAB71D-2A18-44D6-8053-ADC3734D9AB2}" type="pres">
      <dgm:prSet presAssocID="{0457F66B-42CC-4F84-B713-FA1DC6F866AB}" presName="parentText" presStyleLbl="node1" presStyleIdx="2" presStyleCnt="3">
        <dgm:presLayoutVars>
          <dgm:chMax val="0"/>
          <dgm:bulletEnabled val="1"/>
        </dgm:presLayoutVars>
      </dgm:prSet>
      <dgm:spPr/>
    </dgm:pt>
    <dgm:pt modelId="{772CF23D-0C16-4EC1-8252-64376207F816}" type="pres">
      <dgm:prSet presAssocID="{0457F66B-42CC-4F84-B713-FA1DC6F866AB}" presName="negativeSpace" presStyleCnt="0"/>
      <dgm:spPr/>
    </dgm:pt>
    <dgm:pt modelId="{91B91387-1180-4345-9396-89CD6B40A81E}" type="pres">
      <dgm:prSet presAssocID="{0457F66B-42CC-4F84-B713-FA1DC6F866AB}" presName="childText" presStyleLbl="conFgAcc1" presStyleIdx="2" presStyleCnt="3">
        <dgm:presLayoutVars>
          <dgm:bulletEnabled val="1"/>
        </dgm:presLayoutVars>
      </dgm:prSet>
      <dgm:spPr/>
    </dgm:pt>
  </dgm:ptLst>
  <dgm:cxnLst>
    <dgm:cxn modelId="{564A1701-5C74-4E44-812F-4AD0E9DEEE6A}" type="presOf" srcId="{FABECE8E-DCB3-42AD-905D-CCDD29F9229B}" destId="{4D3D2380-9ACE-4B93-B807-5DEA21FBF7A6}" srcOrd="0" destOrd="0" presId="urn:microsoft.com/office/officeart/2005/8/layout/list1"/>
    <dgm:cxn modelId="{50978A19-90F4-4AC4-A37B-284E78837C68}" type="presOf" srcId="{C5E508BD-F02A-4A24-81B8-3104574C12F4}" destId="{ECAA5D38-CC76-45F7-B873-D6F310A64A23}" srcOrd="0" destOrd="0" presId="urn:microsoft.com/office/officeart/2005/8/layout/list1"/>
    <dgm:cxn modelId="{7B5F0B1C-0772-4B09-8DB4-243D9AC5FC75}" srcId="{8378F510-FE27-4E67-B5FA-8E0F05ED57F3}" destId="{C5E508BD-F02A-4A24-81B8-3104574C12F4}" srcOrd="1" destOrd="0" parTransId="{788AF3C5-EAFB-42DC-937F-4843A832096B}" sibTransId="{4AA76B51-E4FA-48F6-AE9A-2B7304D3D619}"/>
    <dgm:cxn modelId="{ADF05140-EFF9-4130-BD26-2CD8A202A677}" type="presOf" srcId="{0457F66B-42CC-4F84-B713-FA1DC6F866AB}" destId="{3CDAB71D-2A18-44D6-8053-ADC3734D9AB2}" srcOrd="1" destOrd="0" presId="urn:microsoft.com/office/officeart/2005/8/layout/list1"/>
    <dgm:cxn modelId="{8FF22F47-61C0-4E57-B26F-D602A12BA78B}" srcId="{0457F66B-42CC-4F84-B713-FA1DC6F866AB}" destId="{0862CEE0-C0D3-4269-A0F5-6064C1DBF5A3}" srcOrd="0" destOrd="0" parTransId="{E2D64913-7EE0-4D90-9F0E-99C700E527C7}" sibTransId="{FAD720B2-5BE7-4754-A175-811A644AFCA5}"/>
    <dgm:cxn modelId="{7E57484D-21C8-47A3-98A3-876A533A34BD}" type="presOf" srcId="{28A5968F-1065-4A6B-ADE0-657ACCBBB920}" destId="{1A576B2D-7684-4B54-B972-74C21EDA3D2F}" srcOrd="1" destOrd="0" presId="urn:microsoft.com/office/officeart/2005/8/layout/list1"/>
    <dgm:cxn modelId="{1EA78277-6B8D-4CAB-BF5D-BFC7FFC83411}" type="presOf" srcId="{0862CEE0-C0D3-4269-A0F5-6064C1DBF5A3}" destId="{91B91387-1180-4345-9396-89CD6B40A81E}" srcOrd="0" destOrd="0" presId="urn:microsoft.com/office/officeart/2005/8/layout/list1"/>
    <dgm:cxn modelId="{4DBFD287-E461-4546-92A1-53E264C608CD}" type="presOf" srcId="{0457F66B-42CC-4F84-B713-FA1DC6F866AB}" destId="{9433BD37-8523-4C17-91F0-38143BE541E3}" srcOrd="0" destOrd="0" presId="urn:microsoft.com/office/officeart/2005/8/layout/list1"/>
    <dgm:cxn modelId="{3B871790-C768-4410-BE8A-19D04470C596}" type="presOf" srcId="{C5E508BD-F02A-4A24-81B8-3104574C12F4}" destId="{1CC60C48-E09C-4791-B6B0-1AAD1739F39D}" srcOrd="1" destOrd="0" presId="urn:microsoft.com/office/officeart/2005/8/layout/list1"/>
    <dgm:cxn modelId="{5ED86391-4B5E-4FE3-8DD3-0C7D9CD25666}" srcId="{8378F510-FE27-4E67-B5FA-8E0F05ED57F3}" destId="{0457F66B-42CC-4F84-B713-FA1DC6F866AB}" srcOrd="2" destOrd="0" parTransId="{AD34688E-FEC7-45AA-819F-E21B8DE1A218}" sibTransId="{15B1BA0A-72CA-4C68-BF71-A19B1D5BF18F}"/>
    <dgm:cxn modelId="{D9085697-DCA5-49BE-9AAC-F77D8AE0C336}" srcId="{C5E508BD-F02A-4A24-81B8-3104574C12F4}" destId="{FABECE8E-DCB3-42AD-905D-CCDD29F9229B}" srcOrd="0" destOrd="0" parTransId="{9A71FEB4-2559-4812-B8BC-6003A729B8E1}" sibTransId="{502AAE98-A733-486F-88C5-A13B74E8D2D8}"/>
    <dgm:cxn modelId="{9F7101AC-7878-432E-A189-9B9FA778CFC5}" type="presOf" srcId="{C908379E-0B00-423D-80B7-D5779635E50E}" destId="{3BD156BB-C3CD-4617-8585-8942F78FBB82}" srcOrd="0" destOrd="0" presId="urn:microsoft.com/office/officeart/2005/8/layout/list1"/>
    <dgm:cxn modelId="{0EB599CB-646F-4B86-A1F2-34C4509C426C}" srcId="{28A5968F-1065-4A6B-ADE0-657ACCBBB920}" destId="{C908379E-0B00-423D-80B7-D5779635E50E}" srcOrd="0" destOrd="0" parTransId="{89EAEAD5-58AF-485F-9734-AB6122761686}" sibTransId="{6F0EFC48-F6E0-4368-8FBA-30A1F59AA09D}"/>
    <dgm:cxn modelId="{3AEFB2D7-9F87-4BF0-85F1-871E30FD24D4}" type="presOf" srcId="{28A5968F-1065-4A6B-ADE0-657ACCBBB920}" destId="{3EAC772E-4CA9-40C7-AF8B-70A4FA09407F}" srcOrd="0" destOrd="0" presId="urn:microsoft.com/office/officeart/2005/8/layout/list1"/>
    <dgm:cxn modelId="{767380E9-4849-4F15-A775-F222CAD42059}" srcId="{8378F510-FE27-4E67-B5FA-8E0F05ED57F3}" destId="{28A5968F-1065-4A6B-ADE0-657ACCBBB920}" srcOrd="0" destOrd="0" parTransId="{5DA92485-DA5B-456B-BEFD-74D2FB746B14}" sibTransId="{B9885461-353A-4A43-9457-17F0EC6D4CC6}"/>
    <dgm:cxn modelId="{4B29EAF3-549D-49E2-8831-B82493B7C174}" type="presOf" srcId="{8378F510-FE27-4E67-B5FA-8E0F05ED57F3}" destId="{590DA903-2185-4B8C-846F-EE7A30476D71}" srcOrd="0" destOrd="0" presId="urn:microsoft.com/office/officeart/2005/8/layout/list1"/>
    <dgm:cxn modelId="{1B886284-4470-4BF5-AFF3-0FA212FBB370}" type="presParOf" srcId="{590DA903-2185-4B8C-846F-EE7A30476D71}" destId="{04513627-75AA-467A-B58A-65DD758DDEEE}" srcOrd="0" destOrd="0" presId="urn:microsoft.com/office/officeart/2005/8/layout/list1"/>
    <dgm:cxn modelId="{811A9D81-B467-48C7-84DE-C24518E71A9A}" type="presParOf" srcId="{04513627-75AA-467A-B58A-65DD758DDEEE}" destId="{3EAC772E-4CA9-40C7-AF8B-70A4FA09407F}" srcOrd="0" destOrd="0" presId="urn:microsoft.com/office/officeart/2005/8/layout/list1"/>
    <dgm:cxn modelId="{620D974F-6BD1-402A-918B-341302F9767F}" type="presParOf" srcId="{04513627-75AA-467A-B58A-65DD758DDEEE}" destId="{1A576B2D-7684-4B54-B972-74C21EDA3D2F}" srcOrd="1" destOrd="0" presId="urn:microsoft.com/office/officeart/2005/8/layout/list1"/>
    <dgm:cxn modelId="{34D301B0-3FDA-4C66-AFDC-9EEDF8263C9C}" type="presParOf" srcId="{590DA903-2185-4B8C-846F-EE7A30476D71}" destId="{58E02A65-16ED-4B59-9313-1E03CB579E8C}" srcOrd="1" destOrd="0" presId="urn:microsoft.com/office/officeart/2005/8/layout/list1"/>
    <dgm:cxn modelId="{60337C62-9D30-4833-A7C2-FF22700C9BFD}" type="presParOf" srcId="{590DA903-2185-4B8C-846F-EE7A30476D71}" destId="{3BD156BB-C3CD-4617-8585-8942F78FBB82}" srcOrd="2" destOrd="0" presId="urn:microsoft.com/office/officeart/2005/8/layout/list1"/>
    <dgm:cxn modelId="{BE7D7A62-93FA-46CC-89CB-1112D7487A53}" type="presParOf" srcId="{590DA903-2185-4B8C-846F-EE7A30476D71}" destId="{2BEAC4AF-F892-4F58-B635-CBB7B2024423}" srcOrd="3" destOrd="0" presId="urn:microsoft.com/office/officeart/2005/8/layout/list1"/>
    <dgm:cxn modelId="{CE5671C0-13E2-4E53-80DF-C14AC192FCA0}" type="presParOf" srcId="{590DA903-2185-4B8C-846F-EE7A30476D71}" destId="{A04C6BEF-2601-4AD0-AEF5-01C2EB0E5184}" srcOrd="4" destOrd="0" presId="urn:microsoft.com/office/officeart/2005/8/layout/list1"/>
    <dgm:cxn modelId="{3E9D86EF-361D-469A-A698-E871F7F9CA5C}" type="presParOf" srcId="{A04C6BEF-2601-4AD0-AEF5-01C2EB0E5184}" destId="{ECAA5D38-CC76-45F7-B873-D6F310A64A23}" srcOrd="0" destOrd="0" presId="urn:microsoft.com/office/officeart/2005/8/layout/list1"/>
    <dgm:cxn modelId="{18515030-3E2D-438A-87B9-29EF937EAC46}" type="presParOf" srcId="{A04C6BEF-2601-4AD0-AEF5-01C2EB0E5184}" destId="{1CC60C48-E09C-4791-B6B0-1AAD1739F39D}" srcOrd="1" destOrd="0" presId="urn:microsoft.com/office/officeart/2005/8/layout/list1"/>
    <dgm:cxn modelId="{457B6FD5-063F-4A04-91AA-91EBEBFB47EC}" type="presParOf" srcId="{590DA903-2185-4B8C-846F-EE7A30476D71}" destId="{4097D28B-C30E-4B3B-9660-6FBA2E5C2AD3}" srcOrd="5" destOrd="0" presId="urn:microsoft.com/office/officeart/2005/8/layout/list1"/>
    <dgm:cxn modelId="{A44899E2-C68B-4A04-85AA-7F8C14B6CDD1}" type="presParOf" srcId="{590DA903-2185-4B8C-846F-EE7A30476D71}" destId="{4D3D2380-9ACE-4B93-B807-5DEA21FBF7A6}" srcOrd="6" destOrd="0" presId="urn:microsoft.com/office/officeart/2005/8/layout/list1"/>
    <dgm:cxn modelId="{D388A017-7AFF-4838-B79F-A422C027B21D}" type="presParOf" srcId="{590DA903-2185-4B8C-846F-EE7A30476D71}" destId="{2C844EF8-280C-4F7C-886F-AC512AA4D524}" srcOrd="7" destOrd="0" presId="urn:microsoft.com/office/officeart/2005/8/layout/list1"/>
    <dgm:cxn modelId="{EB26D70C-F502-4573-9D59-221A6597E5D2}" type="presParOf" srcId="{590DA903-2185-4B8C-846F-EE7A30476D71}" destId="{1115B0DA-713D-42A3-B277-FD1880C2B1CB}" srcOrd="8" destOrd="0" presId="urn:microsoft.com/office/officeart/2005/8/layout/list1"/>
    <dgm:cxn modelId="{EAFA2511-965B-4FEA-843E-6363CE8B9521}" type="presParOf" srcId="{1115B0DA-713D-42A3-B277-FD1880C2B1CB}" destId="{9433BD37-8523-4C17-91F0-38143BE541E3}" srcOrd="0" destOrd="0" presId="urn:microsoft.com/office/officeart/2005/8/layout/list1"/>
    <dgm:cxn modelId="{60624786-BC41-494C-98B2-0C8698C5E35D}" type="presParOf" srcId="{1115B0DA-713D-42A3-B277-FD1880C2B1CB}" destId="{3CDAB71D-2A18-44D6-8053-ADC3734D9AB2}" srcOrd="1" destOrd="0" presId="urn:microsoft.com/office/officeart/2005/8/layout/list1"/>
    <dgm:cxn modelId="{C6E4E569-8EBB-4706-AD7E-7663B160BDC9}" type="presParOf" srcId="{590DA903-2185-4B8C-846F-EE7A30476D71}" destId="{772CF23D-0C16-4EC1-8252-64376207F816}" srcOrd="9" destOrd="0" presId="urn:microsoft.com/office/officeart/2005/8/layout/list1"/>
    <dgm:cxn modelId="{D9A6267E-D42D-49F3-A895-D021546D29EA}" type="presParOf" srcId="{590DA903-2185-4B8C-846F-EE7A30476D71}" destId="{91B91387-1180-4345-9396-89CD6B40A81E}"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642253-A48C-4639-906E-89942C354932}">
      <dsp:nvSpPr>
        <dsp:cNvPr id="0" name=""/>
        <dsp:cNvSpPr/>
      </dsp:nvSpPr>
      <dsp:spPr>
        <a:xfrm>
          <a:off x="1638925" y="534134"/>
          <a:ext cx="2466826" cy="148009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 simple </a:t>
          </a:r>
          <a:r>
            <a:rPr lang="en-US" sz="2000" b="1" kern="1200" dirty="0"/>
            <a:t>declarative approach </a:t>
          </a:r>
          <a:r>
            <a:rPr lang="en-US" sz="2000" kern="1200" dirty="0"/>
            <a:t>to build </a:t>
          </a:r>
          <a:r>
            <a:rPr lang="en-US" sz="2000" u="sng" kern="1200" dirty="0"/>
            <a:t>reliable data pipelines and task orchestration</a:t>
          </a:r>
          <a:endParaRPr lang="en-US" sz="2000" kern="1200" dirty="0"/>
        </a:p>
      </dsp:txBody>
      <dsp:txXfrm>
        <a:off x="1638925" y="534134"/>
        <a:ext cx="2466826" cy="1480095"/>
      </dsp:txXfrm>
    </dsp:sp>
    <dsp:sp modelId="{924A9F37-5568-49E8-BC26-5AE99217991E}">
      <dsp:nvSpPr>
        <dsp:cNvPr id="0" name=""/>
        <dsp:cNvSpPr/>
      </dsp:nvSpPr>
      <dsp:spPr>
        <a:xfrm>
          <a:off x="2714773" y="2299429"/>
          <a:ext cx="2466826" cy="148009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Automatically </a:t>
          </a:r>
          <a:r>
            <a:rPr lang="en-US" sz="2000" b="1" kern="1200"/>
            <a:t>manage your infrastructure at scale</a:t>
          </a:r>
          <a:r>
            <a:rPr lang="en-US" sz="2000" kern="1200"/>
            <a:t>.</a:t>
          </a:r>
        </a:p>
      </dsp:txBody>
      <dsp:txXfrm>
        <a:off x="2714773" y="2299429"/>
        <a:ext cx="2466826" cy="1480095"/>
      </dsp:txXfrm>
    </dsp:sp>
    <dsp:sp modelId="{749B5AB5-0130-477F-910A-EBB80D244024}">
      <dsp:nvSpPr>
        <dsp:cNvPr id="0" name=""/>
        <dsp:cNvSpPr/>
      </dsp:nvSpPr>
      <dsp:spPr>
        <a:xfrm>
          <a:off x="0" y="2337107"/>
          <a:ext cx="2466826" cy="148009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Seamless management of workflow for </a:t>
          </a:r>
          <a:r>
            <a:rPr lang="en-US" sz="2000" b="1" kern="1200" dirty="0"/>
            <a:t>Delta Tables</a:t>
          </a:r>
          <a:endParaRPr lang="en-US" sz="2000" kern="1200" dirty="0"/>
        </a:p>
      </dsp:txBody>
      <dsp:txXfrm>
        <a:off x="0" y="2337107"/>
        <a:ext cx="2466826" cy="14800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D156BB-C3CD-4617-8585-8942F78FBB82}">
      <dsp:nvSpPr>
        <dsp:cNvPr id="0" name=""/>
        <dsp:cNvSpPr/>
      </dsp:nvSpPr>
      <dsp:spPr>
        <a:xfrm>
          <a:off x="0" y="370516"/>
          <a:ext cx="8338782" cy="155925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182" tIns="458216" rIns="647182"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Define target schema for each processing step and Delta Live Table decides how to transform the data from source data set.</a:t>
          </a:r>
        </a:p>
      </dsp:txBody>
      <dsp:txXfrm>
        <a:off x="0" y="370516"/>
        <a:ext cx="8338782" cy="1559250"/>
      </dsp:txXfrm>
    </dsp:sp>
    <dsp:sp modelId="{1A576B2D-7684-4B54-B972-74C21EDA3D2F}">
      <dsp:nvSpPr>
        <dsp:cNvPr id="0" name=""/>
        <dsp:cNvSpPr/>
      </dsp:nvSpPr>
      <dsp:spPr>
        <a:xfrm>
          <a:off x="416939" y="45796"/>
          <a:ext cx="5837147" cy="6494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0630" tIns="0" rIns="220630" bIns="0" numCol="1" spcCol="1270" anchor="ctr" anchorCtr="0">
          <a:noAutofit/>
        </a:bodyPr>
        <a:lstStyle/>
        <a:p>
          <a:pPr marL="0" lvl="0" indent="0" algn="l" defTabSz="977900">
            <a:lnSpc>
              <a:spcPct val="90000"/>
            </a:lnSpc>
            <a:spcBef>
              <a:spcPct val="0"/>
            </a:spcBef>
            <a:spcAft>
              <a:spcPct val="35000"/>
            </a:spcAft>
            <a:buNone/>
          </a:pPr>
          <a:r>
            <a:rPr lang="en-US" sz="2200" kern="1200"/>
            <a:t>Declarative Approach</a:t>
          </a:r>
        </a:p>
      </dsp:txBody>
      <dsp:txXfrm>
        <a:off x="448642" y="77499"/>
        <a:ext cx="5773741" cy="586034"/>
      </dsp:txXfrm>
    </dsp:sp>
    <dsp:sp modelId="{4D3D2380-9ACE-4B93-B807-5DEA21FBF7A6}">
      <dsp:nvSpPr>
        <dsp:cNvPr id="0" name=""/>
        <dsp:cNvSpPr/>
      </dsp:nvSpPr>
      <dsp:spPr>
        <a:xfrm>
          <a:off x="0" y="2373287"/>
          <a:ext cx="8338782" cy="12474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182" tIns="458216" rIns="647182"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By defining expected data quality and specifying how to handle records that fail those expectations.</a:t>
          </a:r>
        </a:p>
      </dsp:txBody>
      <dsp:txXfrm>
        <a:off x="0" y="2373287"/>
        <a:ext cx="8338782" cy="1247400"/>
      </dsp:txXfrm>
    </dsp:sp>
    <dsp:sp modelId="{1CC60C48-E09C-4791-B6B0-1AAD1739F39D}">
      <dsp:nvSpPr>
        <dsp:cNvPr id="0" name=""/>
        <dsp:cNvSpPr/>
      </dsp:nvSpPr>
      <dsp:spPr>
        <a:xfrm>
          <a:off x="416939" y="2048566"/>
          <a:ext cx="5837147" cy="6494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0630" tIns="0" rIns="220630" bIns="0" numCol="1" spcCol="1270" anchor="ctr" anchorCtr="0">
          <a:noAutofit/>
        </a:bodyPr>
        <a:lstStyle/>
        <a:p>
          <a:pPr marL="0" lvl="0" indent="0" algn="l" defTabSz="977900">
            <a:lnSpc>
              <a:spcPct val="90000"/>
            </a:lnSpc>
            <a:spcBef>
              <a:spcPct val="0"/>
            </a:spcBef>
            <a:spcAft>
              <a:spcPct val="35000"/>
            </a:spcAft>
            <a:buNone/>
          </a:pPr>
          <a:r>
            <a:rPr lang="en-US" sz="2200" kern="1200"/>
            <a:t>Enforce data quality using Expectations</a:t>
          </a:r>
        </a:p>
      </dsp:txBody>
      <dsp:txXfrm>
        <a:off x="448642" y="2080269"/>
        <a:ext cx="5773741" cy="586034"/>
      </dsp:txXfrm>
    </dsp:sp>
    <dsp:sp modelId="{91B91387-1180-4345-9396-89CD6B40A81E}">
      <dsp:nvSpPr>
        <dsp:cNvPr id="0" name=""/>
        <dsp:cNvSpPr/>
      </dsp:nvSpPr>
      <dsp:spPr>
        <a:xfrm>
          <a:off x="0" y="4064207"/>
          <a:ext cx="8338782" cy="93555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182" tIns="458216" rIns="647182"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It’s a managed workflows for loading Delta Tables.</a:t>
          </a:r>
        </a:p>
      </dsp:txBody>
      <dsp:txXfrm>
        <a:off x="0" y="4064207"/>
        <a:ext cx="8338782" cy="935550"/>
      </dsp:txXfrm>
    </dsp:sp>
    <dsp:sp modelId="{3CDAB71D-2A18-44D6-8053-ADC3734D9AB2}">
      <dsp:nvSpPr>
        <dsp:cNvPr id="0" name=""/>
        <dsp:cNvSpPr/>
      </dsp:nvSpPr>
      <dsp:spPr>
        <a:xfrm>
          <a:off x="416939" y="3739487"/>
          <a:ext cx="5837147" cy="6494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0630" tIns="0" rIns="220630" bIns="0" numCol="1" spcCol="1270" anchor="ctr" anchorCtr="0">
          <a:noAutofit/>
        </a:bodyPr>
        <a:lstStyle/>
        <a:p>
          <a:pPr marL="0" lvl="0" indent="0" algn="l" defTabSz="977900">
            <a:lnSpc>
              <a:spcPct val="90000"/>
            </a:lnSpc>
            <a:spcBef>
              <a:spcPct val="0"/>
            </a:spcBef>
            <a:spcAft>
              <a:spcPct val="35000"/>
            </a:spcAft>
            <a:buNone/>
          </a:pPr>
          <a:r>
            <a:rPr lang="en-US" sz="2200" kern="1200"/>
            <a:t>Workflows for Delta Table Life Cycle</a:t>
          </a:r>
        </a:p>
      </dsp:txBody>
      <dsp:txXfrm>
        <a:off x="448642" y="3771190"/>
        <a:ext cx="5773741"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3971A4-8B90-4BEE-A9B6-6891E5228873}" type="datetimeFigureOut">
              <a:rPr lang="en-US" smtClean="0"/>
              <a:pPr/>
              <a:t>11/9/2022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B6DC10-7DDF-436C-802A-9238181F71CA}" type="slidenum">
              <a:rPr lang="en-US" smtClean="0"/>
              <a:pPr/>
              <a:t>‹#›</a:t>
            </a:fld>
            <a:endParaRPr lang="en-US"/>
          </a:p>
        </p:txBody>
      </p:sp>
    </p:spTree>
    <p:extLst>
      <p:ext uri="{BB962C8B-B14F-4D97-AF65-F5344CB8AC3E}">
        <p14:creationId xmlns:p14="http://schemas.microsoft.com/office/powerpoint/2010/main" val="3292401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learn/modules/describe-azure-databricks-delta-lake-architecture/"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docs.microsoft.com/en-us/learn/modules/build-query-delta-lake/"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296530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gn="just" defTabSz="914400" rtl="0" eaLnBrk="1" fontAlgn="auto" latinLnBrk="0" hangingPunct="1">
              <a:lnSpc>
                <a:spcPct val="100000"/>
              </a:lnSpc>
              <a:spcBef>
                <a:spcPts val="0"/>
              </a:spcBef>
              <a:spcAft>
                <a:spcPts val="0"/>
              </a:spcAft>
              <a:buClrTx/>
              <a:buSzTx/>
              <a:buFontTx/>
              <a:buNone/>
              <a:tabLst/>
              <a:defRPr/>
            </a:pPr>
            <a:r>
              <a:rPr lang="en-US" dirty="0">
                <a:solidFill>
                  <a:srgbClr val="171717"/>
                </a:solidFill>
              </a:rPr>
              <a:t>It’s a managed workflows for loading </a:t>
            </a:r>
            <a:r>
              <a:rPr lang="en-US" dirty="0">
                <a:solidFill>
                  <a:srgbClr val="171717"/>
                </a:solidFill>
                <a:highlight>
                  <a:srgbClr val="C0C0C0"/>
                </a:highlight>
              </a:rPr>
              <a:t>Delta Tables</a:t>
            </a:r>
            <a:r>
              <a:rPr lang="en-US" dirty="0">
                <a:solidFill>
                  <a:srgbClr val="171717"/>
                </a:solidFill>
              </a:rPr>
              <a:t>. </a:t>
            </a:r>
          </a:p>
          <a:p>
            <a:pPr lvl="1" algn="just"/>
            <a:r>
              <a:rPr lang="en-US" dirty="0">
                <a:solidFill>
                  <a:srgbClr val="171717"/>
                </a:solidFill>
              </a:rPr>
              <a:t>	Define table dependencies, </a:t>
            </a:r>
          </a:p>
          <a:p>
            <a:pPr lvl="1" algn="just"/>
            <a:r>
              <a:rPr lang="en-US" dirty="0">
                <a:solidFill>
                  <a:srgbClr val="171717"/>
                </a:solidFill>
              </a:rPr>
              <a:t>	Define updating of tables, streams, incremental update,</a:t>
            </a:r>
          </a:p>
          <a:p>
            <a:pPr lvl="1" algn="just"/>
            <a:r>
              <a:rPr lang="en-US" dirty="0">
                <a:solidFill>
                  <a:srgbClr val="171717"/>
                </a:solidFill>
              </a:rPr>
              <a:t>	Define libraries, cluster settings and management, Monitoring </a:t>
            </a:r>
          </a:p>
          <a:p>
            <a:pPr lvl="1" algn="just"/>
            <a:r>
              <a:rPr lang="en-US" dirty="0">
                <a:solidFill>
                  <a:srgbClr val="171717"/>
                </a:solidFill>
              </a:rPr>
              <a:t>	Define transformations based on expectations.</a:t>
            </a:r>
          </a:p>
          <a:p>
            <a:pPr lvl="1" algn="just"/>
            <a:r>
              <a:rPr lang="en-US" dirty="0">
                <a:solidFill>
                  <a:srgbClr val="171717"/>
                </a:solidFill>
              </a:rPr>
              <a:t>	Define Error Handling</a:t>
            </a:r>
          </a:p>
          <a:p>
            <a:endParaRPr lang="en-US"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3</a:t>
            </a:fld>
            <a:endParaRPr lang="en-US"/>
          </a:p>
        </p:txBody>
      </p:sp>
    </p:spTree>
    <p:extLst>
      <p:ext uri="{BB962C8B-B14F-4D97-AF65-F5344CB8AC3E}">
        <p14:creationId xmlns:p14="http://schemas.microsoft.com/office/powerpoint/2010/main" val="2903189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Uses open data formats like Parquet and supports the well-known libraries of Python like Pandas, Spark, TensorFlow, </a:t>
            </a:r>
            <a:r>
              <a:rPr lang="en-IN" dirty="0" err="1"/>
              <a:t>PyTorch</a:t>
            </a:r>
            <a:r>
              <a:rPr lang="en-IN" dirty="0"/>
              <a:t>.</a:t>
            </a:r>
            <a:endParaRPr lang="en-US" dirty="0"/>
          </a:p>
          <a:p>
            <a:endParaRPr lang="en-IN" dirty="0"/>
          </a:p>
        </p:txBody>
      </p:sp>
      <p:sp>
        <p:nvSpPr>
          <p:cNvPr id="4" name="Slide Number Placeholder 3"/>
          <p:cNvSpPr>
            <a:spLocks noGrp="1"/>
          </p:cNvSpPr>
          <p:nvPr>
            <p:ph type="sldNum" sz="quarter" idx="5"/>
          </p:nvPr>
        </p:nvSpPr>
        <p:spPr/>
        <p:txBody>
          <a:bodyPr/>
          <a:lstStyle/>
          <a:p>
            <a:fld id="{C1B6DC10-7DDF-436C-802A-9238181F71CA}" type="slidenum">
              <a:rPr lang="en-US" smtClean="0"/>
              <a:pPr/>
              <a:t>5</a:t>
            </a:fld>
            <a:endParaRPr lang="en-US"/>
          </a:p>
        </p:txBody>
      </p:sp>
    </p:spTree>
    <p:extLst>
      <p:ext uri="{BB962C8B-B14F-4D97-AF65-F5344CB8AC3E}">
        <p14:creationId xmlns:p14="http://schemas.microsoft.com/office/powerpoint/2010/main" val="756139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900" b="1" dirty="0"/>
              <a:t>Talking points</a:t>
            </a:r>
          </a:p>
          <a:p>
            <a:pPr marL="0" marR="0" lvl="0" indent="0" defTabSz="228554" eaLnBrk="1" fontAlgn="auto" latinLnBrk="0" hangingPunct="1">
              <a:lnSpc>
                <a:spcPct val="117999"/>
              </a:lnSpc>
              <a:spcBef>
                <a:spcPts val="0"/>
              </a:spcBef>
              <a:spcAft>
                <a:spcPts val="0"/>
              </a:spcAft>
              <a:buClrTx/>
              <a:buSzTx/>
              <a:buFontTx/>
              <a:buNone/>
              <a:tabLst/>
              <a:defRPr/>
            </a:pPr>
            <a:endParaRPr lang="en-US" sz="900" b="1" dirty="0"/>
          </a:p>
          <a:p>
            <a:r>
              <a:rPr lang="en-GB" b="0" i="0" dirty="0">
                <a:solidFill>
                  <a:srgbClr val="111111"/>
                </a:solidFill>
                <a:effectLst/>
                <a:latin typeface="Roboto" panose="02000000000000000000" pitchFamily="2" charset="0"/>
              </a:rPr>
              <a:t>Delta Lake is an open-source storage layer that brings ACID (atomicity, consistency, isolation, and durability) transactions to Apache Spark and big data workloads. The current version of Delta Lake included with Azure Synapse has language support for Scala, PySpark, and .NET. It is also supported on Azure Databricks. Using delta lake in a well organised data lake can aid the integrity and performance of both batch and streaming data solutions.  The common misconception made with Delta lake is that people think it is a data platform service. It’s not. It is simply a format that is defined when you create a DataFrame against the storage layer, and this is what brings the ACID capabilities to the data held in the DataFrames. Couple this with organising the folders in an appropriate way, then you have an approach that can scale in an organised way that prevents your data lake becoming a data “swamp”.</a:t>
            </a:r>
          </a:p>
          <a:p>
            <a:endParaRPr lang="en-GB" b="0" i="0" dirty="0">
              <a:solidFill>
                <a:srgbClr val="111111"/>
              </a:solidFill>
              <a:effectLst/>
              <a:latin typeface="Roboto" panose="02000000000000000000" pitchFamily="2" charset="0"/>
            </a:endParaRPr>
          </a:p>
          <a:p>
            <a:pPr algn="l"/>
            <a:r>
              <a:rPr lang="en-GB" b="0" i="0" dirty="0">
                <a:solidFill>
                  <a:srgbClr val="111111"/>
                </a:solidFill>
                <a:effectLst/>
                <a:latin typeface="Roboto" panose="02000000000000000000" pitchFamily="2" charset="0"/>
              </a:rPr>
              <a:t>In the example above, the data lake is organised using the bronze, silver and gold architecture. The input method is irrelevant, it can either be a streaming solution, or a batch solution. Essentially, we organise our data into layers, or folders as defined as bronze, silver and gold as follows:</a:t>
            </a:r>
            <a:endParaRPr lang="en-GB" b="0" i="0" dirty="0">
              <a:solidFill>
                <a:srgbClr val="171717"/>
              </a:solidFill>
              <a:effectLst/>
              <a:latin typeface="Segoe UI" panose="020B0502040204020203" pitchFamily="34" charset="0"/>
            </a:endParaRPr>
          </a:p>
          <a:p>
            <a:pPr algn="l"/>
            <a:endParaRPr lang="en-GB" b="0" i="0" dirty="0">
              <a:solidFill>
                <a:srgbClr val="171717"/>
              </a:solidFill>
              <a:effectLst/>
              <a:latin typeface="Segoe UI" panose="020B0502040204020203" pitchFamily="34" charset="0"/>
            </a:endParaRPr>
          </a:p>
          <a:p>
            <a:pPr marL="171450" indent="-171450" algn="l">
              <a:buFontTx/>
              <a:buChar char="-"/>
            </a:pPr>
            <a:r>
              <a:rPr lang="en-GB" b="1" i="0" dirty="0">
                <a:solidFill>
                  <a:srgbClr val="171717"/>
                </a:solidFill>
                <a:effectLst/>
                <a:latin typeface="Segoe UI" panose="020B0502040204020203" pitchFamily="34" charset="0"/>
              </a:rPr>
              <a:t>Bronze</a:t>
            </a:r>
            <a:r>
              <a:rPr lang="en-GB" b="0" i="0" dirty="0">
                <a:solidFill>
                  <a:srgbClr val="171717"/>
                </a:solidFill>
                <a:effectLst/>
                <a:latin typeface="Segoe UI" panose="020B0502040204020203" pitchFamily="34" charset="0"/>
              </a:rPr>
              <a:t> - tables contain raw data ingested from various sources (JSON files, RDBMS data, IoT data, etc.).</a:t>
            </a:r>
            <a:br>
              <a:rPr lang="en-GB" b="0" i="0" dirty="0">
                <a:solidFill>
                  <a:srgbClr val="171717"/>
                </a:solidFill>
                <a:effectLst/>
                <a:latin typeface="Segoe UI" panose="020B0502040204020203" pitchFamily="34" charset="0"/>
              </a:rPr>
            </a:br>
            <a:endParaRPr lang="en-GB" b="0" i="0" dirty="0">
              <a:solidFill>
                <a:srgbClr val="171717"/>
              </a:solidFill>
              <a:effectLst/>
              <a:latin typeface="Segoe UI" panose="020B0502040204020203" pitchFamily="34" charset="0"/>
            </a:endParaRPr>
          </a:p>
          <a:p>
            <a:pPr marL="171450" indent="-171450" algn="l">
              <a:buFontTx/>
              <a:buChar char="-"/>
            </a:pPr>
            <a:r>
              <a:rPr lang="en-GB" b="1" i="0" dirty="0">
                <a:solidFill>
                  <a:srgbClr val="171717"/>
                </a:solidFill>
                <a:effectLst/>
                <a:latin typeface="Segoe UI" panose="020B0502040204020203" pitchFamily="34" charset="0"/>
              </a:rPr>
              <a:t>Silver</a:t>
            </a:r>
            <a:r>
              <a:rPr lang="en-GB" b="0" i="0" dirty="0">
                <a:solidFill>
                  <a:srgbClr val="171717"/>
                </a:solidFill>
                <a:effectLst/>
                <a:latin typeface="Segoe UI" panose="020B0502040204020203" pitchFamily="34" charset="0"/>
              </a:rPr>
              <a:t> - tables will provide a more refined view of our data. We can join fields from various bronze tables to enrich streaming records, or update account statuses based on recent activity.</a:t>
            </a:r>
            <a:br>
              <a:rPr lang="en-GB" b="0" i="0" dirty="0">
                <a:solidFill>
                  <a:srgbClr val="171717"/>
                </a:solidFill>
                <a:effectLst/>
                <a:latin typeface="Segoe UI" panose="020B0502040204020203" pitchFamily="34" charset="0"/>
              </a:rPr>
            </a:br>
            <a:endParaRPr lang="en-GB" b="0" i="0" dirty="0">
              <a:solidFill>
                <a:srgbClr val="171717"/>
              </a:solidFill>
              <a:effectLst/>
              <a:latin typeface="Segoe UI" panose="020B0502040204020203" pitchFamily="34" charset="0"/>
            </a:endParaRPr>
          </a:p>
          <a:p>
            <a:pPr marL="171450" indent="-171450" algn="l">
              <a:buFontTx/>
              <a:buChar char="-"/>
            </a:pPr>
            <a:r>
              <a:rPr lang="en-GB" b="1" i="0" dirty="0">
                <a:solidFill>
                  <a:srgbClr val="171717"/>
                </a:solidFill>
                <a:effectLst/>
                <a:latin typeface="Segoe UI" panose="020B0502040204020203" pitchFamily="34" charset="0"/>
              </a:rPr>
              <a:t>Gold</a:t>
            </a:r>
            <a:r>
              <a:rPr lang="en-GB" b="0" i="0" dirty="0">
                <a:solidFill>
                  <a:srgbClr val="171717"/>
                </a:solidFill>
                <a:effectLst/>
                <a:latin typeface="Segoe UI" panose="020B0502040204020203" pitchFamily="34" charset="0"/>
              </a:rPr>
              <a:t> - tables provide business level aggregates often used for reporting and dashboarding. This would include aggregations such as daily active website users, weekly sales per store, or gross revenue per quarter by department.</a:t>
            </a:r>
          </a:p>
          <a:p>
            <a:pPr algn="l"/>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The end outputs are actionable insights, dashboards, and reports of business metrics.</a:t>
            </a:r>
          </a:p>
          <a:p>
            <a:pPr algn="l"/>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The Delta Lake Architecture is a vast improvement upon the traditional Lambda architecture.  At each stage, we enrich our data through a unified pipeline that allows us to combine batch and streaming workflows through a shared filestore with ACID-compliant transactions.</a:t>
            </a:r>
          </a:p>
          <a:p>
            <a:endParaRPr lang="en-GB" b="0" i="0" dirty="0">
              <a:solidFill>
                <a:srgbClr val="111111"/>
              </a:solidFill>
              <a:effectLst/>
              <a:latin typeface="Roboto" panose="02000000000000000000" pitchFamily="2" charset="0"/>
            </a:endParaRP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Instructor notes and guidance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sz="900" kern="1200" dirty="0">
                <a:solidFill>
                  <a:schemeClr val="tx1"/>
                </a:solidFill>
                <a:effectLst/>
                <a:latin typeface="Segoe UI Light" pitchFamily="34" charset="0"/>
                <a:ea typeface="+mn-ea"/>
                <a:cs typeface="+mn-cs"/>
              </a:rPr>
              <a:t>While this is an open-source technology that is not covered by the exam objectives, it is an important area that is growing in the data engineering world and being seen by some data engineers as an architecture to replace the lambda architecture model. It is also covered in depth in the lab as we explore Azure Databricks implementing the delta lake architecture in the data lake store. </a:t>
            </a:r>
            <a:r>
              <a:rPr lang="en-GB" sz="1800" kern="1200" dirty="0">
                <a:solidFill>
                  <a:schemeClr val="tx1"/>
                </a:solidFill>
                <a:effectLst/>
                <a:latin typeface="Segoe UI Light" pitchFamily="34" charset="0"/>
                <a:ea typeface="+mn-ea"/>
                <a:cs typeface="+mn-cs"/>
              </a:rPr>
              <a:t>In the lab, you will explore this architecture being created using Azure Databricks, but it could be done in Azure Synapse Analytics too.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sz="18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sz="1800" kern="1200" dirty="0">
                <a:solidFill>
                  <a:schemeClr val="tx1"/>
                </a:solidFill>
                <a:effectLst/>
                <a:latin typeface="Segoe UI Light" pitchFamily="34" charset="0"/>
                <a:ea typeface="+mn-ea"/>
                <a:cs typeface="+mn-cs"/>
              </a:rPr>
              <a:t>You should call out the common misconception laid out in the talking points above. Make sure your students understand that Delta Lake if a format. Not a service.</a:t>
            </a:r>
            <a:endParaRPr lang="en-GB" sz="1800"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GB" sz="1800" b="0" i="0" u="none" strike="noStrike" dirty="0">
              <a:solidFill>
                <a:srgbClr val="000000"/>
              </a:solidFill>
              <a:effectLst/>
              <a:latin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a:p>
            <a:pPr>
              <a:lnSpc>
                <a:spcPct val="107000"/>
              </a:lnSpc>
              <a:spcAft>
                <a:spcPts val="800"/>
              </a:spcAft>
            </a:pPr>
            <a:r>
              <a:rPr lang="en-GB"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Describe Azure Databricks Delta Lake architecture - Learn | Microsoft Docs</a:t>
            </a:r>
            <a:endParaRPr lang="en-GB"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Build and query a Delta Lake - Learn | Microsoft Docs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405006-39C0-45CB-A090-104C625ABA2D}" type="slidenum">
              <a:rPr kumimoji="0" lang="en-US" sz="1800" b="0" i="0" u="none" strike="noStrike" kern="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456098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gn="just" defTabSz="914400" rtl="0" eaLnBrk="1" fontAlgn="auto" latinLnBrk="0" hangingPunct="1">
              <a:lnSpc>
                <a:spcPct val="100000"/>
              </a:lnSpc>
              <a:spcBef>
                <a:spcPts val="0"/>
              </a:spcBef>
              <a:spcAft>
                <a:spcPts val="0"/>
              </a:spcAft>
              <a:buClrTx/>
              <a:buSzTx/>
              <a:buFontTx/>
              <a:buNone/>
              <a:tabLst/>
              <a:defRPr/>
            </a:pPr>
            <a:r>
              <a:rPr lang="en-US" dirty="0">
                <a:solidFill>
                  <a:srgbClr val="171717"/>
                </a:solidFill>
              </a:rPr>
              <a:t>It’s a managed workflows for loading </a:t>
            </a:r>
            <a:r>
              <a:rPr lang="en-US" dirty="0">
                <a:solidFill>
                  <a:srgbClr val="171717"/>
                </a:solidFill>
                <a:highlight>
                  <a:srgbClr val="C0C0C0"/>
                </a:highlight>
              </a:rPr>
              <a:t>Delta Tables</a:t>
            </a:r>
            <a:r>
              <a:rPr lang="en-US" dirty="0">
                <a:solidFill>
                  <a:srgbClr val="171717"/>
                </a:solidFill>
              </a:rPr>
              <a:t>. </a:t>
            </a:r>
          </a:p>
          <a:p>
            <a:pPr lvl="1" algn="just"/>
            <a:r>
              <a:rPr lang="en-US" dirty="0">
                <a:solidFill>
                  <a:srgbClr val="171717"/>
                </a:solidFill>
              </a:rPr>
              <a:t>	Define table dependencies, </a:t>
            </a:r>
          </a:p>
          <a:p>
            <a:pPr lvl="1" algn="just"/>
            <a:r>
              <a:rPr lang="en-US" dirty="0">
                <a:solidFill>
                  <a:srgbClr val="171717"/>
                </a:solidFill>
              </a:rPr>
              <a:t>	Define updating of tables, streams, incremental update,</a:t>
            </a:r>
          </a:p>
          <a:p>
            <a:pPr lvl="1" algn="just"/>
            <a:r>
              <a:rPr lang="en-US" dirty="0">
                <a:solidFill>
                  <a:srgbClr val="171717"/>
                </a:solidFill>
              </a:rPr>
              <a:t>	Define libraries, cluster settings and management, Monitoring </a:t>
            </a:r>
          </a:p>
          <a:p>
            <a:pPr lvl="1" algn="just"/>
            <a:r>
              <a:rPr lang="en-US" dirty="0">
                <a:solidFill>
                  <a:srgbClr val="171717"/>
                </a:solidFill>
              </a:rPr>
              <a:t>	Define transformations based on expectations.</a:t>
            </a:r>
          </a:p>
          <a:p>
            <a:pPr lvl="1" algn="just"/>
            <a:r>
              <a:rPr lang="en-US" dirty="0">
                <a:solidFill>
                  <a:srgbClr val="171717"/>
                </a:solidFill>
              </a:rPr>
              <a:t>	Define Error Handling</a:t>
            </a:r>
          </a:p>
          <a:p>
            <a:endParaRPr lang="en-US"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8</a:t>
            </a:fld>
            <a:endParaRPr lang="en-US"/>
          </a:p>
        </p:txBody>
      </p:sp>
    </p:spTree>
    <p:extLst>
      <p:ext uri="{BB962C8B-B14F-4D97-AF65-F5344CB8AC3E}">
        <p14:creationId xmlns:p14="http://schemas.microsoft.com/office/powerpoint/2010/main" val="1108083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10</a:t>
            </a:fld>
            <a:endParaRPr lang="en-US"/>
          </a:p>
        </p:txBody>
      </p:sp>
    </p:spTree>
    <p:extLst>
      <p:ext uri="{BB962C8B-B14F-4D97-AF65-F5344CB8AC3E}">
        <p14:creationId xmlns:p14="http://schemas.microsoft.com/office/powerpoint/2010/main" val="24629047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Master" Target="../slideMasters/slideMaster2.xml"/><Relationship Id="rId6" Type="http://schemas.microsoft.com/office/2007/relationships/hdphoto" Target="../media/hdphoto3.wdp"/><Relationship Id="rId5" Type="http://schemas.openxmlformats.org/officeDocument/2006/relationships/image" Target="../media/image6.png"/><Relationship Id="rId4" Type="http://schemas.microsoft.com/office/2007/relationships/hdphoto" Target="../media/hdphoto2.wdp"/></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508000" y="381000"/>
            <a:ext cx="3048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sp>
        <p:nvSpPr>
          <p:cNvPr id="5" name="Rectangle 4"/>
          <p:cNvSpPr/>
          <p:nvPr/>
        </p:nvSpPr>
        <p:spPr>
          <a:xfrm>
            <a:off x="508000" y="381000"/>
            <a:ext cx="304800" cy="6096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cxnSp>
        <p:nvCxnSpPr>
          <p:cNvPr id="6" name="Straight Connector 5"/>
          <p:cNvCxnSpPr/>
          <p:nvPr/>
        </p:nvCxnSpPr>
        <p:spPr>
          <a:xfrm rot="16200000" flipH="1">
            <a:off x="6122562" y="-4483893"/>
            <a:ext cx="1587" cy="1092200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7" name="Date Placeholder 3"/>
          <p:cNvSpPr txBox="1">
            <a:spLocks/>
          </p:cNvSpPr>
          <p:nvPr/>
        </p:nvSpPr>
        <p:spPr>
          <a:xfrm>
            <a:off x="8994077" y="6079902"/>
            <a:ext cx="2860431" cy="365125"/>
          </a:xfrm>
          <a:prstGeom prst="rect">
            <a:avLst/>
          </a:prstGeom>
        </p:spPr>
        <p:txBody>
          <a:bodyPr anchor="ctr"/>
          <a:lstStyle>
            <a:lvl1pPr>
              <a:defRPr u="none">
                <a:solidFill>
                  <a:schemeClr val="bg1"/>
                </a:solidFill>
              </a:defRPr>
            </a:lvl1pPr>
          </a:lstStyle>
          <a:p>
            <a:pPr algn="r">
              <a:lnSpc>
                <a:spcPct val="95000"/>
              </a:lnSpc>
              <a:buClr>
                <a:srgbClr val="000000"/>
              </a:buClr>
              <a:buSzPct val="100000"/>
              <a:buFont typeface="Times New Roman" pitchFamily="18" charset="0"/>
              <a:buNone/>
              <a:defRPr/>
            </a:pPr>
            <a:r>
              <a:rPr lang="en-US" sz="1200" dirty="0"/>
              <a:t>By Chandrashekhar Deshpande</a:t>
            </a:r>
          </a:p>
        </p:txBody>
      </p:sp>
      <p:sp>
        <p:nvSpPr>
          <p:cNvPr id="2" name="Title 1"/>
          <p:cNvSpPr>
            <a:spLocks noGrp="1"/>
          </p:cNvSpPr>
          <p:nvPr>
            <p:ph type="title"/>
          </p:nvPr>
        </p:nvSpPr>
        <p:spPr>
          <a:xfrm>
            <a:off x="812800" y="274638"/>
            <a:ext cx="10769600" cy="792162"/>
          </a:xfrm>
        </p:spPr>
        <p:txBody>
          <a:bodyPr>
            <a:normAutofit/>
          </a:bodyPr>
          <a:lstStyle>
            <a:lvl1pPr algn="l">
              <a:defRPr sz="2800">
                <a:latin typeface="+mj-lt"/>
                <a:ea typeface="Segoe UI" pitchFamily="34" charset="0"/>
                <a:cs typeface="Segoe UI"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609600" y="1219200"/>
            <a:ext cx="10972800" cy="5225827"/>
          </a:xfrm>
        </p:spPr>
        <p:txBody>
          <a:bodyPr>
            <a:normAutofit/>
          </a:bodyPr>
          <a:lstStyle>
            <a:lvl1pPr>
              <a:buSzPct val="75000"/>
              <a:buFont typeface="Wingdings 2" pitchFamily="18" charset="2"/>
              <a:buChar char="¢"/>
              <a:defRPr sz="2800">
                <a:solidFill>
                  <a:schemeClr val="bg1"/>
                </a:solidFill>
                <a:latin typeface="+mj-lt"/>
                <a:ea typeface="Segoe UI" pitchFamily="34" charset="0"/>
                <a:cs typeface="Segoe UI" pitchFamily="34" charset="0"/>
              </a:defRPr>
            </a:lvl1pPr>
            <a:lvl2pPr>
              <a:buSzPct val="75000"/>
              <a:buFont typeface="Wingdings 2" pitchFamily="18" charset="2"/>
              <a:buChar char="¢"/>
              <a:defRPr sz="2400">
                <a:solidFill>
                  <a:schemeClr val="bg1"/>
                </a:solidFill>
                <a:latin typeface="+mj-lt"/>
                <a:ea typeface="Segoe UI" pitchFamily="34" charset="0"/>
                <a:cs typeface="Segoe UI" pitchFamily="34" charset="0"/>
              </a:defRPr>
            </a:lvl2pPr>
            <a:lvl3pPr>
              <a:buSzPct val="75000"/>
              <a:buFont typeface="Wingdings 2" pitchFamily="18" charset="2"/>
              <a:buChar char="¢"/>
              <a:defRPr sz="2000">
                <a:solidFill>
                  <a:schemeClr val="bg1"/>
                </a:solidFill>
                <a:latin typeface="+mj-lt"/>
                <a:ea typeface="Segoe UI" pitchFamily="34" charset="0"/>
                <a:cs typeface="Segoe UI" pitchFamily="34" charset="0"/>
              </a:defRPr>
            </a:lvl3pPr>
            <a:lvl4pPr>
              <a:buSzPct val="75000"/>
              <a:buFont typeface="Wingdings 2" pitchFamily="18" charset="2"/>
              <a:buChar char="¢"/>
              <a:defRPr sz="1800">
                <a:solidFill>
                  <a:schemeClr val="bg1"/>
                </a:solidFill>
                <a:latin typeface="+mj-lt"/>
                <a:ea typeface="Segoe UI" pitchFamily="34" charset="0"/>
                <a:cs typeface="Segoe UI" pitchFamily="34" charset="0"/>
              </a:defRPr>
            </a:lvl4pPr>
            <a:lvl5pPr>
              <a:buSzPct val="75000"/>
              <a:buFont typeface="Wingdings 2" pitchFamily="18" charset="2"/>
              <a:buChar char="¢"/>
              <a:defRPr sz="1800">
                <a:solidFill>
                  <a:schemeClr val="bg1"/>
                </a:solidFill>
                <a:latin typeface="+mj-lt"/>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20" descr="44.png"/>
          <p:cNvPicPr>
            <a:picLocks noChangeAspect="1"/>
          </p:cNvPicPr>
          <p:nvPr userDrawn="1"/>
        </p:nvPicPr>
        <p:blipFill>
          <a:blip r:embed="rId2" cstate="print"/>
          <a:srcRect/>
          <a:stretch>
            <a:fillRect/>
          </a:stretch>
        </p:blipFill>
        <p:spPr bwMode="auto">
          <a:xfrm>
            <a:off x="9368749" y="395021"/>
            <a:ext cx="2057399" cy="185737"/>
          </a:xfrm>
          <a:prstGeom prst="rect">
            <a:avLst/>
          </a:prstGeom>
          <a:noFill/>
          <a:ln w="9525">
            <a:noFill/>
            <a:miter lim="800000"/>
            <a:headEnd/>
            <a:tailEnd/>
          </a:ln>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txBox="1">
            <a:spLocks/>
          </p:cNvSpPr>
          <p:nvPr/>
        </p:nvSpPr>
        <p:spPr>
          <a:xfrm>
            <a:off x="9097108" y="6324601"/>
            <a:ext cx="2860431" cy="365125"/>
          </a:xfrm>
          <a:prstGeom prst="rect">
            <a:avLst/>
          </a:prstGeom>
        </p:spPr>
        <p:txBody>
          <a:bodyPr anchor="ctr"/>
          <a:lstStyle>
            <a:lvl1pPr>
              <a:defRPr u="none">
                <a:solidFill>
                  <a:schemeClr val="bg1"/>
                </a:solidFill>
              </a:defRPr>
            </a:lvl1pPr>
          </a:lstStyle>
          <a:p>
            <a:pPr>
              <a:lnSpc>
                <a:spcPct val="95000"/>
              </a:lnSpc>
              <a:buClr>
                <a:srgbClr val="000000"/>
              </a:buClr>
              <a:buSzPct val="100000"/>
              <a:buFont typeface="Times New Roman" pitchFamily="18" charset="0"/>
              <a:buNone/>
              <a:defRPr/>
            </a:pPr>
            <a:r>
              <a:rPr lang="en-US" sz="1200"/>
              <a:t>By Chandrashekhar Deshpande</a:t>
            </a:r>
            <a:endParaRPr lang="en-US" sz="1200" dirty="0"/>
          </a:p>
        </p:txBody>
      </p:sp>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311BA55-DFF5-4261-8526-5A0023C0C8B4}" type="datetime1">
              <a:rPr lang="en-US"/>
              <a:pPr>
                <a:defRPr/>
              </a:pPr>
              <a:t>11/9/2022</a:t>
            </a:fld>
            <a:endParaRPr lang="en-US" dirty="0"/>
          </a:p>
        </p:txBody>
      </p:sp>
      <p:sp>
        <p:nvSpPr>
          <p:cNvPr id="6" name="Slide Number Placeholder 5"/>
          <p:cNvSpPr>
            <a:spLocks noGrp="1"/>
          </p:cNvSpPr>
          <p:nvPr>
            <p:ph type="sldNum" sz="quarter" idx="11"/>
          </p:nvPr>
        </p:nvSpPr>
        <p:spPr/>
        <p:txBody>
          <a:bodyPr/>
          <a:lstStyle>
            <a:lvl1pPr>
              <a:defRPr/>
            </a:lvl1pPr>
          </a:lstStyle>
          <a:p>
            <a:pPr>
              <a:defRPr/>
            </a:pPr>
            <a:fld id="{03941EB6-F6D2-4B9D-A6FA-808F97B8919C}" type="slidenum">
              <a:rPr lang="en-US"/>
              <a:pPr>
                <a:defRPr/>
              </a:pPr>
              <a:t>‹#›</a:t>
            </a:fld>
            <a:endParaRPr lang="en-US" dirty="0"/>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267" y="228603"/>
            <a:ext cx="11151917" cy="76174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267" y="1447804"/>
            <a:ext cx="11151917" cy="20043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20" descr="44.png"/>
          <p:cNvPicPr>
            <a:picLocks noChangeAspect="1"/>
          </p:cNvPicPr>
          <p:nvPr userDrawn="1"/>
        </p:nvPicPr>
        <p:blipFill>
          <a:blip r:embed="rId2" cstate="print"/>
          <a:srcRect/>
          <a:stretch>
            <a:fillRect/>
          </a:stretch>
        </p:blipFill>
        <p:spPr bwMode="auto">
          <a:xfrm>
            <a:off x="9484658" y="369263"/>
            <a:ext cx="2057399" cy="185737"/>
          </a:xfrm>
          <a:prstGeom prst="rect">
            <a:avLst/>
          </a:prstGeom>
          <a:noFill/>
          <a:ln w="9525">
            <a:noFill/>
            <a:miter lim="800000"/>
            <a:headEnd/>
            <a:tailEnd/>
          </a:ln>
        </p:spPr>
      </p:pic>
    </p:spTree>
    <p:extLst>
      <p:ext uri="{BB962C8B-B14F-4D97-AF65-F5344CB8AC3E}">
        <p14:creationId xmlns:p14="http://schemas.microsoft.com/office/powerpoint/2010/main" val="852312311"/>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ection 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819606"/>
            <a:ext cx="11151917" cy="1218795"/>
          </a:xfrm>
        </p:spPr>
        <p:txBody>
          <a:bodyPr anchor="b" anchorCtr="0"/>
          <a:lstStyle>
            <a:lvl1pPr>
              <a:defRPr sz="8800" spc="-300" baseline="0">
                <a:solidFill>
                  <a:schemeClr val="tx1">
                    <a:alpha val="99000"/>
                  </a:schemeClr>
                </a:solidFill>
              </a:defRPr>
            </a:lvl1pPr>
          </a:lstStyle>
          <a:p>
            <a:r>
              <a:rPr lang="en-US" dirty="0"/>
              <a:t>Click to edit title style</a:t>
            </a:r>
          </a:p>
        </p:txBody>
      </p:sp>
    </p:spTree>
    <p:extLst>
      <p:ext uri="{BB962C8B-B14F-4D97-AF65-F5344CB8AC3E}">
        <p14:creationId xmlns:p14="http://schemas.microsoft.com/office/powerpoint/2010/main" val="104186223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13730501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2"/>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2910" rtl="0" eaLnBrk="1" latinLnBrk="0" hangingPunct="1">
              <a:lnSpc>
                <a:spcPct val="90000"/>
              </a:lnSpc>
              <a:spcBef>
                <a:spcPct val="20000"/>
              </a:spcBef>
              <a:buSzPct val="90000"/>
              <a:buFont typeface="Arial" pitchFamily="34" charset="0"/>
              <a:buNone/>
            </a:pPr>
            <a:r>
              <a:rPr lang="en-US" dirty="0"/>
              <a:t>Click to edit title style</a:t>
            </a:r>
          </a:p>
        </p:txBody>
      </p:sp>
      <p:sp>
        <p:nvSpPr>
          <p:cNvPr id="25" name="Text Placeholder 8"/>
          <p:cNvSpPr>
            <a:spLocks noGrp="1"/>
          </p:cNvSpPr>
          <p:nvPr userDrawn="1">
            <p:ph type="body" sz="quarter" idx="11" hasCustomPrompt="1"/>
          </p:nvPr>
        </p:nvSpPr>
        <p:spPr>
          <a:xfrm>
            <a:off x="512911"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2910" rtl="0" eaLnBrk="1" latinLnBrk="0" hangingPunct="1">
              <a:lnSpc>
                <a:spcPct val="90000"/>
              </a:lnSpc>
              <a:spcBef>
                <a:spcPct val="20000"/>
              </a:spcBef>
              <a:buSzPct val="90000"/>
              <a:buFont typeface="Arial" pitchFamily="34" charset="0"/>
              <a:buNone/>
            </a:pPr>
            <a:r>
              <a:rPr lang="en-US" dirty="0"/>
              <a:t>Speaker Name</a:t>
            </a:r>
          </a:p>
        </p:txBody>
      </p:sp>
    </p:spTree>
    <p:extLst>
      <p:ext uri="{BB962C8B-B14F-4D97-AF65-F5344CB8AC3E}">
        <p14:creationId xmlns:p14="http://schemas.microsoft.com/office/powerpoint/2010/main" val="415826424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54" y="228602"/>
            <a:ext cx="11151918" cy="76174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254" y="1447799"/>
            <a:ext cx="11151918"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1" baseline="0">
                <a:gradFill flip="none" rotWithShape="1">
                  <a:gsLst>
                    <a:gs pos="0">
                      <a:schemeClr val="tx1">
                        <a:lumMod val="75000"/>
                      </a:schemeClr>
                    </a:gs>
                    <a:gs pos="86000">
                      <a:schemeClr val="tx1">
                        <a:lumMod val="75000"/>
                      </a:schemeClr>
                    </a:gs>
                  </a:gsLst>
                  <a:path path="circle">
                    <a:fillToRect r="100000" b="100000"/>
                  </a:path>
                  <a:tileRect l="-100000" t="-100000"/>
                </a:gradFill>
              </a:defRPr>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529483226"/>
      </p:ext>
    </p:extLst>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254" y="228602"/>
            <a:ext cx="11151918" cy="76174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254" y="1447803"/>
            <a:ext cx="11151918" cy="20043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5382724"/>
      </p:ext>
    </p:extLst>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254" y="1447803"/>
            <a:ext cx="11151918" cy="2004395"/>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1641136"/>
      </p:ext>
    </p:extLst>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69180333"/>
      </p:ext>
    </p:extLst>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1385267"/>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54" y="1447803"/>
            <a:ext cx="11151918" cy="2004395"/>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20" descr="44.png"/>
          <p:cNvPicPr>
            <a:picLocks noChangeAspect="1"/>
          </p:cNvPicPr>
          <p:nvPr userDrawn="1"/>
        </p:nvPicPr>
        <p:blipFill>
          <a:blip r:embed="rId2" cstate="print"/>
          <a:srcRect/>
          <a:stretch>
            <a:fillRect/>
          </a:stretch>
        </p:blipFill>
        <p:spPr bwMode="auto">
          <a:xfrm>
            <a:off x="9420264" y="395020"/>
            <a:ext cx="2057399" cy="185737"/>
          </a:xfrm>
          <a:prstGeom prst="rect">
            <a:avLst/>
          </a:prstGeom>
          <a:noFill/>
          <a:ln w="9525">
            <a:noFill/>
            <a:miter lim="800000"/>
            <a:headEnd/>
            <a:tailEnd/>
          </a:ln>
        </p:spPr>
      </p:pic>
    </p:spTree>
    <p:extLst>
      <p:ext uri="{BB962C8B-B14F-4D97-AF65-F5344CB8AC3E}">
        <p14:creationId xmlns:p14="http://schemas.microsoft.com/office/powerpoint/2010/main" val="346572759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54" y="1447803"/>
            <a:ext cx="11151918" cy="2004395"/>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5727598"/>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54" y="1447803"/>
            <a:ext cx="11151918" cy="2004395"/>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2" y="6238879"/>
            <a:ext cx="12192002" cy="619125"/>
          </a:xfrm>
          <a:solidFill>
            <a:srgbClr val="FFFF99"/>
          </a:solidFill>
        </p:spPr>
        <p:txBody>
          <a:bodyPr wrap="square" lIns="182799" tIns="91401" rIns="182799" bIns="91401"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889306043"/>
      </p:ext>
    </p:extLst>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Title with Logo">
    <p:spTree>
      <p:nvGrpSpPr>
        <p:cNvPr id="1" name=""/>
        <p:cNvGrpSpPr/>
        <p:nvPr/>
      </p:nvGrpSpPr>
      <p:grpSpPr>
        <a:xfrm>
          <a:off x="0" y="0"/>
          <a:ext cx="0" cy="0"/>
          <a:chOff x="0" y="0"/>
          <a:chExt cx="0" cy="0"/>
        </a:xfrm>
      </p:grpSpPr>
      <p:sp>
        <p:nvSpPr>
          <p:cNvPr id="11" name="Title 1"/>
          <p:cNvSpPr>
            <a:spLocks noGrp="1"/>
          </p:cNvSpPr>
          <p:nvPr>
            <p:ph type="ctrTitle"/>
          </p:nvPr>
        </p:nvSpPr>
        <p:spPr>
          <a:xfrm>
            <a:off x="973404" y="1410941"/>
            <a:ext cx="10245217" cy="1523498"/>
          </a:xfrm>
        </p:spPr>
        <p:txBody>
          <a:bodyPr>
            <a:noAutofit/>
          </a:bodyPr>
          <a:lstStyle>
            <a:lvl1pPr>
              <a:lnSpc>
                <a:spcPct val="90000"/>
              </a:lnSpc>
              <a:defRPr sz="5833"/>
            </a:lvl1pPr>
          </a:lstStyle>
          <a:p>
            <a:r>
              <a:rPr lang="en-US"/>
              <a:t>Click to edit Master title style</a:t>
            </a:r>
            <a:endParaRPr lang="en-US" dirty="0"/>
          </a:p>
        </p:txBody>
      </p:sp>
      <p:sp>
        <p:nvSpPr>
          <p:cNvPr id="13" name="Subtitle 2"/>
          <p:cNvSpPr>
            <a:spLocks noGrp="1"/>
          </p:cNvSpPr>
          <p:nvPr>
            <p:ph type="subTitle" idx="1"/>
          </p:nvPr>
        </p:nvSpPr>
        <p:spPr>
          <a:xfrm>
            <a:off x="969439" y="3429008"/>
            <a:ext cx="10245218" cy="46325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609176" indent="0" algn="ctr">
              <a:buNone/>
              <a:defRPr>
                <a:solidFill>
                  <a:schemeClr val="tx1">
                    <a:tint val="75000"/>
                  </a:schemeClr>
                </a:solidFill>
              </a:defRPr>
            </a:lvl2pPr>
            <a:lvl3pPr marL="1218351" indent="0" algn="ctr">
              <a:buNone/>
              <a:defRPr>
                <a:solidFill>
                  <a:schemeClr val="tx1">
                    <a:tint val="75000"/>
                  </a:schemeClr>
                </a:solidFill>
              </a:defRPr>
            </a:lvl3pPr>
            <a:lvl4pPr marL="1827525" indent="0" algn="ctr">
              <a:buNone/>
              <a:defRPr>
                <a:solidFill>
                  <a:schemeClr val="tx1">
                    <a:tint val="75000"/>
                  </a:schemeClr>
                </a:solidFill>
              </a:defRPr>
            </a:lvl4pPr>
            <a:lvl5pPr marL="2436702" indent="0" algn="ctr">
              <a:buNone/>
              <a:defRPr>
                <a:solidFill>
                  <a:schemeClr val="tx1">
                    <a:tint val="75000"/>
                  </a:schemeClr>
                </a:solidFill>
              </a:defRPr>
            </a:lvl5pPr>
            <a:lvl6pPr marL="3045879" indent="0" algn="ctr">
              <a:buNone/>
              <a:defRPr>
                <a:solidFill>
                  <a:schemeClr val="tx1">
                    <a:tint val="75000"/>
                  </a:schemeClr>
                </a:solidFill>
              </a:defRPr>
            </a:lvl6pPr>
            <a:lvl7pPr marL="3655049" indent="0" algn="ctr">
              <a:buNone/>
              <a:defRPr>
                <a:solidFill>
                  <a:schemeClr val="tx1">
                    <a:tint val="75000"/>
                  </a:schemeClr>
                </a:solidFill>
              </a:defRPr>
            </a:lvl7pPr>
            <a:lvl8pPr marL="4264227" indent="0" algn="ctr">
              <a:buNone/>
              <a:defRPr>
                <a:solidFill>
                  <a:schemeClr val="tx1">
                    <a:tint val="75000"/>
                  </a:schemeClr>
                </a:solidFill>
              </a:defRPr>
            </a:lvl8pPr>
            <a:lvl9pPr marL="4873403"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517804621"/>
      </p:ext>
    </p:extLst>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22387" y="1198563"/>
            <a:ext cx="5584692" cy="1360372"/>
          </a:xfrm>
        </p:spPr>
        <p:txBody>
          <a:bodyPr/>
          <a:lstStyle>
            <a:lvl1pPr marL="339786" indent="-339786">
              <a:lnSpc>
                <a:spcPct val="90000"/>
              </a:lnSpc>
              <a:defRPr sz="2000"/>
            </a:lvl1pPr>
            <a:lvl2pPr marL="672966" indent="-325244">
              <a:lnSpc>
                <a:spcPct val="90000"/>
              </a:lnSpc>
              <a:defRPr sz="1833"/>
            </a:lvl2pPr>
            <a:lvl3pPr marL="953258" indent="-288224">
              <a:lnSpc>
                <a:spcPct val="90000"/>
              </a:lnSpc>
              <a:defRPr sz="1583"/>
            </a:lvl3pPr>
            <a:lvl4pPr marL="1226938" indent="-273682">
              <a:lnSpc>
                <a:spcPct val="90000"/>
              </a:lnSpc>
              <a:defRPr sz="1500"/>
            </a:lvl4pPr>
            <a:lvl5pPr marL="1515162" indent="-280290">
              <a:lnSpc>
                <a:spcPct val="90000"/>
              </a:lnSpc>
              <a:defRPr sz="1500"/>
            </a:lvl5pPr>
            <a:lvl6pPr>
              <a:defRPr sz="1833"/>
            </a:lvl6pPr>
            <a:lvl7pPr>
              <a:defRPr sz="1833"/>
            </a:lvl7pPr>
            <a:lvl8pPr>
              <a:defRPr sz="1833"/>
            </a:lvl8pPr>
            <a:lvl9pPr>
              <a:defRPr sz="18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6" y="1198563"/>
            <a:ext cx="5640269" cy="1360372"/>
          </a:xfrm>
        </p:spPr>
        <p:txBody>
          <a:bodyPr/>
          <a:lstStyle>
            <a:lvl1pPr marL="347718" indent="-347718">
              <a:lnSpc>
                <a:spcPct val="90000"/>
              </a:lnSpc>
              <a:defRPr sz="2000"/>
            </a:lvl1pPr>
            <a:lvl2pPr marL="672966" indent="-339786">
              <a:lnSpc>
                <a:spcPct val="90000"/>
              </a:lnSpc>
              <a:defRPr sz="1833"/>
            </a:lvl2pPr>
            <a:lvl3pPr marL="961189" indent="-302767">
              <a:lnSpc>
                <a:spcPct val="90000"/>
              </a:lnSpc>
              <a:defRPr sz="1583"/>
            </a:lvl3pPr>
            <a:lvl4pPr marL="1226938" indent="-265749">
              <a:lnSpc>
                <a:spcPct val="90000"/>
              </a:lnSpc>
              <a:defRPr sz="1500"/>
            </a:lvl4pPr>
            <a:lvl5pPr marL="1515162" indent="-273682">
              <a:lnSpc>
                <a:spcPct val="90000"/>
              </a:lnSpc>
              <a:defRPr sz="1500"/>
            </a:lvl5pPr>
            <a:lvl6pPr>
              <a:defRPr sz="1833"/>
            </a:lvl6pPr>
            <a:lvl7pPr>
              <a:defRPr sz="1833"/>
            </a:lvl7pPr>
            <a:lvl8pPr>
              <a:defRPr sz="1833"/>
            </a:lvl8pPr>
            <a:lvl9pPr>
              <a:defRPr sz="18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592974" y="6344949"/>
            <a:ext cx="1371958" cy="436856"/>
          </a:xfrm>
          <a:prstGeom prst="rect">
            <a:avLst/>
          </a:prstGeom>
        </p:spPr>
      </p:pic>
    </p:spTree>
    <p:extLst>
      <p:ext uri="{BB962C8B-B14F-4D97-AF65-F5344CB8AC3E}">
        <p14:creationId xmlns:p14="http://schemas.microsoft.com/office/powerpoint/2010/main" val="2553697359"/>
      </p:ext>
    </p:extLst>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WALKIN - Prints in GRAYSCALE">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8" y="2892712"/>
            <a:ext cx="11231365" cy="1223348"/>
          </a:xfrm>
        </p:spPr>
        <p:txBody>
          <a:bodyPr/>
          <a:lstStyle>
            <a:lvl1pPr marL="0" indent="0">
              <a:buNone/>
              <a:defRPr lang="en-US" sz="8833" i="0" kern="1200" spc="-100" baseline="0" dirty="0" smtClean="0">
                <a:solidFill>
                  <a:schemeClr val="tx1">
                    <a:alpha val="99000"/>
                  </a:schemeClr>
                </a:solidFill>
                <a:latin typeface="Segoe UI Light" pitchFamily="34" charset="0"/>
                <a:ea typeface="+mn-ea"/>
                <a:cs typeface="+mn-cs"/>
              </a:defRPr>
            </a:lvl1pPr>
          </a:lstStyle>
          <a:p>
            <a:pPr marL="0" lvl="0" indent="0" algn="l" defTabSz="914168" rtl="0" eaLnBrk="1" latinLnBrk="0" hangingPunct="1">
              <a:lnSpc>
                <a:spcPct val="90000"/>
              </a:lnSpc>
              <a:spcBef>
                <a:spcPct val="20000"/>
              </a:spcBef>
              <a:buSzPct val="90000"/>
              <a:buFont typeface="Arial" pitchFamily="34" charset="0"/>
              <a:buNone/>
            </a:pPr>
            <a:r>
              <a:rPr lang="en-US" dirty="0"/>
              <a:t>Click to edit title style</a:t>
            </a:r>
          </a:p>
        </p:txBody>
      </p:sp>
      <p:sp>
        <p:nvSpPr>
          <p:cNvPr id="25" name="Text Placeholder 8"/>
          <p:cNvSpPr>
            <a:spLocks noGrp="1"/>
          </p:cNvSpPr>
          <p:nvPr userDrawn="1">
            <p:ph type="body" sz="quarter" idx="11" hasCustomPrompt="1"/>
          </p:nvPr>
        </p:nvSpPr>
        <p:spPr>
          <a:xfrm>
            <a:off x="512901" y="4343400"/>
            <a:ext cx="7515594" cy="438646"/>
          </a:xfrm>
        </p:spPr>
        <p:txBody>
          <a:bodyPr/>
          <a:lstStyle>
            <a:lvl1pPr marL="0" indent="0">
              <a:buNone/>
              <a:defRPr lang="en-US" sz="3167" kern="1200" spc="-100" baseline="0" dirty="0">
                <a:solidFill>
                  <a:schemeClr val="tx1">
                    <a:alpha val="99000"/>
                  </a:schemeClr>
                </a:solidFill>
                <a:latin typeface="+mj-lt"/>
                <a:ea typeface="+mn-ea"/>
                <a:cs typeface="+mn-cs"/>
              </a:defRPr>
            </a:lvl1pPr>
          </a:lstStyle>
          <a:p>
            <a:pPr marL="0" lvl="0" indent="0" algn="l" defTabSz="914168" rtl="0" eaLnBrk="1" latinLnBrk="0" hangingPunct="1">
              <a:lnSpc>
                <a:spcPct val="90000"/>
              </a:lnSpc>
              <a:spcBef>
                <a:spcPct val="20000"/>
              </a:spcBef>
              <a:buSzPct val="90000"/>
              <a:buFont typeface="Arial" pitchFamily="34" charset="0"/>
              <a:buNone/>
            </a:pPr>
            <a:r>
              <a:rPr lang="en-US" dirty="0"/>
              <a:t>Speaker Name</a:t>
            </a:r>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9" y="6364651"/>
            <a:ext cx="1596068" cy="268366"/>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2" y="228600"/>
            <a:ext cx="2498478" cy="290338"/>
          </a:xfrm>
          <a:prstGeom prst="rect">
            <a:avLst/>
          </a:prstGeom>
        </p:spPr>
      </p:pic>
    </p:spTree>
    <p:extLst>
      <p:ext uri="{BB962C8B-B14F-4D97-AF65-F5344CB8AC3E}">
        <p14:creationId xmlns:p14="http://schemas.microsoft.com/office/powerpoint/2010/main" val="203280030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ection 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819606"/>
            <a:ext cx="11151917" cy="1218795"/>
          </a:xfrm>
        </p:spPr>
        <p:txBody>
          <a:bodyPr anchor="b" anchorCtr="0"/>
          <a:lstStyle>
            <a:lvl1pPr>
              <a:defRPr sz="8800" spc="-300" baseline="0">
                <a:solidFill>
                  <a:schemeClr val="tx1">
                    <a:alpha val="99000"/>
                  </a:schemeClr>
                </a:solidFill>
              </a:defRPr>
            </a:lvl1pPr>
          </a:lstStyle>
          <a:p>
            <a:r>
              <a:rPr lang="en-US" dirty="0"/>
              <a:t>Click to edit title style</a:t>
            </a:r>
          </a:p>
        </p:txBody>
      </p:sp>
    </p:spTree>
    <p:extLst>
      <p:ext uri="{BB962C8B-B14F-4D97-AF65-F5344CB8AC3E}">
        <p14:creationId xmlns:p14="http://schemas.microsoft.com/office/powerpoint/2010/main" val="104186223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98292" y="2733508"/>
            <a:ext cx="8311487" cy="2098445"/>
          </a:xfrm>
        </p:spPr>
        <p:txBody>
          <a:bodyPr anchor="b">
            <a:normAutofit/>
          </a:bodyPr>
          <a:lstStyle>
            <a:lvl1pPr algn="ctr">
              <a:defRPr sz="4800">
                <a:solidFill>
                  <a:schemeClr val="tx1">
                    <a:lumMod val="50000"/>
                    <a:lumOff val="50000"/>
                  </a:schemeClr>
                </a:solidFill>
                <a:latin typeface="Segoe UI Light" panose="020B0502040204020203" pitchFamily="34" charset="0"/>
              </a:defRPr>
            </a:lvl1pPr>
          </a:lstStyle>
          <a:p>
            <a:r>
              <a:rPr lang="en-US"/>
              <a:t>Click to edit Master title style</a:t>
            </a:r>
          </a:p>
        </p:txBody>
      </p:sp>
      <p:sp>
        <p:nvSpPr>
          <p:cNvPr id="3" name="Subtitle 2"/>
          <p:cNvSpPr>
            <a:spLocks noGrp="1"/>
          </p:cNvSpPr>
          <p:nvPr>
            <p:ph type="subTitle" idx="1"/>
          </p:nvPr>
        </p:nvSpPr>
        <p:spPr>
          <a:xfrm>
            <a:off x="3398292" y="5151110"/>
            <a:ext cx="8311486" cy="969005"/>
          </a:xfrm>
        </p:spPr>
        <p:txBody>
          <a:bodyPr anchor="ctr"/>
          <a:lstStyle>
            <a:lvl1pPr marL="0" indent="0" algn="ctr">
              <a:buNone/>
              <a:defRPr sz="2400">
                <a:solidFill>
                  <a:srgbClr val="0070C0"/>
                </a:solidFill>
                <a:latin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A2FDF722-315E-43F9-A8B2-B8D5FB202082}" type="datetime1">
              <a:rPr lang="en-US" smtClean="0"/>
              <a:pPr>
                <a:defRPr/>
              </a:pPr>
              <a:t>11/9/2022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39534" y="6341473"/>
            <a:ext cx="2743200" cy="365125"/>
          </a:xfrm>
        </p:spPr>
        <p:txBody>
          <a:bodyPr/>
          <a:lstStyle/>
          <a:p>
            <a:pPr>
              <a:defRPr/>
            </a:pPr>
            <a:fld id="{480C8A4F-63C8-494F-B3DE-BC0F2478CF01}" type="slidenum">
              <a:rPr lang="en-US" smtClean="0"/>
              <a:pPr>
                <a:defRPr/>
              </a:pPr>
              <a:t>‹#›</a:t>
            </a:fld>
            <a:endParaRPr lang="en-US" dirty="0"/>
          </a:p>
        </p:txBody>
      </p:sp>
      <p:sp>
        <p:nvSpPr>
          <p:cNvPr id="7" name="Rectangle 6"/>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56725" y="218364"/>
            <a:ext cx="3030816" cy="64144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a:off x="3398292" y="4995081"/>
            <a:ext cx="840804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508081" y="989806"/>
            <a:ext cx="6096000" cy="1077218"/>
          </a:xfrm>
          <a:prstGeom prst="rect">
            <a:avLst/>
          </a:prstGeom>
        </p:spPr>
        <p:txBody>
          <a:bodyPr>
            <a:spAutoFit/>
          </a:bodyPr>
          <a:lstStyle/>
          <a:p>
            <a:pPr algn="l"/>
            <a:r>
              <a:rPr lang="en-US" sz="3200" b="0" dirty="0">
                <a:solidFill>
                  <a:schemeClr val="tx1">
                    <a:lumMod val="50000"/>
                    <a:lumOff val="50000"/>
                  </a:schemeClr>
                </a:solidFill>
                <a:latin typeface="Segoe UI Light" panose="020B0502040204020203" pitchFamily="34" charset="0"/>
              </a:rPr>
              <a:t>Build </a:t>
            </a:r>
            <a:r>
              <a:rPr lang="en-US" sz="3200" b="0" dirty="0">
                <a:solidFill>
                  <a:srgbClr val="0070C0"/>
                </a:solidFill>
                <a:latin typeface="Segoe UI Light" panose="020B0502040204020203" pitchFamily="34" charset="0"/>
              </a:rPr>
              <a:t>COMPETENCY</a:t>
            </a:r>
          </a:p>
          <a:p>
            <a:pPr algn="l"/>
            <a:r>
              <a:rPr lang="en-US" sz="3200" b="0" dirty="0">
                <a:solidFill>
                  <a:schemeClr val="tx1">
                    <a:lumMod val="50000"/>
                    <a:lumOff val="50000"/>
                  </a:schemeClr>
                </a:solidFill>
                <a:latin typeface="Segoe UI Light" panose="020B0502040204020203" pitchFamily="34" charset="0"/>
              </a:rPr>
              <a:t>         across your </a:t>
            </a:r>
            <a:r>
              <a:rPr lang="en-US" sz="3200" b="0" dirty="0">
                <a:solidFill>
                  <a:srgbClr val="0070C0"/>
                </a:solidFill>
                <a:latin typeface="Segoe UI Light" panose="020B0502040204020203" pitchFamily="34" charset="0"/>
              </a:rPr>
              <a:t>TEAM</a:t>
            </a:r>
          </a:p>
        </p:txBody>
      </p:sp>
      <p:pic>
        <p:nvPicPr>
          <p:cNvPr id="1028" name="Picture 4" descr="Related image"/>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7290036" y="-133789"/>
            <a:ext cx="4829175" cy="321945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704" y="2958487"/>
            <a:ext cx="4693266" cy="632934"/>
          </a:xfrm>
          <a:prstGeom prst="rect">
            <a:avLst/>
          </a:prstGeom>
        </p:spPr>
      </p:pic>
    </p:spTree>
    <p:extLst>
      <p:ext uri="{BB962C8B-B14F-4D97-AF65-F5344CB8AC3E}">
        <p14:creationId xmlns:p14="http://schemas.microsoft.com/office/powerpoint/2010/main" val="2771648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785" y="365125"/>
            <a:ext cx="11382233" cy="767639"/>
          </a:xfrm>
        </p:spPr>
        <p:txBody>
          <a:bodyPr>
            <a:normAutofit/>
          </a:bodyPr>
          <a:lstStyle>
            <a:lvl1pPr>
              <a:defRPr sz="2400">
                <a:solidFill>
                  <a:srgbClr val="0070C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a:xfrm>
            <a:off x="395785" y="1443897"/>
            <a:ext cx="11382233" cy="5045554"/>
          </a:xfrm>
        </p:spPr>
        <p:txBody>
          <a:bodyPr>
            <a:normAutofit/>
          </a:bodyPr>
          <a:lstStyle>
            <a:lvl1pPr>
              <a:defRPr sz="24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1pPr>
            <a:lvl2pPr>
              <a:defRPr sz="20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2pPr>
            <a:lvl3pPr>
              <a:defRPr sz="18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3pPr>
            <a:lvl4pPr>
              <a:defRPr sz="16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4pPr>
            <a:lvl5pPr>
              <a:defRPr sz="16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D590AA-16F7-4E3D-A354-4C6CB84BAD13}" type="datetime1">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965566" y="6226649"/>
            <a:ext cx="3030816" cy="4230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726100" y="6226115"/>
            <a:ext cx="143808" cy="423081"/>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245660" y="1279525"/>
            <a:ext cx="503602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281684" y="1215190"/>
            <a:ext cx="124326" cy="124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6827001" y="313900"/>
            <a:ext cx="5073845" cy="2478445"/>
            <a:chOff x="6635933" y="200380"/>
            <a:chExt cx="5073845" cy="2478445"/>
          </a:xfrm>
        </p:grpSpPr>
        <p:sp>
          <p:nvSpPr>
            <p:cNvPr id="14" name="Rectangle: Rounded Corners 13"/>
            <p:cNvSpPr/>
            <p:nvPr/>
          </p:nvSpPr>
          <p:spPr>
            <a:xfrm>
              <a:off x="7305607" y="200380"/>
              <a:ext cx="796212" cy="771330"/>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p:cNvSpPr/>
            <p:nvPr/>
          </p:nvSpPr>
          <p:spPr>
            <a:xfrm>
              <a:off x="8804725" y="458140"/>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p:cNvSpPr/>
            <p:nvPr/>
          </p:nvSpPr>
          <p:spPr>
            <a:xfrm>
              <a:off x="8462603" y="1907495"/>
              <a:ext cx="796212" cy="771330"/>
            </a:xfrm>
            <a:prstGeom prst="roundRect">
              <a:avLst>
                <a:gd name="adj" fmla="val 3764"/>
              </a:avLst>
            </a:prstGeom>
            <a:solidFill>
              <a:srgbClr val="B2B2B2">
                <a:alpha val="3568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p:cNvSpPr/>
            <p:nvPr/>
          </p:nvSpPr>
          <p:spPr>
            <a:xfrm>
              <a:off x="9146848" y="1282506"/>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p:cNvSpPr/>
            <p:nvPr/>
          </p:nvSpPr>
          <p:spPr>
            <a:xfrm>
              <a:off x="7941410" y="792047"/>
              <a:ext cx="639381" cy="61940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p:cNvSpPr/>
            <p:nvPr/>
          </p:nvSpPr>
          <p:spPr>
            <a:xfrm>
              <a:off x="7716153" y="1605650"/>
              <a:ext cx="639381" cy="619400"/>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p:cNvSpPr/>
            <p:nvPr/>
          </p:nvSpPr>
          <p:spPr>
            <a:xfrm>
              <a:off x="8507467" y="1171388"/>
              <a:ext cx="564845" cy="547193"/>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p:cNvSpPr/>
            <p:nvPr/>
          </p:nvSpPr>
          <p:spPr>
            <a:xfrm>
              <a:off x="10432141" y="824398"/>
              <a:ext cx="446465" cy="432512"/>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p:cNvSpPr/>
            <p:nvPr/>
          </p:nvSpPr>
          <p:spPr>
            <a:xfrm>
              <a:off x="9980380" y="1137850"/>
              <a:ext cx="564845" cy="547193"/>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p:cNvSpPr/>
            <p:nvPr/>
          </p:nvSpPr>
          <p:spPr>
            <a:xfrm>
              <a:off x="9767706" y="1872314"/>
              <a:ext cx="629444" cy="609773"/>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p:cNvSpPr/>
            <p:nvPr/>
          </p:nvSpPr>
          <p:spPr>
            <a:xfrm>
              <a:off x="6964281" y="782202"/>
              <a:ext cx="533580" cy="516905"/>
            </a:xfrm>
            <a:prstGeom prst="roundRect">
              <a:avLst>
                <a:gd name="adj" fmla="val 3764"/>
              </a:avLst>
            </a:prstGeom>
            <a:solidFill>
              <a:srgbClr val="B2B2B2">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p:cNvSpPr/>
            <p:nvPr/>
          </p:nvSpPr>
          <p:spPr>
            <a:xfrm>
              <a:off x="6635933" y="471069"/>
              <a:ext cx="452249" cy="438116"/>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p:cNvSpPr/>
            <p:nvPr/>
          </p:nvSpPr>
          <p:spPr>
            <a:xfrm>
              <a:off x="10913566" y="1332916"/>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p:cNvSpPr/>
            <p:nvPr/>
          </p:nvSpPr>
          <p:spPr>
            <a:xfrm>
              <a:off x="10505113" y="1949547"/>
              <a:ext cx="555406" cy="538049"/>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p:cNvSpPr/>
          <p:nvPr/>
        </p:nvSpPr>
        <p:spPr>
          <a:xfrm>
            <a:off x="6509982" y="297516"/>
            <a:ext cx="5472752" cy="2868765"/>
          </a:xfrm>
          <a:prstGeom prst="rect">
            <a:avLst/>
          </a:prstGeom>
          <a:solidFill>
            <a:srgbClr val="FFFFFF">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27059" y="297516"/>
            <a:ext cx="3189796" cy="430176"/>
          </a:xfrm>
          <a:prstGeom prst="rect">
            <a:avLst/>
          </a:prstGeom>
        </p:spPr>
      </p:pic>
      <p:grpSp>
        <p:nvGrpSpPr>
          <p:cNvPr id="30" name="Group 29"/>
          <p:cNvGrpSpPr/>
          <p:nvPr/>
        </p:nvGrpSpPr>
        <p:grpSpPr>
          <a:xfrm>
            <a:off x="10530273" y="5880370"/>
            <a:ext cx="1301885" cy="606738"/>
            <a:chOff x="10717834" y="5953476"/>
            <a:chExt cx="1051094" cy="489858"/>
          </a:xfrm>
        </p:grpSpPr>
        <p:sp>
          <p:nvSpPr>
            <p:cNvPr id="31" name="Oval 30"/>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Slide Number Placeholder 5"/>
          <p:cNvSpPr>
            <a:spLocks noGrp="1"/>
          </p:cNvSpPr>
          <p:nvPr>
            <p:ph type="sldNum" sz="quarter" idx="12"/>
          </p:nvPr>
        </p:nvSpPr>
        <p:spPr>
          <a:xfrm>
            <a:off x="9088958" y="6247025"/>
            <a:ext cx="2743200" cy="365125"/>
          </a:xfrm>
        </p:spPr>
        <p:txBody>
          <a:bodyPr/>
          <a:lstStyle>
            <a:lvl1pPr>
              <a:defRPr>
                <a:solidFill>
                  <a:schemeClr val="bg1"/>
                </a:solidFill>
              </a:defRPr>
            </a:lvl1pPr>
          </a:lstStyle>
          <a:p>
            <a:fld id="{C25C6D00-6420-4ABD-A08E-C05D3B4CD666}" type="slidenum">
              <a:rPr lang="en-US" smtClean="0"/>
              <a:pPr/>
              <a:t>‹#›</a:t>
            </a:fld>
            <a:endParaRPr lang="en-US"/>
          </a:p>
        </p:txBody>
      </p:sp>
    </p:spTree>
    <p:extLst>
      <p:ext uri="{BB962C8B-B14F-4D97-AF65-F5344CB8AC3E}">
        <p14:creationId xmlns:p14="http://schemas.microsoft.com/office/powerpoint/2010/main" val="303317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39236" y="365125"/>
            <a:ext cx="8338782" cy="767639"/>
          </a:xfrm>
        </p:spPr>
        <p:txBody>
          <a:bodyPr>
            <a:normAutofit/>
          </a:bodyPr>
          <a:lstStyle>
            <a:lvl1pPr>
              <a:defRPr sz="2400">
                <a:solidFill>
                  <a:srgbClr val="0070C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a:xfrm>
            <a:off x="3439236" y="1443897"/>
            <a:ext cx="8338782" cy="5045554"/>
          </a:xfrm>
        </p:spPr>
        <p:txBody>
          <a:bodyPr>
            <a:normAutofit/>
          </a:bodyPr>
          <a:lstStyle>
            <a:lvl1pPr>
              <a:defRPr sz="24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1pPr>
            <a:lvl2pPr>
              <a:defRPr sz="20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2pPr>
            <a:lvl3pPr>
              <a:defRPr sz="18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3pPr>
            <a:lvl4pPr>
              <a:defRPr sz="16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4pPr>
            <a:lvl5pPr>
              <a:defRPr sz="16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CC576D-F588-410B-B96A-5DF84BC324E5}" type="datetime1">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965566" y="6226649"/>
            <a:ext cx="3030816" cy="4230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726100" y="6226115"/>
            <a:ext cx="143808" cy="423081"/>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2811446" y="1279525"/>
            <a:ext cx="503602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847470" y="1215190"/>
            <a:ext cx="124326" cy="124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6827001" y="313900"/>
            <a:ext cx="5073845" cy="2478445"/>
            <a:chOff x="6635933" y="200380"/>
            <a:chExt cx="5073845" cy="2478445"/>
          </a:xfrm>
        </p:grpSpPr>
        <p:sp>
          <p:nvSpPr>
            <p:cNvPr id="14" name="Rectangle: Rounded Corners 13"/>
            <p:cNvSpPr/>
            <p:nvPr/>
          </p:nvSpPr>
          <p:spPr>
            <a:xfrm>
              <a:off x="7305607" y="200380"/>
              <a:ext cx="796212" cy="771330"/>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p:cNvSpPr/>
            <p:nvPr/>
          </p:nvSpPr>
          <p:spPr>
            <a:xfrm>
              <a:off x="8804725" y="458140"/>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p:cNvSpPr/>
            <p:nvPr/>
          </p:nvSpPr>
          <p:spPr>
            <a:xfrm>
              <a:off x="8462603" y="1907495"/>
              <a:ext cx="796212" cy="771330"/>
            </a:xfrm>
            <a:prstGeom prst="roundRect">
              <a:avLst>
                <a:gd name="adj" fmla="val 3764"/>
              </a:avLst>
            </a:prstGeom>
            <a:solidFill>
              <a:srgbClr val="B2B2B2">
                <a:alpha val="3568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p:cNvSpPr/>
            <p:nvPr/>
          </p:nvSpPr>
          <p:spPr>
            <a:xfrm>
              <a:off x="9146848" y="1282506"/>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p:cNvSpPr/>
            <p:nvPr/>
          </p:nvSpPr>
          <p:spPr>
            <a:xfrm>
              <a:off x="7941410" y="792047"/>
              <a:ext cx="639381" cy="61940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p:cNvSpPr/>
            <p:nvPr/>
          </p:nvSpPr>
          <p:spPr>
            <a:xfrm>
              <a:off x="7716153" y="1605650"/>
              <a:ext cx="639381" cy="619400"/>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p:cNvSpPr/>
            <p:nvPr/>
          </p:nvSpPr>
          <p:spPr>
            <a:xfrm>
              <a:off x="8507467" y="1171388"/>
              <a:ext cx="564845" cy="547193"/>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p:cNvSpPr/>
            <p:nvPr/>
          </p:nvSpPr>
          <p:spPr>
            <a:xfrm>
              <a:off x="10432141" y="824398"/>
              <a:ext cx="446465" cy="432512"/>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p:cNvSpPr/>
            <p:nvPr/>
          </p:nvSpPr>
          <p:spPr>
            <a:xfrm>
              <a:off x="9980380" y="1137850"/>
              <a:ext cx="564845" cy="547193"/>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p:cNvSpPr/>
            <p:nvPr/>
          </p:nvSpPr>
          <p:spPr>
            <a:xfrm>
              <a:off x="9767706" y="1872314"/>
              <a:ext cx="629444" cy="609773"/>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p:cNvSpPr/>
            <p:nvPr/>
          </p:nvSpPr>
          <p:spPr>
            <a:xfrm>
              <a:off x="6964281" y="782202"/>
              <a:ext cx="533580" cy="516905"/>
            </a:xfrm>
            <a:prstGeom prst="roundRect">
              <a:avLst>
                <a:gd name="adj" fmla="val 3764"/>
              </a:avLst>
            </a:prstGeom>
            <a:solidFill>
              <a:srgbClr val="B2B2B2">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p:cNvSpPr/>
            <p:nvPr/>
          </p:nvSpPr>
          <p:spPr>
            <a:xfrm>
              <a:off x="6635933" y="471069"/>
              <a:ext cx="452249" cy="438116"/>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p:cNvSpPr/>
            <p:nvPr/>
          </p:nvSpPr>
          <p:spPr>
            <a:xfrm>
              <a:off x="10913566" y="1332916"/>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p:cNvSpPr/>
            <p:nvPr/>
          </p:nvSpPr>
          <p:spPr>
            <a:xfrm>
              <a:off x="10505113" y="1949547"/>
              <a:ext cx="555406" cy="538049"/>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p:cNvSpPr/>
          <p:nvPr/>
        </p:nvSpPr>
        <p:spPr>
          <a:xfrm>
            <a:off x="255621" y="218364"/>
            <a:ext cx="3030816" cy="64144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509982" y="297516"/>
            <a:ext cx="5472752" cy="2868765"/>
          </a:xfrm>
          <a:prstGeom prst="rect">
            <a:avLst/>
          </a:prstGeom>
          <a:solidFill>
            <a:srgbClr val="FFFFFF">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27059" y="297516"/>
            <a:ext cx="3189796" cy="430176"/>
          </a:xfrm>
          <a:prstGeom prst="rect">
            <a:avLst/>
          </a:prstGeom>
        </p:spPr>
      </p:pic>
      <p:sp>
        <p:nvSpPr>
          <p:cNvPr id="6" name="Slide Number Placeholder 5"/>
          <p:cNvSpPr>
            <a:spLocks noGrp="1"/>
          </p:cNvSpPr>
          <p:nvPr>
            <p:ph type="sldNum" sz="quarter" idx="12"/>
          </p:nvPr>
        </p:nvSpPr>
        <p:spPr>
          <a:xfrm>
            <a:off x="9104965" y="6255092"/>
            <a:ext cx="2743200" cy="365125"/>
          </a:xfrm>
        </p:spPr>
        <p:txBody>
          <a:bodyPr/>
          <a:lstStyle>
            <a:lvl1pPr>
              <a:defRPr>
                <a:solidFill>
                  <a:schemeClr val="bg1"/>
                </a:solidFill>
                <a:latin typeface="Segoe UI Semibold" panose="020B0702040204020203" pitchFamily="34" charset="0"/>
              </a:defRPr>
            </a:lvl1pPr>
          </a:lstStyle>
          <a:p>
            <a:fld id="{C25C6D00-6420-4ABD-A08E-C05D3B4CD666}" type="slidenum">
              <a:rPr lang="en-US" smtClean="0"/>
              <a:t>‹#›</a:t>
            </a:fld>
            <a:endParaRPr lang="en-US"/>
          </a:p>
        </p:txBody>
      </p:sp>
      <p:grpSp>
        <p:nvGrpSpPr>
          <p:cNvPr id="31" name="Group 30"/>
          <p:cNvGrpSpPr/>
          <p:nvPr/>
        </p:nvGrpSpPr>
        <p:grpSpPr>
          <a:xfrm>
            <a:off x="10530273" y="5880370"/>
            <a:ext cx="1301885" cy="606738"/>
            <a:chOff x="10717834" y="5953476"/>
            <a:chExt cx="1051094" cy="489858"/>
          </a:xfrm>
        </p:grpSpPr>
        <p:sp>
          <p:nvSpPr>
            <p:cNvPr id="32" name="Oval 31"/>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0320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3" name="Rectangle 22"/>
          <p:cNvSpPr/>
          <p:nvPr/>
        </p:nvSpPr>
        <p:spPr>
          <a:xfrm>
            <a:off x="254974" y="4032574"/>
            <a:ext cx="11723425" cy="25959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1709738"/>
            <a:ext cx="10515600" cy="2284973"/>
          </a:xfrm>
        </p:spPr>
        <p:txBody>
          <a:bodyPr anchor="ctr">
            <a:normAutofit/>
          </a:bodyPr>
          <a:lstStyle>
            <a:lvl1pPr algn="ctr">
              <a:defRPr sz="4400">
                <a:solidFill>
                  <a:schemeClr val="tx1">
                    <a:lumMod val="65000"/>
                    <a:lumOff val="35000"/>
                  </a:schemeClr>
                </a:solidFill>
                <a:latin typeface="Segoe UI Light" panose="020B0502040204020203"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nchor="ctr"/>
          <a:lstStyle>
            <a:lvl1pPr marL="0" indent="0" algn="ctr">
              <a:buNone/>
              <a:defRPr sz="2400">
                <a:solidFill>
                  <a:schemeClr val="bg1"/>
                </a:solidFill>
                <a:latin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99D1683F-8FF5-4D0E-9ABE-C6F26E10045F}" type="datetime1">
              <a:rPr lang="en-US" smtClean="0"/>
              <a:pPr>
                <a:defRPr/>
              </a:pPr>
              <a:t>11/9/2022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036992" y="6220194"/>
            <a:ext cx="2743200" cy="365125"/>
          </a:xfrm>
        </p:spPr>
        <p:txBody>
          <a:bodyPr/>
          <a:lstStyle>
            <a:lvl1pPr>
              <a:defRPr>
                <a:solidFill>
                  <a:schemeClr val="bg1"/>
                </a:solidFill>
              </a:defRPr>
            </a:lvl1pPr>
          </a:lstStyle>
          <a:p>
            <a:fld id="{C25C6D00-6420-4ABD-A08E-C05D3B4CD666}" type="slidenum">
              <a:rPr lang="en-US" smtClean="0"/>
              <a:t>‹#›</a:t>
            </a:fld>
            <a:endParaRPr lang="en-US"/>
          </a:p>
        </p:txBody>
      </p:sp>
      <p:sp>
        <p:nvSpPr>
          <p:cNvPr id="7" name="Rectangle 6"/>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6827001" y="313900"/>
            <a:ext cx="5073845" cy="2478445"/>
            <a:chOff x="6635933" y="200380"/>
            <a:chExt cx="5073845" cy="2478445"/>
          </a:xfrm>
        </p:grpSpPr>
        <p:sp>
          <p:nvSpPr>
            <p:cNvPr id="9" name="Rectangle: Rounded Corners 8"/>
            <p:cNvSpPr/>
            <p:nvPr/>
          </p:nvSpPr>
          <p:spPr>
            <a:xfrm>
              <a:off x="7305607" y="200380"/>
              <a:ext cx="796212" cy="771330"/>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p:cNvSpPr/>
            <p:nvPr/>
          </p:nvSpPr>
          <p:spPr>
            <a:xfrm>
              <a:off x="8804725" y="458140"/>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p:cNvSpPr/>
            <p:nvPr/>
          </p:nvSpPr>
          <p:spPr>
            <a:xfrm>
              <a:off x="8462603" y="1907495"/>
              <a:ext cx="796212" cy="771330"/>
            </a:xfrm>
            <a:prstGeom prst="roundRect">
              <a:avLst>
                <a:gd name="adj" fmla="val 3764"/>
              </a:avLst>
            </a:prstGeom>
            <a:solidFill>
              <a:srgbClr val="B2B2B2">
                <a:alpha val="3568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p:cNvSpPr/>
            <p:nvPr/>
          </p:nvSpPr>
          <p:spPr>
            <a:xfrm>
              <a:off x="9146848" y="1282506"/>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p:cNvSpPr/>
            <p:nvPr/>
          </p:nvSpPr>
          <p:spPr>
            <a:xfrm>
              <a:off x="7941410" y="792047"/>
              <a:ext cx="639381" cy="61940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p:cNvSpPr/>
            <p:nvPr/>
          </p:nvSpPr>
          <p:spPr>
            <a:xfrm>
              <a:off x="7716153" y="1605650"/>
              <a:ext cx="639381" cy="619400"/>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p:cNvSpPr/>
            <p:nvPr/>
          </p:nvSpPr>
          <p:spPr>
            <a:xfrm>
              <a:off x="8507467" y="1171388"/>
              <a:ext cx="564845" cy="547193"/>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p:cNvSpPr/>
            <p:nvPr/>
          </p:nvSpPr>
          <p:spPr>
            <a:xfrm>
              <a:off x="10432141" y="824398"/>
              <a:ext cx="446465" cy="432512"/>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p:cNvSpPr/>
            <p:nvPr/>
          </p:nvSpPr>
          <p:spPr>
            <a:xfrm>
              <a:off x="9980380" y="1137850"/>
              <a:ext cx="564845" cy="547193"/>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p:cNvSpPr/>
            <p:nvPr/>
          </p:nvSpPr>
          <p:spPr>
            <a:xfrm>
              <a:off x="9767706" y="1872314"/>
              <a:ext cx="629444" cy="609773"/>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p:cNvSpPr/>
            <p:nvPr/>
          </p:nvSpPr>
          <p:spPr>
            <a:xfrm>
              <a:off x="6964281" y="782202"/>
              <a:ext cx="533580" cy="516905"/>
            </a:xfrm>
            <a:prstGeom prst="roundRect">
              <a:avLst>
                <a:gd name="adj" fmla="val 3764"/>
              </a:avLst>
            </a:prstGeom>
            <a:solidFill>
              <a:srgbClr val="B2B2B2">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p:cNvSpPr/>
            <p:nvPr/>
          </p:nvSpPr>
          <p:spPr>
            <a:xfrm>
              <a:off x="6635933" y="471069"/>
              <a:ext cx="452249" cy="438116"/>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p:cNvSpPr/>
            <p:nvPr/>
          </p:nvSpPr>
          <p:spPr>
            <a:xfrm>
              <a:off x="10913566" y="1332916"/>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p:cNvSpPr/>
            <p:nvPr/>
          </p:nvSpPr>
          <p:spPr>
            <a:xfrm>
              <a:off x="10505113" y="1949547"/>
              <a:ext cx="555406" cy="538049"/>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04" y="297516"/>
            <a:ext cx="3189796" cy="430176"/>
          </a:xfrm>
          <a:prstGeom prst="rect">
            <a:avLst/>
          </a:prstGeom>
        </p:spPr>
      </p:pic>
      <p:sp>
        <p:nvSpPr>
          <p:cNvPr id="27" name="Rectangle 26"/>
          <p:cNvSpPr/>
          <p:nvPr/>
        </p:nvSpPr>
        <p:spPr>
          <a:xfrm>
            <a:off x="6509982" y="297516"/>
            <a:ext cx="5472752" cy="2868765"/>
          </a:xfrm>
          <a:prstGeom prst="rect">
            <a:avLst/>
          </a:prstGeom>
          <a:solidFill>
            <a:srgbClr val="FFFFFF">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p:cNvGrpSpPr/>
          <p:nvPr/>
        </p:nvGrpSpPr>
        <p:grpSpPr>
          <a:xfrm>
            <a:off x="10588218" y="3721982"/>
            <a:ext cx="1301885" cy="606738"/>
            <a:chOff x="10717834" y="5953476"/>
            <a:chExt cx="1051094" cy="489858"/>
          </a:xfrm>
        </p:grpSpPr>
        <p:sp>
          <p:nvSpPr>
            <p:cNvPr id="29" name="Oval 28"/>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2792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sp>
        <p:nvSpPr>
          <p:cNvPr id="5" name="Rectangle 4"/>
          <p:cNvSpPr/>
          <p:nvPr/>
        </p:nvSpPr>
        <p:spPr>
          <a:xfrm>
            <a:off x="406400" y="304800"/>
            <a:ext cx="2743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pic>
        <p:nvPicPr>
          <p:cNvPr id="6" name="Picture 9" descr="Google_Scholar_logo.png"/>
          <p:cNvPicPr>
            <a:picLocks noChangeAspect="1"/>
          </p:cNvPicPr>
          <p:nvPr/>
        </p:nvPicPr>
        <p:blipFill>
          <a:blip r:embed="rId2" cstate="print"/>
          <a:srcRect/>
          <a:stretch>
            <a:fillRect/>
          </a:stretch>
        </p:blipFill>
        <p:spPr bwMode="auto">
          <a:xfrm>
            <a:off x="533401" y="381000"/>
            <a:ext cx="2514599" cy="685800"/>
          </a:xfrm>
          <a:prstGeom prst="rect">
            <a:avLst/>
          </a:prstGeom>
          <a:noFill/>
          <a:ln w="9525">
            <a:noFill/>
            <a:miter lim="800000"/>
            <a:headEnd/>
            <a:tailEnd/>
          </a:ln>
        </p:spPr>
      </p:pic>
      <p:sp>
        <p:nvSpPr>
          <p:cNvPr id="7" name="Rectangle 6"/>
          <p:cNvSpPr/>
          <p:nvPr/>
        </p:nvSpPr>
        <p:spPr>
          <a:xfrm>
            <a:off x="304800" y="228600"/>
            <a:ext cx="11582400" cy="640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70C0"/>
              </a:buClr>
              <a:buSzPct val="100000"/>
              <a:buFont typeface="Wingdings 2" pitchFamily="18" charset="2"/>
              <a:buChar char="¢"/>
              <a:defRPr/>
            </a:pPr>
            <a:endParaRPr lang="en-US" dirty="0"/>
          </a:p>
        </p:txBody>
      </p:sp>
      <p:sp>
        <p:nvSpPr>
          <p:cNvPr id="8" name="Rectangle 7"/>
          <p:cNvSpPr/>
          <p:nvPr/>
        </p:nvSpPr>
        <p:spPr>
          <a:xfrm>
            <a:off x="508000" y="381000"/>
            <a:ext cx="3048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sp>
        <p:nvSpPr>
          <p:cNvPr id="9" name="Rectangle 8"/>
          <p:cNvSpPr/>
          <p:nvPr/>
        </p:nvSpPr>
        <p:spPr>
          <a:xfrm>
            <a:off x="508000" y="381000"/>
            <a:ext cx="3048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cxnSp>
        <p:nvCxnSpPr>
          <p:cNvPr id="10" name="Straight Connector 9"/>
          <p:cNvCxnSpPr/>
          <p:nvPr/>
        </p:nvCxnSpPr>
        <p:spPr>
          <a:xfrm rot="16200000" flipH="1">
            <a:off x="6122562" y="-4483893"/>
            <a:ext cx="1587" cy="1092200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pic>
        <p:nvPicPr>
          <p:cNvPr id="13" name="Picture 20" descr="44.png"/>
          <p:cNvPicPr>
            <a:picLocks noChangeAspect="1"/>
          </p:cNvPicPr>
          <p:nvPr/>
        </p:nvPicPr>
        <p:blipFill>
          <a:blip r:embed="rId3" cstate="print"/>
          <a:srcRect/>
          <a:stretch>
            <a:fillRect/>
          </a:stretch>
        </p:blipFill>
        <p:spPr bwMode="auto">
          <a:xfrm>
            <a:off x="9561931" y="382142"/>
            <a:ext cx="2057399" cy="185737"/>
          </a:xfrm>
          <a:prstGeom prst="rect">
            <a:avLst/>
          </a:prstGeom>
          <a:noFill/>
          <a:ln w="9525">
            <a:noFill/>
            <a:miter lim="800000"/>
            <a:headEnd/>
            <a:tailEnd/>
          </a:ln>
        </p:spPr>
      </p:pic>
      <p:sp>
        <p:nvSpPr>
          <p:cNvPr id="14" name="Date Placeholder 3"/>
          <p:cNvSpPr txBox="1">
            <a:spLocks/>
          </p:cNvSpPr>
          <p:nvPr/>
        </p:nvSpPr>
        <p:spPr>
          <a:xfrm>
            <a:off x="9097108" y="6019801"/>
            <a:ext cx="2860431" cy="365125"/>
          </a:xfrm>
          <a:prstGeom prst="rect">
            <a:avLst/>
          </a:prstGeom>
        </p:spPr>
        <p:txBody>
          <a:bodyPr anchor="ctr"/>
          <a:lstStyle>
            <a:lvl1pPr>
              <a:defRPr u="none">
                <a:solidFill>
                  <a:schemeClr val="bg1"/>
                </a:solidFill>
              </a:defRPr>
            </a:lvl1pPr>
          </a:lstStyle>
          <a:p>
            <a:pPr>
              <a:lnSpc>
                <a:spcPct val="95000"/>
              </a:lnSpc>
              <a:buClr>
                <a:srgbClr val="000000"/>
              </a:buClr>
              <a:buSzPct val="100000"/>
              <a:buFont typeface="Times New Roman" pitchFamily="18" charset="0"/>
              <a:buNone/>
              <a:defRPr/>
            </a:pPr>
            <a:r>
              <a:rPr lang="en-US" sz="1200">
                <a:solidFill>
                  <a:schemeClr val="tx2">
                    <a:lumMod val="75000"/>
                  </a:schemeClr>
                </a:solidFill>
              </a:rPr>
              <a:t>By Chandrashekhar Deshpande</a:t>
            </a:r>
            <a:endParaRPr lang="en-US" sz="1200" dirty="0">
              <a:solidFill>
                <a:schemeClr val="tx2">
                  <a:lumMod val="75000"/>
                </a:schemeClr>
              </a:solidFill>
            </a:endParaRPr>
          </a:p>
        </p:txBody>
      </p:sp>
      <p:sp>
        <p:nvSpPr>
          <p:cNvPr id="2" name="Title 1"/>
          <p:cNvSpPr>
            <a:spLocks noGrp="1"/>
          </p:cNvSpPr>
          <p:nvPr>
            <p:ph type="title"/>
          </p:nvPr>
        </p:nvSpPr>
        <p:spPr>
          <a:xfrm>
            <a:off x="812800" y="274638"/>
            <a:ext cx="10871200" cy="792162"/>
          </a:xfrm>
        </p:spPr>
        <p:txBody>
          <a:bodyPr>
            <a:normAutofit/>
          </a:bodyPr>
          <a:lstStyle>
            <a:lvl1pPr algn="l">
              <a:defRPr sz="2800">
                <a:solidFill>
                  <a:srgbClr val="0070C0"/>
                </a:solidFill>
                <a:latin typeface="+mj-lt"/>
                <a:ea typeface="Segoe UI" pitchFamily="34" charset="0"/>
                <a:cs typeface="Segoe UI"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540912" y="1180003"/>
            <a:ext cx="10972800" cy="5181600"/>
          </a:xfrm>
        </p:spPr>
        <p:txBody>
          <a:bodyPr>
            <a:normAutofit/>
          </a:bodyPr>
          <a:lstStyle>
            <a:lvl1pPr>
              <a:buClr>
                <a:srgbClr val="0070C0"/>
              </a:buClr>
              <a:buSzPct val="75000"/>
              <a:buFont typeface="Wingdings 2" pitchFamily="18" charset="2"/>
              <a:buChar char="¢"/>
              <a:defRPr sz="2800">
                <a:solidFill>
                  <a:schemeClr val="tx1"/>
                </a:solidFill>
                <a:latin typeface="+mj-lt"/>
                <a:ea typeface="Segoe UI" pitchFamily="34" charset="0"/>
                <a:cs typeface="Segoe UI" pitchFamily="34" charset="0"/>
              </a:defRPr>
            </a:lvl1pPr>
            <a:lvl2pPr>
              <a:buClr>
                <a:srgbClr val="0070C0"/>
              </a:buClr>
              <a:buSzPct val="75000"/>
              <a:buFont typeface="Wingdings 2" pitchFamily="18" charset="2"/>
              <a:buChar char="¢"/>
              <a:defRPr sz="2400">
                <a:solidFill>
                  <a:schemeClr val="tx1"/>
                </a:solidFill>
                <a:latin typeface="+mj-lt"/>
                <a:ea typeface="Segoe UI" pitchFamily="34" charset="0"/>
                <a:cs typeface="Segoe UI" pitchFamily="34" charset="0"/>
              </a:defRPr>
            </a:lvl2pPr>
            <a:lvl3pPr>
              <a:buClr>
                <a:srgbClr val="0070C0"/>
              </a:buClr>
              <a:buSzPct val="75000"/>
              <a:buFont typeface="Wingdings 2" pitchFamily="18" charset="2"/>
              <a:buChar char="¢"/>
              <a:defRPr sz="2000">
                <a:solidFill>
                  <a:schemeClr val="tx1"/>
                </a:solidFill>
                <a:latin typeface="+mj-lt"/>
                <a:ea typeface="Segoe UI" pitchFamily="34" charset="0"/>
                <a:cs typeface="Segoe UI" pitchFamily="34" charset="0"/>
              </a:defRPr>
            </a:lvl3pPr>
            <a:lvl4pPr>
              <a:buClr>
                <a:srgbClr val="0070C0"/>
              </a:buClr>
              <a:buSzPct val="75000"/>
              <a:buFont typeface="Wingdings 2" pitchFamily="18" charset="2"/>
              <a:buChar char="¢"/>
              <a:defRPr sz="1800">
                <a:solidFill>
                  <a:schemeClr val="tx1"/>
                </a:solidFill>
                <a:latin typeface="+mj-lt"/>
                <a:ea typeface="Segoe UI" pitchFamily="34" charset="0"/>
                <a:cs typeface="Segoe UI" pitchFamily="34" charset="0"/>
              </a:defRPr>
            </a:lvl4pPr>
            <a:lvl5pPr>
              <a:buClr>
                <a:srgbClr val="0070C0"/>
              </a:buClr>
              <a:buSzPct val="75000"/>
              <a:buFont typeface="Wingdings 2" pitchFamily="18" charset="2"/>
              <a:buChar char="¢"/>
              <a:defRPr sz="1800">
                <a:solidFill>
                  <a:schemeClr val="tx1"/>
                </a:solidFill>
                <a:latin typeface="+mj-lt"/>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75FB03-3E1C-45DF-9EFE-1758FB096B4F}" type="datetime1">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8" name="Rectangle 7"/>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04" y="297516"/>
            <a:ext cx="3189796" cy="430176"/>
          </a:xfrm>
          <a:prstGeom prst="rect">
            <a:avLst/>
          </a:prstGeom>
        </p:spPr>
      </p:pic>
      <p:sp>
        <p:nvSpPr>
          <p:cNvPr id="10" name="Rectangle 9"/>
          <p:cNvSpPr/>
          <p:nvPr/>
        </p:nvSpPr>
        <p:spPr>
          <a:xfrm>
            <a:off x="8965566" y="6226649"/>
            <a:ext cx="3030816" cy="4230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726100" y="6226115"/>
            <a:ext cx="143808" cy="423081"/>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10530273" y="5880370"/>
            <a:ext cx="1301885" cy="606738"/>
            <a:chOff x="10717834" y="5953476"/>
            <a:chExt cx="1051094" cy="489858"/>
          </a:xfrm>
        </p:grpSpPr>
        <p:sp>
          <p:nvSpPr>
            <p:cNvPr id="14" name="Oval 13"/>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lide Number Placeholder 6"/>
          <p:cNvSpPr>
            <a:spLocks noGrp="1"/>
          </p:cNvSpPr>
          <p:nvPr>
            <p:ph type="sldNum" sz="quarter" idx="12"/>
          </p:nvPr>
        </p:nvSpPr>
        <p:spPr>
          <a:xfrm>
            <a:off x="9088958" y="6247025"/>
            <a:ext cx="2743200" cy="365125"/>
          </a:xfrm>
        </p:spPr>
        <p:txBody>
          <a:bodyPr/>
          <a:lstStyle>
            <a:lvl1pPr>
              <a:defRPr>
                <a:solidFill>
                  <a:schemeClr val="bg1"/>
                </a:solidFill>
              </a:defRPr>
            </a:lvl1pPr>
          </a:lstStyle>
          <a:p>
            <a:pPr>
              <a:defRPr/>
            </a:pPr>
            <a:fld id="{2292885F-79E9-4EC0-B0FB-F029C185F4B5}" type="slidenum">
              <a:rPr lang="en-US" smtClean="0"/>
              <a:pPr>
                <a:defRPr/>
              </a:pPr>
              <a:t>‹#›</a:t>
            </a:fld>
            <a:endParaRPr lang="en-US" dirty="0"/>
          </a:p>
        </p:txBody>
      </p:sp>
    </p:spTree>
    <p:extLst>
      <p:ext uri="{BB962C8B-B14F-4D97-AF65-F5344CB8AC3E}">
        <p14:creationId xmlns:p14="http://schemas.microsoft.com/office/powerpoint/2010/main" val="3709202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224464-7759-4097-B573-F243E16B0A20}" type="datetime1">
              <a:rPr lang="en-US" smtClean="0"/>
              <a:t>11/9/2022</a:t>
            </a:fld>
            <a:endParaRPr lang="en-US"/>
          </a:p>
        </p:txBody>
      </p:sp>
      <p:sp>
        <p:nvSpPr>
          <p:cNvPr id="8" name="Footer Placeholder 7"/>
          <p:cNvSpPr>
            <a:spLocks noGrp="1"/>
          </p:cNvSpPr>
          <p:nvPr>
            <p:ph type="ftr" sz="quarter" idx="11"/>
          </p:nvPr>
        </p:nvSpPr>
        <p:spPr/>
        <p:txBody>
          <a:bodyPr/>
          <a:lstStyle/>
          <a:p>
            <a:endParaRPr lang="en-US"/>
          </a:p>
        </p:txBody>
      </p:sp>
      <p:sp>
        <p:nvSpPr>
          <p:cNvPr id="10" name="Rectangle 9"/>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04" y="297516"/>
            <a:ext cx="3189796" cy="430176"/>
          </a:xfrm>
          <a:prstGeom prst="rect">
            <a:avLst/>
          </a:prstGeom>
        </p:spPr>
      </p:pic>
      <p:sp>
        <p:nvSpPr>
          <p:cNvPr id="12" name="Rectangle 11"/>
          <p:cNvSpPr/>
          <p:nvPr/>
        </p:nvSpPr>
        <p:spPr>
          <a:xfrm>
            <a:off x="8965566" y="6226649"/>
            <a:ext cx="3030816" cy="4230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726100" y="6226115"/>
            <a:ext cx="143808" cy="423081"/>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10530273" y="5880370"/>
            <a:ext cx="1301885" cy="606738"/>
            <a:chOff x="10717834" y="5953476"/>
            <a:chExt cx="1051094" cy="489858"/>
          </a:xfrm>
        </p:grpSpPr>
        <p:sp>
          <p:nvSpPr>
            <p:cNvPr id="16" name="Oval 15"/>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Slide Number Placeholder 8"/>
          <p:cNvSpPr>
            <a:spLocks noGrp="1"/>
          </p:cNvSpPr>
          <p:nvPr>
            <p:ph type="sldNum" sz="quarter" idx="12"/>
          </p:nvPr>
        </p:nvSpPr>
        <p:spPr>
          <a:xfrm>
            <a:off x="9088958" y="6275759"/>
            <a:ext cx="2743200" cy="365125"/>
          </a:xfrm>
        </p:spPr>
        <p:txBody>
          <a:bodyPr/>
          <a:lstStyle>
            <a:lvl1pPr>
              <a:defRPr>
                <a:solidFill>
                  <a:schemeClr val="bg1"/>
                </a:solidFill>
              </a:defRPr>
            </a:lvl1pPr>
          </a:lstStyle>
          <a:p>
            <a:pPr>
              <a:defRPr/>
            </a:pPr>
            <a:fld id="{BED54B90-B69B-4716-9619-53CEE4F25659}" type="slidenum">
              <a:rPr lang="en-US" smtClean="0"/>
              <a:pPr>
                <a:defRPr/>
              </a:pPr>
              <a:t>‹#›</a:t>
            </a:fld>
            <a:endParaRPr lang="en-US" dirty="0"/>
          </a:p>
        </p:txBody>
      </p:sp>
    </p:spTree>
    <p:extLst>
      <p:ext uri="{BB962C8B-B14F-4D97-AF65-F5344CB8AC3E}">
        <p14:creationId xmlns:p14="http://schemas.microsoft.com/office/powerpoint/2010/main" val="2019342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09433" y="365125"/>
            <a:ext cx="10944367" cy="753991"/>
          </a:xfrm>
        </p:spPr>
        <p:txBody>
          <a:bodyPr>
            <a:normAutofit/>
          </a:bodyPr>
          <a:lstStyle>
            <a:lvl1pPr>
              <a:defRPr sz="2400">
                <a:solidFill>
                  <a:srgbClr val="0070C0"/>
                </a:solidFill>
                <a:latin typeface="Segoe UI Semibold" panose="020B0702040204020203" pitchFamily="34" charset="0"/>
              </a:defRPr>
            </a:lvl1pPr>
          </a:lstStyle>
          <a:p>
            <a:r>
              <a:rPr lang="en-US"/>
              <a:t>Click to edit Master title style</a:t>
            </a:r>
          </a:p>
        </p:txBody>
      </p:sp>
      <p:sp>
        <p:nvSpPr>
          <p:cNvPr id="3" name="Date Placeholder 2"/>
          <p:cNvSpPr>
            <a:spLocks noGrp="1"/>
          </p:cNvSpPr>
          <p:nvPr>
            <p:ph type="dt" sz="half" idx="10"/>
          </p:nvPr>
        </p:nvSpPr>
        <p:spPr/>
        <p:txBody>
          <a:bodyPr/>
          <a:lstStyle/>
          <a:p>
            <a:pPr>
              <a:defRPr/>
            </a:pPr>
            <a:fld id="{A2FDF722-315E-43F9-A8B2-B8D5FB202082}" type="datetime1">
              <a:rPr lang="en-US" smtClean="0"/>
              <a:pPr>
                <a:defRPr/>
              </a:pPr>
              <a:t>11/9/2022</a:t>
            </a:fld>
            <a:endParaRPr lang="en-US" dirty="0"/>
          </a:p>
        </p:txBody>
      </p:sp>
      <p:sp>
        <p:nvSpPr>
          <p:cNvPr id="4" name="Footer Placeholder 3"/>
          <p:cNvSpPr>
            <a:spLocks noGrp="1"/>
          </p:cNvSpPr>
          <p:nvPr>
            <p:ph type="ftr" sz="quarter" idx="11"/>
          </p:nvPr>
        </p:nvSpPr>
        <p:spPr/>
        <p:txBody>
          <a:bodyPr/>
          <a:lstStyle/>
          <a:p>
            <a:endParaRPr lang="en-US"/>
          </a:p>
        </p:txBody>
      </p:sp>
      <p:sp>
        <p:nvSpPr>
          <p:cNvPr id="6" name="Rectangle 5"/>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56544" y="297516"/>
            <a:ext cx="3189796" cy="430176"/>
          </a:xfrm>
          <a:prstGeom prst="rect">
            <a:avLst/>
          </a:prstGeom>
        </p:spPr>
      </p:pic>
      <p:cxnSp>
        <p:nvCxnSpPr>
          <p:cNvPr id="8" name="Straight Connector 7"/>
          <p:cNvCxnSpPr/>
          <p:nvPr/>
        </p:nvCxnSpPr>
        <p:spPr>
          <a:xfrm>
            <a:off x="245660" y="1279525"/>
            <a:ext cx="503602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281684" y="1215190"/>
            <a:ext cx="124326" cy="124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965566" y="6226649"/>
            <a:ext cx="3030816" cy="4230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726100" y="6226115"/>
            <a:ext cx="143808" cy="423081"/>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10530273" y="5880370"/>
            <a:ext cx="1301885" cy="606738"/>
            <a:chOff x="10717834" y="5953476"/>
            <a:chExt cx="1051094" cy="489858"/>
          </a:xfrm>
        </p:grpSpPr>
        <p:sp>
          <p:nvSpPr>
            <p:cNvPr id="14" name="Oval 13"/>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Slide Number Placeholder 4"/>
          <p:cNvSpPr>
            <a:spLocks noGrp="1"/>
          </p:cNvSpPr>
          <p:nvPr>
            <p:ph type="sldNum" sz="quarter" idx="12"/>
          </p:nvPr>
        </p:nvSpPr>
        <p:spPr>
          <a:xfrm>
            <a:off x="9088958" y="6261351"/>
            <a:ext cx="2743200" cy="365125"/>
          </a:xfrm>
        </p:spPr>
        <p:txBody>
          <a:bodyPr/>
          <a:lstStyle>
            <a:lvl1pPr>
              <a:defRPr>
                <a:solidFill>
                  <a:schemeClr val="bg1"/>
                </a:solidFill>
              </a:defRPr>
            </a:lvl1pPr>
          </a:lstStyle>
          <a:p>
            <a:pPr>
              <a:defRPr/>
            </a:pPr>
            <a:fld id="{480C8A4F-63C8-494F-B3DE-BC0F2478CF01}" type="slidenum">
              <a:rPr lang="en-US" smtClean="0"/>
              <a:pPr>
                <a:defRPr/>
              </a:pPr>
              <a:t>‹#›</a:t>
            </a:fld>
            <a:endParaRPr lang="en-US" dirty="0"/>
          </a:p>
        </p:txBody>
      </p:sp>
    </p:spTree>
    <p:extLst>
      <p:ext uri="{BB962C8B-B14F-4D97-AF65-F5344CB8AC3E}">
        <p14:creationId xmlns:p14="http://schemas.microsoft.com/office/powerpoint/2010/main" val="2397679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A2FDF722-315E-43F9-A8B2-B8D5FB202082}" type="datetime1">
              <a:rPr lang="en-US" smtClean="0"/>
              <a:pPr>
                <a:defRPr/>
              </a:pPr>
              <a:t>11/9/2022</a:t>
            </a:fld>
            <a:endParaRPr lang="en-US" dirty="0"/>
          </a:p>
        </p:txBody>
      </p:sp>
      <p:sp>
        <p:nvSpPr>
          <p:cNvPr id="3" name="Footer Placeholder 2"/>
          <p:cNvSpPr>
            <a:spLocks noGrp="1"/>
          </p:cNvSpPr>
          <p:nvPr>
            <p:ph type="ftr" sz="quarter" idx="11"/>
          </p:nvPr>
        </p:nvSpPr>
        <p:spPr/>
        <p:txBody>
          <a:bodyPr/>
          <a:lstStyle/>
          <a:p>
            <a:endParaRPr lang="en-US"/>
          </a:p>
        </p:txBody>
      </p:sp>
      <p:sp>
        <p:nvSpPr>
          <p:cNvPr id="5" name="Rectangle 4"/>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965566" y="6226649"/>
            <a:ext cx="3030816" cy="4230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726100" y="6226115"/>
            <a:ext cx="143808" cy="423081"/>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p:cNvSpPr txBox="1">
            <a:spLocks/>
          </p:cNvSpPr>
          <p:nvPr/>
        </p:nvSpPr>
        <p:spPr>
          <a:xfrm>
            <a:off x="8965566" y="514263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12568EF-7BAD-4945-B6F2-C41C476107F9}" type="slidenum">
              <a:rPr lang="en-US" smtClean="0"/>
              <a:pPr/>
              <a:t>‹#›</a:t>
            </a:fld>
            <a:endParaRPr lang="en-US" dirty="0"/>
          </a:p>
        </p:txBody>
      </p:sp>
      <p:grpSp>
        <p:nvGrpSpPr>
          <p:cNvPr id="9" name="Group 8"/>
          <p:cNvGrpSpPr/>
          <p:nvPr/>
        </p:nvGrpSpPr>
        <p:grpSpPr>
          <a:xfrm>
            <a:off x="10530273" y="5880370"/>
            <a:ext cx="1301885" cy="606738"/>
            <a:chOff x="10717834" y="5953476"/>
            <a:chExt cx="1051094" cy="489858"/>
          </a:xfrm>
        </p:grpSpPr>
        <p:sp>
          <p:nvSpPr>
            <p:cNvPr id="10" name="Oval 9"/>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p:cNvSpPr>
            <a:spLocks noGrp="1"/>
          </p:cNvSpPr>
          <p:nvPr>
            <p:ph type="sldNum" sz="quarter" idx="12"/>
          </p:nvPr>
        </p:nvSpPr>
        <p:spPr>
          <a:xfrm>
            <a:off x="9088958" y="6261647"/>
            <a:ext cx="2743200" cy="365125"/>
          </a:xfrm>
        </p:spPr>
        <p:txBody>
          <a:bodyPr/>
          <a:lstStyle>
            <a:lvl1pPr>
              <a:defRPr>
                <a:solidFill>
                  <a:schemeClr val="bg1"/>
                </a:solidFill>
              </a:defRPr>
            </a:lvl1pPr>
          </a:lstStyle>
          <a:p>
            <a:pPr>
              <a:defRPr/>
            </a:pPr>
            <a:fld id="{480C8A4F-63C8-494F-B3DE-BC0F2478CF01}" type="slidenum">
              <a:rPr lang="en-US" smtClean="0"/>
              <a:pPr>
                <a:defRPr/>
              </a:pPr>
              <a:t>‹#›</a:t>
            </a:fld>
            <a:endParaRPr lang="en-US" dirty="0"/>
          </a:p>
        </p:txBody>
      </p:sp>
    </p:spTree>
    <p:extLst>
      <p:ext uri="{BB962C8B-B14F-4D97-AF65-F5344CB8AC3E}">
        <p14:creationId xmlns:p14="http://schemas.microsoft.com/office/powerpoint/2010/main" val="754890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08B91A5-3819-4801-BA5A-731B79FD01CA}" type="datetime1">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8D5B6B41-8954-43DE-9F64-5A9B17058F98}" type="slidenum">
              <a:rPr lang="en-US" smtClean="0"/>
              <a:pPr>
                <a:defRPr/>
              </a:pPr>
              <a:t>‹#›</a:t>
            </a:fld>
            <a:endParaRPr lang="en-US" dirty="0"/>
          </a:p>
        </p:txBody>
      </p:sp>
    </p:spTree>
    <p:extLst>
      <p:ext uri="{BB962C8B-B14F-4D97-AF65-F5344CB8AC3E}">
        <p14:creationId xmlns:p14="http://schemas.microsoft.com/office/powerpoint/2010/main" val="4045044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981064-DFA7-464D-8D40-5A5629BF8073}" type="datetime1">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C29BA1F5-3798-4B59-9295-59716E527105}" type="slidenum">
              <a:rPr lang="en-US" smtClean="0"/>
              <a:pPr>
                <a:defRPr/>
              </a:pPr>
              <a:t>‹#›</a:t>
            </a:fld>
            <a:endParaRPr lang="en-US" dirty="0"/>
          </a:p>
        </p:txBody>
      </p:sp>
    </p:spTree>
    <p:extLst>
      <p:ext uri="{BB962C8B-B14F-4D97-AF65-F5344CB8AC3E}">
        <p14:creationId xmlns:p14="http://schemas.microsoft.com/office/powerpoint/2010/main" val="4166568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A2FDF722-315E-43F9-A8B2-B8D5FB202082}" type="datetime1">
              <a:rPr lang="en-US" smtClean="0"/>
              <a:pPr>
                <a:defRPr/>
              </a:pPr>
              <a:t>11/9/2022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480C8A4F-63C8-494F-B3DE-BC0F2478CF01}" type="slidenum">
              <a:rPr lang="en-US" smtClean="0"/>
              <a:pPr>
                <a:defRPr/>
              </a:pPr>
              <a:t>‹#›</a:t>
            </a:fld>
            <a:endParaRPr lang="en-US" dirty="0"/>
          </a:p>
        </p:txBody>
      </p:sp>
    </p:spTree>
    <p:extLst>
      <p:ext uri="{BB962C8B-B14F-4D97-AF65-F5344CB8AC3E}">
        <p14:creationId xmlns:p14="http://schemas.microsoft.com/office/powerpoint/2010/main" val="948849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9311BA55-DFF5-4261-8526-5A0023C0C8B4}" type="datetime1">
              <a:rPr lang="en-US" smtClean="0"/>
              <a:pPr>
                <a:defRPr/>
              </a:pPr>
              <a:t>11/9/2022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03941EB6-F6D2-4B9D-A6FA-808F97B8919C}" type="slidenum">
              <a:rPr lang="en-US" smtClean="0"/>
              <a:pPr>
                <a:defRPr/>
              </a:pPr>
              <a:t>‹#›</a:t>
            </a:fld>
            <a:endParaRPr lang="en-US" dirty="0"/>
          </a:p>
        </p:txBody>
      </p:sp>
    </p:spTree>
    <p:extLst>
      <p:ext uri="{BB962C8B-B14F-4D97-AF65-F5344CB8AC3E}">
        <p14:creationId xmlns:p14="http://schemas.microsoft.com/office/powerpoint/2010/main" val="3614589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1295401"/>
            <a:ext cx="11264900" cy="5022623"/>
          </a:xfrm>
          <a:prstGeom prst="rect">
            <a:avLst/>
          </a:prstGeom>
        </p:spPr>
        <p:txBody>
          <a:bodyPr>
            <a:normAutofit/>
          </a:bodyPr>
          <a:lstStyle>
            <a:lvl1pPr>
              <a:defRPr sz="240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lvl1pPr>
            <a:lvl2pPr>
              <a:defRPr sz="200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lvl2pPr>
            <a:lvl3pPr>
              <a:defRPr sz="180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lvl3pPr>
            <a:lvl4pPr>
              <a:defRPr sz="160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lvl4pPr>
            <a:lvl5pPr>
              <a:defRPr sz="160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8352" y="584200"/>
            <a:ext cx="2642049" cy="510069"/>
          </a:xfrm>
          <a:prstGeom prst="rect">
            <a:avLst/>
          </a:prstGeom>
        </p:spPr>
      </p:pic>
      <p:cxnSp>
        <p:nvCxnSpPr>
          <p:cNvPr id="17" name="Straight Connector 16"/>
          <p:cNvCxnSpPr/>
          <p:nvPr/>
        </p:nvCxnSpPr>
        <p:spPr>
          <a:xfrm>
            <a:off x="0" y="990600"/>
            <a:ext cx="924560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66400" y="6221282"/>
            <a:ext cx="1524000" cy="357319"/>
          </a:xfrm>
          <a:prstGeom prst="rect">
            <a:avLst/>
          </a:prstGeom>
        </p:spPr>
      </p:pic>
      <p:grpSp>
        <p:nvGrpSpPr>
          <p:cNvPr id="22" name="Group 21"/>
          <p:cNvGrpSpPr/>
          <p:nvPr/>
        </p:nvGrpSpPr>
        <p:grpSpPr>
          <a:xfrm flipH="1">
            <a:off x="0" y="6445079"/>
            <a:ext cx="12192000" cy="406400"/>
            <a:chOff x="0" y="4833809"/>
            <a:chExt cx="9144000" cy="304800"/>
          </a:xfrm>
        </p:grpSpPr>
        <p:sp>
          <p:nvSpPr>
            <p:cNvPr id="20" name="Rectangle 19"/>
            <p:cNvSpPr/>
            <p:nvPr/>
          </p:nvSpPr>
          <p:spPr>
            <a:xfrm>
              <a:off x="0" y="4986209"/>
              <a:ext cx="6477000" cy="152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Rectangle 20"/>
            <p:cNvSpPr/>
            <p:nvPr/>
          </p:nvSpPr>
          <p:spPr>
            <a:xfrm>
              <a:off x="4876800" y="4833809"/>
              <a:ext cx="4267200" cy="304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Tree>
    <p:extLst>
      <p:ext uri="{BB962C8B-B14F-4D97-AF65-F5344CB8AC3E}">
        <p14:creationId xmlns:p14="http://schemas.microsoft.com/office/powerpoint/2010/main" val="418028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Section 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819606"/>
            <a:ext cx="11151917" cy="1218795"/>
          </a:xfrm>
        </p:spPr>
        <p:txBody>
          <a:bodyPr anchor="b" anchorCtr="0"/>
          <a:lstStyle>
            <a:lvl1pPr>
              <a:defRPr sz="8800" spc="-300" baseline="0">
                <a:solidFill>
                  <a:schemeClr val="tx1">
                    <a:alpha val="99000"/>
                  </a:schemeClr>
                </a:solidFill>
              </a:defRPr>
            </a:lvl1pPr>
          </a:lstStyle>
          <a:p>
            <a:r>
              <a:rPr lang="en-US" dirty="0"/>
              <a:t>Click to edit title style</a:t>
            </a:r>
          </a:p>
        </p:txBody>
      </p:sp>
    </p:spTree>
    <p:extLst>
      <p:ext uri="{BB962C8B-B14F-4D97-AF65-F5344CB8AC3E}">
        <p14:creationId xmlns:p14="http://schemas.microsoft.com/office/powerpoint/2010/main" val="9429440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304800" y="228600"/>
            <a:ext cx="11582400" cy="3124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sp>
        <p:nvSpPr>
          <p:cNvPr id="5" name="Date Placeholder 3"/>
          <p:cNvSpPr txBox="1">
            <a:spLocks/>
          </p:cNvSpPr>
          <p:nvPr/>
        </p:nvSpPr>
        <p:spPr>
          <a:xfrm>
            <a:off x="9097108" y="6324601"/>
            <a:ext cx="2860431" cy="365125"/>
          </a:xfrm>
          <a:prstGeom prst="rect">
            <a:avLst/>
          </a:prstGeom>
        </p:spPr>
        <p:txBody>
          <a:bodyPr anchor="ctr"/>
          <a:lstStyle>
            <a:lvl1pPr>
              <a:defRPr u="none">
                <a:solidFill>
                  <a:schemeClr val="bg1"/>
                </a:solidFill>
              </a:defRPr>
            </a:lvl1pPr>
          </a:lstStyle>
          <a:p>
            <a:pPr>
              <a:lnSpc>
                <a:spcPct val="95000"/>
              </a:lnSpc>
              <a:buClr>
                <a:srgbClr val="000000"/>
              </a:buClr>
              <a:buSzPct val="100000"/>
              <a:buFont typeface="Times New Roman" pitchFamily="18" charset="0"/>
              <a:buNone/>
              <a:defRPr/>
            </a:pPr>
            <a:r>
              <a:rPr lang="en-US" sz="1200"/>
              <a:t>By Chandrashekhar Deshpande</a:t>
            </a:r>
            <a:endParaRPr lang="en-US" sz="1200" dirty="0"/>
          </a:p>
        </p:txBody>
      </p:sp>
      <p:sp>
        <p:nvSpPr>
          <p:cNvPr id="2" name="Title 1"/>
          <p:cNvSpPr>
            <a:spLocks noGrp="1"/>
          </p:cNvSpPr>
          <p:nvPr>
            <p:ph type="title"/>
          </p:nvPr>
        </p:nvSpPr>
        <p:spPr>
          <a:xfrm>
            <a:off x="963084" y="4406902"/>
            <a:ext cx="10363200" cy="1362075"/>
          </a:xfrm>
        </p:spPr>
        <p:txBody>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963084" y="2590801"/>
            <a:ext cx="10363200" cy="685800"/>
          </a:xfrm>
        </p:spPr>
        <p:txBody>
          <a:bodyPr anchor="ctr"/>
          <a:lstStyle>
            <a:lvl1pPr marL="0" indent="0" algn="ctr">
              <a:buNone/>
              <a:defRPr sz="32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Date Placeholder 3"/>
          <p:cNvSpPr>
            <a:spLocks noGrp="1"/>
          </p:cNvSpPr>
          <p:nvPr>
            <p:ph type="dt" sz="half" idx="10"/>
          </p:nvPr>
        </p:nvSpPr>
        <p:spPr/>
        <p:txBody>
          <a:bodyPr/>
          <a:lstStyle>
            <a:lvl1pPr>
              <a:defRPr/>
            </a:lvl1pPr>
          </a:lstStyle>
          <a:p>
            <a:pPr>
              <a:defRPr/>
            </a:pPr>
            <a:fld id="{99D1683F-8FF5-4D0E-9ABE-C6F26E10045F}" type="datetime1">
              <a:rPr lang="en-US"/>
              <a:pPr>
                <a:defRPr/>
              </a:pPr>
              <a:t>11/9/2022</a:t>
            </a:fld>
            <a:endParaRPr lang="en-US" dirty="0"/>
          </a:p>
        </p:txBody>
      </p:sp>
    </p:spTree>
  </p:cSld>
  <p:clrMapOvr>
    <a:masterClrMapping/>
  </p:clrMapOvr>
  <p:transition spd="slow"/>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0083031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3"/>
          <p:cNvSpPr txBox="1">
            <a:spLocks/>
          </p:cNvSpPr>
          <p:nvPr/>
        </p:nvSpPr>
        <p:spPr>
          <a:xfrm>
            <a:off x="9097108" y="6324601"/>
            <a:ext cx="2860431" cy="365125"/>
          </a:xfrm>
          <a:prstGeom prst="rect">
            <a:avLst/>
          </a:prstGeom>
        </p:spPr>
        <p:txBody>
          <a:bodyPr anchor="ctr"/>
          <a:lstStyle>
            <a:lvl1pPr>
              <a:defRPr u="none">
                <a:solidFill>
                  <a:schemeClr val="bg1"/>
                </a:solidFill>
              </a:defRPr>
            </a:lvl1pPr>
          </a:lstStyle>
          <a:p>
            <a:pPr>
              <a:lnSpc>
                <a:spcPct val="95000"/>
              </a:lnSpc>
              <a:buClr>
                <a:srgbClr val="000000"/>
              </a:buClr>
              <a:buSzPct val="100000"/>
              <a:buFont typeface="Times New Roman" pitchFamily="18" charset="0"/>
              <a:buNone/>
              <a:defRPr/>
            </a:pPr>
            <a:r>
              <a:rPr lang="en-US" sz="1200"/>
              <a:t>By Chandrashekhar Deshpande</a:t>
            </a:r>
            <a:endParaRPr lang="en-US" sz="1200" dirty="0"/>
          </a:p>
        </p:txBody>
      </p:sp>
      <p:sp>
        <p:nvSpPr>
          <p:cNvPr id="2" name="Title 1"/>
          <p:cNvSpPr>
            <a:spLocks noGrp="1"/>
          </p:cNvSpPr>
          <p:nvPr>
            <p:ph type="title"/>
          </p:nvPr>
        </p:nvSpPr>
        <p:spPr>
          <a:xfrm>
            <a:off x="609600" y="304800"/>
            <a:ext cx="10972800" cy="762000"/>
          </a:xfrm>
        </p:spPr>
        <p:txBody>
          <a:bodyPr>
            <a:normAutofit/>
          </a:bodyPr>
          <a:lstStyle>
            <a:lvl1pPr algn="l">
              <a:defRPr sz="3600"/>
            </a:lvl1pPr>
          </a:lstStyle>
          <a:p>
            <a:r>
              <a:rPr lang="en-US"/>
              <a:t>Click to edit Master title style</a:t>
            </a:r>
          </a:p>
        </p:txBody>
      </p:sp>
      <p:sp>
        <p:nvSpPr>
          <p:cNvPr id="3" name="Content Placeholder 2"/>
          <p:cNvSpPr>
            <a:spLocks noGrp="1"/>
          </p:cNvSpPr>
          <p:nvPr>
            <p:ph sz="half" idx="1"/>
          </p:nvPr>
        </p:nvSpPr>
        <p:spPr>
          <a:xfrm>
            <a:off x="609600" y="1219200"/>
            <a:ext cx="53848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19200"/>
            <a:ext cx="53848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p:cNvSpPr>
            <a:spLocks noGrp="1"/>
          </p:cNvSpPr>
          <p:nvPr>
            <p:ph type="sldNum" sz="quarter" idx="11"/>
          </p:nvPr>
        </p:nvSpPr>
        <p:spPr/>
        <p:txBody>
          <a:bodyPr/>
          <a:lstStyle>
            <a:lvl1pPr>
              <a:defRPr/>
            </a:lvl1pPr>
          </a:lstStyle>
          <a:p>
            <a:pPr>
              <a:defRPr/>
            </a:pPr>
            <a:fld id="{2292885F-79E9-4EC0-B0FB-F029C185F4B5}" type="slidenum">
              <a:rPr lang="en-US"/>
              <a:pPr>
                <a:defRPr/>
              </a:pPr>
              <a:t>‹#›</a:t>
            </a:fld>
            <a:endParaRPr lang="en-US" dirty="0"/>
          </a:p>
        </p:txBody>
      </p:sp>
      <p:pic>
        <p:nvPicPr>
          <p:cNvPr id="8" name="Picture 20" descr="44.png"/>
          <p:cNvPicPr>
            <a:picLocks noChangeAspect="1"/>
          </p:cNvPicPr>
          <p:nvPr userDrawn="1"/>
        </p:nvPicPr>
        <p:blipFill>
          <a:blip r:embed="rId2" cstate="print"/>
          <a:srcRect/>
          <a:stretch>
            <a:fillRect/>
          </a:stretch>
        </p:blipFill>
        <p:spPr bwMode="auto">
          <a:xfrm>
            <a:off x="9433143" y="446536"/>
            <a:ext cx="2057399" cy="185737"/>
          </a:xfrm>
          <a:prstGeom prst="rect">
            <a:avLst/>
          </a:prstGeom>
          <a:noFill/>
          <a:ln w="9525">
            <a:noFill/>
            <a:miter lim="800000"/>
            <a:headEnd/>
            <a:tailEnd/>
          </a:ln>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a:off x="508000" y="381000"/>
            <a:ext cx="3048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sp>
        <p:nvSpPr>
          <p:cNvPr id="8" name="Date Placeholder 3"/>
          <p:cNvSpPr txBox="1">
            <a:spLocks/>
          </p:cNvSpPr>
          <p:nvPr/>
        </p:nvSpPr>
        <p:spPr>
          <a:xfrm>
            <a:off x="9097108" y="6324601"/>
            <a:ext cx="2860431" cy="365125"/>
          </a:xfrm>
          <a:prstGeom prst="rect">
            <a:avLst/>
          </a:prstGeom>
        </p:spPr>
        <p:txBody>
          <a:bodyPr anchor="ctr"/>
          <a:lstStyle>
            <a:lvl1pPr>
              <a:defRPr u="none">
                <a:solidFill>
                  <a:schemeClr val="bg1"/>
                </a:solidFill>
              </a:defRPr>
            </a:lvl1pPr>
          </a:lstStyle>
          <a:p>
            <a:pPr>
              <a:lnSpc>
                <a:spcPct val="95000"/>
              </a:lnSpc>
              <a:buClr>
                <a:srgbClr val="000000"/>
              </a:buClr>
              <a:buSzPct val="100000"/>
              <a:buFont typeface="Times New Roman" pitchFamily="18" charset="0"/>
              <a:buNone/>
              <a:defRPr/>
            </a:pPr>
            <a:r>
              <a:rPr lang="en-US" sz="1200"/>
              <a:t>By Chandrashekhar Deshpande</a:t>
            </a:r>
            <a:endParaRPr lang="en-US" sz="1200" dirty="0"/>
          </a:p>
        </p:txBody>
      </p:sp>
      <p:sp>
        <p:nvSpPr>
          <p:cNvPr id="2" name="Title 1"/>
          <p:cNvSpPr>
            <a:spLocks noGrp="1"/>
          </p:cNvSpPr>
          <p:nvPr>
            <p:ph type="title"/>
          </p:nvPr>
        </p:nvSpPr>
        <p:spPr>
          <a:xfrm>
            <a:off x="609600" y="381000"/>
            <a:ext cx="10972800" cy="609600"/>
          </a:xfrm>
        </p:spPr>
        <p:txBody>
          <a:bodyPr>
            <a:no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609600" y="114300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1782762"/>
            <a:ext cx="5386917" cy="4618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7" y="1143000"/>
            <a:ext cx="538903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7" y="1782762"/>
            <a:ext cx="5389034" cy="4618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8"/>
          <p:cNvSpPr>
            <a:spLocks noGrp="1"/>
          </p:cNvSpPr>
          <p:nvPr>
            <p:ph type="sldNum" sz="quarter" idx="11"/>
          </p:nvPr>
        </p:nvSpPr>
        <p:spPr/>
        <p:txBody>
          <a:bodyPr/>
          <a:lstStyle>
            <a:lvl1pPr>
              <a:defRPr/>
            </a:lvl1pPr>
          </a:lstStyle>
          <a:p>
            <a:pPr>
              <a:defRPr/>
            </a:pPr>
            <a:fld id="{BED54B90-B69B-4716-9619-53CEE4F25659}" type="slidenum">
              <a:rPr lang="en-US"/>
              <a:pPr>
                <a:defRPr/>
              </a:pPr>
              <a:t>‹#›</a:t>
            </a:fld>
            <a:endParaRPr lang="en-US" dirty="0"/>
          </a:p>
        </p:txBody>
      </p:sp>
      <p:pic>
        <p:nvPicPr>
          <p:cNvPr id="11" name="Picture 20" descr="44.png"/>
          <p:cNvPicPr>
            <a:picLocks noChangeAspect="1"/>
          </p:cNvPicPr>
          <p:nvPr userDrawn="1"/>
        </p:nvPicPr>
        <p:blipFill>
          <a:blip r:embed="rId2" cstate="print"/>
          <a:srcRect/>
          <a:stretch>
            <a:fillRect/>
          </a:stretch>
        </p:blipFill>
        <p:spPr bwMode="auto">
          <a:xfrm>
            <a:off x="9394507" y="485173"/>
            <a:ext cx="2057399" cy="185737"/>
          </a:xfrm>
          <a:prstGeom prst="rect">
            <a:avLst/>
          </a:prstGeom>
          <a:noFill/>
          <a:ln w="9525">
            <a:noFill/>
            <a:miter lim="800000"/>
            <a:headEnd/>
            <a:tailEnd/>
          </a:ln>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Vertical Text">
    <p:spTree>
      <p:nvGrpSpPr>
        <p:cNvPr id="1" name=""/>
        <p:cNvGrpSpPr/>
        <p:nvPr/>
      </p:nvGrpSpPr>
      <p:grpSpPr>
        <a:xfrm>
          <a:off x="0" y="0"/>
          <a:ext cx="0" cy="0"/>
          <a:chOff x="0" y="0"/>
          <a:chExt cx="0" cy="0"/>
        </a:xfrm>
      </p:grpSpPr>
      <p:sp>
        <p:nvSpPr>
          <p:cNvPr id="4" name="Date Placeholder 3"/>
          <p:cNvSpPr txBox="1">
            <a:spLocks/>
          </p:cNvSpPr>
          <p:nvPr/>
        </p:nvSpPr>
        <p:spPr>
          <a:xfrm>
            <a:off x="9097108" y="6324601"/>
            <a:ext cx="2860431" cy="365125"/>
          </a:xfrm>
          <a:prstGeom prst="rect">
            <a:avLst/>
          </a:prstGeom>
        </p:spPr>
        <p:txBody>
          <a:bodyPr anchor="ctr"/>
          <a:lstStyle>
            <a:lvl1pPr>
              <a:defRPr u="none">
                <a:solidFill>
                  <a:schemeClr val="bg1"/>
                </a:solidFill>
              </a:defRPr>
            </a:lvl1pPr>
          </a:lstStyle>
          <a:p>
            <a:pPr>
              <a:lnSpc>
                <a:spcPct val="95000"/>
              </a:lnSpc>
              <a:buClr>
                <a:srgbClr val="000000"/>
              </a:buClr>
              <a:buSzPct val="100000"/>
              <a:buFont typeface="Times New Roman" pitchFamily="18" charset="0"/>
              <a:buNone/>
              <a:defRPr/>
            </a:pPr>
            <a:r>
              <a:rPr lang="en-US" sz="1200"/>
              <a:t>By Chandrashekhar Deshpande</a:t>
            </a:r>
            <a:endParaRPr lang="en-US" sz="1200" dirty="0"/>
          </a:p>
        </p:txBody>
      </p:sp>
      <p:sp>
        <p:nvSpPr>
          <p:cNvPr id="2" name="Title 1"/>
          <p:cNvSpPr>
            <a:spLocks noGrp="1"/>
          </p:cNvSpPr>
          <p:nvPr>
            <p:ph type="title"/>
          </p:nvPr>
        </p:nvSpPr>
        <p:spPr/>
        <p:txBody>
          <a:bodyPr/>
          <a:lstStyle>
            <a:lvl1pPr algn="l">
              <a:defRPr sz="4000"/>
            </a:lvl1pPr>
          </a:lstStyle>
          <a:p>
            <a:r>
              <a:rPr lang="en-US"/>
              <a:t>Click to edit Master title style</a:t>
            </a:r>
          </a:p>
        </p:txBody>
      </p:sp>
      <p:sp>
        <p:nvSpPr>
          <p:cNvPr id="3" name="Vertical Text Placeholder 2"/>
          <p:cNvSpPr>
            <a:spLocks noGrp="1"/>
          </p:cNvSpPr>
          <p:nvPr>
            <p:ph type="body" orient="vert" idx="1"/>
          </p:nvPr>
        </p:nvSpPr>
        <p:spPr>
          <a:xfrm>
            <a:off x="4470400" y="1066800"/>
            <a:ext cx="71120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1"/>
          </p:nvPr>
        </p:nvSpPr>
        <p:spPr/>
        <p:txBody>
          <a:bodyPr/>
          <a:lstStyle>
            <a:lvl1pPr>
              <a:defRPr/>
            </a:lvl1pPr>
          </a:lstStyle>
          <a:p>
            <a:pPr>
              <a:defRPr/>
            </a:pPr>
            <a:fld id="{C96C4418-67E1-473E-964E-93AD19978697}" type="slidenum">
              <a:rPr lang="en-US"/>
              <a:pPr>
                <a:defRPr/>
              </a:pPr>
              <a:t>‹#›</a:t>
            </a:fld>
            <a:endParaRPr lang="en-US" dirty="0"/>
          </a:p>
        </p:txBody>
      </p:sp>
      <p:pic>
        <p:nvPicPr>
          <p:cNvPr id="7" name="Picture 20" descr="44.png"/>
          <p:cNvPicPr>
            <a:picLocks noChangeAspect="1"/>
          </p:cNvPicPr>
          <p:nvPr userDrawn="1"/>
        </p:nvPicPr>
        <p:blipFill>
          <a:blip r:embed="rId2" cstate="print"/>
          <a:srcRect/>
          <a:stretch>
            <a:fillRect/>
          </a:stretch>
        </p:blipFill>
        <p:spPr bwMode="auto">
          <a:xfrm>
            <a:off x="9458901" y="382142"/>
            <a:ext cx="2057399" cy="185737"/>
          </a:xfrm>
          <a:prstGeom prst="rect">
            <a:avLst/>
          </a:prstGeom>
          <a:noFill/>
          <a:ln w="9525">
            <a:noFill/>
            <a:miter lim="800000"/>
            <a:headEnd/>
            <a:tailEnd/>
          </a:ln>
        </p:spPr>
      </p:pic>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3"/>
          <p:cNvSpPr txBox="1">
            <a:spLocks/>
          </p:cNvSpPr>
          <p:nvPr/>
        </p:nvSpPr>
        <p:spPr>
          <a:xfrm>
            <a:off x="9097108" y="6324601"/>
            <a:ext cx="2860431" cy="365125"/>
          </a:xfrm>
          <a:prstGeom prst="rect">
            <a:avLst/>
          </a:prstGeom>
        </p:spPr>
        <p:txBody>
          <a:bodyPr anchor="ctr"/>
          <a:lstStyle>
            <a:lvl1pPr>
              <a:defRPr u="none">
                <a:solidFill>
                  <a:schemeClr val="bg1"/>
                </a:solidFill>
              </a:defRPr>
            </a:lvl1pPr>
          </a:lstStyle>
          <a:p>
            <a:pPr>
              <a:lnSpc>
                <a:spcPct val="95000"/>
              </a:lnSpc>
              <a:buClr>
                <a:srgbClr val="000000"/>
              </a:buClr>
              <a:buSzPct val="100000"/>
              <a:buFont typeface="Times New Roman" pitchFamily="18" charset="0"/>
              <a:buNone/>
              <a:defRPr/>
            </a:pPr>
            <a:r>
              <a:rPr lang="en-US" sz="1200"/>
              <a:t>By Chandrashekhar Deshpande</a:t>
            </a:r>
            <a:endParaRPr lang="en-US" sz="1200" dirty="0"/>
          </a:p>
        </p:txBody>
      </p:sp>
      <p:sp>
        <p:nvSpPr>
          <p:cNvPr id="2" name="Title 1"/>
          <p:cNvSpPr>
            <a:spLocks noGrp="1"/>
          </p:cNvSpPr>
          <p:nvPr>
            <p:ph type="title"/>
          </p:nvPr>
        </p:nvSpPr>
        <p:spPr>
          <a:xfrm>
            <a:off x="609600"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4" y="273052"/>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5"/>
          <p:cNvSpPr>
            <a:spLocks noGrp="1"/>
          </p:cNvSpPr>
          <p:nvPr>
            <p:ph type="sldNum" sz="quarter" idx="11"/>
          </p:nvPr>
        </p:nvSpPr>
        <p:spPr/>
        <p:txBody>
          <a:bodyPr/>
          <a:lstStyle>
            <a:lvl1pPr>
              <a:defRPr/>
            </a:lvl1pPr>
          </a:lstStyle>
          <a:p>
            <a:pPr>
              <a:defRPr/>
            </a:pPr>
            <a:fld id="{8D5B6B41-8954-43DE-9F64-5A9B17058F98}" type="slidenum">
              <a:rPr lang="en-US"/>
              <a:pPr>
                <a:defRPr/>
              </a:pPr>
              <a:t>‹#›</a:t>
            </a:fld>
            <a:endParaRPr lang="en-US" dirty="0"/>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3"/>
          <p:cNvSpPr txBox="1">
            <a:spLocks/>
          </p:cNvSpPr>
          <p:nvPr/>
        </p:nvSpPr>
        <p:spPr>
          <a:xfrm>
            <a:off x="9097108" y="6324601"/>
            <a:ext cx="2860431" cy="365125"/>
          </a:xfrm>
          <a:prstGeom prst="rect">
            <a:avLst/>
          </a:prstGeom>
        </p:spPr>
        <p:txBody>
          <a:bodyPr anchor="ctr"/>
          <a:lstStyle>
            <a:lvl1pPr>
              <a:defRPr u="none">
                <a:solidFill>
                  <a:schemeClr val="bg1"/>
                </a:solidFill>
              </a:defRPr>
            </a:lvl1pPr>
          </a:lstStyle>
          <a:p>
            <a:pPr>
              <a:lnSpc>
                <a:spcPct val="95000"/>
              </a:lnSpc>
              <a:buClr>
                <a:srgbClr val="000000"/>
              </a:buClr>
              <a:buSzPct val="100000"/>
              <a:buFont typeface="Times New Roman" pitchFamily="18" charset="0"/>
              <a:buNone/>
              <a:defRPr/>
            </a:pPr>
            <a:r>
              <a:rPr lang="en-US" sz="1200"/>
              <a:t>By Chandrashekhar Deshpande</a:t>
            </a:r>
            <a:endParaRPr lang="en-US" sz="1200" dirty="0"/>
          </a:p>
        </p:txBody>
      </p:sp>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5"/>
          <p:cNvSpPr>
            <a:spLocks noGrp="1"/>
          </p:cNvSpPr>
          <p:nvPr>
            <p:ph type="sldNum" sz="quarter" idx="11"/>
          </p:nvPr>
        </p:nvSpPr>
        <p:spPr/>
        <p:txBody>
          <a:bodyPr/>
          <a:lstStyle>
            <a:lvl1pPr>
              <a:defRPr/>
            </a:lvl1pPr>
          </a:lstStyle>
          <a:p>
            <a:pPr>
              <a:defRPr/>
            </a:pPr>
            <a:fld id="{C29BA1F5-3798-4B59-9295-59716E527105}" type="slidenum">
              <a:rPr lang="en-US"/>
              <a:pPr>
                <a:defRPr/>
              </a:pPr>
              <a:t>‹#›</a:t>
            </a:fld>
            <a:endParaRPr lang="en-US" dirty="0"/>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6" Type="http://schemas.openxmlformats.org/officeDocument/2006/relationships/theme" Target="../theme/theme3.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66800"/>
            <a:ext cx="109728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lnSpc>
                <a:spcPct val="95000"/>
              </a:lnSpc>
              <a:buClr>
                <a:srgbClr val="000000"/>
              </a:buClr>
              <a:buSzPct val="100000"/>
              <a:buFont typeface="Times New Roman" pitchFamily="18" charset="0"/>
              <a:buNone/>
              <a:defRPr sz="1200">
                <a:solidFill>
                  <a:schemeClr val="tx1">
                    <a:tint val="75000"/>
                  </a:schemeClr>
                </a:solidFill>
              </a:defRPr>
            </a:lvl1pPr>
          </a:lstStyle>
          <a:p>
            <a:pPr>
              <a:defRPr/>
            </a:pPr>
            <a:fld id="{A2FDF722-315E-43F9-A8B2-B8D5FB202082}" type="datetime1">
              <a:rPr lang="en-US"/>
              <a:pPr>
                <a:defRPr/>
              </a:pPr>
              <a:t>11/9/2022</a:t>
            </a:fld>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lnSpc>
                <a:spcPct val="95000"/>
              </a:lnSpc>
              <a:buClr>
                <a:srgbClr val="000000"/>
              </a:buClr>
              <a:buSzPct val="100000"/>
              <a:buFont typeface="Times New Roman" pitchFamily="18" charset="0"/>
              <a:buNone/>
              <a:defRPr sz="1200">
                <a:solidFill>
                  <a:schemeClr val="tx1">
                    <a:tint val="75000"/>
                  </a:schemeClr>
                </a:solidFill>
              </a:defRPr>
            </a:lvl1pPr>
          </a:lstStyle>
          <a:p>
            <a:pPr>
              <a:defRPr/>
            </a:pPr>
            <a:fld id="{480C8A4F-63C8-494F-B3DE-BC0F2478CF01}" type="slidenum">
              <a:rPr lang="en-US"/>
              <a:pPr>
                <a:defRPr/>
              </a:pPr>
              <a:t>‹#›</a:t>
            </a:fld>
            <a:endParaRPr lang="en-US" dirty="0"/>
          </a:p>
        </p:txBody>
      </p:sp>
      <p:sp>
        <p:nvSpPr>
          <p:cNvPr id="9" name="Rectangle 8"/>
          <p:cNvSpPr/>
          <p:nvPr/>
        </p:nvSpPr>
        <p:spPr>
          <a:xfrm>
            <a:off x="304800" y="228600"/>
            <a:ext cx="11582400" cy="6400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sp>
        <p:nvSpPr>
          <p:cNvPr id="11" name="Rectangle 10"/>
          <p:cNvSpPr/>
          <p:nvPr/>
        </p:nvSpPr>
        <p:spPr>
          <a:xfrm>
            <a:off x="281354" y="228600"/>
            <a:ext cx="11582400" cy="6400800"/>
          </a:xfrm>
          <a:prstGeom prst="rect">
            <a:avLst/>
          </a:prstGeom>
          <a:solidFill>
            <a:srgbClr val="0070C0">
              <a:alpha val="6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spTree>
  </p:cSld>
  <p:clrMap bg1="lt1" tx1="dk1" bg2="lt2" tx2="dk2" accent1="accent1" accent2="accent2" accent3="accent3" accent4="accent4" accent5="accent5" accent6="accent6" hlink="hlink" folHlink="folHlink"/>
  <p:sldLayoutIdLst>
    <p:sldLayoutId id="2147483928" r:id="rId1"/>
    <p:sldLayoutId id="2147484023"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8" r:id="rId11"/>
    <p:sldLayoutId id="2147483939" r:id="rId12"/>
    <p:sldLayoutId id="2147484021" r:id="rId13"/>
    <p:sldLayoutId id="2147484039" r:id="rId14"/>
  </p:sldLayoutIdLst>
  <p:transition>
    <p:fade/>
  </p:transition>
  <p:txStyles>
    <p:titleStyle>
      <a:lvl1pPr algn="l" rtl="0" eaLnBrk="1" fontAlgn="base" hangingPunct="1">
        <a:spcBef>
          <a:spcPct val="0"/>
        </a:spcBef>
        <a:spcAft>
          <a:spcPct val="0"/>
        </a:spcAft>
        <a:defRPr sz="2800" kern="12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Calibri" pitchFamily="34" charset="0"/>
        </a:defRPr>
      </a:lvl2pPr>
      <a:lvl3pPr algn="l" rtl="0" eaLnBrk="1" fontAlgn="base" hangingPunct="1">
        <a:spcBef>
          <a:spcPct val="0"/>
        </a:spcBef>
        <a:spcAft>
          <a:spcPct val="0"/>
        </a:spcAft>
        <a:defRPr sz="2800">
          <a:solidFill>
            <a:schemeClr val="bg1"/>
          </a:solidFill>
          <a:latin typeface="Calibri" pitchFamily="34" charset="0"/>
        </a:defRPr>
      </a:lvl3pPr>
      <a:lvl4pPr algn="l" rtl="0" eaLnBrk="1" fontAlgn="base" hangingPunct="1">
        <a:spcBef>
          <a:spcPct val="0"/>
        </a:spcBef>
        <a:spcAft>
          <a:spcPct val="0"/>
        </a:spcAft>
        <a:defRPr sz="2800">
          <a:solidFill>
            <a:schemeClr val="bg1"/>
          </a:solidFill>
          <a:latin typeface="Calibri" pitchFamily="34" charset="0"/>
        </a:defRPr>
      </a:lvl4pPr>
      <a:lvl5pPr algn="l" rtl="0" eaLnBrk="1" fontAlgn="base" hangingPunct="1">
        <a:spcBef>
          <a:spcPct val="0"/>
        </a:spcBef>
        <a:spcAft>
          <a:spcPct val="0"/>
        </a:spcAft>
        <a:defRPr sz="2800">
          <a:solidFill>
            <a:schemeClr val="bg1"/>
          </a:solidFill>
          <a:latin typeface="Calibri" pitchFamily="34" charset="0"/>
        </a:defRPr>
      </a:lvl5pPr>
      <a:lvl6pPr marL="457200" algn="ctr" rtl="0" eaLnBrk="1" fontAlgn="base" hangingPunct="1">
        <a:spcBef>
          <a:spcPct val="0"/>
        </a:spcBef>
        <a:spcAft>
          <a:spcPct val="0"/>
        </a:spcAft>
        <a:defRPr sz="4400">
          <a:solidFill>
            <a:schemeClr val="bg1"/>
          </a:solidFill>
          <a:latin typeface="Calibri" pitchFamily="34" charset="0"/>
        </a:defRPr>
      </a:lvl6pPr>
      <a:lvl7pPr marL="914400" algn="ctr" rtl="0" eaLnBrk="1" fontAlgn="base" hangingPunct="1">
        <a:spcBef>
          <a:spcPct val="0"/>
        </a:spcBef>
        <a:spcAft>
          <a:spcPct val="0"/>
        </a:spcAft>
        <a:defRPr sz="4400">
          <a:solidFill>
            <a:schemeClr val="bg1"/>
          </a:solidFill>
          <a:latin typeface="Calibri" pitchFamily="34" charset="0"/>
        </a:defRPr>
      </a:lvl7pPr>
      <a:lvl8pPr marL="1371600" algn="ctr" rtl="0" eaLnBrk="1" fontAlgn="base" hangingPunct="1">
        <a:spcBef>
          <a:spcPct val="0"/>
        </a:spcBef>
        <a:spcAft>
          <a:spcPct val="0"/>
        </a:spcAft>
        <a:defRPr sz="4400">
          <a:solidFill>
            <a:schemeClr val="bg1"/>
          </a:solidFill>
          <a:latin typeface="Calibri" pitchFamily="34" charset="0"/>
        </a:defRPr>
      </a:lvl8pPr>
      <a:lvl9pPr marL="1828800" algn="ctr" rtl="0" eaLnBrk="1" fontAlgn="base" hangingPunct="1">
        <a:spcBef>
          <a:spcPct val="0"/>
        </a:spcBef>
        <a:spcAft>
          <a:spcPct val="0"/>
        </a:spcAft>
        <a:defRPr sz="4400">
          <a:solidFill>
            <a:schemeClr val="bg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2800" kern="1200">
          <a:solidFill>
            <a:schemeClr val="bg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400" kern="1200">
          <a:solidFill>
            <a:schemeClr val="bg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000" kern="1200">
          <a:solidFill>
            <a:schemeClr val="bg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9191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54" y="228605"/>
            <a:ext cx="11151918" cy="757131"/>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54" y="1447802"/>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56222307"/>
      </p:ext>
    </p:extLst>
  </p:cSld>
  <p:clrMap bg1="dk1" tx1="lt1" bg2="dk2" tx2="lt2" accent1="accent1" accent2="accent2" accent3="accent3" accent4="accent4" accent5="accent5" accent6="accent6" hlink="hlink" folHlink="folHlink"/>
  <p:sldLayoutIdLst>
    <p:sldLayoutId id="2147484028" r:id="rId1"/>
    <p:sldLayoutId id="2147484029" r:id="rId2"/>
    <p:sldLayoutId id="2147484030" r:id="rId3"/>
    <p:sldLayoutId id="2147484031" r:id="rId4"/>
    <p:sldLayoutId id="2147484032" r:id="rId5"/>
    <p:sldLayoutId id="2147484033" r:id="rId6"/>
    <p:sldLayoutId id="2147484034" r:id="rId7"/>
    <p:sldLayoutId id="2147484035" r:id="rId8"/>
    <p:sldLayoutId id="2147484036" r:id="rId9"/>
    <p:sldLayoutId id="2147484037" r:id="rId10"/>
    <p:sldLayoutId id="2147484038" r:id="rId11"/>
  </p:sldLayoutIdLst>
  <p:transition>
    <p:wipe dir="r"/>
  </p:transition>
  <p:txStyles>
    <p:titleStyle>
      <a:lvl1pPr algn="l" defTabSz="913960" rtl="0" eaLnBrk="1" latinLnBrk="0" hangingPunct="1">
        <a:lnSpc>
          <a:spcPct val="90000"/>
        </a:lnSpc>
        <a:spcBef>
          <a:spcPct val="0"/>
        </a:spcBef>
        <a:buNone/>
        <a:defRPr lang="en-US" sz="55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5919" indent="-345919" algn="l" defTabSz="913960" rtl="0" eaLnBrk="1" latinLnBrk="0" hangingPunct="1">
        <a:lnSpc>
          <a:spcPct val="90000"/>
        </a:lnSpc>
        <a:spcBef>
          <a:spcPct val="20000"/>
        </a:spcBef>
        <a:buSzPct val="90000"/>
        <a:buFont typeface="Arial" pitchFamily="34" charset="0"/>
        <a:buChar char="•"/>
        <a:defRPr sz="3167"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961" indent="-284036" algn="l" defTabSz="913960" rtl="0" eaLnBrk="1" latinLnBrk="0" hangingPunct="1">
        <a:lnSpc>
          <a:spcPct val="90000"/>
        </a:lnSpc>
        <a:spcBef>
          <a:spcPct val="20000"/>
        </a:spcBef>
        <a:buSzPct val="90000"/>
        <a:buFont typeface="Arial" pitchFamily="34" charset="0"/>
        <a:buChar char="•"/>
        <a:tabLst>
          <a:tab pos="629961" algn="l"/>
        </a:tabLst>
        <a:defRPr sz="2833"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997" indent="-284036" algn="l" defTabSz="913960" rtl="0" eaLnBrk="1" latinLnBrk="0" hangingPunct="1">
        <a:lnSpc>
          <a:spcPct val="90000"/>
        </a:lnSpc>
        <a:spcBef>
          <a:spcPct val="20000"/>
        </a:spcBef>
        <a:buSzPct val="90000"/>
        <a:buFont typeface="Arial" pitchFamily="34" charset="0"/>
        <a:buChar char="•"/>
        <a:defRPr sz="2417"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072" indent="-223739" algn="l" defTabSz="913960" rtl="0" eaLnBrk="1" latinLnBrk="0" hangingPunct="1">
        <a:lnSpc>
          <a:spcPct val="90000"/>
        </a:lnSpc>
        <a:spcBef>
          <a:spcPct val="20000"/>
        </a:spcBef>
        <a:buSzPct val="90000"/>
        <a:buFont typeface="Arial" pitchFamily="34" charset="0"/>
        <a:buChar char="•"/>
        <a:tabLst>
          <a:tab pos="913997"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161" indent="-230087" algn="l" defTabSz="913960"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3394" indent="-228490" algn="l" defTabSz="91396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373" indent="-228490" algn="l" defTabSz="91396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353" indent="-228490" algn="l" defTabSz="91396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336" indent="-228490" algn="l" defTabSz="91396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960" rtl="0" eaLnBrk="1" latinLnBrk="0" hangingPunct="1">
        <a:defRPr sz="1833" kern="1200">
          <a:solidFill>
            <a:schemeClr val="tx1"/>
          </a:solidFill>
          <a:latin typeface="+mn-lt"/>
          <a:ea typeface="+mn-ea"/>
          <a:cs typeface="+mn-cs"/>
        </a:defRPr>
      </a:lvl1pPr>
      <a:lvl2pPr marL="456981" algn="l" defTabSz="913960" rtl="0" eaLnBrk="1" latinLnBrk="0" hangingPunct="1">
        <a:defRPr sz="1833" kern="1200">
          <a:solidFill>
            <a:schemeClr val="tx1"/>
          </a:solidFill>
          <a:latin typeface="+mn-lt"/>
          <a:ea typeface="+mn-ea"/>
          <a:cs typeface="+mn-cs"/>
        </a:defRPr>
      </a:lvl2pPr>
      <a:lvl3pPr marL="913960" algn="l" defTabSz="913960" rtl="0" eaLnBrk="1" latinLnBrk="0" hangingPunct="1">
        <a:defRPr sz="1833" kern="1200">
          <a:solidFill>
            <a:schemeClr val="tx1"/>
          </a:solidFill>
          <a:latin typeface="+mn-lt"/>
          <a:ea typeface="+mn-ea"/>
          <a:cs typeface="+mn-cs"/>
        </a:defRPr>
      </a:lvl3pPr>
      <a:lvl4pPr marL="1370942" algn="l" defTabSz="913960" rtl="0" eaLnBrk="1" latinLnBrk="0" hangingPunct="1">
        <a:defRPr sz="1833" kern="1200">
          <a:solidFill>
            <a:schemeClr val="tx1"/>
          </a:solidFill>
          <a:latin typeface="+mn-lt"/>
          <a:ea typeface="+mn-ea"/>
          <a:cs typeface="+mn-cs"/>
        </a:defRPr>
      </a:lvl4pPr>
      <a:lvl5pPr marL="1827923" algn="l" defTabSz="913960" rtl="0" eaLnBrk="1" latinLnBrk="0" hangingPunct="1">
        <a:defRPr sz="1833" kern="1200">
          <a:solidFill>
            <a:schemeClr val="tx1"/>
          </a:solidFill>
          <a:latin typeface="+mn-lt"/>
          <a:ea typeface="+mn-ea"/>
          <a:cs typeface="+mn-cs"/>
        </a:defRPr>
      </a:lvl5pPr>
      <a:lvl6pPr marL="2284903" algn="l" defTabSz="913960" rtl="0" eaLnBrk="1" latinLnBrk="0" hangingPunct="1">
        <a:defRPr sz="1833" kern="1200">
          <a:solidFill>
            <a:schemeClr val="tx1"/>
          </a:solidFill>
          <a:latin typeface="+mn-lt"/>
          <a:ea typeface="+mn-ea"/>
          <a:cs typeface="+mn-cs"/>
        </a:defRPr>
      </a:lvl6pPr>
      <a:lvl7pPr marL="2741884" algn="l" defTabSz="913960" rtl="0" eaLnBrk="1" latinLnBrk="0" hangingPunct="1">
        <a:defRPr sz="1833" kern="1200">
          <a:solidFill>
            <a:schemeClr val="tx1"/>
          </a:solidFill>
          <a:latin typeface="+mn-lt"/>
          <a:ea typeface="+mn-ea"/>
          <a:cs typeface="+mn-cs"/>
        </a:defRPr>
      </a:lvl7pPr>
      <a:lvl8pPr marL="3198863" algn="l" defTabSz="913960" rtl="0" eaLnBrk="1" latinLnBrk="0" hangingPunct="1">
        <a:defRPr sz="1833" kern="1200">
          <a:solidFill>
            <a:schemeClr val="tx1"/>
          </a:solidFill>
          <a:latin typeface="+mn-lt"/>
          <a:ea typeface="+mn-ea"/>
          <a:cs typeface="+mn-cs"/>
        </a:defRPr>
      </a:lvl8pPr>
      <a:lvl9pPr marL="3655843" algn="l" defTabSz="913960" rtl="0" eaLnBrk="1" latinLnBrk="0" hangingPunct="1">
        <a:defRPr sz="183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A2FDF722-315E-43F9-A8B2-B8D5FB202082}" type="datetime1">
              <a:rPr lang="en-US" smtClean="0"/>
              <a:pPr>
                <a:defRPr/>
              </a:pPr>
              <a:t>11/9/2022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80C8A4F-63C8-494F-B3DE-BC0F2478CF01}" type="slidenum">
              <a:rPr lang="en-US" smtClean="0"/>
              <a:pPr>
                <a:defRPr/>
              </a:pPr>
              <a:t>‹#›</a:t>
            </a:fld>
            <a:endParaRPr lang="en-US" dirty="0"/>
          </a:p>
        </p:txBody>
      </p:sp>
    </p:spTree>
    <p:extLst>
      <p:ext uri="{BB962C8B-B14F-4D97-AF65-F5344CB8AC3E}">
        <p14:creationId xmlns:p14="http://schemas.microsoft.com/office/powerpoint/2010/main" val="3663334052"/>
      </p:ext>
    </p:extLst>
  </p:cSld>
  <p:clrMap bg1="lt1" tx1="dk1" bg2="lt2" tx2="dk2" accent1="accent1" accent2="accent2" accent3="accent3" accent4="accent4" accent5="accent5" accent6="accent6" hlink="hlink" folHlink="folHlink"/>
  <p:sldLayoutIdLst>
    <p:sldLayoutId id="2147484059" r:id="rId1"/>
    <p:sldLayoutId id="2147484060" r:id="rId2"/>
    <p:sldLayoutId id="2147484061" r:id="rId3"/>
    <p:sldLayoutId id="2147484062" r:id="rId4"/>
    <p:sldLayoutId id="2147484063" r:id="rId5"/>
    <p:sldLayoutId id="2147484064" r:id="rId6"/>
    <p:sldLayoutId id="2147484065" r:id="rId7"/>
    <p:sldLayoutId id="2147484066" r:id="rId8"/>
    <p:sldLayoutId id="2147484067" r:id="rId9"/>
    <p:sldLayoutId id="2147484068" r:id="rId10"/>
    <p:sldLayoutId id="2147484069" r:id="rId11"/>
    <p:sldLayoutId id="2147484070" r:id="rId12"/>
    <p:sldLayoutId id="2147484071" r:id="rId13"/>
    <p:sldLayoutId id="2147484074" r:id="rId14"/>
    <p:sldLayoutId id="2147484075"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11" Type="http://schemas.openxmlformats.org/officeDocument/2006/relationships/image" Target="../media/image19.pn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13.jpeg"/><Relationship Id="rId9" Type="http://schemas.openxmlformats.org/officeDocument/2006/relationships/image" Target="../media/image17.png"/></Relationships>
</file>

<file path=ppt/slides/_rels/slide10.xml.rels><?xml version="1.0" encoding="UTF-8" standalone="yes"?>
<Relationships xmlns="http://schemas.openxmlformats.org/package/2006/relationships"><Relationship Id="rId3" Type="http://schemas.openxmlformats.org/officeDocument/2006/relationships/hyperlink" Target="https://docs.azuredatabricks.net/getting-started/index.html#getting-started-guide" TargetMode="External"/><Relationship Id="rId2" Type="http://schemas.openxmlformats.org/officeDocument/2006/relationships/notesSlide" Target="../notesSlides/notesSlide6.xml"/><Relationship Id="rId1" Type="http://schemas.openxmlformats.org/officeDocument/2006/relationships/slideLayout" Target="../slideLayouts/slideLayout28.xml"/><Relationship Id="rId5" Type="http://schemas.openxmlformats.org/officeDocument/2006/relationships/hyperlink" Target="https://docs.azuredatabricks.net/user-guide/dev-tools/index.html" TargetMode="External"/><Relationship Id="rId4" Type="http://schemas.openxmlformats.org/officeDocument/2006/relationships/hyperlink" Target="https://docs.azuredatabricks.net/user-guide/index.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5EED4D1-2C9B-4556-B1D8-7DBA7A7C3797}"/>
              </a:ext>
            </a:extLst>
          </p:cNvPr>
          <p:cNvSpPr>
            <a:spLocks noGrp="1"/>
          </p:cNvSpPr>
          <p:nvPr>
            <p:ph type="ctrTitle"/>
          </p:nvPr>
        </p:nvSpPr>
        <p:spPr>
          <a:xfrm>
            <a:off x="5421855" y="2927100"/>
            <a:ext cx="6490224" cy="1065643"/>
          </a:xfrm>
        </p:spPr>
        <p:txBody>
          <a:bodyPr anchor="ctr">
            <a:noAutofit/>
          </a:bodyPr>
          <a:lstStyle/>
          <a:p>
            <a:r>
              <a:rPr lang="en-US" sz="4000" dirty="0"/>
              <a:t>Developing Delta Live Table Pipeline in Azure Databricks</a:t>
            </a:r>
          </a:p>
        </p:txBody>
      </p:sp>
      <p:sp>
        <p:nvSpPr>
          <p:cNvPr id="2" name="Text Placeholder 1"/>
          <p:cNvSpPr>
            <a:spLocks noGrp="1"/>
          </p:cNvSpPr>
          <p:nvPr>
            <p:ph type="subTitle" idx="1"/>
          </p:nvPr>
        </p:nvSpPr>
        <p:spPr>
          <a:xfrm>
            <a:off x="3600592" y="4173967"/>
            <a:ext cx="8311486" cy="1299202"/>
          </a:xfrm>
        </p:spPr>
        <p:txBody>
          <a:bodyPr>
            <a:normAutofit/>
          </a:bodyPr>
          <a:lstStyle/>
          <a:p>
            <a:pPr algn="l"/>
            <a:r>
              <a:rPr lang="en-US" sz="2800" b="1" dirty="0"/>
              <a:t>Chandrashekhar Deshpande</a:t>
            </a:r>
          </a:p>
        </p:txBody>
      </p:sp>
      <p:pic>
        <p:nvPicPr>
          <p:cNvPr id="4" name="Picture 3" descr="Java.png"/>
          <p:cNvPicPr>
            <a:picLocks noChangeAspect="1"/>
          </p:cNvPicPr>
          <p:nvPr/>
        </p:nvPicPr>
        <p:blipFill>
          <a:blip r:embed="rId3" cstate="print"/>
          <a:stretch>
            <a:fillRect/>
          </a:stretch>
        </p:blipFill>
        <p:spPr>
          <a:xfrm>
            <a:off x="9926171" y="5940703"/>
            <a:ext cx="942009" cy="581364"/>
          </a:xfrm>
          <a:prstGeom prst="rect">
            <a:avLst/>
          </a:prstGeom>
        </p:spPr>
      </p:pic>
      <p:pic>
        <p:nvPicPr>
          <p:cNvPr id="6" name="Picture 5" descr="Tomcat.jpg"/>
          <p:cNvPicPr>
            <a:picLocks noChangeAspect="1"/>
          </p:cNvPicPr>
          <p:nvPr/>
        </p:nvPicPr>
        <p:blipFill>
          <a:blip r:embed="rId4" cstate="print"/>
          <a:stretch>
            <a:fillRect/>
          </a:stretch>
        </p:blipFill>
        <p:spPr>
          <a:xfrm>
            <a:off x="7795001" y="5918847"/>
            <a:ext cx="664221" cy="660220"/>
          </a:xfrm>
          <a:prstGeom prst="rect">
            <a:avLst/>
          </a:prstGeom>
        </p:spPr>
      </p:pic>
      <p:sp>
        <p:nvSpPr>
          <p:cNvPr id="3074" name="AutoShape 2" descr="Image result for Icons for Spring framework"/>
          <p:cNvSpPr>
            <a:spLocks noChangeAspect="1" noChangeArrowheads="1"/>
          </p:cNvSpPr>
          <p:nvPr/>
        </p:nvSpPr>
        <p:spPr bwMode="auto">
          <a:xfrm>
            <a:off x="0" y="-136525"/>
            <a:ext cx="1962150" cy="1143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0418" name="Picture 2" descr="Google Cloud Platform"/>
          <p:cNvPicPr>
            <a:picLocks noChangeAspect="1" noChangeArrowheads="1"/>
          </p:cNvPicPr>
          <p:nvPr/>
        </p:nvPicPr>
        <p:blipFill>
          <a:blip r:embed="rId5" cstate="print"/>
          <a:srcRect/>
          <a:stretch>
            <a:fillRect/>
          </a:stretch>
        </p:blipFill>
        <p:spPr bwMode="auto">
          <a:xfrm>
            <a:off x="911225" y="5663336"/>
            <a:ext cx="1938438" cy="247940"/>
          </a:xfrm>
          <a:prstGeom prst="rect">
            <a:avLst/>
          </a:prstGeom>
          <a:noFill/>
        </p:spPr>
      </p:pic>
      <p:pic>
        <p:nvPicPr>
          <p:cNvPr id="60420" name="Picture 4" descr="Amazon Web Services"/>
          <p:cNvPicPr>
            <a:picLocks noChangeAspect="1" noChangeArrowheads="1"/>
          </p:cNvPicPr>
          <p:nvPr/>
        </p:nvPicPr>
        <p:blipFill>
          <a:blip r:embed="rId6" cstate="print"/>
          <a:srcRect/>
          <a:stretch>
            <a:fillRect/>
          </a:stretch>
        </p:blipFill>
        <p:spPr bwMode="auto">
          <a:xfrm>
            <a:off x="3602261" y="5940703"/>
            <a:ext cx="1562100" cy="571501"/>
          </a:xfrm>
          <a:prstGeom prst="rect">
            <a:avLst/>
          </a:prstGeom>
          <a:noFill/>
        </p:spPr>
      </p:pic>
      <p:pic>
        <p:nvPicPr>
          <p:cNvPr id="15" name="Picture 14"/>
          <p:cNvPicPr>
            <a:picLocks noChangeAspect="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5152" y="6182705"/>
            <a:ext cx="1938438" cy="225258"/>
          </a:xfrm>
          <a:prstGeom prst="rect">
            <a:avLst/>
          </a:prstGeom>
        </p:spPr>
      </p:pic>
      <p:pic>
        <p:nvPicPr>
          <p:cNvPr id="16" name="Picture 15"/>
          <p:cNvPicPr>
            <a:picLocks noChangeAspect="1"/>
          </p:cNvPicPr>
          <p:nvPr/>
        </p:nvPicPr>
        <p:blipFill>
          <a:blip r:embed="rId9"/>
          <a:stretch>
            <a:fillRect/>
          </a:stretch>
        </p:blipFill>
        <p:spPr>
          <a:xfrm>
            <a:off x="8838928" y="6144072"/>
            <a:ext cx="926909" cy="411038"/>
          </a:xfrm>
          <a:prstGeom prst="rect">
            <a:avLst/>
          </a:prstGeom>
        </p:spPr>
      </p:pic>
      <p:pic>
        <p:nvPicPr>
          <p:cNvPr id="18" name="Picture 17">
            <a:extLst>
              <a:ext uri="{FF2B5EF4-FFF2-40B4-BE49-F238E27FC236}">
                <a16:creationId xmlns:a16="http://schemas.microsoft.com/office/drawing/2014/main" id="{27C9F3EB-9187-4190-8E67-FEF395E00658}"/>
              </a:ext>
            </a:extLst>
          </p:cNvPr>
          <p:cNvPicPr>
            <a:picLocks noChangeAspect="1"/>
          </p:cNvPicPr>
          <p:nvPr/>
        </p:nvPicPr>
        <p:blipFill>
          <a:blip r:embed="rId10"/>
          <a:stretch>
            <a:fillRect/>
          </a:stretch>
        </p:blipFill>
        <p:spPr>
          <a:xfrm>
            <a:off x="11103513" y="5752321"/>
            <a:ext cx="808565" cy="860767"/>
          </a:xfrm>
          <a:prstGeom prst="rect">
            <a:avLst/>
          </a:prstGeom>
        </p:spPr>
      </p:pic>
      <p:pic>
        <p:nvPicPr>
          <p:cNvPr id="13" name="Picture 12">
            <a:extLst>
              <a:ext uri="{FF2B5EF4-FFF2-40B4-BE49-F238E27FC236}">
                <a16:creationId xmlns:a16="http://schemas.microsoft.com/office/drawing/2014/main" id="{2F752AAA-4B9B-4453-A531-46D27CAB4C69}"/>
              </a:ext>
            </a:extLst>
          </p:cNvPr>
          <p:cNvPicPr>
            <a:picLocks noChangeAspect="1"/>
          </p:cNvPicPr>
          <p:nvPr/>
        </p:nvPicPr>
        <p:blipFill>
          <a:blip r:embed="rId11"/>
          <a:stretch>
            <a:fillRect/>
          </a:stretch>
        </p:blipFill>
        <p:spPr>
          <a:xfrm>
            <a:off x="5337032" y="5921899"/>
            <a:ext cx="2457969" cy="609108"/>
          </a:xfrm>
          <a:prstGeom prst="rect">
            <a:avLst/>
          </a:prstGeom>
        </p:spPr>
      </p:pic>
    </p:spTree>
    <p:extLst>
      <p:ext uri="{BB962C8B-B14F-4D97-AF65-F5344CB8AC3E}">
        <p14:creationId xmlns:p14="http://schemas.microsoft.com/office/powerpoint/2010/main" val="2637442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Text Placeholder 2"/>
          <p:cNvSpPr>
            <a:spLocks noGrp="1"/>
          </p:cNvSpPr>
          <p:nvPr>
            <p:ph idx="1"/>
          </p:nvPr>
        </p:nvSpPr>
        <p:spPr/>
        <p:txBody>
          <a:bodyPr>
            <a:normAutofit/>
          </a:bodyPr>
          <a:lstStyle/>
          <a:p>
            <a:pPr>
              <a:lnSpc>
                <a:spcPct val="100000"/>
              </a:lnSpc>
            </a:pPr>
            <a:r>
              <a:rPr lang="en-US" dirty="0"/>
              <a:t>Online reference:</a:t>
            </a:r>
          </a:p>
          <a:p>
            <a:pPr lvl="1">
              <a:lnSpc>
                <a:spcPct val="100000"/>
              </a:lnSpc>
            </a:pPr>
            <a:r>
              <a:rPr lang="en-US" sz="1400" dirty="0">
                <a:hlinkClick r:id="rId3"/>
              </a:rPr>
              <a:t>https://docs.azuredatabricks.net/getting-started/index.html#getting-started-guide</a:t>
            </a:r>
            <a:endParaRPr lang="en-US" sz="1400" dirty="0"/>
          </a:p>
          <a:p>
            <a:pPr lvl="1">
              <a:lnSpc>
                <a:spcPct val="100000"/>
              </a:lnSpc>
            </a:pPr>
            <a:r>
              <a:rPr lang="en-US" sz="1400" dirty="0">
                <a:hlinkClick r:id="rId4"/>
              </a:rPr>
              <a:t>https://docs.azuredatabricks.net/user-guide/index.html</a:t>
            </a:r>
            <a:endParaRPr lang="en-US" sz="1400" dirty="0"/>
          </a:p>
          <a:p>
            <a:pPr lvl="1">
              <a:lnSpc>
                <a:spcPct val="100000"/>
              </a:lnSpc>
            </a:pPr>
            <a:r>
              <a:rPr lang="en-US" sz="1400" dirty="0">
                <a:hlinkClick r:id="rId5"/>
              </a:rPr>
              <a:t>https://docs.azuredatabricks.net/user-guide/dev-tools/index.html</a:t>
            </a:r>
            <a:endParaRPr lang="en-US" sz="1400" dirty="0"/>
          </a:p>
          <a:p>
            <a:pPr lvl="1">
              <a:lnSpc>
                <a:spcPct val="100000"/>
              </a:lnSpc>
            </a:pPr>
            <a:endParaRPr lang="en-US" sz="1400" dirty="0"/>
          </a:p>
          <a:p>
            <a:pPr>
              <a:lnSpc>
                <a:spcPct val="100000"/>
              </a:lnSpc>
            </a:pPr>
            <a:endParaRPr lang="en-US" sz="1800" dirty="0"/>
          </a:p>
        </p:txBody>
      </p:sp>
    </p:spTree>
    <p:extLst>
      <p:ext uri="{BB962C8B-B14F-4D97-AF65-F5344CB8AC3E}">
        <p14:creationId xmlns:p14="http://schemas.microsoft.com/office/powerpoint/2010/main" val="951963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B276FA-B690-4D2A-B662-8650CC30B686}"/>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E0B5C607-0535-42E9-B95E-00C5BD24354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00961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9F73A-C85C-FBF8-3897-8EB5825509A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7F82D9F-66BC-BEBC-774C-328D17D62523}"/>
              </a:ext>
            </a:extLst>
          </p:cNvPr>
          <p:cNvSpPr>
            <a:spLocks noGrp="1"/>
          </p:cNvSpPr>
          <p:nvPr>
            <p:ph idx="1"/>
          </p:nvPr>
        </p:nvSpPr>
        <p:spPr/>
        <p:txBody>
          <a:bodyPr/>
          <a:lstStyle/>
          <a:p>
            <a:r>
              <a:rPr lang="en-US" dirty="0"/>
              <a:t>From Architecting, Designing and Development background</a:t>
            </a:r>
          </a:p>
          <a:p>
            <a:r>
              <a:rPr lang="en-US" dirty="0"/>
              <a:t>Have done more than 10 Microsoft Azure Certifications. MCT, Data Engineer Associate.</a:t>
            </a:r>
          </a:p>
          <a:p>
            <a:r>
              <a:rPr lang="en-US" dirty="0"/>
              <a:t>Total experience: 33+ Years</a:t>
            </a:r>
          </a:p>
          <a:p>
            <a:r>
              <a:rPr lang="en-US" dirty="0"/>
              <a:t>Total experience of corporate trainings: More than 2000 training days</a:t>
            </a:r>
          </a:p>
          <a:p>
            <a:r>
              <a:rPr lang="en-US" dirty="0"/>
              <a:t>Experience on Analytics platform: More than 800 training days </a:t>
            </a:r>
          </a:p>
          <a:p>
            <a:r>
              <a:rPr lang="en-US" dirty="0"/>
              <a:t>Have conducted Off-Shore and On-Site trainings.</a:t>
            </a:r>
          </a:p>
          <a:p>
            <a:r>
              <a:rPr lang="en-US" dirty="0"/>
              <a:t>Technology Spectrum: </a:t>
            </a:r>
            <a:r>
              <a:rPr lang="en-US" dirty="0" err="1"/>
              <a:t>Maths</a:t>
            </a:r>
            <a:r>
              <a:rPr lang="en-US" dirty="0"/>
              <a:t> and Statistics, Python for Analytics, Machine Learning, Azure ML Service, Azure Databricks, Azure Synapse Analytics, Azure Data Factory, Azure Storages, Azure Cognitive Services, </a:t>
            </a:r>
            <a:r>
              <a:rPr lang="en-US" dirty="0" err="1"/>
              <a:t>PowerBI</a:t>
            </a:r>
            <a:r>
              <a:rPr lang="en-US" dirty="0"/>
              <a:t> and so on.</a:t>
            </a:r>
          </a:p>
          <a:p>
            <a:endParaRPr lang="en-US" dirty="0"/>
          </a:p>
          <a:p>
            <a:endParaRPr lang="en-IN" dirty="0"/>
          </a:p>
        </p:txBody>
      </p:sp>
    </p:spTree>
    <p:extLst>
      <p:ext uri="{BB962C8B-B14F-4D97-AF65-F5344CB8AC3E}">
        <p14:creationId xmlns:p14="http://schemas.microsoft.com/office/powerpoint/2010/main" val="360152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BBE3-BED4-4148-AB06-5F4633A23BCB}"/>
              </a:ext>
            </a:extLst>
          </p:cNvPr>
          <p:cNvSpPr>
            <a:spLocks noGrp="1"/>
          </p:cNvSpPr>
          <p:nvPr>
            <p:ph type="title"/>
          </p:nvPr>
        </p:nvSpPr>
        <p:spPr>
          <a:xfrm>
            <a:off x="838200" y="365125"/>
            <a:ext cx="10515600" cy="1325563"/>
          </a:xfrm>
        </p:spPr>
        <p:txBody>
          <a:bodyPr anchor="ctr" anchorCtr="0">
            <a:normAutofit/>
          </a:bodyPr>
          <a:lstStyle/>
          <a:p>
            <a:r>
              <a:rPr lang="en-US" sz="2400" dirty="0">
                <a:solidFill>
                  <a:srgbClr val="0070C0"/>
                </a:solidFill>
                <a:latin typeface="Segoe UI Semibold" panose="020B0702040204020203" pitchFamily="34" charset="0"/>
                <a:cs typeface="Segoe UI" panose="020B0502040204020203" pitchFamily="34" charset="0"/>
              </a:rPr>
              <a:t>What is Delta Live Table?</a:t>
            </a:r>
          </a:p>
        </p:txBody>
      </p:sp>
      <p:sp>
        <p:nvSpPr>
          <p:cNvPr id="8" name="Text Placeholder 3">
            <a:extLst>
              <a:ext uri="{FF2B5EF4-FFF2-40B4-BE49-F238E27FC236}">
                <a16:creationId xmlns:a16="http://schemas.microsoft.com/office/drawing/2014/main" id="{058EF902-EEFB-516C-6121-410C09B23D71}"/>
              </a:ext>
            </a:extLst>
          </p:cNvPr>
          <p:cNvSpPr>
            <a:spLocks noGrp="1"/>
          </p:cNvSpPr>
          <p:nvPr>
            <p:ph sz="half" idx="2"/>
          </p:nvPr>
        </p:nvSpPr>
        <p:spPr>
          <a:xfrm>
            <a:off x="6096000" y="1518841"/>
            <a:ext cx="5765800" cy="4177505"/>
          </a:xfrm>
        </p:spPr>
        <p:txBody>
          <a:bodyPr>
            <a:normAutofit lnSpcReduction="10000"/>
          </a:bodyPr>
          <a:lstStyle/>
          <a:p>
            <a:pPr algn="just"/>
            <a:r>
              <a:rPr lang="en-US" dirty="0"/>
              <a:t>The ETL framework for building reliable, maintainable and testable data processing pipeline</a:t>
            </a:r>
          </a:p>
          <a:p>
            <a:pPr algn="just"/>
            <a:r>
              <a:rPr lang="en-US" dirty="0"/>
              <a:t>Build high quality data pipeline for Delta Lake.</a:t>
            </a:r>
          </a:p>
          <a:p>
            <a:pPr algn="just"/>
            <a:r>
              <a:rPr lang="en-US" dirty="0"/>
              <a:t>A Lake House architecture demands for reasonably good framework for managing dependencies and data movements. The Delta Live Tables offer it.</a:t>
            </a:r>
          </a:p>
          <a:p>
            <a:pPr algn="just"/>
            <a:endParaRPr lang="en-US" dirty="0"/>
          </a:p>
        </p:txBody>
      </p:sp>
      <p:graphicFrame>
        <p:nvGraphicFramePr>
          <p:cNvPr id="10" name="Content Placeholder 2">
            <a:extLst>
              <a:ext uri="{FF2B5EF4-FFF2-40B4-BE49-F238E27FC236}">
                <a16:creationId xmlns:a16="http://schemas.microsoft.com/office/drawing/2014/main" id="{5B4A1035-78FA-3C7A-0663-056AC4EFC633}"/>
              </a:ext>
            </a:extLst>
          </p:cNvPr>
          <p:cNvGraphicFramePr>
            <a:graphicFrameLocks noGrp="1"/>
          </p:cNvGraphicFramePr>
          <p:nvPr>
            <p:ph sz="half" idx="1"/>
            <p:extLst>
              <p:ext uri="{D42A27DB-BD31-4B8C-83A1-F6EECF244321}">
                <p14:modId xmlns:p14="http://schemas.microsoft.com/office/powerpoint/2010/main" val="2161191824"/>
              </p:ext>
            </p:extLst>
          </p:nvPr>
        </p:nvGraphicFramePr>
        <p:xfrm>
          <a:off x="698500" y="1431925"/>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4800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1E38F-5287-D46A-BDEC-A5F5479C5F81}"/>
              </a:ext>
            </a:extLst>
          </p:cNvPr>
          <p:cNvSpPr>
            <a:spLocks noGrp="1"/>
          </p:cNvSpPr>
          <p:nvPr>
            <p:ph type="title"/>
          </p:nvPr>
        </p:nvSpPr>
        <p:spPr/>
        <p:txBody>
          <a:bodyPr/>
          <a:lstStyle/>
          <a:p>
            <a:r>
              <a:rPr lang="en-US" dirty="0"/>
              <a:t>Concerns around Workflow Management</a:t>
            </a:r>
            <a:endParaRPr lang="en-IN" dirty="0"/>
          </a:p>
        </p:txBody>
      </p:sp>
      <p:sp>
        <p:nvSpPr>
          <p:cNvPr id="3" name="Content Placeholder 2">
            <a:extLst>
              <a:ext uri="{FF2B5EF4-FFF2-40B4-BE49-F238E27FC236}">
                <a16:creationId xmlns:a16="http://schemas.microsoft.com/office/drawing/2014/main" id="{BEA94B3A-D185-A07F-7B50-F3D59439D237}"/>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IN" b="0" i="0" dirty="0">
                <a:solidFill>
                  <a:srgbClr val="292929"/>
                </a:solidFill>
                <a:effectLst/>
                <a:latin typeface="source-serif-pro"/>
              </a:rPr>
              <a:t>Dependency Management</a:t>
            </a:r>
          </a:p>
          <a:p>
            <a:pPr algn="l">
              <a:buFont typeface="Arial" panose="020B0604020202020204" pitchFamily="34" charset="0"/>
              <a:buChar char="•"/>
            </a:pPr>
            <a:r>
              <a:rPr lang="en-IN" b="0" i="0" dirty="0">
                <a:solidFill>
                  <a:srgbClr val="292929"/>
                </a:solidFill>
                <a:effectLst/>
                <a:latin typeface="source-serif-pro"/>
              </a:rPr>
              <a:t>Incremental Loads — Partitions over time periods</a:t>
            </a:r>
          </a:p>
          <a:p>
            <a:pPr algn="l">
              <a:buFont typeface="Arial" panose="020B0604020202020204" pitchFamily="34" charset="0"/>
              <a:buChar char="•"/>
            </a:pPr>
            <a:r>
              <a:rPr lang="en-IN" b="0" i="0" dirty="0">
                <a:solidFill>
                  <a:srgbClr val="292929"/>
                </a:solidFill>
                <a:effectLst/>
                <a:latin typeface="source-serif-pro"/>
              </a:rPr>
              <a:t>Checkpointing and retries i.e. error handling</a:t>
            </a:r>
          </a:p>
          <a:p>
            <a:pPr algn="l">
              <a:buFont typeface="Arial" panose="020B0604020202020204" pitchFamily="34" charset="0"/>
              <a:buChar char="•"/>
            </a:pPr>
            <a:r>
              <a:rPr lang="en-IN" b="0" i="0" dirty="0">
                <a:solidFill>
                  <a:srgbClr val="292929"/>
                </a:solidFill>
                <a:effectLst/>
                <a:latin typeface="source-serif-pro"/>
              </a:rPr>
              <a:t>Data Quality Checks — Formulas, Rules, Constraint Checks including Value Ranges</a:t>
            </a:r>
          </a:p>
          <a:p>
            <a:pPr algn="l">
              <a:buFont typeface="Arial" panose="020B0604020202020204" pitchFamily="34" charset="0"/>
              <a:buChar char="•"/>
            </a:pPr>
            <a:r>
              <a:rPr lang="en-IN" b="0" i="0" dirty="0">
                <a:solidFill>
                  <a:srgbClr val="292929"/>
                </a:solidFill>
                <a:effectLst/>
                <a:latin typeface="source-serif-pro"/>
              </a:rPr>
              <a:t>Governance — PII, Confidential Data, Controlling Access to Data, Masking/Encryption</a:t>
            </a:r>
          </a:p>
          <a:p>
            <a:pPr algn="l">
              <a:buFont typeface="Arial" panose="020B0604020202020204" pitchFamily="34" charset="0"/>
              <a:buChar char="•"/>
            </a:pPr>
            <a:r>
              <a:rPr lang="en-IN" b="0" i="0" dirty="0">
                <a:solidFill>
                  <a:srgbClr val="292929"/>
                </a:solidFill>
                <a:effectLst/>
                <a:latin typeface="source-serif-pro"/>
              </a:rPr>
              <a:t>Backdating</a:t>
            </a:r>
          </a:p>
          <a:p>
            <a:pPr algn="l">
              <a:buFont typeface="Arial" panose="020B0604020202020204" pitchFamily="34" charset="0"/>
              <a:buChar char="•"/>
            </a:pPr>
            <a:r>
              <a:rPr lang="en-IN" b="0" i="0" dirty="0">
                <a:solidFill>
                  <a:srgbClr val="292929"/>
                </a:solidFill>
                <a:effectLst/>
                <a:latin typeface="source-serif-pro"/>
              </a:rPr>
              <a:t>Version Control</a:t>
            </a:r>
          </a:p>
          <a:p>
            <a:pPr algn="l">
              <a:buFont typeface="Arial" panose="020B0604020202020204" pitchFamily="34" charset="0"/>
              <a:buChar char="•"/>
            </a:pPr>
            <a:r>
              <a:rPr lang="en-IN" b="0" i="0" dirty="0">
                <a:solidFill>
                  <a:srgbClr val="292929"/>
                </a:solidFill>
                <a:effectLst/>
                <a:latin typeface="source-serif-pro"/>
              </a:rPr>
              <a:t>Deployment</a:t>
            </a:r>
          </a:p>
          <a:p>
            <a:pPr algn="l">
              <a:buFont typeface="Arial" panose="020B0604020202020204" pitchFamily="34" charset="0"/>
              <a:buChar char="•"/>
            </a:pPr>
            <a:r>
              <a:rPr lang="en-IN" b="0" i="0" dirty="0">
                <a:solidFill>
                  <a:srgbClr val="292929"/>
                </a:solidFill>
                <a:effectLst/>
                <a:latin typeface="source-serif-pro"/>
              </a:rPr>
              <a:t>Operational Concerns</a:t>
            </a:r>
          </a:p>
          <a:p>
            <a:pPr algn="l">
              <a:buFont typeface="Arial" panose="020B0604020202020204" pitchFamily="34" charset="0"/>
              <a:buChar char="•"/>
            </a:pPr>
            <a:r>
              <a:rPr lang="en-IN" b="0" i="0" dirty="0">
                <a:solidFill>
                  <a:srgbClr val="292929"/>
                </a:solidFill>
                <a:effectLst/>
                <a:latin typeface="source-serif-pro"/>
              </a:rPr>
              <a:t>Data Recovery or Data Reload</a:t>
            </a:r>
          </a:p>
          <a:p>
            <a:pPr algn="l">
              <a:buFont typeface="Arial" panose="020B0604020202020204" pitchFamily="34" charset="0"/>
              <a:buChar char="•"/>
            </a:pPr>
            <a:r>
              <a:rPr lang="en-IN" dirty="0">
                <a:solidFill>
                  <a:srgbClr val="292929"/>
                </a:solidFill>
                <a:latin typeface="source-serif-pro"/>
              </a:rPr>
              <a:t>And so on…</a:t>
            </a:r>
            <a:endParaRPr lang="en-IN" b="0" i="0" dirty="0">
              <a:solidFill>
                <a:srgbClr val="292929"/>
              </a:solidFill>
              <a:effectLst/>
              <a:latin typeface="source-serif-pro"/>
            </a:endParaRPr>
          </a:p>
        </p:txBody>
      </p:sp>
    </p:spTree>
    <p:extLst>
      <p:ext uri="{BB962C8B-B14F-4D97-AF65-F5344CB8AC3E}">
        <p14:creationId xmlns:p14="http://schemas.microsoft.com/office/powerpoint/2010/main" val="25345442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D5576-A5FA-8F6E-9B44-D26DD9607083}"/>
              </a:ext>
            </a:extLst>
          </p:cNvPr>
          <p:cNvSpPr>
            <a:spLocks noGrp="1"/>
          </p:cNvSpPr>
          <p:nvPr>
            <p:ph type="title"/>
          </p:nvPr>
        </p:nvSpPr>
        <p:spPr>
          <a:xfrm>
            <a:off x="3439236" y="365125"/>
            <a:ext cx="8338782" cy="767639"/>
          </a:xfrm>
        </p:spPr>
        <p:txBody>
          <a:bodyPr anchor="ctr">
            <a:normAutofit/>
          </a:bodyPr>
          <a:lstStyle/>
          <a:p>
            <a:r>
              <a:rPr lang="en-US" dirty="0"/>
              <a:t>What is Lake House?</a:t>
            </a:r>
            <a:endParaRPr lang="en-IN" dirty="0"/>
          </a:p>
        </p:txBody>
      </p:sp>
      <p:sp>
        <p:nvSpPr>
          <p:cNvPr id="3" name="Content Placeholder 2">
            <a:extLst>
              <a:ext uri="{FF2B5EF4-FFF2-40B4-BE49-F238E27FC236}">
                <a16:creationId xmlns:a16="http://schemas.microsoft.com/office/drawing/2014/main" id="{F558006D-B11E-F311-2C1D-4E0479F85B21}"/>
              </a:ext>
            </a:extLst>
          </p:cNvPr>
          <p:cNvSpPr>
            <a:spLocks noGrp="1"/>
          </p:cNvSpPr>
          <p:nvPr>
            <p:ph idx="1"/>
          </p:nvPr>
        </p:nvSpPr>
        <p:spPr>
          <a:xfrm>
            <a:off x="3439236" y="1443897"/>
            <a:ext cx="8338782" cy="5045554"/>
          </a:xfrm>
        </p:spPr>
        <p:txBody>
          <a:bodyPr>
            <a:normAutofit/>
          </a:bodyPr>
          <a:lstStyle/>
          <a:p>
            <a:pPr lvl="0"/>
            <a:r>
              <a:rPr lang="en-IN" dirty="0"/>
              <a:t>New, open data management architecture that </a:t>
            </a:r>
            <a:r>
              <a:rPr lang="en-IN"/>
              <a:t>unifies Data warehousing and advanced analytics</a:t>
            </a:r>
            <a:r>
              <a:rPr lang="en-IN" dirty="0"/>
              <a:t>.</a:t>
            </a:r>
            <a:endParaRPr lang="en-US" dirty="0"/>
          </a:p>
          <a:p>
            <a:pPr lvl="0"/>
            <a:r>
              <a:rPr lang="en-IN" dirty="0"/>
              <a:t>Also </a:t>
            </a:r>
            <a:r>
              <a:rPr lang="en-IN"/>
              <a:t>unifies Batch and Stream Processing pipelines </a:t>
            </a:r>
            <a:r>
              <a:rPr lang="en-IN" dirty="0"/>
              <a:t>in a Data Flow. Can make them to interact with each other hassle-free. </a:t>
            </a:r>
          </a:p>
          <a:p>
            <a:pPr lvl="0"/>
            <a:r>
              <a:rPr lang="en-IN" dirty="0"/>
              <a:t>Storage Reservoir, Flexible, cost-efficient, and scale the </a:t>
            </a:r>
            <a:r>
              <a:rPr lang="en-IN" b="1"/>
              <a:t>data lakes </a:t>
            </a:r>
            <a:endParaRPr lang="en-US" b="1"/>
          </a:p>
          <a:p>
            <a:pPr lvl="0"/>
            <a:r>
              <a:rPr lang="en-IN" dirty="0"/>
              <a:t>Offers Data management and </a:t>
            </a:r>
            <a:r>
              <a:rPr lang="en-IN"/>
              <a:t>ACID transactions </a:t>
            </a:r>
            <a:r>
              <a:rPr lang="en-IN" dirty="0"/>
              <a:t>of </a:t>
            </a:r>
            <a:r>
              <a:rPr lang="en-IN" b="1"/>
              <a:t>data warehouses</a:t>
            </a:r>
            <a:r>
              <a:rPr lang="en-IN" dirty="0"/>
              <a:t>.</a:t>
            </a:r>
            <a:endParaRPr lang="en-US" dirty="0"/>
          </a:p>
          <a:p>
            <a:pPr lvl="0"/>
            <a:r>
              <a:rPr lang="en-IN" dirty="0"/>
              <a:t>Enables business intelligence (BI) and machine learning (ML) </a:t>
            </a:r>
            <a:r>
              <a:rPr lang="en-IN" b="1" dirty="0"/>
              <a:t>on all types of data</a:t>
            </a:r>
            <a:r>
              <a:rPr lang="en-IN" dirty="0"/>
              <a:t>.</a:t>
            </a:r>
          </a:p>
          <a:p>
            <a:pPr marL="0" indent="0">
              <a:buNone/>
            </a:pPr>
            <a:endParaRPr lang="en-IN" dirty="0"/>
          </a:p>
        </p:txBody>
      </p:sp>
    </p:spTree>
    <p:extLst>
      <p:ext uri="{BB962C8B-B14F-4D97-AF65-F5344CB8AC3E}">
        <p14:creationId xmlns:p14="http://schemas.microsoft.com/office/powerpoint/2010/main" val="136777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p:txBody>
          <a:bodyPr/>
          <a:lstStyle/>
          <a:p>
            <a:r>
              <a:rPr lang="en-US" dirty="0"/>
              <a:t>A Delta Lake architecture</a:t>
            </a:r>
          </a:p>
        </p:txBody>
      </p:sp>
      <p:pic>
        <p:nvPicPr>
          <p:cNvPr id="5" name="Picture 4">
            <a:extLst>
              <a:ext uri="{FF2B5EF4-FFF2-40B4-BE49-F238E27FC236}">
                <a16:creationId xmlns:a16="http://schemas.microsoft.com/office/drawing/2014/main" id="{8D9217D1-8614-41AD-BD91-E005DB2F95C0}"/>
              </a:ext>
            </a:extLst>
          </p:cNvPr>
          <p:cNvPicPr>
            <a:picLocks noChangeAspect="1"/>
          </p:cNvPicPr>
          <p:nvPr/>
        </p:nvPicPr>
        <p:blipFill>
          <a:blip r:embed="rId3"/>
          <a:stretch>
            <a:fillRect/>
          </a:stretch>
        </p:blipFill>
        <p:spPr>
          <a:xfrm>
            <a:off x="1957891" y="1368980"/>
            <a:ext cx="8295546" cy="5257394"/>
          </a:xfrm>
          <a:prstGeom prst="rect">
            <a:avLst/>
          </a:prstGeom>
        </p:spPr>
      </p:pic>
    </p:spTree>
    <p:extLst>
      <p:ext uri="{BB962C8B-B14F-4D97-AF65-F5344CB8AC3E}">
        <p14:creationId xmlns:p14="http://schemas.microsoft.com/office/powerpoint/2010/main" val="2226993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7C06BEB-72F0-A541-2713-262168C6001A}"/>
              </a:ext>
            </a:extLst>
          </p:cNvPr>
          <p:cNvSpPr>
            <a:spLocks noGrp="1"/>
          </p:cNvSpPr>
          <p:nvPr>
            <p:ph type="title"/>
          </p:nvPr>
        </p:nvSpPr>
        <p:spPr>
          <a:xfrm>
            <a:off x="395785" y="365125"/>
            <a:ext cx="11382233" cy="767639"/>
          </a:xfrm>
        </p:spPr>
        <p:txBody>
          <a:bodyPr/>
          <a:lstStyle/>
          <a:p>
            <a:r>
              <a:rPr lang="en-US" dirty="0"/>
              <a:t>The Delta Lake</a:t>
            </a:r>
          </a:p>
        </p:txBody>
      </p:sp>
      <p:pic>
        <p:nvPicPr>
          <p:cNvPr id="4" name="Picture 3">
            <a:extLst>
              <a:ext uri="{FF2B5EF4-FFF2-40B4-BE49-F238E27FC236}">
                <a16:creationId xmlns:a16="http://schemas.microsoft.com/office/drawing/2014/main" id="{232F65BA-0FA8-4797-BC51-47D93547DC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1923370" y="1273675"/>
            <a:ext cx="8726701" cy="4109465"/>
          </a:xfrm>
          <a:prstGeom prst="rect">
            <a:avLst/>
          </a:prstGeom>
          <a:noFill/>
        </p:spPr>
      </p:pic>
      <p:sp>
        <p:nvSpPr>
          <p:cNvPr id="2" name="Rectangle: Rounded Corners 1">
            <a:extLst>
              <a:ext uri="{FF2B5EF4-FFF2-40B4-BE49-F238E27FC236}">
                <a16:creationId xmlns:a16="http://schemas.microsoft.com/office/drawing/2014/main" id="{D3A8E975-E1B9-E4C5-C4DC-6CD37566BBDB}"/>
              </a:ext>
            </a:extLst>
          </p:cNvPr>
          <p:cNvSpPr/>
          <p:nvPr/>
        </p:nvSpPr>
        <p:spPr>
          <a:xfrm>
            <a:off x="247426" y="5524052"/>
            <a:ext cx="3082521" cy="1041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Bronze</a:t>
            </a:r>
            <a:r>
              <a:rPr lang="en-US" dirty="0"/>
              <a:t>: Contains raw data  ingested from JSON, RDBMS or IoT data sources</a:t>
            </a:r>
            <a:endParaRPr lang="en-IN" dirty="0"/>
          </a:p>
        </p:txBody>
      </p:sp>
      <p:sp>
        <p:nvSpPr>
          <p:cNvPr id="3" name="Rectangle: Rounded Corners 2">
            <a:extLst>
              <a:ext uri="{FF2B5EF4-FFF2-40B4-BE49-F238E27FC236}">
                <a16:creationId xmlns:a16="http://schemas.microsoft.com/office/drawing/2014/main" id="{1B898545-C643-0601-40C9-C7A4861219EE}"/>
              </a:ext>
            </a:extLst>
          </p:cNvPr>
          <p:cNvSpPr/>
          <p:nvPr/>
        </p:nvSpPr>
        <p:spPr>
          <a:xfrm>
            <a:off x="3731905" y="5486721"/>
            <a:ext cx="3071763" cy="10784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Silver</a:t>
            </a:r>
            <a:r>
              <a:rPr lang="en-US" dirty="0"/>
              <a:t>: A refined view of data after joining and enriching data from Bronze tables.</a:t>
            </a:r>
            <a:endParaRPr lang="en-IN" dirty="0"/>
          </a:p>
        </p:txBody>
      </p:sp>
      <p:sp>
        <p:nvSpPr>
          <p:cNvPr id="5" name="Rectangle: Rounded Corners 4">
            <a:extLst>
              <a:ext uri="{FF2B5EF4-FFF2-40B4-BE49-F238E27FC236}">
                <a16:creationId xmlns:a16="http://schemas.microsoft.com/office/drawing/2014/main" id="{C56D033A-EA24-EFB3-7E9B-03387B3FA1A1}"/>
              </a:ext>
            </a:extLst>
          </p:cNvPr>
          <p:cNvSpPr/>
          <p:nvPr/>
        </p:nvSpPr>
        <p:spPr>
          <a:xfrm>
            <a:off x="7444292" y="5572786"/>
            <a:ext cx="4500282" cy="10061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Gold</a:t>
            </a:r>
            <a:r>
              <a:rPr lang="en-US" dirty="0"/>
              <a:t>: Data enriched after business level aggregation by making it suitable for Reporting and Dashboarding.</a:t>
            </a:r>
            <a:endParaRPr lang="en-IN" dirty="0"/>
          </a:p>
        </p:txBody>
      </p:sp>
    </p:spTree>
    <p:extLst>
      <p:ext uri="{BB962C8B-B14F-4D97-AF65-F5344CB8AC3E}">
        <p14:creationId xmlns:p14="http://schemas.microsoft.com/office/powerpoint/2010/main" val="1662085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BBE3-BED4-4148-AB06-5F4633A23BCB}"/>
              </a:ext>
            </a:extLst>
          </p:cNvPr>
          <p:cNvSpPr>
            <a:spLocks noGrp="1"/>
          </p:cNvSpPr>
          <p:nvPr>
            <p:ph type="title"/>
          </p:nvPr>
        </p:nvSpPr>
        <p:spPr>
          <a:xfrm>
            <a:off x="3439236" y="365125"/>
            <a:ext cx="8338782" cy="767639"/>
          </a:xfrm>
        </p:spPr>
        <p:txBody>
          <a:bodyPr anchor="ctr">
            <a:normAutofit/>
          </a:bodyPr>
          <a:lstStyle/>
          <a:p>
            <a:r>
              <a:rPr lang="en-US" dirty="0"/>
              <a:t>Simplification by Delta Live Table</a:t>
            </a:r>
          </a:p>
        </p:txBody>
      </p:sp>
      <p:graphicFrame>
        <p:nvGraphicFramePr>
          <p:cNvPr id="5" name="Content Placeholder 2">
            <a:extLst>
              <a:ext uri="{FF2B5EF4-FFF2-40B4-BE49-F238E27FC236}">
                <a16:creationId xmlns:a16="http://schemas.microsoft.com/office/drawing/2014/main" id="{FB49981D-BFFE-4605-79C9-AE4DC0A86D84}"/>
              </a:ext>
            </a:extLst>
          </p:cNvPr>
          <p:cNvGraphicFramePr>
            <a:graphicFrameLocks noGrp="1"/>
          </p:cNvGraphicFramePr>
          <p:nvPr>
            <p:ph idx="1"/>
            <p:extLst>
              <p:ext uri="{D42A27DB-BD31-4B8C-83A1-F6EECF244321}">
                <p14:modId xmlns:p14="http://schemas.microsoft.com/office/powerpoint/2010/main" val="1743793473"/>
              </p:ext>
            </p:extLst>
          </p:nvPr>
        </p:nvGraphicFramePr>
        <p:xfrm>
          <a:off x="3439236" y="1443897"/>
          <a:ext cx="8338782" cy="50455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89081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 &amp; A</a:t>
            </a:r>
          </a:p>
        </p:txBody>
      </p:sp>
      <p:sp>
        <p:nvSpPr>
          <p:cNvPr id="3" name="Text Placeholder 2"/>
          <p:cNvSpPr>
            <a:spLocks noGrp="1"/>
          </p:cNvSpPr>
          <p:nvPr>
            <p:ph type="body" idx="1"/>
          </p:nvPr>
        </p:nvSpPr>
        <p:spPr>
          <a:xfrm>
            <a:off x="1039668" y="4409354"/>
            <a:ext cx="10515600" cy="1500187"/>
          </a:xfrm>
          <a:noFill/>
        </p:spPr>
        <p:txBody>
          <a:bodyPr/>
          <a:lstStyle/>
          <a:p>
            <a:r>
              <a:rPr lang="en-US" dirty="0"/>
              <a:t>Contact: chandrashekhardeshpande@synergetics-india.com</a:t>
            </a:r>
          </a:p>
        </p:txBody>
      </p:sp>
    </p:spTree>
    <p:extLst>
      <p:ext uri="{BB962C8B-B14F-4D97-AF65-F5344CB8AC3E}">
        <p14:creationId xmlns:p14="http://schemas.microsoft.com/office/powerpoint/2010/main" val="2429068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Metro_Template_Light_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3.xml><?xml version="1.0" encoding="utf-8"?>
<a:theme xmlns:a="http://schemas.openxmlformats.org/drawingml/2006/main" name="Core-17">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re-17" id="{3B98E06F-B3B7-4882-A404-D90770740DF4}" vid="{32E2717A-F64A-4C0A-9F87-FB05C7D7372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106286</TotalTime>
  <Words>1174</Words>
  <Application>Microsoft Office PowerPoint</Application>
  <PresentationFormat>Widescreen</PresentationFormat>
  <Paragraphs>100</Paragraphs>
  <Slides>11</Slides>
  <Notes>6</Notes>
  <HiddenSlides>1</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11</vt:i4>
      </vt:variant>
    </vt:vector>
  </HeadingPairs>
  <TitlesOfParts>
    <vt:vector size="25" baseType="lpstr">
      <vt:lpstr>Arial</vt:lpstr>
      <vt:lpstr>Calibri</vt:lpstr>
      <vt:lpstr>Calibri Light</vt:lpstr>
      <vt:lpstr>Roboto</vt:lpstr>
      <vt:lpstr>Segoe UI</vt:lpstr>
      <vt:lpstr>Segoe UI Light</vt:lpstr>
      <vt:lpstr>Segoe UI Semibold</vt:lpstr>
      <vt:lpstr>source-serif-pro</vt:lpstr>
      <vt:lpstr>Times New Roman</vt:lpstr>
      <vt:lpstr>Wingdings</vt:lpstr>
      <vt:lpstr>Wingdings 2</vt:lpstr>
      <vt:lpstr>Theme2</vt:lpstr>
      <vt:lpstr>1_Metro_Template_Light_16x9</vt:lpstr>
      <vt:lpstr>Core-17</vt:lpstr>
      <vt:lpstr>Developing Delta Live Table Pipeline in Azure Databricks</vt:lpstr>
      <vt:lpstr>PowerPoint Presentation</vt:lpstr>
      <vt:lpstr>What is Delta Live Table?</vt:lpstr>
      <vt:lpstr>Concerns around Workflow Management</vt:lpstr>
      <vt:lpstr>What is Lake House?</vt:lpstr>
      <vt:lpstr>A Delta Lake architecture</vt:lpstr>
      <vt:lpstr>The Delta Lake</vt:lpstr>
      <vt:lpstr>Simplification by Delta Live Table</vt:lpstr>
      <vt:lpstr>Q &amp; A</vt:lpstr>
      <vt:lpstr>References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Ramanan Arunachalam</dc:creator>
  <cp:lastModifiedBy>Chandrashekhar Deshpande</cp:lastModifiedBy>
  <cp:revision>1033</cp:revision>
  <dcterms:created xsi:type="dcterms:W3CDTF">2012-08-29T12:19:06Z</dcterms:created>
  <dcterms:modified xsi:type="dcterms:W3CDTF">2022-11-10T08:15:47Z</dcterms:modified>
</cp:coreProperties>
</file>