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6" r:id="rId1"/>
    <p:sldMasterId id="2147484027" r:id="rId2"/>
    <p:sldMasterId id="2147484058" r:id="rId3"/>
  </p:sldMasterIdLst>
  <p:notesMasterIdLst>
    <p:notesMasterId r:id="rId24"/>
  </p:notesMasterIdLst>
  <p:sldIdLst>
    <p:sldId id="599" r:id="rId4"/>
    <p:sldId id="814" r:id="rId5"/>
    <p:sldId id="830" r:id="rId6"/>
    <p:sldId id="1833" r:id="rId7"/>
    <p:sldId id="3199" r:id="rId8"/>
    <p:sldId id="3170" r:id="rId9"/>
    <p:sldId id="3202" r:id="rId10"/>
    <p:sldId id="3191" r:id="rId11"/>
    <p:sldId id="3203" r:id="rId12"/>
    <p:sldId id="1820" r:id="rId13"/>
    <p:sldId id="1827" r:id="rId14"/>
    <p:sldId id="1828" r:id="rId15"/>
    <p:sldId id="1829" r:id="rId16"/>
    <p:sldId id="1831" r:id="rId17"/>
    <p:sldId id="1823" r:id="rId18"/>
    <p:sldId id="1830" r:id="rId19"/>
    <p:sldId id="1832" r:id="rId20"/>
    <p:sldId id="518" r:id="rId21"/>
    <p:sldId id="623" r:id="rId22"/>
    <p:sldId id="74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2CB13A-2106-4E86-B1D5-81C84F239D71}">
          <p14:sldIdLst>
            <p14:sldId id="599"/>
            <p14:sldId id="814"/>
            <p14:sldId id="830"/>
            <p14:sldId id="1833"/>
            <p14:sldId id="3199"/>
            <p14:sldId id="3170"/>
            <p14:sldId id="3202"/>
            <p14:sldId id="3191"/>
            <p14:sldId id="3203"/>
            <p14:sldId id="1820"/>
            <p14:sldId id="1827"/>
            <p14:sldId id="1828"/>
            <p14:sldId id="1829"/>
            <p14:sldId id="1831"/>
            <p14:sldId id="1823"/>
            <p14:sldId id="1830"/>
            <p14:sldId id="1832"/>
            <p14:sldId id="518"/>
            <p14:sldId id="623"/>
            <p14:sldId id="749"/>
          </p14:sldIdLst>
        </p14:section>
      </p14:sectionLst>
    </p:ext>
    <p:ext uri="{EFAFB233-063F-42B5-8137-9DF3F51BA10A}">
      <p15:sldGuideLst xmlns:p15="http://schemas.microsoft.com/office/powerpoint/2012/main">
        <p15:guide id="1" orient="horz" pos="2136" userDrawn="1">
          <p15:clr>
            <a:srgbClr val="A4A3A4"/>
          </p15:clr>
        </p15:guide>
        <p15:guide id="2" pos="3888"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00"/>
    <a:srgbClr val="CCCC00"/>
    <a:srgbClr val="FFFFCC"/>
    <a:srgbClr val="FFFF99"/>
    <a:srgbClr val="FFFF0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6102" autoAdjust="0"/>
    <p:restoredTop sz="85635" autoAdjust="0"/>
  </p:normalViewPr>
  <p:slideViewPr>
    <p:cSldViewPr snapToGrid="0">
      <p:cViewPr varScale="1">
        <p:scale>
          <a:sx n="71" d="100"/>
          <a:sy n="71" d="100"/>
        </p:scale>
        <p:origin x="168" y="67"/>
      </p:cViewPr>
      <p:guideLst>
        <p:guide orient="horz" pos="2136"/>
        <p:guide pos="3888"/>
      </p:guideLst>
    </p:cSldViewPr>
  </p:slideViewPr>
  <p:notesTextViewPr>
    <p:cViewPr>
      <p:scale>
        <a:sx n="1" d="1"/>
        <a:sy n="1" d="1"/>
      </p:scale>
      <p:origin x="0" y="0"/>
    </p:cViewPr>
  </p:notesTextViewPr>
  <p:notesViewPr>
    <p:cSldViewPr snapToGrid="0" showGuides="1">
      <p:cViewPr>
        <p:scale>
          <a:sx n="120" d="100"/>
          <a:sy n="120" d="100"/>
        </p:scale>
        <p:origin x="1458" y="-180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5E154B-BE34-4FD7-AD4E-1E9928BED51A}"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5C9DF355-9BB4-40E5-B5ED-2091A718259B}">
      <dgm:prSet/>
      <dgm:spPr/>
      <dgm:t>
        <a:bodyPr/>
        <a:lstStyle/>
        <a:p>
          <a:r>
            <a:rPr lang="en-IN"/>
            <a:t>A data Lake House is…</a:t>
          </a:r>
          <a:endParaRPr lang="en-US"/>
        </a:p>
      </dgm:t>
    </dgm:pt>
    <dgm:pt modelId="{7B2CA01A-C1D9-4AE5-BA45-C143B214624C}" type="parTrans" cxnId="{A9D54D62-916D-453D-8569-30A96B7C79BC}">
      <dgm:prSet/>
      <dgm:spPr/>
      <dgm:t>
        <a:bodyPr/>
        <a:lstStyle/>
        <a:p>
          <a:endParaRPr lang="en-US"/>
        </a:p>
      </dgm:t>
    </dgm:pt>
    <dgm:pt modelId="{C470B874-C380-4A17-9C3A-BFCD2C76DFCA}" type="sibTrans" cxnId="{A9D54D62-916D-453D-8569-30A96B7C79BC}">
      <dgm:prSet/>
      <dgm:spPr/>
      <dgm:t>
        <a:bodyPr/>
        <a:lstStyle/>
        <a:p>
          <a:endParaRPr lang="en-US"/>
        </a:p>
      </dgm:t>
    </dgm:pt>
    <dgm:pt modelId="{B9FE29DA-A3A6-4A62-8037-9A2608B54471}">
      <dgm:prSet/>
      <dgm:spPr/>
      <dgm:t>
        <a:bodyPr/>
        <a:lstStyle/>
        <a:p>
          <a:r>
            <a:rPr lang="en-IN" dirty="0"/>
            <a:t>New, open data management architecture that unifies Data warehousing and advanced analytics.</a:t>
          </a:r>
          <a:endParaRPr lang="en-US" dirty="0"/>
        </a:p>
      </dgm:t>
    </dgm:pt>
    <dgm:pt modelId="{25CFB5D8-175A-417D-817A-B02EE5E099A3}" type="parTrans" cxnId="{163C1174-09BF-4EF1-8F23-6E08E4693EDA}">
      <dgm:prSet/>
      <dgm:spPr/>
      <dgm:t>
        <a:bodyPr/>
        <a:lstStyle/>
        <a:p>
          <a:endParaRPr lang="en-US"/>
        </a:p>
      </dgm:t>
    </dgm:pt>
    <dgm:pt modelId="{FF89FA24-0923-4917-905F-45B128E8A5AE}" type="sibTrans" cxnId="{163C1174-09BF-4EF1-8F23-6E08E4693EDA}">
      <dgm:prSet/>
      <dgm:spPr/>
      <dgm:t>
        <a:bodyPr/>
        <a:lstStyle/>
        <a:p>
          <a:endParaRPr lang="en-US"/>
        </a:p>
      </dgm:t>
    </dgm:pt>
    <dgm:pt modelId="{6D96A3E6-37FE-4891-B057-7083318AB8E6}">
      <dgm:prSet/>
      <dgm:spPr/>
      <dgm:t>
        <a:bodyPr/>
        <a:lstStyle/>
        <a:p>
          <a:r>
            <a:rPr lang="en-IN" dirty="0"/>
            <a:t>Storage Reservoir, Flexible, cost-efficient, and scale the </a:t>
          </a:r>
          <a:r>
            <a:rPr lang="en-IN" b="1" dirty="0"/>
            <a:t>data lakes </a:t>
          </a:r>
          <a:endParaRPr lang="en-US" dirty="0"/>
        </a:p>
      </dgm:t>
    </dgm:pt>
    <dgm:pt modelId="{910F955F-0781-4790-B8E0-DF1769BC4680}" type="parTrans" cxnId="{1EB9BD28-BBF9-40C1-A489-186E1B42F2D7}">
      <dgm:prSet/>
      <dgm:spPr/>
      <dgm:t>
        <a:bodyPr/>
        <a:lstStyle/>
        <a:p>
          <a:endParaRPr lang="en-US"/>
        </a:p>
      </dgm:t>
    </dgm:pt>
    <dgm:pt modelId="{893DD580-9C00-4EC8-9B0B-66288481183A}" type="sibTrans" cxnId="{1EB9BD28-BBF9-40C1-A489-186E1B42F2D7}">
      <dgm:prSet/>
      <dgm:spPr/>
      <dgm:t>
        <a:bodyPr/>
        <a:lstStyle/>
        <a:p>
          <a:endParaRPr lang="en-US"/>
        </a:p>
      </dgm:t>
    </dgm:pt>
    <dgm:pt modelId="{06141BF8-139F-478F-BE5B-0E1055F2B324}">
      <dgm:prSet/>
      <dgm:spPr/>
      <dgm:t>
        <a:bodyPr/>
        <a:lstStyle/>
        <a:p>
          <a:r>
            <a:rPr lang="en-IN"/>
            <a:t>Offers Data management and ACID transactions of </a:t>
          </a:r>
          <a:r>
            <a:rPr lang="en-IN" b="1"/>
            <a:t>data warehouses</a:t>
          </a:r>
          <a:r>
            <a:rPr lang="en-IN"/>
            <a:t>.</a:t>
          </a:r>
          <a:endParaRPr lang="en-US"/>
        </a:p>
      </dgm:t>
    </dgm:pt>
    <dgm:pt modelId="{8CE7564D-A6C1-4669-8BF4-0E111BB440C8}" type="parTrans" cxnId="{145C2385-C874-4DAE-8138-62F53FE6E0A7}">
      <dgm:prSet/>
      <dgm:spPr/>
      <dgm:t>
        <a:bodyPr/>
        <a:lstStyle/>
        <a:p>
          <a:endParaRPr lang="en-US"/>
        </a:p>
      </dgm:t>
    </dgm:pt>
    <dgm:pt modelId="{7ECAEF70-1A06-4F1E-9738-E1D9B2E6E079}" type="sibTrans" cxnId="{145C2385-C874-4DAE-8138-62F53FE6E0A7}">
      <dgm:prSet/>
      <dgm:spPr/>
      <dgm:t>
        <a:bodyPr/>
        <a:lstStyle/>
        <a:p>
          <a:endParaRPr lang="en-US"/>
        </a:p>
      </dgm:t>
    </dgm:pt>
    <dgm:pt modelId="{9A51519F-5E70-43A0-A471-CF2D8EEDB1E9}">
      <dgm:prSet/>
      <dgm:spPr/>
      <dgm:t>
        <a:bodyPr/>
        <a:lstStyle/>
        <a:p>
          <a:r>
            <a:rPr lang="en-IN" dirty="0"/>
            <a:t>Enables business intelligence (BI) and machine learning (ML) </a:t>
          </a:r>
          <a:r>
            <a:rPr lang="en-IN" b="1" dirty="0"/>
            <a:t>on all types of data</a:t>
          </a:r>
          <a:r>
            <a:rPr lang="en-IN" dirty="0"/>
            <a:t>.</a:t>
          </a:r>
          <a:endParaRPr lang="en-US" dirty="0"/>
        </a:p>
      </dgm:t>
    </dgm:pt>
    <dgm:pt modelId="{8C3DE4E2-4FB5-4C03-BEF9-5BCFD0815CB5}" type="parTrans" cxnId="{1F37DD94-65AE-4ABB-B219-DA689EDE1049}">
      <dgm:prSet/>
      <dgm:spPr/>
      <dgm:t>
        <a:bodyPr/>
        <a:lstStyle/>
        <a:p>
          <a:endParaRPr lang="en-US"/>
        </a:p>
      </dgm:t>
    </dgm:pt>
    <dgm:pt modelId="{35E65261-F73F-4FD4-8F5C-2890FFFAEEEA}" type="sibTrans" cxnId="{1F37DD94-65AE-4ABB-B219-DA689EDE1049}">
      <dgm:prSet/>
      <dgm:spPr/>
      <dgm:t>
        <a:bodyPr/>
        <a:lstStyle/>
        <a:p>
          <a:endParaRPr lang="en-US"/>
        </a:p>
      </dgm:t>
    </dgm:pt>
    <dgm:pt modelId="{7788BD16-130E-40B5-BA5A-AD1E494D6297}">
      <dgm:prSet/>
      <dgm:spPr/>
      <dgm:t>
        <a:bodyPr/>
        <a:lstStyle/>
        <a:p>
          <a:r>
            <a:rPr lang="en-IN"/>
            <a:t>Key Technologies and Prominent features..</a:t>
          </a:r>
          <a:endParaRPr lang="en-US"/>
        </a:p>
      </dgm:t>
    </dgm:pt>
    <dgm:pt modelId="{516E242E-5629-48D8-B21E-3E0E22362625}" type="parTrans" cxnId="{8073DB1A-9F7C-4EAE-B8EA-56A9C03F2E32}">
      <dgm:prSet/>
      <dgm:spPr/>
      <dgm:t>
        <a:bodyPr/>
        <a:lstStyle/>
        <a:p>
          <a:endParaRPr lang="en-US"/>
        </a:p>
      </dgm:t>
    </dgm:pt>
    <dgm:pt modelId="{5AE47328-7E6D-4CA7-BD0A-53E8727494CC}" type="sibTrans" cxnId="{8073DB1A-9F7C-4EAE-B8EA-56A9C03F2E32}">
      <dgm:prSet/>
      <dgm:spPr/>
      <dgm:t>
        <a:bodyPr/>
        <a:lstStyle/>
        <a:p>
          <a:endParaRPr lang="en-US"/>
        </a:p>
      </dgm:t>
    </dgm:pt>
    <dgm:pt modelId="{514E7EAA-4568-478A-BBAB-435BB912D957}">
      <dgm:prSet/>
      <dgm:spPr/>
      <dgm:t>
        <a:bodyPr/>
        <a:lstStyle/>
        <a:p>
          <a:r>
            <a:rPr lang="en-IN"/>
            <a:t>Exists in 2-Tier architecture</a:t>
          </a:r>
          <a:endParaRPr lang="en-US"/>
        </a:p>
      </dgm:t>
    </dgm:pt>
    <dgm:pt modelId="{D805CDCD-6F8A-4FED-B5C5-53EAB8F27B51}" type="parTrans" cxnId="{5D2EAB38-8693-42CB-8F0D-16C9B51DA45D}">
      <dgm:prSet/>
      <dgm:spPr/>
      <dgm:t>
        <a:bodyPr/>
        <a:lstStyle/>
        <a:p>
          <a:endParaRPr lang="en-US"/>
        </a:p>
      </dgm:t>
    </dgm:pt>
    <dgm:pt modelId="{D568F8E0-8226-4959-BCB5-10799E49892B}" type="sibTrans" cxnId="{5D2EAB38-8693-42CB-8F0D-16C9B51DA45D}">
      <dgm:prSet/>
      <dgm:spPr/>
      <dgm:t>
        <a:bodyPr/>
        <a:lstStyle/>
        <a:p>
          <a:endParaRPr lang="en-US"/>
        </a:p>
      </dgm:t>
    </dgm:pt>
    <dgm:pt modelId="{92226495-F535-4272-BA86-CD6C0BB8AC01}">
      <dgm:prSet/>
      <dgm:spPr/>
      <dgm:t>
        <a:bodyPr/>
        <a:lstStyle/>
        <a:p>
          <a:r>
            <a:rPr lang="en-US" dirty="0"/>
            <a:t>New query engine designs enable </a:t>
          </a:r>
          <a:r>
            <a:rPr lang="en-US" b="1" dirty="0"/>
            <a:t>high-performance SQL analysis </a:t>
          </a:r>
          <a:r>
            <a:rPr lang="en-US" dirty="0"/>
            <a:t>by caching hot data in RAM/SSD, use of indexes, vectorized execution on modern CPUs and concurrent R/W.</a:t>
          </a:r>
        </a:p>
      </dgm:t>
    </dgm:pt>
    <dgm:pt modelId="{BD828AF8-57B1-40CB-BF71-1A1B1E70B4F1}" type="parTrans" cxnId="{73F46526-D153-4529-B09B-D0DFA1689257}">
      <dgm:prSet/>
      <dgm:spPr/>
      <dgm:t>
        <a:bodyPr/>
        <a:lstStyle/>
        <a:p>
          <a:endParaRPr lang="en-US"/>
        </a:p>
      </dgm:t>
    </dgm:pt>
    <dgm:pt modelId="{6E4148D0-D156-4A6A-A216-BF6F5A7E003D}" type="sibTrans" cxnId="{73F46526-D153-4529-B09B-D0DFA1689257}">
      <dgm:prSet/>
      <dgm:spPr/>
      <dgm:t>
        <a:bodyPr/>
        <a:lstStyle/>
        <a:p>
          <a:endParaRPr lang="en-US"/>
        </a:p>
      </dgm:t>
    </dgm:pt>
    <dgm:pt modelId="{C16A346E-5B74-405A-9224-9954745E0665}">
      <dgm:prSet/>
      <dgm:spPr/>
      <dgm:t>
        <a:bodyPr/>
        <a:lstStyle/>
        <a:p>
          <a:r>
            <a:rPr lang="en-US" dirty="0"/>
            <a:t>Use of </a:t>
          </a:r>
          <a:r>
            <a:rPr lang="en-US" b="1" dirty="0"/>
            <a:t>open data formats</a:t>
          </a:r>
          <a:r>
            <a:rPr lang="en-US" dirty="0"/>
            <a:t> like Parquet make it easy for data scientists and machine learning engineers to access the data.</a:t>
          </a:r>
        </a:p>
      </dgm:t>
    </dgm:pt>
    <dgm:pt modelId="{D3774B17-39E5-415A-AE29-28AFA5C09CEC}" type="parTrans" cxnId="{2E8527D9-1D28-482D-B7E7-D314570B9B26}">
      <dgm:prSet/>
      <dgm:spPr/>
      <dgm:t>
        <a:bodyPr/>
        <a:lstStyle/>
        <a:p>
          <a:endParaRPr lang="en-US"/>
        </a:p>
      </dgm:t>
    </dgm:pt>
    <dgm:pt modelId="{56770828-0EE4-45D2-B6C2-DBD0612C798A}" type="sibTrans" cxnId="{2E8527D9-1D28-482D-B7E7-D314570B9B26}">
      <dgm:prSet/>
      <dgm:spPr/>
      <dgm:t>
        <a:bodyPr/>
        <a:lstStyle/>
        <a:p>
          <a:endParaRPr lang="en-US"/>
        </a:p>
      </dgm:t>
    </dgm:pt>
    <dgm:pt modelId="{149CD2FA-3A22-4438-9774-19C89D4468DF}">
      <dgm:prSet/>
      <dgm:spPr/>
      <dgm:t>
        <a:bodyPr/>
        <a:lstStyle/>
        <a:p>
          <a:r>
            <a:rPr lang="en-US" dirty="0"/>
            <a:t>Support of </a:t>
          </a:r>
          <a:r>
            <a:rPr lang="en-US" b="1" dirty="0"/>
            <a:t>well known and widely used libraries </a:t>
          </a:r>
          <a:r>
            <a:rPr lang="en-US" dirty="0"/>
            <a:t>like pandas, Spark, TensorFlow, </a:t>
          </a:r>
          <a:r>
            <a:rPr lang="en-US" dirty="0" err="1"/>
            <a:t>PyTorch</a:t>
          </a:r>
          <a:r>
            <a:rPr lang="en-US" dirty="0"/>
            <a:t>.</a:t>
          </a:r>
        </a:p>
      </dgm:t>
    </dgm:pt>
    <dgm:pt modelId="{0165E095-F07D-48E5-80A2-103D2DE227BE}" type="parTrans" cxnId="{750DBADE-377F-4032-9F81-5BA63BBB72B9}">
      <dgm:prSet/>
      <dgm:spPr/>
      <dgm:t>
        <a:bodyPr/>
        <a:lstStyle/>
        <a:p>
          <a:endParaRPr lang="en-US"/>
        </a:p>
      </dgm:t>
    </dgm:pt>
    <dgm:pt modelId="{5FF40690-F246-424D-9EF3-3B0AC51C40EF}" type="sibTrans" cxnId="{750DBADE-377F-4032-9F81-5BA63BBB72B9}">
      <dgm:prSet/>
      <dgm:spPr/>
      <dgm:t>
        <a:bodyPr/>
        <a:lstStyle/>
        <a:p>
          <a:endParaRPr lang="en-US"/>
        </a:p>
      </dgm:t>
    </dgm:pt>
    <dgm:pt modelId="{3D8352D1-4A08-49BB-9F3D-C2966DB85DAA}">
      <dgm:prSet/>
      <dgm:spPr/>
      <dgm:t>
        <a:bodyPr/>
        <a:lstStyle/>
        <a:p>
          <a:r>
            <a:rPr lang="en-US" dirty="0"/>
            <a:t>Support of Audit History and Time Travel.</a:t>
          </a:r>
        </a:p>
      </dgm:t>
    </dgm:pt>
    <dgm:pt modelId="{C9E0652D-0728-4EDC-8F4F-B86298FB825D}" type="parTrans" cxnId="{F6DF89CE-40CE-488E-AC53-12FEEE7FD1E1}">
      <dgm:prSet/>
      <dgm:spPr/>
      <dgm:t>
        <a:bodyPr/>
        <a:lstStyle/>
        <a:p>
          <a:endParaRPr lang="en-US"/>
        </a:p>
      </dgm:t>
    </dgm:pt>
    <dgm:pt modelId="{7F0D86CE-4357-448A-ACAC-E96B9811B984}" type="sibTrans" cxnId="{F6DF89CE-40CE-488E-AC53-12FEEE7FD1E1}">
      <dgm:prSet/>
      <dgm:spPr/>
      <dgm:t>
        <a:bodyPr/>
        <a:lstStyle/>
        <a:p>
          <a:endParaRPr lang="en-US"/>
        </a:p>
      </dgm:t>
    </dgm:pt>
    <dgm:pt modelId="{ACFFAB12-7A62-4F9C-AAD3-617CAD43D4ED}">
      <dgm:prSet/>
      <dgm:spPr/>
      <dgm:t>
        <a:bodyPr/>
        <a:lstStyle/>
        <a:p>
          <a:r>
            <a:rPr lang="en-US" dirty="0"/>
            <a:t>The Meta data layer associates </a:t>
          </a:r>
          <a:r>
            <a:rPr lang="en-US" b="1" dirty="0"/>
            <a:t>Schema Enforcement </a:t>
          </a:r>
          <a:r>
            <a:rPr lang="en-US" dirty="0"/>
            <a:t>and evolution, versions of tables, data validation.</a:t>
          </a:r>
        </a:p>
      </dgm:t>
    </dgm:pt>
    <dgm:pt modelId="{4750AE83-F71A-41F0-9240-C9C42C37BC99}" type="parTrans" cxnId="{0CDAD001-2E0F-4A5F-9172-3267431C2C46}">
      <dgm:prSet/>
      <dgm:spPr/>
      <dgm:t>
        <a:bodyPr/>
        <a:lstStyle/>
        <a:p>
          <a:endParaRPr lang="en-US"/>
        </a:p>
      </dgm:t>
    </dgm:pt>
    <dgm:pt modelId="{59E87733-6B5C-4F6F-8655-18EDE5C7E37D}" type="sibTrans" cxnId="{0CDAD001-2E0F-4A5F-9172-3267431C2C46}">
      <dgm:prSet/>
      <dgm:spPr/>
      <dgm:t>
        <a:bodyPr/>
        <a:lstStyle/>
        <a:p>
          <a:endParaRPr lang="en-US"/>
        </a:p>
      </dgm:t>
    </dgm:pt>
    <dgm:pt modelId="{67AC865C-D7A9-4E4B-8F9D-F766900C3236}">
      <dgm:prSet/>
      <dgm:spPr/>
      <dgm:t>
        <a:bodyPr/>
        <a:lstStyle/>
        <a:p>
          <a:r>
            <a:rPr lang="en-US" b="1" dirty="0"/>
            <a:t>IO Streaming </a:t>
          </a:r>
          <a:r>
            <a:rPr lang="en-US" dirty="0"/>
            <a:t>without need of message buses like Apache Kafka.</a:t>
          </a:r>
        </a:p>
      </dgm:t>
    </dgm:pt>
    <dgm:pt modelId="{552F1964-4225-4628-B701-AC80B34EB184}" type="parTrans" cxnId="{B2053C2C-03B2-44D2-B2F9-CE233913B94B}">
      <dgm:prSet/>
      <dgm:spPr/>
      <dgm:t>
        <a:bodyPr/>
        <a:lstStyle/>
        <a:p>
          <a:endParaRPr lang="en-US"/>
        </a:p>
      </dgm:t>
    </dgm:pt>
    <dgm:pt modelId="{27298F54-E39A-4041-8851-9A539B31688B}" type="sibTrans" cxnId="{B2053C2C-03B2-44D2-B2F9-CE233913B94B}">
      <dgm:prSet/>
      <dgm:spPr/>
      <dgm:t>
        <a:bodyPr/>
        <a:lstStyle/>
        <a:p>
          <a:endParaRPr lang="en-US"/>
        </a:p>
      </dgm:t>
    </dgm:pt>
    <dgm:pt modelId="{AD9CE4E6-362C-4729-BD4F-8D1730F18680}" type="pres">
      <dgm:prSet presAssocID="{595E154B-BE34-4FD7-AD4E-1E9928BED51A}" presName="linear" presStyleCnt="0">
        <dgm:presLayoutVars>
          <dgm:dir/>
          <dgm:animLvl val="lvl"/>
          <dgm:resizeHandles val="exact"/>
        </dgm:presLayoutVars>
      </dgm:prSet>
      <dgm:spPr/>
    </dgm:pt>
    <dgm:pt modelId="{F4C0C0ED-9FFC-454C-B1A9-8F0ADB312263}" type="pres">
      <dgm:prSet presAssocID="{5C9DF355-9BB4-40E5-B5ED-2091A718259B}" presName="parentLin" presStyleCnt="0"/>
      <dgm:spPr/>
    </dgm:pt>
    <dgm:pt modelId="{0DD0EA02-87BF-4556-8EC6-63B1B09BF39E}" type="pres">
      <dgm:prSet presAssocID="{5C9DF355-9BB4-40E5-B5ED-2091A718259B}" presName="parentLeftMargin" presStyleLbl="node1" presStyleIdx="0" presStyleCnt="2"/>
      <dgm:spPr/>
    </dgm:pt>
    <dgm:pt modelId="{29738AE0-0A1F-4045-8D13-D930B3E56B6A}" type="pres">
      <dgm:prSet presAssocID="{5C9DF355-9BB4-40E5-B5ED-2091A718259B}" presName="parentText" presStyleLbl="node1" presStyleIdx="0" presStyleCnt="2">
        <dgm:presLayoutVars>
          <dgm:chMax val="0"/>
          <dgm:bulletEnabled val="1"/>
        </dgm:presLayoutVars>
      </dgm:prSet>
      <dgm:spPr/>
    </dgm:pt>
    <dgm:pt modelId="{6B126C9E-6D67-4F4A-A193-3EFEB3F28646}" type="pres">
      <dgm:prSet presAssocID="{5C9DF355-9BB4-40E5-B5ED-2091A718259B}" presName="negativeSpace" presStyleCnt="0"/>
      <dgm:spPr/>
    </dgm:pt>
    <dgm:pt modelId="{AD4C082F-9350-48F5-B5D6-E1EE4C7720FE}" type="pres">
      <dgm:prSet presAssocID="{5C9DF355-9BB4-40E5-B5ED-2091A718259B}" presName="childText" presStyleLbl="conFgAcc1" presStyleIdx="0" presStyleCnt="2">
        <dgm:presLayoutVars>
          <dgm:bulletEnabled val="1"/>
        </dgm:presLayoutVars>
      </dgm:prSet>
      <dgm:spPr/>
    </dgm:pt>
    <dgm:pt modelId="{1AEE290F-8B4E-47B4-90CA-DF3D01E0B81C}" type="pres">
      <dgm:prSet presAssocID="{C470B874-C380-4A17-9C3A-BFCD2C76DFCA}" presName="spaceBetweenRectangles" presStyleCnt="0"/>
      <dgm:spPr/>
    </dgm:pt>
    <dgm:pt modelId="{38D7A616-3801-4000-9D94-59AF770BCEEE}" type="pres">
      <dgm:prSet presAssocID="{7788BD16-130E-40B5-BA5A-AD1E494D6297}" presName="parentLin" presStyleCnt="0"/>
      <dgm:spPr/>
    </dgm:pt>
    <dgm:pt modelId="{0D9F0E33-AA5D-48DB-8F6C-7650FE7ECD1C}" type="pres">
      <dgm:prSet presAssocID="{7788BD16-130E-40B5-BA5A-AD1E494D6297}" presName="parentLeftMargin" presStyleLbl="node1" presStyleIdx="0" presStyleCnt="2"/>
      <dgm:spPr/>
    </dgm:pt>
    <dgm:pt modelId="{373998C0-9D97-4CDB-936D-59411F4487AE}" type="pres">
      <dgm:prSet presAssocID="{7788BD16-130E-40B5-BA5A-AD1E494D6297}" presName="parentText" presStyleLbl="node1" presStyleIdx="1" presStyleCnt="2">
        <dgm:presLayoutVars>
          <dgm:chMax val="0"/>
          <dgm:bulletEnabled val="1"/>
        </dgm:presLayoutVars>
      </dgm:prSet>
      <dgm:spPr/>
    </dgm:pt>
    <dgm:pt modelId="{677F2B24-17DB-4AF1-BDA6-1DC8A4F15E5C}" type="pres">
      <dgm:prSet presAssocID="{7788BD16-130E-40B5-BA5A-AD1E494D6297}" presName="negativeSpace" presStyleCnt="0"/>
      <dgm:spPr/>
    </dgm:pt>
    <dgm:pt modelId="{395FA97A-3AFB-4EB0-B43B-65D7DF5200E4}" type="pres">
      <dgm:prSet presAssocID="{7788BD16-130E-40B5-BA5A-AD1E494D6297}" presName="childText" presStyleLbl="conFgAcc1" presStyleIdx="1" presStyleCnt="2">
        <dgm:presLayoutVars>
          <dgm:bulletEnabled val="1"/>
        </dgm:presLayoutVars>
      </dgm:prSet>
      <dgm:spPr/>
    </dgm:pt>
  </dgm:ptLst>
  <dgm:cxnLst>
    <dgm:cxn modelId="{0CDAD001-2E0F-4A5F-9172-3267431C2C46}" srcId="{7788BD16-130E-40B5-BA5A-AD1E494D6297}" destId="{ACFFAB12-7A62-4F9C-AAD3-617CAD43D4ED}" srcOrd="5" destOrd="0" parTransId="{4750AE83-F71A-41F0-9240-C9C42C37BC99}" sibTransId="{59E87733-6B5C-4F6F-8655-18EDE5C7E37D}"/>
    <dgm:cxn modelId="{3A662403-287F-46ED-900E-78D718D5AFDB}" type="presOf" srcId="{3D8352D1-4A08-49BB-9F3D-C2966DB85DAA}" destId="{395FA97A-3AFB-4EB0-B43B-65D7DF5200E4}" srcOrd="0" destOrd="4" presId="urn:microsoft.com/office/officeart/2005/8/layout/list1"/>
    <dgm:cxn modelId="{8073DB1A-9F7C-4EAE-B8EA-56A9C03F2E32}" srcId="{595E154B-BE34-4FD7-AD4E-1E9928BED51A}" destId="{7788BD16-130E-40B5-BA5A-AD1E494D6297}" srcOrd="1" destOrd="0" parTransId="{516E242E-5629-48D8-B21E-3E0E22362625}" sibTransId="{5AE47328-7E6D-4CA7-BD0A-53E8727494CC}"/>
    <dgm:cxn modelId="{28C98922-3A36-4064-951F-4D2E0E61D49A}" type="presOf" srcId="{B9FE29DA-A3A6-4A62-8037-9A2608B54471}" destId="{AD4C082F-9350-48F5-B5D6-E1EE4C7720FE}" srcOrd="0" destOrd="0" presId="urn:microsoft.com/office/officeart/2005/8/layout/list1"/>
    <dgm:cxn modelId="{73F46526-D153-4529-B09B-D0DFA1689257}" srcId="{7788BD16-130E-40B5-BA5A-AD1E494D6297}" destId="{92226495-F535-4272-BA86-CD6C0BB8AC01}" srcOrd="1" destOrd="0" parTransId="{BD828AF8-57B1-40CB-BF71-1A1B1E70B4F1}" sibTransId="{6E4148D0-D156-4A6A-A216-BF6F5A7E003D}"/>
    <dgm:cxn modelId="{1EB9BD28-BBF9-40C1-A489-186E1B42F2D7}" srcId="{5C9DF355-9BB4-40E5-B5ED-2091A718259B}" destId="{6D96A3E6-37FE-4891-B057-7083318AB8E6}" srcOrd="1" destOrd="0" parTransId="{910F955F-0781-4790-B8E0-DF1769BC4680}" sibTransId="{893DD580-9C00-4EC8-9B0B-66288481183A}"/>
    <dgm:cxn modelId="{B2053C2C-03B2-44D2-B2F9-CE233913B94B}" srcId="{7788BD16-130E-40B5-BA5A-AD1E494D6297}" destId="{67AC865C-D7A9-4E4B-8F9D-F766900C3236}" srcOrd="6" destOrd="0" parTransId="{552F1964-4225-4628-B701-AC80B34EB184}" sibTransId="{27298F54-E39A-4041-8851-9A539B31688B}"/>
    <dgm:cxn modelId="{5D2EAB38-8693-42CB-8F0D-16C9B51DA45D}" srcId="{7788BD16-130E-40B5-BA5A-AD1E494D6297}" destId="{514E7EAA-4568-478A-BBAB-435BB912D957}" srcOrd="0" destOrd="0" parTransId="{D805CDCD-6F8A-4FED-B5C5-53EAB8F27B51}" sibTransId="{D568F8E0-8226-4959-BCB5-10799E49892B}"/>
    <dgm:cxn modelId="{10B50840-C48C-463A-887A-303819F5084B}" type="presOf" srcId="{6D96A3E6-37FE-4891-B057-7083318AB8E6}" destId="{AD4C082F-9350-48F5-B5D6-E1EE4C7720FE}" srcOrd="0" destOrd="1" presId="urn:microsoft.com/office/officeart/2005/8/layout/list1"/>
    <dgm:cxn modelId="{A9D54D62-916D-453D-8569-30A96B7C79BC}" srcId="{595E154B-BE34-4FD7-AD4E-1E9928BED51A}" destId="{5C9DF355-9BB4-40E5-B5ED-2091A718259B}" srcOrd="0" destOrd="0" parTransId="{7B2CA01A-C1D9-4AE5-BA45-C143B214624C}" sibTransId="{C470B874-C380-4A17-9C3A-BFCD2C76DFCA}"/>
    <dgm:cxn modelId="{43A55753-CC46-4DA6-838B-EB4450174644}" type="presOf" srcId="{5C9DF355-9BB4-40E5-B5ED-2091A718259B}" destId="{29738AE0-0A1F-4045-8D13-D930B3E56B6A}" srcOrd="1" destOrd="0" presId="urn:microsoft.com/office/officeart/2005/8/layout/list1"/>
    <dgm:cxn modelId="{163C1174-09BF-4EF1-8F23-6E08E4693EDA}" srcId="{5C9DF355-9BB4-40E5-B5ED-2091A718259B}" destId="{B9FE29DA-A3A6-4A62-8037-9A2608B54471}" srcOrd="0" destOrd="0" parTransId="{25CFB5D8-175A-417D-817A-B02EE5E099A3}" sibTransId="{FF89FA24-0923-4917-905F-45B128E8A5AE}"/>
    <dgm:cxn modelId="{F3FEA055-2863-49B6-881A-C092B839755D}" type="presOf" srcId="{06141BF8-139F-478F-BE5B-0E1055F2B324}" destId="{AD4C082F-9350-48F5-B5D6-E1EE4C7720FE}" srcOrd="0" destOrd="2" presId="urn:microsoft.com/office/officeart/2005/8/layout/list1"/>
    <dgm:cxn modelId="{DB3BDA56-FD74-4EEF-88CE-710A49CDDEB8}" type="presOf" srcId="{5C9DF355-9BB4-40E5-B5ED-2091A718259B}" destId="{0DD0EA02-87BF-4556-8EC6-63B1B09BF39E}" srcOrd="0" destOrd="0" presId="urn:microsoft.com/office/officeart/2005/8/layout/list1"/>
    <dgm:cxn modelId="{13A9CE5A-E65F-4049-9847-9B3D3C97F288}" type="presOf" srcId="{7788BD16-130E-40B5-BA5A-AD1E494D6297}" destId="{373998C0-9D97-4CDB-936D-59411F4487AE}" srcOrd="1" destOrd="0" presId="urn:microsoft.com/office/officeart/2005/8/layout/list1"/>
    <dgm:cxn modelId="{145C2385-C874-4DAE-8138-62F53FE6E0A7}" srcId="{5C9DF355-9BB4-40E5-B5ED-2091A718259B}" destId="{06141BF8-139F-478F-BE5B-0E1055F2B324}" srcOrd="2" destOrd="0" parTransId="{8CE7564D-A6C1-4669-8BF4-0E111BB440C8}" sibTransId="{7ECAEF70-1A06-4F1E-9738-E1D9B2E6E079}"/>
    <dgm:cxn modelId="{1F37DD94-65AE-4ABB-B219-DA689EDE1049}" srcId="{5C9DF355-9BB4-40E5-B5ED-2091A718259B}" destId="{9A51519F-5E70-43A0-A471-CF2D8EEDB1E9}" srcOrd="3" destOrd="0" parTransId="{8C3DE4E2-4FB5-4C03-BEF9-5BCFD0815CB5}" sibTransId="{35E65261-F73F-4FD4-8F5C-2890FFFAEEEA}"/>
    <dgm:cxn modelId="{951954B1-FF7A-4D35-8543-93649CA9988E}" type="presOf" srcId="{514E7EAA-4568-478A-BBAB-435BB912D957}" destId="{395FA97A-3AFB-4EB0-B43B-65D7DF5200E4}" srcOrd="0" destOrd="0" presId="urn:microsoft.com/office/officeart/2005/8/layout/list1"/>
    <dgm:cxn modelId="{1DF239BA-01F8-4EE7-BFBD-08B9365B72E7}" type="presOf" srcId="{92226495-F535-4272-BA86-CD6C0BB8AC01}" destId="{395FA97A-3AFB-4EB0-B43B-65D7DF5200E4}" srcOrd="0" destOrd="1" presId="urn:microsoft.com/office/officeart/2005/8/layout/list1"/>
    <dgm:cxn modelId="{BC7A45C5-89E4-45D4-ADC2-A00A134FD9E2}" type="presOf" srcId="{149CD2FA-3A22-4438-9774-19C89D4468DF}" destId="{395FA97A-3AFB-4EB0-B43B-65D7DF5200E4}" srcOrd="0" destOrd="3" presId="urn:microsoft.com/office/officeart/2005/8/layout/list1"/>
    <dgm:cxn modelId="{D85C00CB-91D3-4C5C-9F17-F7D9DB30E433}" type="presOf" srcId="{595E154B-BE34-4FD7-AD4E-1E9928BED51A}" destId="{AD9CE4E6-362C-4729-BD4F-8D1730F18680}" srcOrd="0" destOrd="0" presId="urn:microsoft.com/office/officeart/2005/8/layout/list1"/>
    <dgm:cxn modelId="{F6DF89CE-40CE-488E-AC53-12FEEE7FD1E1}" srcId="{7788BD16-130E-40B5-BA5A-AD1E494D6297}" destId="{3D8352D1-4A08-49BB-9F3D-C2966DB85DAA}" srcOrd="4" destOrd="0" parTransId="{C9E0652D-0728-4EDC-8F4F-B86298FB825D}" sibTransId="{7F0D86CE-4357-448A-ACAC-E96B9811B984}"/>
    <dgm:cxn modelId="{2E8527D9-1D28-482D-B7E7-D314570B9B26}" srcId="{7788BD16-130E-40B5-BA5A-AD1E494D6297}" destId="{C16A346E-5B74-405A-9224-9954745E0665}" srcOrd="2" destOrd="0" parTransId="{D3774B17-39E5-415A-AE29-28AFA5C09CEC}" sibTransId="{56770828-0EE4-45D2-B6C2-DBD0612C798A}"/>
    <dgm:cxn modelId="{750DBADE-377F-4032-9F81-5BA63BBB72B9}" srcId="{7788BD16-130E-40B5-BA5A-AD1E494D6297}" destId="{149CD2FA-3A22-4438-9774-19C89D4468DF}" srcOrd="3" destOrd="0" parTransId="{0165E095-F07D-48E5-80A2-103D2DE227BE}" sibTransId="{5FF40690-F246-424D-9EF3-3B0AC51C40EF}"/>
    <dgm:cxn modelId="{6EB40AE3-FE59-4C57-B657-16FF1302FA77}" type="presOf" srcId="{7788BD16-130E-40B5-BA5A-AD1E494D6297}" destId="{0D9F0E33-AA5D-48DB-8F6C-7650FE7ECD1C}" srcOrd="0" destOrd="0" presId="urn:microsoft.com/office/officeart/2005/8/layout/list1"/>
    <dgm:cxn modelId="{28017FE4-C99B-4997-8B81-4BEC84D490B3}" type="presOf" srcId="{C16A346E-5B74-405A-9224-9954745E0665}" destId="{395FA97A-3AFB-4EB0-B43B-65D7DF5200E4}" srcOrd="0" destOrd="2" presId="urn:microsoft.com/office/officeart/2005/8/layout/list1"/>
    <dgm:cxn modelId="{FFF0DFE7-B93B-472E-B525-CA3AF549141D}" type="presOf" srcId="{67AC865C-D7A9-4E4B-8F9D-F766900C3236}" destId="{395FA97A-3AFB-4EB0-B43B-65D7DF5200E4}" srcOrd="0" destOrd="6" presId="urn:microsoft.com/office/officeart/2005/8/layout/list1"/>
    <dgm:cxn modelId="{F4D6F2F9-A94E-4DCF-A27C-065DEDAC6452}" type="presOf" srcId="{ACFFAB12-7A62-4F9C-AAD3-617CAD43D4ED}" destId="{395FA97A-3AFB-4EB0-B43B-65D7DF5200E4}" srcOrd="0" destOrd="5" presId="urn:microsoft.com/office/officeart/2005/8/layout/list1"/>
    <dgm:cxn modelId="{6442D2FD-FDCC-435D-9A38-44F67DED5291}" type="presOf" srcId="{9A51519F-5E70-43A0-A471-CF2D8EEDB1E9}" destId="{AD4C082F-9350-48F5-B5D6-E1EE4C7720FE}" srcOrd="0" destOrd="3" presId="urn:microsoft.com/office/officeart/2005/8/layout/list1"/>
    <dgm:cxn modelId="{5678C772-5D0F-40B8-9FBA-663F476CEFC9}" type="presParOf" srcId="{AD9CE4E6-362C-4729-BD4F-8D1730F18680}" destId="{F4C0C0ED-9FFC-454C-B1A9-8F0ADB312263}" srcOrd="0" destOrd="0" presId="urn:microsoft.com/office/officeart/2005/8/layout/list1"/>
    <dgm:cxn modelId="{68A03803-45B3-4BCD-A510-9836EAC7B6A2}" type="presParOf" srcId="{F4C0C0ED-9FFC-454C-B1A9-8F0ADB312263}" destId="{0DD0EA02-87BF-4556-8EC6-63B1B09BF39E}" srcOrd="0" destOrd="0" presId="urn:microsoft.com/office/officeart/2005/8/layout/list1"/>
    <dgm:cxn modelId="{6C1E3C25-B722-45E8-988B-BF37CE9B85FB}" type="presParOf" srcId="{F4C0C0ED-9FFC-454C-B1A9-8F0ADB312263}" destId="{29738AE0-0A1F-4045-8D13-D930B3E56B6A}" srcOrd="1" destOrd="0" presId="urn:microsoft.com/office/officeart/2005/8/layout/list1"/>
    <dgm:cxn modelId="{1AC7DB77-B7C7-46CF-A380-09A917D29C71}" type="presParOf" srcId="{AD9CE4E6-362C-4729-BD4F-8D1730F18680}" destId="{6B126C9E-6D67-4F4A-A193-3EFEB3F28646}" srcOrd="1" destOrd="0" presId="urn:microsoft.com/office/officeart/2005/8/layout/list1"/>
    <dgm:cxn modelId="{2093CB1C-6352-4CF5-B277-6CC4B3BB30BA}" type="presParOf" srcId="{AD9CE4E6-362C-4729-BD4F-8D1730F18680}" destId="{AD4C082F-9350-48F5-B5D6-E1EE4C7720FE}" srcOrd="2" destOrd="0" presId="urn:microsoft.com/office/officeart/2005/8/layout/list1"/>
    <dgm:cxn modelId="{0762BEE3-157F-4756-B80C-04EAABEE9DD5}" type="presParOf" srcId="{AD9CE4E6-362C-4729-BD4F-8D1730F18680}" destId="{1AEE290F-8B4E-47B4-90CA-DF3D01E0B81C}" srcOrd="3" destOrd="0" presId="urn:microsoft.com/office/officeart/2005/8/layout/list1"/>
    <dgm:cxn modelId="{CF74813B-7BED-4D6F-A860-3AF63A78F6AE}" type="presParOf" srcId="{AD9CE4E6-362C-4729-BD4F-8D1730F18680}" destId="{38D7A616-3801-4000-9D94-59AF770BCEEE}" srcOrd="4" destOrd="0" presId="urn:microsoft.com/office/officeart/2005/8/layout/list1"/>
    <dgm:cxn modelId="{4D143D49-2252-49C4-B53C-B5A3F9FF5CE7}" type="presParOf" srcId="{38D7A616-3801-4000-9D94-59AF770BCEEE}" destId="{0D9F0E33-AA5D-48DB-8F6C-7650FE7ECD1C}" srcOrd="0" destOrd="0" presId="urn:microsoft.com/office/officeart/2005/8/layout/list1"/>
    <dgm:cxn modelId="{30C9EC4E-E01F-4127-9CCA-84CE9EF41E39}" type="presParOf" srcId="{38D7A616-3801-4000-9D94-59AF770BCEEE}" destId="{373998C0-9D97-4CDB-936D-59411F4487AE}" srcOrd="1" destOrd="0" presId="urn:microsoft.com/office/officeart/2005/8/layout/list1"/>
    <dgm:cxn modelId="{9982DEEC-6654-44FB-8BC3-0333EFA17DE2}" type="presParOf" srcId="{AD9CE4E6-362C-4729-BD4F-8D1730F18680}" destId="{677F2B24-17DB-4AF1-BDA6-1DC8A4F15E5C}" srcOrd="5" destOrd="0" presId="urn:microsoft.com/office/officeart/2005/8/layout/list1"/>
    <dgm:cxn modelId="{482B3F4F-BB1B-4F7D-8046-450EC95863E0}" type="presParOf" srcId="{AD9CE4E6-362C-4729-BD4F-8D1730F18680}" destId="{395FA97A-3AFB-4EB0-B43B-65D7DF5200E4}"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4776EE-434A-4039-92DD-C1F9AFFF7E0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893D512-4D3D-4D9C-8E86-4C4ADBC066A7}">
      <dgm:prSet/>
      <dgm:spPr/>
      <dgm:t>
        <a:bodyPr/>
        <a:lstStyle/>
        <a:p>
          <a:r>
            <a:rPr lang="en-IN" b="1" i="0" baseline="0" dirty="0"/>
            <a:t>Bronze </a:t>
          </a:r>
          <a:r>
            <a:rPr lang="en-IN" b="0" i="0" baseline="0" dirty="0"/>
            <a:t>tables contain </a:t>
          </a:r>
          <a:r>
            <a:rPr lang="en-IN" b="1" i="0" baseline="0" dirty="0"/>
            <a:t>raw data </a:t>
          </a:r>
          <a:r>
            <a:rPr lang="en-IN" b="0" i="0" baseline="0" dirty="0"/>
            <a:t>ingested from various sources (JSON files, RDBMS data, IoT data, etc.). </a:t>
          </a:r>
          <a:endParaRPr lang="en-US" dirty="0"/>
        </a:p>
      </dgm:t>
    </dgm:pt>
    <dgm:pt modelId="{4CD6EA61-8A07-429A-B75F-B8956ECB508D}" type="parTrans" cxnId="{0C69032A-C3F4-4C25-937C-95D881916046}">
      <dgm:prSet/>
      <dgm:spPr/>
      <dgm:t>
        <a:bodyPr/>
        <a:lstStyle/>
        <a:p>
          <a:endParaRPr lang="en-US"/>
        </a:p>
      </dgm:t>
    </dgm:pt>
    <dgm:pt modelId="{0F2A3F39-FD2F-453E-BF45-375A062D4FFF}" type="sibTrans" cxnId="{0C69032A-C3F4-4C25-937C-95D881916046}">
      <dgm:prSet/>
      <dgm:spPr/>
      <dgm:t>
        <a:bodyPr/>
        <a:lstStyle/>
        <a:p>
          <a:endParaRPr lang="en-US"/>
        </a:p>
      </dgm:t>
    </dgm:pt>
    <dgm:pt modelId="{7A90B4E7-4B80-4009-A3BE-8464C67201DF}">
      <dgm:prSet/>
      <dgm:spPr/>
      <dgm:t>
        <a:bodyPr/>
        <a:lstStyle/>
        <a:p>
          <a:r>
            <a:rPr lang="en-US" b="1" i="0" baseline="0" dirty="0"/>
            <a:t>Silver </a:t>
          </a:r>
          <a:r>
            <a:rPr lang="en-US" b="0" i="0" baseline="0" dirty="0"/>
            <a:t>tables will provide a </a:t>
          </a:r>
          <a:r>
            <a:rPr lang="en-US" b="1" i="0" baseline="0" dirty="0"/>
            <a:t>more refined view </a:t>
          </a:r>
          <a:r>
            <a:rPr lang="en-US" b="0" i="0" baseline="0" dirty="0"/>
            <a:t>of our data. We can join fields from various bronze tables to enrich streaming records, or update account statuses based on recent activity. </a:t>
          </a:r>
          <a:endParaRPr lang="en-US" dirty="0"/>
        </a:p>
      </dgm:t>
    </dgm:pt>
    <dgm:pt modelId="{C2C68BEC-070D-4B2A-B908-25FB2FB2D591}" type="parTrans" cxnId="{BA8DC60C-A8DF-46B8-AC75-93FEA21CC0C2}">
      <dgm:prSet/>
      <dgm:spPr/>
      <dgm:t>
        <a:bodyPr/>
        <a:lstStyle/>
        <a:p>
          <a:endParaRPr lang="en-US"/>
        </a:p>
      </dgm:t>
    </dgm:pt>
    <dgm:pt modelId="{BE61A326-24EB-46D0-9877-E0E78ABA9469}" type="sibTrans" cxnId="{BA8DC60C-A8DF-46B8-AC75-93FEA21CC0C2}">
      <dgm:prSet/>
      <dgm:spPr/>
      <dgm:t>
        <a:bodyPr/>
        <a:lstStyle/>
        <a:p>
          <a:endParaRPr lang="en-US"/>
        </a:p>
      </dgm:t>
    </dgm:pt>
    <dgm:pt modelId="{0B9DB0FE-723F-4185-9684-8D7A65FEBE18}">
      <dgm:prSet/>
      <dgm:spPr/>
      <dgm:t>
        <a:bodyPr/>
        <a:lstStyle/>
        <a:p>
          <a:r>
            <a:rPr lang="en-US" b="1" i="0" baseline="0" dirty="0"/>
            <a:t>Gold </a:t>
          </a:r>
          <a:r>
            <a:rPr lang="en-US" b="0" i="0" baseline="0" dirty="0"/>
            <a:t>tables provide </a:t>
          </a:r>
          <a:r>
            <a:rPr lang="en-US" b="1" i="0" baseline="0" dirty="0"/>
            <a:t>business level aggregates </a:t>
          </a:r>
          <a:r>
            <a:rPr lang="en-US" b="0" i="0" baseline="0" dirty="0"/>
            <a:t>often used for reporting and dashboarding. This would include aggregations such as daily active website users, weekly sales per store, or gross revenue per quarter by department. </a:t>
          </a:r>
          <a:endParaRPr lang="en-US" dirty="0"/>
        </a:p>
      </dgm:t>
    </dgm:pt>
    <dgm:pt modelId="{43810588-39E1-4DF2-BB21-0229F0E79625}" type="parTrans" cxnId="{A8DA5B93-0E2D-4962-A4DE-3D11E99C2626}">
      <dgm:prSet/>
      <dgm:spPr/>
      <dgm:t>
        <a:bodyPr/>
        <a:lstStyle/>
        <a:p>
          <a:endParaRPr lang="en-US"/>
        </a:p>
      </dgm:t>
    </dgm:pt>
    <dgm:pt modelId="{348CCA32-C78B-40CC-AC0E-1FC2F62AB84A}" type="sibTrans" cxnId="{A8DA5B93-0E2D-4962-A4DE-3D11E99C2626}">
      <dgm:prSet/>
      <dgm:spPr/>
      <dgm:t>
        <a:bodyPr/>
        <a:lstStyle/>
        <a:p>
          <a:endParaRPr lang="en-US"/>
        </a:p>
      </dgm:t>
    </dgm:pt>
    <dgm:pt modelId="{C6A5B288-0C87-4129-9B06-45B920F9A30B}" type="pres">
      <dgm:prSet presAssocID="{274776EE-434A-4039-92DD-C1F9AFFF7E02}" presName="vert0" presStyleCnt="0">
        <dgm:presLayoutVars>
          <dgm:dir/>
          <dgm:animOne val="branch"/>
          <dgm:animLvl val="lvl"/>
        </dgm:presLayoutVars>
      </dgm:prSet>
      <dgm:spPr/>
    </dgm:pt>
    <dgm:pt modelId="{CC74068D-29AE-4B66-B653-41259F56F564}" type="pres">
      <dgm:prSet presAssocID="{E893D512-4D3D-4D9C-8E86-4C4ADBC066A7}" presName="thickLine" presStyleLbl="alignNode1" presStyleIdx="0" presStyleCnt="3"/>
      <dgm:spPr/>
    </dgm:pt>
    <dgm:pt modelId="{EA119AC7-8BF3-441B-8C9F-01AA68207D00}" type="pres">
      <dgm:prSet presAssocID="{E893D512-4D3D-4D9C-8E86-4C4ADBC066A7}" presName="horz1" presStyleCnt="0"/>
      <dgm:spPr/>
    </dgm:pt>
    <dgm:pt modelId="{DC762A9B-F7F8-4763-A48E-09A1934D0649}" type="pres">
      <dgm:prSet presAssocID="{E893D512-4D3D-4D9C-8E86-4C4ADBC066A7}" presName="tx1" presStyleLbl="revTx" presStyleIdx="0" presStyleCnt="3"/>
      <dgm:spPr/>
    </dgm:pt>
    <dgm:pt modelId="{028FCA16-9883-4167-8E54-7D6BEA4FB8C2}" type="pres">
      <dgm:prSet presAssocID="{E893D512-4D3D-4D9C-8E86-4C4ADBC066A7}" presName="vert1" presStyleCnt="0"/>
      <dgm:spPr/>
    </dgm:pt>
    <dgm:pt modelId="{11E2072E-1825-4507-BE90-4E1F3AAA1B25}" type="pres">
      <dgm:prSet presAssocID="{7A90B4E7-4B80-4009-A3BE-8464C67201DF}" presName="thickLine" presStyleLbl="alignNode1" presStyleIdx="1" presStyleCnt="3"/>
      <dgm:spPr/>
    </dgm:pt>
    <dgm:pt modelId="{2DE1A995-DA7E-4D45-9AB7-1AE6CC356798}" type="pres">
      <dgm:prSet presAssocID="{7A90B4E7-4B80-4009-A3BE-8464C67201DF}" presName="horz1" presStyleCnt="0"/>
      <dgm:spPr/>
    </dgm:pt>
    <dgm:pt modelId="{F8DBC10E-18B2-4391-83FC-92C453F852E1}" type="pres">
      <dgm:prSet presAssocID="{7A90B4E7-4B80-4009-A3BE-8464C67201DF}" presName="tx1" presStyleLbl="revTx" presStyleIdx="1" presStyleCnt="3"/>
      <dgm:spPr/>
    </dgm:pt>
    <dgm:pt modelId="{E1A97C91-7BFE-4CEF-BA5B-D014177345E3}" type="pres">
      <dgm:prSet presAssocID="{7A90B4E7-4B80-4009-A3BE-8464C67201DF}" presName="vert1" presStyleCnt="0"/>
      <dgm:spPr/>
    </dgm:pt>
    <dgm:pt modelId="{51A64858-9B3F-49A5-AF22-B57C7D1B7F6D}" type="pres">
      <dgm:prSet presAssocID="{0B9DB0FE-723F-4185-9684-8D7A65FEBE18}" presName="thickLine" presStyleLbl="alignNode1" presStyleIdx="2" presStyleCnt="3"/>
      <dgm:spPr/>
    </dgm:pt>
    <dgm:pt modelId="{A412A0D0-B146-4D20-9AF6-C9FDC423E5B8}" type="pres">
      <dgm:prSet presAssocID="{0B9DB0FE-723F-4185-9684-8D7A65FEBE18}" presName="horz1" presStyleCnt="0"/>
      <dgm:spPr/>
    </dgm:pt>
    <dgm:pt modelId="{946773FB-F336-4562-8677-DEAEB6298B3C}" type="pres">
      <dgm:prSet presAssocID="{0B9DB0FE-723F-4185-9684-8D7A65FEBE18}" presName="tx1" presStyleLbl="revTx" presStyleIdx="2" presStyleCnt="3"/>
      <dgm:spPr/>
    </dgm:pt>
    <dgm:pt modelId="{3AC4A87F-0034-4759-AC7F-8DA5E3BB33FB}" type="pres">
      <dgm:prSet presAssocID="{0B9DB0FE-723F-4185-9684-8D7A65FEBE18}" presName="vert1" presStyleCnt="0"/>
      <dgm:spPr/>
    </dgm:pt>
  </dgm:ptLst>
  <dgm:cxnLst>
    <dgm:cxn modelId="{BA8DC60C-A8DF-46B8-AC75-93FEA21CC0C2}" srcId="{274776EE-434A-4039-92DD-C1F9AFFF7E02}" destId="{7A90B4E7-4B80-4009-A3BE-8464C67201DF}" srcOrd="1" destOrd="0" parTransId="{C2C68BEC-070D-4B2A-B908-25FB2FB2D591}" sibTransId="{BE61A326-24EB-46D0-9877-E0E78ABA9469}"/>
    <dgm:cxn modelId="{0C69032A-C3F4-4C25-937C-95D881916046}" srcId="{274776EE-434A-4039-92DD-C1F9AFFF7E02}" destId="{E893D512-4D3D-4D9C-8E86-4C4ADBC066A7}" srcOrd="0" destOrd="0" parTransId="{4CD6EA61-8A07-429A-B75F-B8956ECB508D}" sibTransId="{0F2A3F39-FD2F-453E-BF45-375A062D4FFF}"/>
    <dgm:cxn modelId="{4CD1393A-1EAB-4C3A-BDE5-EBEAB762BE90}" type="presOf" srcId="{0B9DB0FE-723F-4185-9684-8D7A65FEBE18}" destId="{946773FB-F336-4562-8677-DEAEB6298B3C}" srcOrd="0" destOrd="0" presId="urn:microsoft.com/office/officeart/2008/layout/LinedList"/>
    <dgm:cxn modelId="{A8DA5B93-0E2D-4962-A4DE-3D11E99C2626}" srcId="{274776EE-434A-4039-92DD-C1F9AFFF7E02}" destId="{0B9DB0FE-723F-4185-9684-8D7A65FEBE18}" srcOrd="2" destOrd="0" parTransId="{43810588-39E1-4DF2-BB21-0229F0E79625}" sibTransId="{348CCA32-C78B-40CC-AC0E-1FC2F62AB84A}"/>
    <dgm:cxn modelId="{85FCC1CC-0728-4BFE-B64B-BA0CE6A302C8}" type="presOf" srcId="{7A90B4E7-4B80-4009-A3BE-8464C67201DF}" destId="{F8DBC10E-18B2-4391-83FC-92C453F852E1}" srcOrd="0" destOrd="0" presId="urn:microsoft.com/office/officeart/2008/layout/LinedList"/>
    <dgm:cxn modelId="{1EB68CE2-4514-4A5D-A293-BF4915773038}" type="presOf" srcId="{E893D512-4D3D-4D9C-8E86-4C4ADBC066A7}" destId="{DC762A9B-F7F8-4763-A48E-09A1934D0649}" srcOrd="0" destOrd="0" presId="urn:microsoft.com/office/officeart/2008/layout/LinedList"/>
    <dgm:cxn modelId="{231235E6-D770-4A8F-860F-0FF56364AEE0}" type="presOf" srcId="{274776EE-434A-4039-92DD-C1F9AFFF7E02}" destId="{C6A5B288-0C87-4129-9B06-45B920F9A30B}" srcOrd="0" destOrd="0" presId="urn:microsoft.com/office/officeart/2008/layout/LinedList"/>
    <dgm:cxn modelId="{A76CC355-A50A-4D08-8101-2DBA94968ECB}" type="presParOf" srcId="{C6A5B288-0C87-4129-9B06-45B920F9A30B}" destId="{CC74068D-29AE-4B66-B653-41259F56F564}" srcOrd="0" destOrd="0" presId="urn:microsoft.com/office/officeart/2008/layout/LinedList"/>
    <dgm:cxn modelId="{BE51A942-6F67-4E43-AB91-E08A4DB4545D}" type="presParOf" srcId="{C6A5B288-0C87-4129-9B06-45B920F9A30B}" destId="{EA119AC7-8BF3-441B-8C9F-01AA68207D00}" srcOrd="1" destOrd="0" presId="urn:microsoft.com/office/officeart/2008/layout/LinedList"/>
    <dgm:cxn modelId="{81D0BB45-493F-4735-8922-95E8AE8493F1}" type="presParOf" srcId="{EA119AC7-8BF3-441B-8C9F-01AA68207D00}" destId="{DC762A9B-F7F8-4763-A48E-09A1934D0649}" srcOrd="0" destOrd="0" presId="urn:microsoft.com/office/officeart/2008/layout/LinedList"/>
    <dgm:cxn modelId="{6936FC71-D17B-454C-B174-960932F0D367}" type="presParOf" srcId="{EA119AC7-8BF3-441B-8C9F-01AA68207D00}" destId="{028FCA16-9883-4167-8E54-7D6BEA4FB8C2}" srcOrd="1" destOrd="0" presId="urn:microsoft.com/office/officeart/2008/layout/LinedList"/>
    <dgm:cxn modelId="{53A1477C-CEBF-4C18-9487-E877D73738A1}" type="presParOf" srcId="{C6A5B288-0C87-4129-9B06-45B920F9A30B}" destId="{11E2072E-1825-4507-BE90-4E1F3AAA1B25}" srcOrd="2" destOrd="0" presId="urn:microsoft.com/office/officeart/2008/layout/LinedList"/>
    <dgm:cxn modelId="{89BC3767-4406-4561-AC69-9BD08BCEB8F6}" type="presParOf" srcId="{C6A5B288-0C87-4129-9B06-45B920F9A30B}" destId="{2DE1A995-DA7E-4D45-9AB7-1AE6CC356798}" srcOrd="3" destOrd="0" presId="urn:microsoft.com/office/officeart/2008/layout/LinedList"/>
    <dgm:cxn modelId="{8619881F-8565-439F-9F21-ECB799665786}" type="presParOf" srcId="{2DE1A995-DA7E-4D45-9AB7-1AE6CC356798}" destId="{F8DBC10E-18B2-4391-83FC-92C453F852E1}" srcOrd="0" destOrd="0" presId="urn:microsoft.com/office/officeart/2008/layout/LinedList"/>
    <dgm:cxn modelId="{26C3A87C-B8FC-4D03-AF4D-9F100950D70F}" type="presParOf" srcId="{2DE1A995-DA7E-4D45-9AB7-1AE6CC356798}" destId="{E1A97C91-7BFE-4CEF-BA5B-D014177345E3}" srcOrd="1" destOrd="0" presId="urn:microsoft.com/office/officeart/2008/layout/LinedList"/>
    <dgm:cxn modelId="{55095DAA-7A21-4F14-B422-A6B5B40637EC}" type="presParOf" srcId="{C6A5B288-0C87-4129-9B06-45B920F9A30B}" destId="{51A64858-9B3F-49A5-AF22-B57C7D1B7F6D}" srcOrd="4" destOrd="0" presId="urn:microsoft.com/office/officeart/2008/layout/LinedList"/>
    <dgm:cxn modelId="{D98ECE3D-EC69-4DA7-87DA-DEF2CD92DF4D}" type="presParOf" srcId="{C6A5B288-0C87-4129-9B06-45B920F9A30B}" destId="{A412A0D0-B146-4D20-9AF6-C9FDC423E5B8}" srcOrd="5" destOrd="0" presId="urn:microsoft.com/office/officeart/2008/layout/LinedList"/>
    <dgm:cxn modelId="{F474FE67-F355-46CB-B7B3-ACD36C0967DD}" type="presParOf" srcId="{A412A0D0-B146-4D20-9AF6-C9FDC423E5B8}" destId="{946773FB-F336-4562-8677-DEAEB6298B3C}" srcOrd="0" destOrd="0" presId="urn:microsoft.com/office/officeart/2008/layout/LinedList"/>
    <dgm:cxn modelId="{C8676C70-72BA-44ED-A9D7-A3BB12C7E6FD}" type="presParOf" srcId="{A412A0D0-B146-4D20-9AF6-C9FDC423E5B8}" destId="{3AC4A87F-0034-4759-AC7F-8DA5E3BB33F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E1701FF-299D-4A86-9E39-1E01CCF32DC2}" type="doc">
      <dgm:prSet loTypeId="urn:microsoft.com/office/officeart/2008/layout/LinedList" loCatId="list" qsTypeId="urn:microsoft.com/office/officeart/2005/8/quickstyle/simple5" qsCatId="simple" csTypeId="urn:microsoft.com/office/officeart/2005/8/colors/accent1_2" csCatId="accent1"/>
      <dgm:spPr/>
      <dgm:t>
        <a:bodyPr/>
        <a:lstStyle/>
        <a:p>
          <a:endParaRPr lang="en-US"/>
        </a:p>
      </dgm:t>
    </dgm:pt>
    <dgm:pt modelId="{21B8F1C4-6E55-4927-9303-68D5EE01F65A}">
      <dgm:prSet/>
      <dgm:spPr/>
      <dgm:t>
        <a:bodyPr/>
        <a:lstStyle/>
        <a:p>
          <a:r>
            <a:rPr lang="en-US" b="1"/>
            <a:t>The Pipeline: </a:t>
          </a:r>
          <a:endParaRPr lang="en-US"/>
        </a:p>
      </dgm:t>
    </dgm:pt>
    <dgm:pt modelId="{DA50E21A-E20F-47FE-8FDB-F581F6D792F6}" type="parTrans" cxnId="{BCF07437-47E5-4114-9271-A7C799E3ED73}">
      <dgm:prSet/>
      <dgm:spPr/>
      <dgm:t>
        <a:bodyPr/>
        <a:lstStyle/>
        <a:p>
          <a:endParaRPr lang="en-US"/>
        </a:p>
      </dgm:t>
    </dgm:pt>
    <dgm:pt modelId="{81C5389D-6558-47D6-A70B-E4BA09527409}" type="sibTrans" cxnId="{BCF07437-47E5-4114-9271-A7C799E3ED73}">
      <dgm:prSet/>
      <dgm:spPr/>
      <dgm:t>
        <a:bodyPr/>
        <a:lstStyle/>
        <a:p>
          <a:endParaRPr lang="en-US"/>
        </a:p>
      </dgm:t>
    </dgm:pt>
    <dgm:pt modelId="{3AAB11B2-4104-46B7-AF9F-65B3ABB1E087}">
      <dgm:prSet/>
      <dgm:spPr/>
      <dgm:t>
        <a:bodyPr/>
        <a:lstStyle/>
        <a:p>
          <a:r>
            <a:rPr lang="en-US"/>
            <a:t>A Directed Acyclic Graph (DAG) linking data source to target data set.</a:t>
          </a:r>
        </a:p>
      </dgm:t>
    </dgm:pt>
    <dgm:pt modelId="{FED22661-B6C1-47E1-99DE-EDC19BB5FC78}" type="parTrans" cxnId="{C0365EC1-D499-4BF5-8EE4-4155C0DF61C8}">
      <dgm:prSet/>
      <dgm:spPr/>
      <dgm:t>
        <a:bodyPr/>
        <a:lstStyle/>
        <a:p>
          <a:endParaRPr lang="en-US"/>
        </a:p>
      </dgm:t>
    </dgm:pt>
    <dgm:pt modelId="{A1AFED13-6257-425A-A05E-29448F1EBCB3}" type="sibTrans" cxnId="{C0365EC1-D499-4BF5-8EE4-4155C0DF61C8}">
      <dgm:prSet/>
      <dgm:spPr/>
      <dgm:t>
        <a:bodyPr/>
        <a:lstStyle/>
        <a:p>
          <a:endParaRPr lang="en-US"/>
        </a:p>
      </dgm:t>
    </dgm:pt>
    <dgm:pt modelId="{6E21B206-6F84-478A-AD01-DE62C13844B8}">
      <dgm:prSet/>
      <dgm:spPr/>
      <dgm:t>
        <a:bodyPr/>
        <a:lstStyle/>
        <a:p>
          <a:r>
            <a:rPr lang="en-US"/>
            <a:t>It defines the steps of Data Cleaning, Transformation on a Data Frame.</a:t>
          </a:r>
        </a:p>
      </dgm:t>
    </dgm:pt>
    <dgm:pt modelId="{9F285796-EC2B-4EA9-A388-8387CB104686}" type="parTrans" cxnId="{A8902F4C-3C1E-475D-BAA5-6F00207849A7}">
      <dgm:prSet/>
      <dgm:spPr/>
      <dgm:t>
        <a:bodyPr/>
        <a:lstStyle/>
        <a:p>
          <a:endParaRPr lang="en-US"/>
        </a:p>
      </dgm:t>
    </dgm:pt>
    <dgm:pt modelId="{93203508-2835-4C47-BC31-1A757B9A5367}" type="sibTrans" cxnId="{A8902F4C-3C1E-475D-BAA5-6F00207849A7}">
      <dgm:prSet/>
      <dgm:spPr/>
      <dgm:t>
        <a:bodyPr/>
        <a:lstStyle/>
        <a:p>
          <a:endParaRPr lang="en-US"/>
        </a:p>
      </dgm:t>
    </dgm:pt>
    <dgm:pt modelId="{A1250F81-9A58-4B2E-92ED-47336EFEF34A}">
      <dgm:prSet/>
      <dgm:spPr/>
      <dgm:t>
        <a:bodyPr/>
        <a:lstStyle/>
        <a:p>
          <a:r>
            <a:rPr lang="en-US"/>
            <a:t>The Delta Live Table may be combining one or more Pipelines to define end to end transformation from a source data to destination.</a:t>
          </a:r>
        </a:p>
      </dgm:t>
    </dgm:pt>
    <dgm:pt modelId="{130812A5-5A63-412F-8C8B-152373CFE058}" type="parTrans" cxnId="{F24ED343-ED12-4B6A-9FB5-54ACED2A67BF}">
      <dgm:prSet/>
      <dgm:spPr/>
      <dgm:t>
        <a:bodyPr/>
        <a:lstStyle/>
        <a:p>
          <a:endParaRPr lang="en-US"/>
        </a:p>
      </dgm:t>
    </dgm:pt>
    <dgm:pt modelId="{B9815DF9-97B9-43B5-BBA9-ACAEABF400B7}" type="sibTrans" cxnId="{F24ED343-ED12-4B6A-9FB5-54ACED2A67BF}">
      <dgm:prSet/>
      <dgm:spPr/>
      <dgm:t>
        <a:bodyPr/>
        <a:lstStyle/>
        <a:p>
          <a:endParaRPr lang="en-US"/>
        </a:p>
      </dgm:t>
    </dgm:pt>
    <dgm:pt modelId="{4EA81D16-A580-4AD4-A2D2-865936F7924D}">
      <dgm:prSet/>
      <dgm:spPr/>
      <dgm:t>
        <a:bodyPr/>
        <a:lstStyle/>
        <a:p>
          <a:r>
            <a:rPr lang="en-US"/>
            <a:t>It can be created using Azure Databricks Notebook.</a:t>
          </a:r>
        </a:p>
      </dgm:t>
    </dgm:pt>
    <dgm:pt modelId="{C5D889A7-1C1B-439A-873F-A860C2BF4530}" type="parTrans" cxnId="{0213A9BE-7105-42C9-91B6-C95750FD9FE8}">
      <dgm:prSet/>
      <dgm:spPr/>
      <dgm:t>
        <a:bodyPr/>
        <a:lstStyle/>
        <a:p>
          <a:endParaRPr lang="en-US"/>
        </a:p>
      </dgm:t>
    </dgm:pt>
    <dgm:pt modelId="{39D8C4DB-3DFC-4FF7-A563-64A17170ED39}" type="sibTrans" cxnId="{0213A9BE-7105-42C9-91B6-C95750FD9FE8}">
      <dgm:prSet/>
      <dgm:spPr/>
      <dgm:t>
        <a:bodyPr/>
        <a:lstStyle/>
        <a:p>
          <a:endParaRPr lang="en-US"/>
        </a:p>
      </dgm:t>
    </dgm:pt>
    <dgm:pt modelId="{DFDEEB87-55DC-414F-B211-71CE46ED32DA}">
      <dgm:prSet/>
      <dgm:spPr/>
      <dgm:t>
        <a:bodyPr/>
        <a:lstStyle/>
        <a:p>
          <a:r>
            <a:rPr lang="en-US"/>
            <a:t>More generic pipeline by defining Parameters can be designed.</a:t>
          </a:r>
        </a:p>
      </dgm:t>
    </dgm:pt>
    <dgm:pt modelId="{6FF792CA-A610-4F87-9C5F-D7457FC30C7C}" type="parTrans" cxnId="{DFBE6D97-7301-4760-B849-9A5E452CCFDA}">
      <dgm:prSet/>
      <dgm:spPr/>
      <dgm:t>
        <a:bodyPr/>
        <a:lstStyle/>
        <a:p>
          <a:endParaRPr lang="en-US"/>
        </a:p>
      </dgm:t>
    </dgm:pt>
    <dgm:pt modelId="{0203C033-E605-480B-BD0E-B1751C499AE6}" type="sibTrans" cxnId="{DFBE6D97-7301-4760-B849-9A5E452CCFDA}">
      <dgm:prSet/>
      <dgm:spPr/>
      <dgm:t>
        <a:bodyPr/>
        <a:lstStyle/>
        <a:p>
          <a:endParaRPr lang="en-US"/>
        </a:p>
      </dgm:t>
    </dgm:pt>
    <dgm:pt modelId="{61311B88-78BA-4CD4-8D16-E083DD780E8A}">
      <dgm:prSet/>
      <dgm:spPr/>
      <dgm:t>
        <a:bodyPr/>
        <a:lstStyle/>
        <a:p>
          <a:r>
            <a:rPr lang="en-US" b="1"/>
            <a:t>Queries</a:t>
          </a:r>
          <a:endParaRPr lang="en-US"/>
        </a:p>
      </dgm:t>
    </dgm:pt>
    <dgm:pt modelId="{1E4177EB-BAE5-476B-9DB6-486B272ABD86}" type="parTrans" cxnId="{40AE46C5-2DD5-435E-A133-DEC702B86E2D}">
      <dgm:prSet/>
      <dgm:spPr/>
      <dgm:t>
        <a:bodyPr/>
        <a:lstStyle/>
        <a:p>
          <a:endParaRPr lang="en-US"/>
        </a:p>
      </dgm:t>
    </dgm:pt>
    <dgm:pt modelId="{422F305C-1CC8-40B1-81ED-C85D1EBC71BA}" type="sibTrans" cxnId="{40AE46C5-2DD5-435E-A133-DEC702B86E2D}">
      <dgm:prSet/>
      <dgm:spPr/>
      <dgm:t>
        <a:bodyPr/>
        <a:lstStyle/>
        <a:p>
          <a:endParaRPr lang="en-US"/>
        </a:p>
      </dgm:t>
    </dgm:pt>
    <dgm:pt modelId="{F238E982-B5E9-460E-B6DF-3C766A3CD991}">
      <dgm:prSet/>
      <dgm:spPr/>
      <dgm:t>
        <a:bodyPr/>
        <a:lstStyle/>
        <a:p>
          <a:r>
            <a:rPr lang="en-US"/>
            <a:t>It implements data transformation by defining data source and target data set.</a:t>
          </a:r>
        </a:p>
      </dgm:t>
    </dgm:pt>
    <dgm:pt modelId="{06546DDC-4799-45A7-9D63-4416033A030F}" type="parTrans" cxnId="{795AF021-F060-4F75-8403-DBBCFB6AF1D6}">
      <dgm:prSet/>
      <dgm:spPr/>
      <dgm:t>
        <a:bodyPr/>
        <a:lstStyle/>
        <a:p>
          <a:endParaRPr lang="en-US"/>
        </a:p>
      </dgm:t>
    </dgm:pt>
    <dgm:pt modelId="{B367CC7A-26A9-4C14-A9D5-162457447015}" type="sibTrans" cxnId="{795AF021-F060-4F75-8403-DBBCFB6AF1D6}">
      <dgm:prSet/>
      <dgm:spPr/>
      <dgm:t>
        <a:bodyPr/>
        <a:lstStyle/>
        <a:p>
          <a:endParaRPr lang="en-US"/>
        </a:p>
      </dgm:t>
    </dgm:pt>
    <dgm:pt modelId="{1F5EA8DB-01A2-4D51-A05D-F2CEB70BBF21}">
      <dgm:prSet/>
      <dgm:spPr/>
      <dgm:t>
        <a:bodyPr/>
        <a:lstStyle/>
        <a:p>
          <a:r>
            <a:rPr lang="en-US"/>
            <a:t>Can be implemented using Python or SQL.</a:t>
          </a:r>
        </a:p>
      </dgm:t>
    </dgm:pt>
    <dgm:pt modelId="{71B0A24F-C9B2-4AD0-B1F1-E544AF48900C}" type="parTrans" cxnId="{49309410-3E8F-4CC1-80E5-57C10A15D38F}">
      <dgm:prSet/>
      <dgm:spPr/>
      <dgm:t>
        <a:bodyPr/>
        <a:lstStyle/>
        <a:p>
          <a:endParaRPr lang="en-US"/>
        </a:p>
      </dgm:t>
    </dgm:pt>
    <dgm:pt modelId="{F18A3D14-7BED-4E2B-80CD-760C7FB256C9}" type="sibTrans" cxnId="{49309410-3E8F-4CC1-80E5-57C10A15D38F}">
      <dgm:prSet/>
      <dgm:spPr/>
      <dgm:t>
        <a:bodyPr/>
        <a:lstStyle/>
        <a:p>
          <a:endParaRPr lang="en-US"/>
        </a:p>
      </dgm:t>
    </dgm:pt>
    <dgm:pt modelId="{AC20A259-E4C1-4DF3-8EDA-34F861A09835}" type="pres">
      <dgm:prSet presAssocID="{9E1701FF-299D-4A86-9E39-1E01CCF32DC2}" presName="vert0" presStyleCnt="0">
        <dgm:presLayoutVars>
          <dgm:dir/>
          <dgm:animOne val="branch"/>
          <dgm:animLvl val="lvl"/>
        </dgm:presLayoutVars>
      </dgm:prSet>
      <dgm:spPr/>
    </dgm:pt>
    <dgm:pt modelId="{5EFD6F6B-F2E4-42EE-A892-4C194D5275E7}" type="pres">
      <dgm:prSet presAssocID="{21B8F1C4-6E55-4927-9303-68D5EE01F65A}" presName="thickLine" presStyleLbl="alignNode1" presStyleIdx="0" presStyleCnt="9"/>
      <dgm:spPr/>
    </dgm:pt>
    <dgm:pt modelId="{B486A39F-D505-47AB-AF2C-04F558CB2FD7}" type="pres">
      <dgm:prSet presAssocID="{21B8F1C4-6E55-4927-9303-68D5EE01F65A}" presName="horz1" presStyleCnt="0"/>
      <dgm:spPr/>
    </dgm:pt>
    <dgm:pt modelId="{D3658F3F-370F-4DF6-BB33-6934BE51DE50}" type="pres">
      <dgm:prSet presAssocID="{21B8F1C4-6E55-4927-9303-68D5EE01F65A}" presName="tx1" presStyleLbl="revTx" presStyleIdx="0" presStyleCnt="9"/>
      <dgm:spPr/>
    </dgm:pt>
    <dgm:pt modelId="{3298EEF2-14AF-433E-AB80-0B6340FE3CDF}" type="pres">
      <dgm:prSet presAssocID="{21B8F1C4-6E55-4927-9303-68D5EE01F65A}" presName="vert1" presStyleCnt="0"/>
      <dgm:spPr/>
    </dgm:pt>
    <dgm:pt modelId="{E4266EC2-A213-43FF-A6C6-8260BF7A2FCD}" type="pres">
      <dgm:prSet presAssocID="{3AAB11B2-4104-46B7-AF9F-65B3ABB1E087}" presName="thickLine" presStyleLbl="alignNode1" presStyleIdx="1" presStyleCnt="9"/>
      <dgm:spPr/>
    </dgm:pt>
    <dgm:pt modelId="{066AC93B-7921-4858-A1D6-0D8EE19CD370}" type="pres">
      <dgm:prSet presAssocID="{3AAB11B2-4104-46B7-AF9F-65B3ABB1E087}" presName="horz1" presStyleCnt="0"/>
      <dgm:spPr/>
    </dgm:pt>
    <dgm:pt modelId="{A646FAB5-6855-41F6-9CA5-5ADABBB809EF}" type="pres">
      <dgm:prSet presAssocID="{3AAB11B2-4104-46B7-AF9F-65B3ABB1E087}" presName="tx1" presStyleLbl="revTx" presStyleIdx="1" presStyleCnt="9"/>
      <dgm:spPr/>
    </dgm:pt>
    <dgm:pt modelId="{E7AFCF2E-9871-450E-9766-09E50B4259EE}" type="pres">
      <dgm:prSet presAssocID="{3AAB11B2-4104-46B7-AF9F-65B3ABB1E087}" presName="vert1" presStyleCnt="0"/>
      <dgm:spPr/>
    </dgm:pt>
    <dgm:pt modelId="{98332FBD-80B0-4E84-A336-106025FDB953}" type="pres">
      <dgm:prSet presAssocID="{6E21B206-6F84-478A-AD01-DE62C13844B8}" presName="thickLine" presStyleLbl="alignNode1" presStyleIdx="2" presStyleCnt="9"/>
      <dgm:spPr/>
    </dgm:pt>
    <dgm:pt modelId="{555AB014-C2D9-4E49-8127-3C9985CCB961}" type="pres">
      <dgm:prSet presAssocID="{6E21B206-6F84-478A-AD01-DE62C13844B8}" presName="horz1" presStyleCnt="0"/>
      <dgm:spPr/>
    </dgm:pt>
    <dgm:pt modelId="{7E57BD1D-F140-4F51-BF5D-6D562F3124CA}" type="pres">
      <dgm:prSet presAssocID="{6E21B206-6F84-478A-AD01-DE62C13844B8}" presName="tx1" presStyleLbl="revTx" presStyleIdx="2" presStyleCnt="9"/>
      <dgm:spPr/>
    </dgm:pt>
    <dgm:pt modelId="{8065E8D2-0F2F-4093-BFC5-AB42FA50B718}" type="pres">
      <dgm:prSet presAssocID="{6E21B206-6F84-478A-AD01-DE62C13844B8}" presName="vert1" presStyleCnt="0"/>
      <dgm:spPr/>
    </dgm:pt>
    <dgm:pt modelId="{42E494CD-F764-4869-9FAD-323778219325}" type="pres">
      <dgm:prSet presAssocID="{A1250F81-9A58-4B2E-92ED-47336EFEF34A}" presName="thickLine" presStyleLbl="alignNode1" presStyleIdx="3" presStyleCnt="9"/>
      <dgm:spPr/>
    </dgm:pt>
    <dgm:pt modelId="{5F8B6358-A5BC-4E42-BF3C-416F6159DE82}" type="pres">
      <dgm:prSet presAssocID="{A1250F81-9A58-4B2E-92ED-47336EFEF34A}" presName="horz1" presStyleCnt="0"/>
      <dgm:spPr/>
    </dgm:pt>
    <dgm:pt modelId="{99DBBD11-8452-412F-9C60-459A83D8E38C}" type="pres">
      <dgm:prSet presAssocID="{A1250F81-9A58-4B2E-92ED-47336EFEF34A}" presName="tx1" presStyleLbl="revTx" presStyleIdx="3" presStyleCnt="9"/>
      <dgm:spPr/>
    </dgm:pt>
    <dgm:pt modelId="{487E98B6-A730-4E3F-B3D9-33EBFAA67CD1}" type="pres">
      <dgm:prSet presAssocID="{A1250F81-9A58-4B2E-92ED-47336EFEF34A}" presName="vert1" presStyleCnt="0"/>
      <dgm:spPr/>
    </dgm:pt>
    <dgm:pt modelId="{ED86B982-AD4B-4B24-9A8A-8DD4434106C4}" type="pres">
      <dgm:prSet presAssocID="{4EA81D16-A580-4AD4-A2D2-865936F7924D}" presName="thickLine" presStyleLbl="alignNode1" presStyleIdx="4" presStyleCnt="9"/>
      <dgm:spPr/>
    </dgm:pt>
    <dgm:pt modelId="{C9C87C3F-87F3-4760-A876-FD2815E3F8CA}" type="pres">
      <dgm:prSet presAssocID="{4EA81D16-A580-4AD4-A2D2-865936F7924D}" presName="horz1" presStyleCnt="0"/>
      <dgm:spPr/>
    </dgm:pt>
    <dgm:pt modelId="{9B1179C2-3F5F-4B15-8F58-C033513C70C3}" type="pres">
      <dgm:prSet presAssocID="{4EA81D16-A580-4AD4-A2D2-865936F7924D}" presName="tx1" presStyleLbl="revTx" presStyleIdx="4" presStyleCnt="9"/>
      <dgm:spPr/>
    </dgm:pt>
    <dgm:pt modelId="{8EDB9D11-FDAE-4E79-9802-12D1B5A8B967}" type="pres">
      <dgm:prSet presAssocID="{4EA81D16-A580-4AD4-A2D2-865936F7924D}" presName="vert1" presStyleCnt="0"/>
      <dgm:spPr/>
    </dgm:pt>
    <dgm:pt modelId="{DCF3BAA4-80B5-44EA-B42A-65218C6B3846}" type="pres">
      <dgm:prSet presAssocID="{DFDEEB87-55DC-414F-B211-71CE46ED32DA}" presName="thickLine" presStyleLbl="alignNode1" presStyleIdx="5" presStyleCnt="9"/>
      <dgm:spPr/>
    </dgm:pt>
    <dgm:pt modelId="{62B24CA1-67F9-4463-8852-B8D253BB806F}" type="pres">
      <dgm:prSet presAssocID="{DFDEEB87-55DC-414F-B211-71CE46ED32DA}" presName="horz1" presStyleCnt="0"/>
      <dgm:spPr/>
    </dgm:pt>
    <dgm:pt modelId="{8B6DB57C-0FEF-4DE4-B0AC-C71033FB603A}" type="pres">
      <dgm:prSet presAssocID="{DFDEEB87-55DC-414F-B211-71CE46ED32DA}" presName="tx1" presStyleLbl="revTx" presStyleIdx="5" presStyleCnt="9"/>
      <dgm:spPr/>
    </dgm:pt>
    <dgm:pt modelId="{8DB4BA11-406F-4AF5-A804-341C8C7A7D56}" type="pres">
      <dgm:prSet presAssocID="{DFDEEB87-55DC-414F-B211-71CE46ED32DA}" presName="vert1" presStyleCnt="0"/>
      <dgm:spPr/>
    </dgm:pt>
    <dgm:pt modelId="{D6426907-7E2C-4AF4-9F7C-36D7B6123D56}" type="pres">
      <dgm:prSet presAssocID="{61311B88-78BA-4CD4-8D16-E083DD780E8A}" presName="thickLine" presStyleLbl="alignNode1" presStyleIdx="6" presStyleCnt="9"/>
      <dgm:spPr/>
    </dgm:pt>
    <dgm:pt modelId="{5285559D-0CBF-4C75-93E3-FCDB1E7E411D}" type="pres">
      <dgm:prSet presAssocID="{61311B88-78BA-4CD4-8D16-E083DD780E8A}" presName="horz1" presStyleCnt="0"/>
      <dgm:spPr/>
    </dgm:pt>
    <dgm:pt modelId="{B927B818-E636-42D2-B2CC-6F5FB6C32657}" type="pres">
      <dgm:prSet presAssocID="{61311B88-78BA-4CD4-8D16-E083DD780E8A}" presName="tx1" presStyleLbl="revTx" presStyleIdx="6" presStyleCnt="9"/>
      <dgm:spPr/>
    </dgm:pt>
    <dgm:pt modelId="{D8FBD490-36FB-44B0-B10E-9F4FA55BA113}" type="pres">
      <dgm:prSet presAssocID="{61311B88-78BA-4CD4-8D16-E083DD780E8A}" presName="vert1" presStyleCnt="0"/>
      <dgm:spPr/>
    </dgm:pt>
    <dgm:pt modelId="{B3796370-875C-4738-BF8C-4921DC9B4A0B}" type="pres">
      <dgm:prSet presAssocID="{F238E982-B5E9-460E-B6DF-3C766A3CD991}" presName="thickLine" presStyleLbl="alignNode1" presStyleIdx="7" presStyleCnt="9"/>
      <dgm:spPr/>
    </dgm:pt>
    <dgm:pt modelId="{C66A2BAF-4019-47EE-AFEF-E8BF94A29106}" type="pres">
      <dgm:prSet presAssocID="{F238E982-B5E9-460E-B6DF-3C766A3CD991}" presName="horz1" presStyleCnt="0"/>
      <dgm:spPr/>
    </dgm:pt>
    <dgm:pt modelId="{9287E43E-C659-49A1-B97B-FB14EDCFA6B4}" type="pres">
      <dgm:prSet presAssocID="{F238E982-B5E9-460E-B6DF-3C766A3CD991}" presName="tx1" presStyleLbl="revTx" presStyleIdx="7" presStyleCnt="9"/>
      <dgm:spPr/>
    </dgm:pt>
    <dgm:pt modelId="{E08050D3-9E0B-4B4C-B88C-E91B03C0E9FC}" type="pres">
      <dgm:prSet presAssocID="{F238E982-B5E9-460E-B6DF-3C766A3CD991}" presName="vert1" presStyleCnt="0"/>
      <dgm:spPr/>
    </dgm:pt>
    <dgm:pt modelId="{7AF04FA5-445E-49BB-AFC6-4C041B8C9BE5}" type="pres">
      <dgm:prSet presAssocID="{1F5EA8DB-01A2-4D51-A05D-F2CEB70BBF21}" presName="thickLine" presStyleLbl="alignNode1" presStyleIdx="8" presStyleCnt="9"/>
      <dgm:spPr/>
    </dgm:pt>
    <dgm:pt modelId="{D6AC86A3-6755-40E8-AF6A-55C632BE5B2E}" type="pres">
      <dgm:prSet presAssocID="{1F5EA8DB-01A2-4D51-A05D-F2CEB70BBF21}" presName="horz1" presStyleCnt="0"/>
      <dgm:spPr/>
    </dgm:pt>
    <dgm:pt modelId="{F65B20C0-AA14-4FAB-9896-80F95230A458}" type="pres">
      <dgm:prSet presAssocID="{1F5EA8DB-01A2-4D51-A05D-F2CEB70BBF21}" presName="tx1" presStyleLbl="revTx" presStyleIdx="8" presStyleCnt="9"/>
      <dgm:spPr/>
    </dgm:pt>
    <dgm:pt modelId="{DB8E05AD-A873-4B13-B585-2D3E66B66348}" type="pres">
      <dgm:prSet presAssocID="{1F5EA8DB-01A2-4D51-A05D-F2CEB70BBF21}" presName="vert1" presStyleCnt="0"/>
      <dgm:spPr/>
    </dgm:pt>
  </dgm:ptLst>
  <dgm:cxnLst>
    <dgm:cxn modelId="{49309410-3E8F-4CC1-80E5-57C10A15D38F}" srcId="{9E1701FF-299D-4A86-9E39-1E01CCF32DC2}" destId="{1F5EA8DB-01A2-4D51-A05D-F2CEB70BBF21}" srcOrd="8" destOrd="0" parTransId="{71B0A24F-C9B2-4AD0-B1F1-E544AF48900C}" sibTransId="{F18A3D14-7BED-4E2B-80CD-760C7FB256C9}"/>
    <dgm:cxn modelId="{4B4CC215-4949-46C7-99F5-93599C5C2AA6}" type="presOf" srcId="{A1250F81-9A58-4B2E-92ED-47336EFEF34A}" destId="{99DBBD11-8452-412F-9C60-459A83D8E38C}" srcOrd="0" destOrd="0" presId="urn:microsoft.com/office/officeart/2008/layout/LinedList"/>
    <dgm:cxn modelId="{795AF021-F060-4F75-8403-DBBCFB6AF1D6}" srcId="{9E1701FF-299D-4A86-9E39-1E01CCF32DC2}" destId="{F238E982-B5E9-460E-B6DF-3C766A3CD991}" srcOrd="7" destOrd="0" parTransId="{06546DDC-4799-45A7-9D63-4416033A030F}" sibTransId="{B367CC7A-26A9-4C14-A9D5-162457447015}"/>
    <dgm:cxn modelId="{280C2F25-8C5F-4F96-BA70-2CBA9CB4CF67}" type="presOf" srcId="{6E21B206-6F84-478A-AD01-DE62C13844B8}" destId="{7E57BD1D-F140-4F51-BF5D-6D562F3124CA}" srcOrd="0" destOrd="0" presId="urn:microsoft.com/office/officeart/2008/layout/LinedList"/>
    <dgm:cxn modelId="{BCF07437-47E5-4114-9271-A7C799E3ED73}" srcId="{9E1701FF-299D-4A86-9E39-1E01CCF32DC2}" destId="{21B8F1C4-6E55-4927-9303-68D5EE01F65A}" srcOrd="0" destOrd="0" parTransId="{DA50E21A-E20F-47FE-8FDB-F581F6D792F6}" sibTransId="{81C5389D-6558-47D6-A70B-E4BA09527409}"/>
    <dgm:cxn modelId="{F24ED343-ED12-4B6A-9FB5-54ACED2A67BF}" srcId="{9E1701FF-299D-4A86-9E39-1E01CCF32DC2}" destId="{A1250F81-9A58-4B2E-92ED-47336EFEF34A}" srcOrd="3" destOrd="0" parTransId="{130812A5-5A63-412F-8C8B-152373CFE058}" sibTransId="{B9815DF9-97B9-43B5-BBA9-ACAEABF400B7}"/>
    <dgm:cxn modelId="{EA048447-A018-4D10-ACB5-38002D9530B1}" type="presOf" srcId="{9E1701FF-299D-4A86-9E39-1E01CCF32DC2}" destId="{AC20A259-E4C1-4DF3-8EDA-34F861A09835}" srcOrd="0" destOrd="0" presId="urn:microsoft.com/office/officeart/2008/layout/LinedList"/>
    <dgm:cxn modelId="{C3191469-D064-4224-85D9-A11669937505}" type="presOf" srcId="{61311B88-78BA-4CD4-8D16-E083DD780E8A}" destId="{B927B818-E636-42D2-B2CC-6F5FB6C32657}" srcOrd="0" destOrd="0" presId="urn:microsoft.com/office/officeart/2008/layout/LinedList"/>
    <dgm:cxn modelId="{A8902F4C-3C1E-475D-BAA5-6F00207849A7}" srcId="{9E1701FF-299D-4A86-9E39-1E01CCF32DC2}" destId="{6E21B206-6F84-478A-AD01-DE62C13844B8}" srcOrd="2" destOrd="0" parTransId="{9F285796-EC2B-4EA9-A388-8387CB104686}" sibTransId="{93203508-2835-4C47-BC31-1A757B9A5367}"/>
    <dgm:cxn modelId="{26B8C352-7EFF-43B1-A4E0-632B4AE53A0C}" type="presOf" srcId="{1F5EA8DB-01A2-4D51-A05D-F2CEB70BBF21}" destId="{F65B20C0-AA14-4FAB-9896-80F95230A458}" srcOrd="0" destOrd="0" presId="urn:microsoft.com/office/officeart/2008/layout/LinedList"/>
    <dgm:cxn modelId="{BD4C3956-6236-4CBA-936A-3827A03158EC}" type="presOf" srcId="{F238E982-B5E9-460E-B6DF-3C766A3CD991}" destId="{9287E43E-C659-49A1-B97B-FB14EDCFA6B4}" srcOrd="0" destOrd="0" presId="urn:microsoft.com/office/officeart/2008/layout/LinedList"/>
    <dgm:cxn modelId="{051D1488-5914-4851-A073-28A770E1BA7C}" type="presOf" srcId="{3AAB11B2-4104-46B7-AF9F-65B3ABB1E087}" destId="{A646FAB5-6855-41F6-9CA5-5ADABBB809EF}" srcOrd="0" destOrd="0" presId="urn:microsoft.com/office/officeart/2008/layout/LinedList"/>
    <dgm:cxn modelId="{DFBE6D97-7301-4760-B849-9A5E452CCFDA}" srcId="{9E1701FF-299D-4A86-9E39-1E01CCF32DC2}" destId="{DFDEEB87-55DC-414F-B211-71CE46ED32DA}" srcOrd="5" destOrd="0" parTransId="{6FF792CA-A610-4F87-9C5F-D7457FC30C7C}" sibTransId="{0203C033-E605-480B-BD0E-B1751C499AE6}"/>
    <dgm:cxn modelId="{C7E276A3-A571-4DA8-9DBD-A50BC6537FCE}" type="presOf" srcId="{DFDEEB87-55DC-414F-B211-71CE46ED32DA}" destId="{8B6DB57C-0FEF-4DE4-B0AC-C71033FB603A}" srcOrd="0" destOrd="0" presId="urn:microsoft.com/office/officeart/2008/layout/LinedList"/>
    <dgm:cxn modelId="{4B24BCBC-25A4-48F4-B69C-3B94A9666F07}" type="presOf" srcId="{21B8F1C4-6E55-4927-9303-68D5EE01F65A}" destId="{D3658F3F-370F-4DF6-BB33-6934BE51DE50}" srcOrd="0" destOrd="0" presId="urn:microsoft.com/office/officeart/2008/layout/LinedList"/>
    <dgm:cxn modelId="{0213A9BE-7105-42C9-91B6-C95750FD9FE8}" srcId="{9E1701FF-299D-4A86-9E39-1E01CCF32DC2}" destId="{4EA81D16-A580-4AD4-A2D2-865936F7924D}" srcOrd="4" destOrd="0" parTransId="{C5D889A7-1C1B-439A-873F-A860C2BF4530}" sibTransId="{39D8C4DB-3DFC-4FF7-A563-64A17170ED39}"/>
    <dgm:cxn modelId="{C0365EC1-D499-4BF5-8EE4-4155C0DF61C8}" srcId="{9E1701FF-299D-4A86-9E39-1E01CCF32DC2}" destId="{3AAB11B2-4104-46B7-AF9F-65B3ABB1E087}" srcOrd="1" destOrd="0" parTransId="{FED22661-B6C1-47E1-99DE-EDC19BB5FC78}" sibTransId="{A1AFED13-6257-425A-A05E-29448F1EBCB3}"/>
    <dgm:cxn modelId="{40AE46C5-2DD5-435E-A133-DEC702B86E2D}" srcId="{9E1701FF-299D-4A86-9E39-1E01CCF32DC2}" destId="{61311B88-78BA-4CD4-8D16-E083DD780E8A}" srcOrd="6" destOrd="0" parTransId="{1E4177EB-BAE5-476B-9DB6-486B272ABD86}" sibTransId="{422F305C-1CC8-40B1-81ED-C85D1EBC71BA}"/>
    <dgm:cxn modelId="{79B3BADD-53CF-4BA8-A49F-2216C93838C7}" type="presOf" srcId="{4EA81D16-A580-4AD4-A2D2-865936F7924D}" destId="{9B1179C2-3F5F-4B15-8F58-C033513C70C3}" srcOrd="0" destOrd="0" presId="urn:microsoft.com/office/officeart/2008/layout/LinedList"/>
    <dgm:cxn modelId="{EE462D92-C124-4B00-9F20-5693D68C2F2F}" type="presParOf" srcId="{AC20A259-E4C1-4DF3-8EDA-34F861A09835}" destId="{5EFD6F6B-F2E4-42EE-A892-4C194D5275E7}" srcOrd="0" destOrd="0" presId="urn:microsoft.com/office/officeart/2008/layout/LinedList"/>
    <dgm:cxn modelId="{F5040E2B-4DCF-4451-9A63-7D5D0C4EBBB4}" type="presParOf" srcId="{AC20A259-E4C1-4DF3-8EDA-34F861A09835}" destId="{B486A39F-D505-47AB-AF2C-04F558CB2FD7}" srcOrd="1" destOrd="0" presId="urn:microsoft.com/office/officeart/2008/layout/LinedList"/>
    <dgm:cxn modelId="{DC91A883-0574-46B7-BA23-729C247A47ED}" type="presParOf" srcId="{B486A39F-D505-47AB-AF2C-04F558CB2FD7}" destId="{D3658F3F-370F-4DF6-BB33-6934BE51DE50}" srcOrd="0" destOrd="0" presId="urn:microsoft.com/office/officeart/2008/layout/LinedList"/>
    <dgm:cxn modelId="{943CEF5A-8C6F-4360-AE58-255A818B2548}" type="presParOf" srcId="{B486A39F-D505-47AB-AF2C-04F558CB2FD7}" destId="{3298EEF2-14AF-433E-AB80-0B6340FE3CDF}" srcOrd="1" destOrd="0" presId="urn:microsoft.com/office/officeart/2008/layout/LinedList"/>
    <dgm:cxn modelId="{A167D88C-2325-4EC7-84BC-324CDC0A8698}" type="presParOf" srcId="{AC20A259-E4C1-4DF3-8EDA-34F861A09835}" destId="{E4266EC2-A213-43FF-A6C6-8260BF7A2FCD}" srcOrd="2" destOrd="0" presId="urn:microsoft.com/office/officeart/2008/layout/LinedList"/>
    <dgm:cxn modelId="{0BE16F32-F438-421D-83FD-08B5FB259253}" type="presParOf" srcId="{AC20A259-E4C1-4DF3-8EDA-34F861A09835}" destId="{066AC93B-7921-4858-A1D6-0D8EE19CD370}" srcOrd="3" destOrd="0" presId="urn:microsoft.com/office/officeart/2008/layout/LinedList"/>
    <dgm:cxn modelId="{6E8DED19-D466-4F6C-8FBE-242254644293}" type="presParOf" srcId="{066AC93B-7921-4858-A1D6-0D8EE19CD370}" destId="{A646FAB5-6855-41F6-9CA5-5ADABBB809EF}" srcOrd="0" destOrd="0" presId="urn:microsoft.com/office/officeart/2008/layout/LinedList"/>
    <dgm:cxn modelId="{BC00BF8C-A627-4413-A2B7-82CD078DC597}" type="presParOf" srcId="{066AC93B-7921-4858-A1D6-0D8EE19CD370}" destId="{E7AFCF2E-9871-450E-9766-09E50B4259EE}" srcOrd="1" destOrd="0" presId="urn:microsoft.com/office/officeart/2008/layout/LinedList"/>
    <dgm:cxn modelId="{23008205-4794-423C-B091-42C2582E3FDF}" type="presParOf" srcId="{AC20A259-E4C1-4DF3-8EDA-34F861A09835}" destId="{98332FBD-80B0-4E84-A336-106025FDB953}" srcOrd="4" destOrd="0" presId="urn:microsoft.com/office/officeart/2008/layout/LinedList"/>
    <dgm:cxn modelId="{629A784F-BE93-4104-A5AE-CFE950B8E314}" type="presParOf" srcId="{AC20A259-E4C1-4DF3-8EDA-34F861A09835}" destId="{555AB014-C2D9-4E49-8127-3C9985CCB961}" srcOrd="5" destOrd="0" presId="urn:microsoft.com/office/officeart/2008/layout/LinedList"/>
    <dgm:cxn modelId="{27AD8DA0-4694-464E-9FD5-447EA2C85CED}" type="presParOf" srcId="{555AB014-C2D9-4E49-8127-3C9985CCB961}" destId="{7E57BD1D-F140-4F51-BF5D-6D562F3124CA}" srcOrd="0" destOrd="0" presId="urn:microsoft.com/office/officeart/2008/layout/LinedList"/>
    <dgm:cxn modelId="{34C74028-FE2B-4878-89B1-86929AD1E4A6}" type="presParOf" srcId="{555AB014-C2D9-4E49-8127-3C9985CCB961}" destId="{8065E8D2-0F2F-4093-BFC5-AB42FA50B718}" srcOrd="1" destOrd="0" presId="urn:microsoft.com/office/officeart/2008/layout/LinedList"/>
    <dgm:cxn modelId="{731132A3-8B2F-46AA-AEB0-7A53E379AD2B}" type="presParOf" srcId="{AC20A259-E4C1-4DF3-8EDA-34F861A09835}" destId="{42E494CD-F764-4869-9FAD-323778219325}" srcOrd="6" destOrd="0" presId="urn:microsoft.com/office/officeart/2008/layout/LinedList"/>
    <dgm:cxn modelId="{D99EE4E6-D275-4B39-AD7B-DBBAC5B355C6}" type="presParOf" srcId="{AC20A259-E4C1-4DF3-8EDA-34F861A09835}" destId="{5F8B6358-A5BC-4E42-BF3C-416F6159DE82}" srcOrd="7" destOrd="0" presId="urn:microsoft.com/office/officeart/2008/layout/LinedList"/>
    <dgm:cxn modelId="{2D1574D7-21E8-4291-8D3C-66FB148F3FCF}" type="presParOf" srcId="{5F8B6358-A5BC-4E42-BF3C-416F6159DE82}" destId="{99DBBD11-8452-412F-9C60-459A83D8E38C}" srcOrd="0" destOrd="0" presId="urn:microsoft.com/office/officeart/2008/layout/LinedList"/>
    <dgm:cxn modelId="{8FD01278-0BAE-4D76-8132-54676DB4A570}" type="presParOf" srcId="{5F8B6358-A5BC-4E42-BF3C-416F6159DE82}" destId="{487E98B6-A730-4E3F-B3D9-33EBFAA67CD1}" srcOrd="1" destOrd="0" presId="urn:microsoft.com/office/officeart/2008/layout/LinedList"/>
    <dgm:cxn modelId="{667022DF-E5AC-4157-83A6-5703045E1C83}" type="presParOf" srcId="{AC20A259-E4C1-4DF3-8EDA-34F861A09835}" destId="{ED86B982-AD4B-4B24-9A8A-8DD4434106C4}" srcOrd="8" destOrd="0" presId="urn:microsoft.com/office/officeart/2008/layout/LinedList"/>
    <dgm:cxn modelId="{1908890C-EF7F-44B1-9104-58CF29E50633}" type="presParOf" srcId="{AC20A259-E4C1-4DF3-8EDA-34F861A09835}" destId="{C9C87C3F-87F3-4760-A876-FD2815E3F8CA}" srcOrd="9" destOrd="0" presId="urn:microsoft.com/office/officeart/2008/layout/LinedList"/>
    <dgm:cxn modelId="{97622FEB-925F-4DB5-A6E1-2DBA7644FA57}" type="presParOf" srcId="{C9C87C3F-87F3-4760-A876-FD2815E3F8CA}" destId="{9B1179C2-3F5F-4B15-8F58-C033513C70C3}" srcOrd="0" destOrd="0" presId="urn:microsoft.com/office/officeart/2008/layout/LinedList"/>
    <dgm:cxn modelId="{1D647C1A-0856-44C2-A302-975F11D0237B}" type="presParOf" srcId="{C9C87C3F-87F3-4760-A876-FD2815E3F8CA}" destId="{8EDB9D11-FDAE-4E79-9802-12D1B5A8B967}" srcOrd="1" destOrd="0" presId="urn:microsoft.com/office/officeart/2008/layout/LinedList"/>
    <dgm:cxn modelId="{A6A813BD-6FFD-4FFA-8CCF-7ACD2F1D6B3E}" type="presParOf" srcId="{AC20A259-E4C1-4DF3-8EDA-34F861A09835}" destId="{DCF3BAA4-80B5-44EA-B42A-65218C6B3846}" srcOrd="10" destOrd="0" presId="urn:microsoft.com/office/officeart/2008/layout/LinedList"/>
    <dgm:cxn modelId="{4838BADF-1887-41D4-AD31-7E509CBA7539}" type="presParOf" srcId="{AC20A259-E4C1-4DF3-8EDA-34F861A09835}" destId="{62B24CA1-67F9-4463-8852-B8D253BB806F}" srcOrd="11" destOrd="0" presId="urn:microsoft.com/office/officeart/2008/layout/LinedList"/>
    <dgm:cxn modelId="{CF55C26F-6CD4-4401-B452-90A5D4B75A12}" type="presParOf" srcId="{62B24CA1-67F9-4463-8852-B8D253BB806F}" destId="{8B6DB57C-0FEF-4DE4-B0AC-C71033FB603A}" srcOrd="0" destOrd="0" presId="urn:microsoft.com/office/officeart/2008/layout/LinedList"/>
    <dgm:cxn modelId="{095C421A-A801-4F5B-BAED-CB818ACFAC6A}" type="presParOf" srcId="{62B24CA1-67F9-4463-8852-B8D253BB806F}" destId="{8DB4BA11-406F-4AF5-A804-341C8C7A7D56}" srcOrd="1" destOrd="0" presId="urn:microsoft.com/office/officeart/2008/layout/LinedList"/>
    <dgm:cxn modelId="{D976194B-E069-4C4E-A1CF-EDBFC94E3930}" type="presParOf" srcId="{AC20A259-E4C1-4DF3-8EDA-34F861A09835}" destId="{D6426907-7E2C-4AF4-9F7C-36D7B6123D56}" srcOrd="12" destOrd="0" presId="urn:microsoft.com/office/officeart/2008/layout/LinedList"/>
    <dgm:cxn modelId="{D4EF24F8-67E7-423E-BF59-AC525018DA80}" type="presParOf" srcId="{AC20A259-E4C1-4DF3-8EDA-34F861A09835}" destId="{5285559D-0CBF-4C75-93E3-FCDB1E7E411D}" srcOrd="13" destOrd="0" presId="urn:microsoft.com/office/officeart/2008/layout/LinedList"/>
    <dgm:cxn modelId="{248914EB-2B78-4749-A789-6A5F227E623A}" type="presParOf" srcId="{5285559D-0CBF-4C75-93E3-FCDB1E7E411D}" destId="{B927B818-E636-42D2-B2CC-6F5FB6C32657}" srcOrd="0" destOrd="0" presId="urn:microsoft.com/office/officeart/2008/layout/LinedList"/>
    <dgm:cxn modelId="{DC679880-121F-4397-96FA-D5F51A901A05}" type="presParOf" srcId="{5285559D-0CBF-4C75-93E3-FCDB1E7E411D}" destId="{D8FBD490-36FB-44B0-B10E-9F4FA55BA113}" srcOrd="1" destOrd="0" presId="urn:microsoft.com/office/officeart/2008/layout/LinedList"/>
    <dgm:cxn modelId="{BBEFF9E3-C7DF-4499-A474-116E1A8DCCB1}" type="presParOf" srcId="{AC20A259-E4C1-4DF3-8EDA-34F861A09835}" destId="{B3796370-875C-4738-BF8C-4921DC9B4A0B}" srcOrd="14" destOrd="0" presId="urn:microsoft.com/office/officeart/2008/layout/LinedList"/>
    <dgm:cxn modelId="{DC515EB1-4672-47C2-A897-F22F76E0723D}" type="presParOf" srcId="{AC20A259-E4C1-4DF3-8EDA-34F861A09835}" destId="{C66A2BAF-4019-47EE-AFEF-E8BF94A29106}" srcOrd="15" destOrd="0" presId="urn:microsoft.com/office/officeart/2008/layout/LinedList"/>
    <dgm:cxn modelId="{05E6CA16-E5B2-49C2-8A64-8D6DFF12FEF7}" type="presParOf" srcId="{C66A2BAF-4019-47EE-AFEF-E8BF94A29106}" destId="{9287E43E-C659-49A1-B97B-FB14EDCFA6B4}" srcOrd="0" destOrd="0" presId="urn:microsoft.com/office/officeart/2008/layout/LinedList"/>
    <dgm:cxn modelId="{08D7EA49-AC1A-4A20-9FFE-239B0FBA886A}" type="presParOf" srcId="{C66A2BAF-4019-47EE-AFEF-E8BF94A29106}" destId="{E08050D3-9E0B-4B4C-B88C-E91B03C0E9FC}" srcOrd="1" destOrd="0" presId="urn:microsoft.com/office/officeart/2008/layout/LinedList"/>
    <dgm:cxn modelId="{8B630A0C-67F8-4EE5-8826-718E34B348EB}" type="presParOf" srcId="{AC20A259-E4C1-4DF3-8EDA-34F861A09835}" destId="{7AF04FA5-445E-49BB-AFC6-4C041B8C9BE5}" srcOrd="16" destOrd="0" presId="urn:microsoft.com/office/officeart/2008/layout/LinedList"/>
    <dgm:cxn modelId="{783B92CC-4465-4B5C-8E0D-801670BF4ADC}" type="presParOf" srcId="{AC20A259-E4C1-4DF3-8EDA-34F861A09835}" destId="{D6AC86A3-6755-40E8-AF6A-55C632BE5B2E}" srcOrd="17" destOrd="0" presId="urn:microsoft.com/office/officeart/2008/layout/LinedList"/>
    <dgm:cxn modelId="{07F7F3FD-97F1-41D8-B82B-5C6F68462B1C}" type="presParOf" srcId="{D6AC86A3-6755-40E8-AF6A-55C632BE5B2E}" destId="{F65B20C0-AA14-4FAB-9896-80F95230A458}" srcOrd="0" destOrd="0" presId="urn:microsoft.com/office/officeart/2008/layout/LinedList"/>
    <dgm:cxn modelId="{A97D7E0C-8B87-46A3-9907-C3A74CF58709}" type="presParOf" srcId="{D6AC86A3-6755-40E8-AF6A-55C632BE5B2E}" destId="{DB8E05AD-A873-4B13-B585-2D3E66B6634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4C082F-9350-48F5-B5D6-E1EE4C7720FE}">
      <dsp:nvSpPr>
        <dsp:cNvPr id="0" name=""/>
        <dsp:cNvSpPr/>
      </dsp:nvSpPr>
      <dsp:spPr>
        <a:xfrm>
          <a:off x="0" y="254551"/>
          <a:ext cx="11382233" cy="155295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83388" tIns="354076" rIns="883388" bIns="120904" numCol="1" spcCol="1270" anchor="t" anchorCtr="0">
          <a:noAutofit/>
        </a:bodyPr>
        <a:lstStyle/>
        <a:p>
          <a:pPr marL="171450" lvl="1" indent="-171450" algn="l" defTabSz="755650">
            <a:lnSpc>
              <a:spcPct val="90000"/>
            </a:lnSpc>
            <a:spcBef>
              <a:spcPct val="0"/>
            </a:spcBef>
            <a:spcAft>
              <a:spcPct val="15000"/>
            </a:spcAft>
            <a:buChar char="•"/>
          </a:pPr>
          <a:r>
            <a:rPr lang="en-IN" sz="1700" kern="1200" dirty="0"/>
            <a:t>New, open data management architecture that unifies Data warehousing and advanced analytics.</a:t>
          </a:r>
          <a:endParaRPr lang="en-US" sz="1700" kern="1200" dirty="0"/>
        </a:p>
        <a:p>
          <a:pPr marL="171450" lvl="1" indent="-171450" algn="l" defTabSz="755650">
            <a:lnSpc>
              <a:spcPct val="90000"/>
            </a:lnSpc>
            <a:spcBef>
              <a:spcPct val="0"/>
            </a:spcBef>
            <a:spcAft>
              <a:spcPct val="15000"/>
            </a:spcAft>
            <a:buChar char="•"/>
          </a:pPr>
          <a:r>
            <a:rPr lang="en-IN" sz="1700" kern="1200" dirty="0"/>
            <a:t>Storage Reservoir, Flexible, cost-efficient, and scale the </a:t>
          </a:r>
          <a:r>
            <a:rPr lang="en-IN" sz="1700" b="1" kern="1200" dirty="0"/>
            <a:t>data lakes </a:t>
          </a:r>
          <a:endParaRPr lang="en-US" sz="1700" kern="1200" dirty="0"/>
        </a:p>
        <a:p>
          <a:pPr marL="171450" lvl="1" indent="-171450" algn="l" defTabSz="755650">
            <a:lnSpc>
              <a:spcPct val="90000"/>
            </a:lnSpc>
            <a:spcBef>
              <a:spcPct val="0"/>
            </a:spcBef>
            <a:spcAft>
              <a:spcPct val="15000"/>
            </a:spcAft>
            <a:buChar char="•"/>
          </a:pPr>
          <a:r>
            <a:rPr lang="en-IN" sz="1700" kern="1200"/>
            <a:t>Offers Data management and ACID transactions of </a:t>
          </a:r>
          <a:r>
            <a:rPr lang="en-IN" sz="1700" b="1" kern="1200"/>
            <a:t>data warehouses</a:t>
          </a:r>
          <a:r>
            <a:rPr lang="en-IN" sz="1700" kern="1200"/>
            <a:t>.</a:t>
          </a:r>
          <a:endParaRPr lang="en-US" sz="1700" kern="1200"/>
        </a:p>
        <a:p>
          <a:pPr marL="171450" lvl="1" indent="-171450" algn="l" defTabSz="755650">
            <a:lnSpc>
              <a:spcPct val="90000"/>
            </a:lnSpc>
            <a:spcBef>
              <a:spcPct val="0"/>
            </a:spcBef>
            <a:spcAft>
              <a:spcPct val="15000"/>
            </a:spcAft>
            <a:buChar char="•"/>
          </a:pPr>
          <a:r>
            <a:rPr lang="en-IN" sz="1700" kern="1200" dirty="0"/>
            <a:t>Enables business intelligence (BI) and machine learning (ML) </a:t>
          </a:r>
          <a:r>
            <a:rPr lang="en-IN" sz="1700" b="1" kern="1200" dirty="0"/>
            <a:t>on all types of data</a:t>
          </a:r>
          <a:r>
            <a:rPr lang="en-IN" sz="1700" kern="1200" dirty="0"/>
            <a:t>.</a:t>
          </a:r>
          <a:endParaRPr lang="en-US" sz="1700" kern="1200" dirty="0"/>
        </a:p>
      </dsp:txBody>
      <dsp:txXfrm>
        <a:off x="0" y="254551"/>
        <a:ext cx="11382233" cy="1552950"/>
      </dsp:txXfrm>
    </dsp:sp>
    <dsp:sp modelId="{29738AE0-0A1F-4045-8D13-D930B3E56B6A}">
      <dsp:nvSpPr>
        <dsp:cNvPr id="0" name=""/>
        <dsp:cNvSpPr/>
      </dsp:nvSpPr>
      <dsp:spPr>
        <a:xfrm>
          <a:off x="569111" y="3631"/>
          <a:ext cx="7967563" cy="5018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1155" tIns="0" rIns="301155" bIns="0" numCol="1" spcCol="1270" anchor="ctr" anchorCtr="0">
          <a:noAutofit/>
        </a:bodyPr>
        <a:lstStyle/>
        <a:p>
          <a:pPr marL="0" lvl="0" indent="0" algn="l" defTabSz="755650">
            <a:lnSpc>
              <a:spcPct val="90000"/>
            </a:lnSpc>
            <a:spcBef>
              <a:spcPct val="0"/>
            </a:spcBef>
            <a:spcAft>
              <a:spcPct val="35000"/>
            </a:spcAft>
            <a:buNone/>
          </a:pPr>
          <a:r>
            <a:rPr lang="en-IN" sz="1700" kern="1200"/>
            <a:t>A data Lake House is…</a:t>
          </a:r>
          <a:endParaRPr lang="en-US" sz="1700" kern="1200"/>
        </a:p>
      </dsp:txBody>
      <dsp:txXfrm>
        <a:off x="593609" y="28129"/>
        <a:ext cx="7918567" cy="452844"/>
      </dsp:txXfrm>
    </dsp:sp>
    <dsp:sp modelId="{395FA97A-3AFB-4EB0-B43B-65D7DF5200E4}">
      <dsp:nvSpPr>
        <dsp:cNvPr id="0" name=""/>
        <dsp:cNvSpPr/>
      </dsp:nvSpPr>
      <dsp:spPr>
        <a:xfrm>
          <a:off x="0" y="2150222"/>
          <a:ext cx="11382233" cy="28917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83388" tIns="354076" rIns="883388" bIns="120904" numCol="1" spcCol="1270" anchor="t" anchorCtr="0">
          <a:noAutofit/>
        </a:bodyPr>
        <a:lstStyle/>
        <a:p>
          <a:pPr marL="171450" lvl="1" indent="-171450" algn="l" defTabSz="755650">
            <a:lnSpc>
              <a:spcPct val="90000"/>
            </a:lnSpc>
            <a:spcBef>
              <a:spcPct val="0"/>
            </a:spcBef>
            <a:spcAft>
              <a:spcPct val="15000"/>
            </a:spcAft>
            <a:buChar char="•"/>
          </a:pPr>
          <a:r>
            <a:rPr lang="en-IN" sz="1700" kern="1200"/>
            <a:t>Exists in 2-Tier architecture</a:t>
          </a:r>
          <a:endParaRPr lang="en-US" sz="1700" kern="1200"/>
        </a:p>
        <a:p>
          <a:pPr marL="171450" lvl="1" indent="-171450" algn="l" defTabSz="755650">
            <a:lnSpc>
              <a:spcPct val="90000"/>
            </a:lnSpc>
            <a:spcBef>
              <a:spcPct val="0"/>
            </a:spcBef>
            <a:spcAft>
              <a:spcPct val="15000"/>
            </a:spcAft>
            <a:buChar char="•"/>
          </a:pPr>
          <a:r>
            <a:rPr lang="en-US" sz="1700" kern="1200" dirty="0"/>
            <a:t>New query engine designs enable </a:t>
          </a:r>
          <a:r>
            <a:rPr lang="en-US" sz="1700" b="1" kern="1200" dirty="0"/>
            <a:t>high-performance SQL analysis </a:t>
          </a:r>
          <a:r>
            <a:rPr lang="en-US" sz="1700" kern="1200" dirty="0"/>
            <a:t>by caching hot data in RAM/SSD, use of indexes, vectorized execution on modern CPUs and concurrent R/W.</a:t>
          </a:r>
        </a:p>
        <a:p>
          <a:pPr marL="171450" lvl="1" indent="-171450" algn="l" defTabSz="755650">
            <a:lnSpc>
              <a:spcPct val="90000"/>
            </a:lnSpc>
            <a:spcBef>
              <a:spcPct val="0"/>
            </a:spcBef>
            <a:spcAft>
              <a:spcPct val="15000"/>
            </a:spcAft>
            <a:buChar char="•"/>
          </a:pPr>
          <a:r>
            <a:rPr lang="en-US" sz="1700" kern="1200" dirty="0"/>
            <a:t>Use of </a:t>
          </a:r>
          <a:r>
            <a:rPr lang="en-US" sz="1700" b="1" kern="1200" dirty="0"/>
            <a:t>open data formats</a:t>
          </a:r>
          <a:r>
            <a:rPr lang="en-US" sz="1700" kern="1200" dirty="0"/>
            <a:t> like Parquet make it easy for data scientists and machine learning engineers to access the data.</a:t>
          </a:r>
        </a:p>
        <a:p>
          <a:pPr marL="171450" lvl="1" indent="-171450" algn="l" defTabSz="755650">
            <a:lnSpc>
              <a:spcPct val="90000"/>
            </a:lnSpc>
            <a:spcBef>
              <a:spcPct val="0"/>
            </a:spcBef>
            <a:spcAft>
              <a:spcPct val="15000"/>
            </a:spcAft>
            <a:buChar char="•"/>
          </a:pPr>
          <a:r>
            <a:rPr lang="en-US" sz="1700" kern="1200" dirty="0"/>
            <a:t>Support of </a:t>
          </a:r>
          <a:r>
            <a:rPr lang="en-US" sz="1700" b="1" kern="1200" dirty="0"/>
            <a:t>well known and widely used libraries </a:t>
          </a:r>
          <a:r>
            <a:rPr lang="en-US" sz="1700" kern="1200" dirty="0"/>
            <a:t>like pandas, Spark, TensorFlow, </a:t>
          </a:r>
          <a:r>
            <a:rPr lang="en-US" sz="1700" kern="1200" dirty="0" err="1"/>
            <a:t>PyTorch</a:t>
          </a:r>
          <a:r>
            <a:rPr lang="en-US" sz="1700" kern="1200" dirty="0"/>
            <a:t>.</a:t>
          </a:r>
        </a:p>
        <a:p>
          <a:pPr marL="171450" lvl="1" indent="-171450" algn="l" defTabSz="755650">
            <a:lnSpc>
              <a:spcPct val="90000"/>
            </a:lnSpc>
            <a:spcBef>
              <a:spcPct val="0"/>
            </a:spcBef>
            <a:spcAft>
              <a:spcPct val="15000"/>
            </a:spcAft>
            <a:buChar char="•"/>
          </a:pPr>
          <a:r>
            <a:rPr lang="en-US" sz="1700" kern="1200" dirty="0"/>
            <a:t>Support of Audit History and Time Travel.</a:t>
          </a:r>
        </a:p>
        <a:p>
          <a:pPr marL="171450" lvl="1" indent="-171450" algn="l" defTabSz="755650">
            <a:lnSpc>
              <a:spcPct val="90000"/>
            </a:lnSpc>
            <a:spcBef>
              <a:spcPct val="0"/>
            </a:spcBef>
            <a:spcAft>
              <a:spcPct val="15000"/>
            </a:spcAft>
            <a:buChar char="•"/>
          </a:pPr>
          <a:r>
            <a:rPr lang="en-US" sz="1700" kern="1200" dirty="0"/>
            <a:t>The Meta data layer associates </a:t>
          </a:r>
          <a:r>
            <a:rPr lang="en-US" sz="1700" b="1" kern="1200" dirty="0"/>
            <a:t>Schema Enforcement </a:t>
          </a:r>
          <a:r>
            <a:rPr lang="en-US" sz="1700" kern="1200" dirty="0"/>
            <a:t>and evolution, versions of tables, data validation.</a:t>
          </a:r>
        </a:p>
        <a:p>
          <a:pPr marL="171450" lvl="1" indent="-171450" algn="l" defTabSz="755650">
            <a:lnSpc>
              <a:spcPct val="90000"/>
            </a:lnSpc>
            <a:spcBef>
              <a:spcPct val="0"/>
            </a:spcBef>
            <a:spcAft>
              <a:spcPct val="15000"/>
            </a:spcAft>
            <a:buChar char="•"/>
          </a:pPr>
          <a:r>
            <a:rPr lang="en-US" sz="1700" b="1" kern="1200" dirty="0"/>
            <a:t>IO Streaming </a:t>
          </a:r>
          <a:r>
            <a:rPr lang="en-US" sz="1700" kern="1200" dirty="0"/>
            <a:t>without need of message buses like Apache Kafka.</a:t>
          </a:r>
        </a:p>
      </dsp:txBody>
      <dsp:txXfrm>
        <a:off x="0" y="2150222"/>
        <a:ext cx="11382233" cy="2891700"/>
      </dsp:txXfrm>
    </dsp:sp>
    <dsp:sp modelId="{373998C0-9D97-4CDB-936D-59411F4487AE}">
      <dsp:nvSpPr>
        <dsp:cNvPr id="0" name=""/>
        <dsp:cNvSpPr/>
      </dsp:nvSpPr>
      <dsp:spPr>
        <a:xfrm>
          <a:off x="569111" y="1899301"/>
          <a:ext cx="7967563" cy="5018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1155" tIns="0" rIns="301155" bIns="0" numCol="1" spcCol="1270" anchor="ctr" anchorCtr="0">
          <a:noAutofit/>
        </a:bodyPr>
        <a:lstStyle/>
        <a:p>
          <a:pPr marL="0" lvl="0" indent="0" algn="l" defTabSz="755650">
            <a:lnSpc>
              <a:spcPct val="90000"/>
            </a:lnSpc>
            <a:spcBef>
              <a:spcPct val="0"/>
            </a:spcBef>
            <a:spcAft>
              <a:spcPct val="35000"/>
            </a:spcAft>
            <a:buNone/>
          </a:pPr>
          <a:r>
            <a:rPr lang="en-IN" sz="1700" kern="1200"/>
            <a:t>Key Technologies and Prominent features..</a:t>
          </a:r>
          <a:endParaRPr lang="en-US" sz="1700" kern="1200"/>
        </a:p>
      </dsp:txBody>
      <dsp:txXfrm>
        <a:off x="593609" y="1923799"/>
        <a:ext cx="7918567"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74068D-29AE-4B66-B653-41259F56F564}">
      <dsp:nvSpPr>
        <dsp:cNvPr id="0" name=""/>
        <dsp:cNvSpPr/>
      </dsp:nvSpPr>
      <dsp:spPr>
        <a:xfrm>
          <a:off x="0" y="2463"/>
          <a:ext cx="1138223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762A9B-F7F8-4763-A48E-09A1934D0649}">
      <dsp:nvSpPr>
        <dsp:cNvPr id="0" name=""/>
        <dsp:cNvSpPr/>
      </dsp:nvSpPr>
      <dsp:spPr>
        <a:xfrm>
          <a:off x="0" y="2463"/>
          <a:ext cx="11382233" cy="1680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b="1" i="0" kern="1200" baseline="0" dirty="0"/>
            <a:t>Bronze </a:t>
          </a:r>
          <a:r>
            <a:rPr lang="en-IN" sz="2800" b="0" i="0" kern="1200" baseline="0" dirty="0"/>
            <a:t>tables contain </a:t>
          </a:r>
          <a:r>
            <a:rPr lang="en-IN" sz="2800" b="1" i="0" kern="1200" baseline="0" dirty="0"/>
            <a:t>raw data </a:t>
          </a:r>
          <a:r>
            <a:rPr lang="en-IN" sz="2800" b="0" i="0" kern="1200" baseline="0" dirty="0"/>
            <a:t>ingested from various sources (JSON files, RDBMS data, IoT data, etc.). </a:t>
          </a:r>
          <a:endParaRPr lang="en-US" sz="2800" kern="1200" dirty="0"/>
        </a:p>
      </dsp:txBody>
      <dsp:txXfrm>
        <a:off x="0" y="2463"/>
        <a:ext cx="11382233" cy="1680208"/>
      </dsp:txXfrm>
    </dsp:sp>
    <dsp:sp modelId="{11E2072E-1825-4507-BE90-4E1F3AAA1B25}">
      <dsp:nvSpPr>
        <dsp:cNvPr id="0" name=""/>
        <dsp:cNvSpPr/>
      </dsp:nvSpPr>
      <dsp:spPr>
        <a:xfrm>
          <a:off x="0" y="1682672"/>
          <a:ext cx="1138223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DBC10E-18B2-4391-83FC-92C453F852E1}">
      <dsp:nvSpPr>
        <dsp:cNvPr id="0" name=""/>
        <dsp:cNvSpPr/>
      </dsp:nvSpPr>
      <dsp:spPr>
        <a:xfrm>
          <a:off x="0" y="1682672"/>
          <a:ext cx="11382233" cy="1680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i="0" kern="1200" baseline="0" dirty="0"/>
            <a:t>Silver </a:t>
          </a:r>
          <a:r>
            <a:rPr lang="en-US" sz="2800" b="0" i="0" kern="1200" baseline="0" dirty="0"/>
            <a:t>tables will provide a </a:t>
          </a:r>
          <a:r>
            <a:rPr lang="en-US" sz="2800" b="1" i="0" kern="1200" baseline="0" dirty="0"/>
            <a:t>more refined view </a:t>
          </a:r>
          <a:r>
            <a:rPr lang="en-US" sz="2800" b="0" i="0" kern="1200" baseline="0" dirty="0"/>
            <a:t>of our data. We can join fields from various bronze tables to enrich streaming records, or update account statuses based on recent activity. </a:t>
          </a:r>
          <a:endParaRPr lang="en-US" sz="2800" kern="1200" dirty="0"/>
        </a:p>
      </dsp:txBody>
      <dsp:txXfrm>
        <a:off x="0" y="1682672"/>
        <a:ext cx="11382233" cy="1680208"/>
      </dsp:txXfrm>
    </dsp:sp>
    <dsp:sp modelId="{51A64858-9B3F-49A5-AF22-B57C7D1B7F6D}">
      <dsp:nvSpPr>
        <dsp:cNvPr id="0" name=""/>
        <dsp:cNvSpPr/>
      </dsp:nvSpPr>
      <dsp:spPr>
        <a:xfrm>
          <a:off x="0" y="3362881"/>
          <a:ext cx="1138223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6773FB-F336-4562-8677-DEAEB6298B3C}">
      <dsp:nvSpPr>
        <dsp:cNvPr id="0" name=""/>
        <dsp:cNvSpPr/>
      </dsp:nvSpPr>
      <dsp:spPr>
        <a:xfrm>
          <a:off x="0" y="3362881"/>
          <a:ext cx="11382233" cy="1680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i="0" kern="1200" baseline="0" dirty="0"/>
            <a:t>Gold </a:t>
          </a:r>
          <a:r>
            <a:rPr lang="en-US" sz="2800" b="0" i="0" kern="1200" baseline="0" dirty="0"/>
            <a:t>tables provide </a:t>
          </a:r>
          <a:r>
            <a:rPr lang="en-US" sz="2800" b="1" i="0" kern="1200" baseline="0" dirty="0"/>
            <a:t>business level aggregates </a:t>
          </a:r>
          <a:r>
            <a:rPr lang="en-US" sz="2800" b="0" i="0" kern="1200" baseline="0" dirty="0"/>
            <a:t>often used for reporting and dashboarding. This would include aggregations such as daily active website users, weekly sales per store, or gross revenue per quarter by department. </a:t>
          </a:r>
          <a:endParaRPr lang="en-US" sz="2800" kern="1200" dirty="0"/>
        </a:p>
      </dsp:txBody>
      <dsp:txXfrm>
        <a:off x="0" y="3362881"/>
        <a:ext cx="11382233" cy="16802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FD6F6B-F2E4-42EE-A892-4C194D5275E7}">
      <dsp:nvSpPr>
        <dsp:cNvPr id="0" name=""/>
        <dsp:cNvSpPr/>
      </dsp:nvSpPr>
      <dsp:spPr>
        <a:xfrm>
          <a:off x="0" y="615"/>
          <a:ext cx="11382233"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D3658F3F-370F-4DF6-BB33-6934BE51DE50}">
      <dsp:nvSpPr>
        <dsp:cNvPr id="0" name=""/>
        <dsp:cNvSpPr/>
      </dsp:nvSpPr>
      <dsp:spPr>
        <a:xfrm>
          <a:off x="0" y="615"/>
          <a:ext cx="11382233" cy="560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t>The Pipeline: </a:t>
          </a:r>
          <a:endParaRPr lang="en-US" sz="1600" kern="1200"/>
        </a:p>
      </dsp:txBody>
      <dsp:txXfrm>
        <a:off x="0" y="615"/>
        <a:ext cx="11382233" cy="560480"/>
      </dsp:txXfrm>
    </dsp:sp>
    <dsp:sp modelId="{E4266EC2-A213-43FF-A6C6-8260BF7A2FCD}">
      <dsp:nvSpPr>
        <dsp:cNvPr id="0" name=""/>
        <dsp:cNvSpPr/>
      </dsp:nvSpPr>
      <dsp:spPr>
        <a:xfrm>
          <a:off x="0" y="561096"/>
          <a:ext cx="11382233"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646FAB5-6855-41F6-9CA5-5ADABBB809EF}">
      <dsp:nvSpPr>
        <dsp:cNvPr id="0" name=""/>
        <dsp:cNvSpPr/>
      </dsp:nvSpPr>
      <dsp:spPr>
        <a:xfrm>
          <a:off x="0" y="561096"/>
          <a:ext cx="11382233" cy="560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A Directed Acyclic Graph (DAG) linking data source to target data set.</a:t>
          </a:r>
        </a:p>
      </dsp:txBody>
      <dsp:txXfrm>
        <a:off x="0" y="561096"/>
        <a:ext cx="11382233" cy="560480"/>
      </dsp:txXfrm>
    </dsp:sp>
    <dsp:sp modelId="{98332FBD-80B0-4E84-A336-106025FDB953}">
      <dsp:nvSpPr>
        <dsp:cNvPr id="0" name=""/>
        <dsp:cNvSpPr/>
      </dsp:nvSpPr>
      <dsp:spPr>
        <a:xfrm>
          <a:off x="0" y="1121576"/>
          <a:ext cx="11382233"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E57BD1D-F140-4F51-BF5D-6D562F3124CA}">
      <dsp:nvSpPr>
        <dsp:cNvPr id="0" name=""/>
        <dsp:cNvSpPr/>
      </dsp:nvSpPr>
      <dsp:spPr>
        <a:xfrm>
          <a:off x="0" y="1121576"/>
          <a:ext cx="11382233" cy="560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It defines the steps of Data Cleaning, Transformation on a Data Frame.</a:t>
          </a:r>
        </a:p>
      </dsp:txBody>
      <dsp:txXfrm>
        <a:off x="0" y="1121576"/>
        <a:ext cx="11382233" cy="560480"/>
      </dsp:txXfrm>
    </dsp:sp>
    <dsp:sp modelId="{42E494CD-F764-4869-9FAD-323778219325}">
      <dsp:nvSpPr>
        <dsp:cNvPr id="0" name=""/>
        <dsp:cNvSpPr/>
      </dsp:nvSpPr>
      <dsp:spPr>
        <a:xfrm>
          <a:off x="0" y="1682056"/>
          <a:ext cx="11382233"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9DBBD11-8452-412F-9C60-459A83D8E38C}">
      <dsp:nvSpPr>
        <dsp:cNvPr id="0" name=""/>
        <dsp:cNvSpPr/>
      </dsp:nvSpPr>
      <dsp:spPr>
        <a:xfrm>
          <a:off x="0" y="1682056"/>
          <a:ext cx="11382233" cy="560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The Delta Live Table may be combining one or more Pipelines to define end to end transformation from a source data to destination.</a:t>
          </a:r>
        </a:p>
      </dsp:txBody>
      <dsp:txXfrm>
        <a:off x="0" y="1682056"/>
        <a:ext cx="11382233" cy="560480"/>
      </dsp:txXfrm>
    </dsp:sp>
    <dsp:sp modelId="{ED86B982-AD4B-4B24-9A8A-8DD4434106C4}">
      <dsp:nvSpPr>
        <dsp:cNvPr id="0" name=""/>
        <dsp:cNvSpPr/>
      </dsp:nvSpPr>
      <dsp:spPr>
        <a:xfrm>
          <a:off x="0" y="2242536"/>
          <a:ext cx="11382233"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B1179C2-3F5F-4B15-8F58-C033513C70C3}">
      <dsp:nvSpPr>
        <dsp:cNvPr id="0" name=""/>
        <dsp:cNvSpPr/>
      </dsp:nvSpPr>
      <dsp:spPr>
        <a:xfrm>
          <a:off x="0" y="2242536"/>
          <a:ext cx="11382233" cy="560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It can be created using Azure Databricks Notebook.</a:t>
          </a:r>
        </a:p>
      </dsp:txBody>
      <dsp:txXfrm>
        <a:off x="0" y="2242536"/>
        <a:ext cx="11382233" cy="560480"/>
      </dsp:txXfrm>
    </dsp:sp>
    <dsp:sp modelId="{DCF3BAA4-80B5-44EA-B42A-65218C6B3846}">
      <dsp:nvSpPr>
        <dsp:cNvPr id="0" name=""/>
        <dsp:cNvSpPr/>
      </dsp:nvSpPr>
      <dsp:spPr>
        <a:xfrm>
          <a:off x="0" y="2803017"/>
          <a:ext cx="11382233"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8B6DB57C-0FEF-4DE4-B0AC-C71033FB603A}">
      <dsp:nvSpPr>
        <dsp:cNvPr id="0" name=""/>
        <dsp:cNvSpPr/>
      </dsp:nvSpPr>
      <dsp:spPr>
        <a:xfrm>
          <a:off x="0" y="2803017"/>
          <a:ext cx="11382233" cy="560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More generic pipeline by defining Parameters can be designed.</a:t>
          </a:r>
        </a:p>
      </dsp:txBody>
      <dsp:txXfrm>
        <a:off x="0" y="2803017"/>
        <a:ext cx="11382233" cy="560480"/>
      </dsp:txXfrm>
    </dsp:sp>
    <dsp:sp modelId="{D6426907-7E2C-4AF4-9F7C-36D7B6123D56}">
      <dsp:nvSpPr>
        <dsp:cNvPr id="0" name=""/>
        <dsp:cNvSpPr/>
      </dsp:nvSpPr>
      <dsp:spPr>
        <a:xfrm>
          <a:off x="0" y="3363497"/>
          <a:ext cx="11382233"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927B818-E636-42D2-B2CC-6F5FB6C32657}">
      <dsp:nvSpPr>
        <dsp:cNvPr id="0" name=""/>
        <dsp:cNvSpPr/>
      </dsp:nvSpPr>
      <dsp:spPr>
        <a:xfrm>
          <a:off x="0" y="3363497"/>
          <a:ext cx="11382233" cy="560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t>Queries</a:t>
          </a:r>
          <a:endParaRPr lang="en-US" sz="1600" kern="1200"/>
        </a:p>
      </dsp:txBody>
      <dsp:txXfrm>
        <a:off x="0" y="3363497"/>
        <a:ext cx="11382233" cy="560480"/>
      </dsp:txXfrm>
    </dsp:sp>
    <dsp:sp modelId="{B3796370-875C-4738-BF8C-4921DC9B4A0B}">
      <dsp:nvSpPr>
        <dsp:cNvPr id="0" name=""/>
        <dsp:cNvSpPr/>
      </dsp:nvSpPr>
      <dsp:spPr>
        <a:xfrm>
          <a:off x="0" y="3923977"/>
          <a:ext cx="11382233"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287E43E-C659-49A1-B97B-FB14EDCFA6B4}">
      <dsp:nvSpPr>
        <dsp:cNvPr id="0" name=""/>
        <dsp:cNvSpPr/>
      </dsp:nvSpPr>
      <dsp:spPr>
        <a:xfrm>
          <a:off x="0" y="3923977"/>
          <a:ext cx="11382233" cy="560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It implements data transformation by defining data source and target data set.</a:t>
          </a:r>
        </a:p>
      </dsp:txBody>
      <dsp:txXfrm>
        <a:off x="0" y="3923977"/>
        <a:ext cx="11382233" cy="560480"/>
      </dsp:txXfrm>
    </dsp:sp>
    <dsp:sp modelId="{7AF04FA5-445E-49BB-AFC6-4C041B8C9BE5}">
      <dsp:nvSpPr>
        <dsp:cNvPr id="0" name=""/>
        <dsp:cNvSpPr/>
      </dsp:nvSpPr>
      <dsp:spPr>
        <a:xfrm>
          <a:off x="0" y="4484457"/>
          <a:ext cx="11382233"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65B20C0-AA14-4FAB-9896-80F95230A458}">
      <dsp:nvSpPr>
        <dsp:cNvPr id="0" name=""/>
        <dsp:cNvSpPr/>
      </dsp:nvSpPr>
      <dsp:spPr>
        <a:xfrm>
          <a:off x="0" y="4484457"/>
          <a:ext cx="11382233" cy="560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Can be implemented using Python or SQL.</a:t>
          </a:r>
        </a:p>
      </dsp:txBody>
      <dsp:txXfrm>
        <a:off x="0" y="4484457"/>
        <a:ext cx="11382233" cy="56048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3971A4-8B90-4BEE-A9B6-6891E5228873}" type="datetimeFigureOut">
              <a:rPr lang="en-US" smtClean="0"/>
              <a:pPr/>
              <a:t>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B6DC10-7DDF-436C-802A-9238181F71CA}" type="slidenum">
              <a:rPr lang="en-US" smtClean="0"/>
              <a:pPr/>
              <a:t>‹#›</a:t>
            </a:fld>
            <a:endParaRPr lang="en-US"/>
          </a:p>
        </p:txBody>
      </p:sp>
    </p:spTree>
    <p:extLst>
      <p:ext uri="{BB962C8B-B14F-4D97-AF65-F5344CB8AC3E}">
        <p14:creationId xmlns:p14="http://schemas.microsoft.com/office/powerpoint/2010/main" val="3292401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learn/modules/describe-azure-databricks-delta-lake-architecture/"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docs.microsoft.com/en-us/learn/modules/build-query-delta-lak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296530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3</a:t>
            </a:fld>
            <a:endParaRPr lang="en-US"/>
          </a:p>
        </p:txBody>
      </p:sp>
    </p:spTree>
    <p:extLst>
      <p:ext uri="{BB962C8B-B14F-4D97-AF65-F5344CB8AC3E}">
        <p14:creationId xmlns:p14="http://schemas.microsoft.com/office/powerpoint/2010/main" val="2903189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necessary to understand basics of Lake House and Delta Tables to understand Delta Live Tables.</a:t>
            </a:r>
          </a:p>
        </p:txBody>
      </p:sp>
      <p:sp>
        <p:nvSpPr>
          <p:cNvPr id="4" name="Slide Number Placeholder 3"/>
          <p:cNvSpPr>
            <a:spLocks noGrp="1"/>
          </p:cNvSpPr>
          <p:nvPr>
            <p:ph type="sldNum" sz="quarter" idx="10"/>
          </p:nvPr>
        </p:nvSpPr>
        <p:spPr/>
        <p:txBody>
          <a:bodyPr/>
          <a:lstStyle/>
          <a:p>
            <a:fld id="{C1B6DC10-7DDF-436C-802A-9238181F71CA}" type="slidenum">
              <a:rPr lang="en-US" smtClean="0"/>
              <a:pPr/>
              <a:t>4</a:t>
            </a:fld>
            <a:endParaRPr lang="en-US"/>
          </a:p>
        </p:txBody>
      </p:sp>
    </p:spTree>
    <p:extLst>
      <p:ext uri="{BB962C8B-B14F-4D97-AF65-F5344CB8AC3E}">
        <p14:creationId xmlns:p14="http://schemas.microsoft.com/office/powerpoint/2010/main" val="586212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900" b="1" dirty="0"/>
              <a:t>Talking points</a:t>
            </a:r>
          </a:p>
          <a:p>
            <a:pPr marL="0" marR="0" lvl="0" indent="0" defTabSz="228554" eaLnBrk="1" fontAlgn="auto" latinLnBrk="0" hangingPunct="1">
              <a:lnSpc>
                <a:spcPct val="117999"/>
              </a:lnSpc>
              <a:spcBef>
                <a:spcPts val="0"/>
              </a:spcBef>
              <a:spcAft>
                <a:spcPts val="0"/>
              </a:spcAft>
              <a:buClrTx/>
              <a:buSzTx/>
              <a:buFontTx/>
              <a:buNone/>
              <a:tabLst/>
              <a:defRPr/>
            </a:pPr>
            <a:endParaRPr lang="en-US" sz="900" b="1" dirty="0"/>
          </a:p>
          <a:p>
            <a:r>
              <a:rPr lang="en-GB" b="0" i="0" dirty="0">
                <a:solidFill>
                  <a:srgbClr val="111111"/>
                </a:solidFill>
                <a:effectLst/>
                <a:latin typeface="Roboto" panose="02000000000000000000" pitchFamily="2" charset="0"/>
              </a:rPr>
              <a:t>Delta Lake is an open-source storage layer that brings ACID (atomicity, consistency, isolation, and durability) transactions to Apache Spark and big data workloads. The current version of Delta Lake included with Azure Synapse has language support for Scala, PySpark, and .NET. It is also supported on Azure Databricks. Using delta lake in a well organised data lake can aid the integrity and performance of both batch and streaming data solutions.  The common misconception made with Delta lake is that people think it is a data platform service. It’s not. It is simply a format that is defined when you create a DataFrame against the storage layer, and this is what brings the ACID capabilities to the data held in the DataFrames. Couple this with organising the folders in an appropriate way, then you have an approach that can scale in an organised way that prevents your data lake becoming a data “swamp”.</a:t>
            </a:r>
          </a:p>
          <a:p>
            <a:endParaRPr lang="en-GB" b="0" i="0" dirty="0">
              <a:solidFill>
                <a:srgbClr val="111111"/>
              </a:solidFill>
              <a:effectLst/>
              <a:latin typeface="Roboto" panose="02000000000000000000" pitchFamily="2" charset="0"/>
            </a:endParaRPr>
          </a:p>
          <a:p>
            <a:pPr algn="l"/>
            <a:r>
              <a:rPr lang="en-GB" b="0" i="0" dirty="0">
                <a:solidFill>
                  <a:srgbClr val="111111"/>
                </a:solidFill>
                <a:effectLst/>
                <a:latin typeface="Roboto" panose="02000000000000000000" pitchFamily="2" charset="0"/>
              </a:rPr>
              <a:t>In the example above, the data lake is organised using the bronze, silver and gold architecture. The input method is irrelevant, it can either be a streaming solution, or a batch solution. Essentially, we organise our data into layers, or folders as defined as bronze, silver and gold as follows:</a:t>
            </a:r>
            <a:endParaRPr lang="en-GB" b="0" i="0" dirty="0">
              <a:solidFill>
                <a:srgbClr val="171717"/>
              </a:solidFill>
              <a:effectLst/>
              <a:latin typeface="Segoe UI" panose="020B0502040204020203" pitchFamily="34" charset="0"/>
            </a:endParaRPr>
          </a:p>
          <a:p>
            <a:pPr algn="l"/>
            <a:endParaRPr lang="en-GB" b="0" i="0" dirty="0">
              <a:solidFill>
                <a:srgbClr val="171717"/>
              </a:solidFill>
              <a:effectLst/>
              <a:latin typeface="Segoe UI" panose="020B0502040204020203" pitchFamily="34" charset="0"/>
            </a:endParaRPr>
          </a:p>
          <a:p>
            <a:pPr marL="171450" indent="-171450" algn="l">
              <a:buFontTx/>
              <a:buChar char="-"/>
            </a:pPr>
            <a:r>
              <a:rPr lang="en-GB" b="1" i="0" dirty="0">
                <a:solidFill>
                  <a:srgbClr val="171717"/>
                </a:solidFill>
                <a:effectLst/>
                <a:latin typeface="Segoe UI" panose="020B0502040204020203" pitchFamily="34" charset="0"/>
              </a:rPr>
              <a:t>Bronze</a:t>
            </a:r>
            <a:r>
              <a:rPr lang="en-GB" b="0" i="0" dirty="0">
                <a:solidFill>
                  <a:srgbClr val="171717"/>
                </a:solidFill>
                <a:effectLst/>
                <a:latin typeface="Segoe UI" panose="020B0502040204020203" pitchFamily="34" charset="0"/>
              </a:rPr>
              <a:t> - tables contain raw data ingested from various sources (JSON files, RDBMS data, IoT data, etc.).</a:t>
            </a:r>
            <a:br>
              <a:rPr lang="en-GB" b="0" i="0" dirty="0">
                <a:solidFill>
                  <a:srgbClr val="171717"/>
                </a:solidFill>
                <a:effectLst/>
                <a:latin typeface="Segoe UI" panose="020B0502040204020203" pitchFamily="34" charset="0"/>
              </a:rPr>
            </a:br>
            <a:endParaRPr lang="en-GB" b="0" i="0" dirty="0">
              <a:solidFill>
                <a:srgbClr val="171717"/>
              </a:solidFill>
              <a:effectLst/>
              <a:latin typeface="Segoe UI" panose="020B0502040204020203" pitchFamily="34" charset="0"/>
            </a:endParaRPr>
          </a:p>
          <a:p>
            <a:pPr marL="171450" indent="-171450" algn="l">
              <a:buFontTx/>
              <a:buChar char="-"/>
            </a:pPr>
            <a:r>
              <a:rPr lang="en-GB" b="1" i="0" dirty="0">
                <a:solidFill>
                  <a:srgbClr val="171717"/>
                </a:solidFill>
                <a:effectLst/>
                <a:latin typeface="Segoe UI" panose="020B0502040204020203" pitchFamily="34" charset="0"/>
              </a:rPr>
              <a:t>Silver</a:t>
            </a:r>
            <a:r>
              <a:rPr lang="en-GB" b="0" i="0" dirty="0">
                <a:solidFill>
                  <a:srgbClr val="171717"/>
                </a:solidFill>
                <a:effectLst/>
                <a:latin typeface="Segoe UI" panose="020B0502040204020203" pitchFamily="34" charset="0"/>
              </a:rPr>
              <a:t> - tables will provide a more refined view of our data. We can join fields from various bronze tables to enrich streaming records, or update account statuses based on recent activity.</a:t>
            </a:r>
            <a:br>
              <a:rPr lang="en-GB" b="0" i="0" dirty="0">
                <a:solidFill>
                  <a:srgbClr val="171717"/>
                </a:solidFill>
                <a:effectLst/>
                <a:latin typeface="Segoe UI" panose="020B0502040204020203" pitchFamily="34" charset="0"/>
              </a:rPr>
            </a:br>
            <a:endParaRPr lang="en-GB" b="0" i="0" dirty="0">
              <a:solidFill>
                <a:srgbClr val="171717"/>
              </a:solidFill>
              <a:effectLst/>
              <a:latin typeface="Segoe UI" panose="020B0502040204020203" pitchFamily="34" charset="0"/>
            </a:endParaRPr>
          </a:p>
          <a:p>
            <a:pPr marL="171450" indent="-171450" algn="l">
              <a:buFontTx/>
              <a:buChar char="-"/>
            </a:pPr>
            <a:r>
              <a:rPr lang="en-GB" b="1" i="0" dirty="0">
                <a:solidFill>
                  <a:srgbClr val="171717"/>
                </a:solidFill>
                <a:effectLst/>
                <a:latin typeface="Segoe UI" panose="020B0502040204020203" pitchFamily="34" charset="0"/>
              </a:rPr>
              <a:t>Gold</a:t>
            </a:r>
            <a:r>
              <a:rPr lang="en-GB" b="0" i="0" dirty="0">
                <a:solidFill>
                  <a:srgbClr val="171717"/>
                </a:solidFill>
                <a:effectLst/>
                <a:latin typeface="Segoe UI" panose="020B0502040204020203" pitchFamily="34" charset="0"/>
              </a:rPr>
              <a:t> - tables provide business level aggregates often used for reporting and dashboarding. This would include aggregations such as daily active website users, weekly sales per store, or gross revenue per quarter by department.</a:t>
            </a:r>
          </a:p>
          <a:p>
            <a:pPr algn="l"/>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The end outputs are actionable insights, dashboards, and reports of business metrics.</a:t>
            </a:r>
          </a:p>
          <a:p>
            <a:pPr algn="l"/>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The Delta Lake Architecture is a vast improvement upon the traditional Lambda architecture.  At each stage, we enrich our data through a unified pipeline that allows us to combine batch and streaming workflows through a shared filestore with ACID-compliant transactions.</a:t>
            </a:r>
          </a:p>
          <a:p>
            <a:endParaRPr lang="en-GB" b="0" i="0" dirty="0">
              <a:solidFill>
                <a:srgbClr val="111111"/>
              </a:solidFill>
              <a:effectLst/>
              <a:latin typeface="Roboto" panose="02000000000000000000" pitchFamily="2" charset="0"/>
            </a:endParaRP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Instructor notes and guidance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sz="900" kern="1200" dirty="0">
                <a:solidFill>
                  <a:schemeClr val="tx1"/>
                </a:solidFill>
                <a:effectLst/>
                <a:latin typeface="Segoe UI Light" pitchFamily="34" charset="0"/>
                <a:ea typeface="+mn-ea"/>
                <a:cs typeface="+mn-cs"/>
              </a:rPr>
              <a:t>While this is an open-source technology that is not covered by the exam objectives, it is an important area that is growing in the data engineering world and being seen by some data engineers as an architecture to replace the lambda architecture model. It is also covered in depth in the lab as we explore Azure Databricks implementing the delta lake architecture in the data lake store. </a:t>
            </a:r>
            <a:r>
              <a:rPr lang="en-GB" sz="1800" kern="1200" dirty="0">
                <a:solidFill>
                  <a:schemeClr val="tx1"/>
                </a:solidFill>
                <a:effectLst/>
                <a:latin typeface="Segoe UI Light" pitchFamily="34" charset="0"/>
                <a:ea typeface="+mn-ea"/>
                <a:cs typeface="+mn-cs"/>
              </a:rPr>
              <a:t>In the lab, you will explore this architecture being created using Azure Databricks, but it could be done in Azure Synapse Analytics too.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sz="18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sz="1800" kern="1200" dirty="0">
                <a:solidFill>
                  <a:schemeClr val="tx1"/>
                </a:solidFill>
                <a:effectLst/>
                <a:latin typeface="Segoe UI Light" pitchFamily="34" charset="0"/>
                <a:ea typeface="+mn-ea"/>
                <a:cs typeface="+mn-cs"/>
              </a:rPr>
              <a:t>You should call out the common misconception laid out in the talking points above. Make sure your students understand that Delta Lake if a format. Not a service.</a:t>
            </a:r>
            <a:endParaRPr lang="en-GB" sz="1800"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GB" sz="1800" b="0" i="0" u="none" strike="noStrike" dirty="0">
              <a:solidFill>
                <a:srgbClr val="000000"/>
              </a:solidFill>
              <a:effectLst/>
              <a:latin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a:p>
            <a:pPr>
              <a:lnSpc>
                <a:spcPct val="107000"/>
              </a:lnSpc>
              <a:spcAft>
                <a:spcPts val="800"/>
              </a:spcAft>
            </a:pPr>
            <a:r>
              <a:rPr lang="en-GB"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Describe Azure Databricks Delta Lake architecture - Learn | Microsoft Docs</a:t>
            </a:r>
            <a:endParaRPr lang="en-GB"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Build and query a Delta Lake - Learn | Microsoft Docs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405006-39C0-45CB-A090-104C625ABA2D}" type="slidenum">
              <a:rPr kumimoji="0" lang="en-US" sz="1800" b="0" i="0" u="none" strike="noStrike" kern="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456098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19</a:t>
            </a:fld>
            <a:endParaRPr lang="en-US"/>
          </a:p>
        </p:txBody>
      </p:sp>
    </p:spTree>
    <p:extLst>
      <p:ext uri="{BB962C8B-B14F-4D97-AF65-F5344CB8AC3E}">
        <p14:creationId xmlns:p14="http://schemas.microsoft.com/office/powerpoint/2010/main" val="24629047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Master" Target="../slideMasters/slideMaster2.xml"/><Relationship Id="rId6" Type="http://schemas.microsoft.com/office/2007/relationships/hdphoto" Target="../media/hdphoto3.wdp"/><Relationship Id="rId5" Type="http://schemas.openxmlformats.org/officeDocument/2006/relationships/image" Target="../media/image6.png"/><Relationship Id="rId4" Type="http://schemas.microsoft.com/office/2007/relationships/hdphoto" Target="../media/hdphoto2.wdp"/></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508000" y="381000"/>
            <a:ext cx="3048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sp>
        <p:nvSpPr>
          <p:cNvPr id="5" name="Rectangle 4"/>
          <p:cNvSpPr/>
          <p:nvPr/>
        </p:nvSpPr>
        <p:spPr>
          <a:xfrm>
            <a:off x="508000" y="381000"/>
            <a:ext cx="304800" cy="6096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cxnSp>
        <p:nvCxnSpPr>
          <p:cNvPr id="6" name="Straight Connector 5"/>
          <p:cNvCxnSpPr/>
          <p:nvPr/>
        </p:nvCxnSpPr>
        <p:spPr>
          <a:xfrm rot="16200000" flipH="1">
            <a:off x="6122562" y="-4483893"/>
            <a:ext cx="1587" cy="1092200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7" name="Date Placeholder 3"/>
          <p:cNvSpPr txBox="1">
            <a:spLocks/>
          </p:cNvSpPr>
          <p:nvPr/>
        </p:nvSpPr>
        <p:spPr>
          <a:xfrm>
            <a:off x="8994077" y="6079902"/>
            <a:ext cx="2860431" cy="365125"/>
          </a:xfrm>
          <a:prstGeom prst="rect">
            <a:avLst/>
          </a:prstGeom>
        </p:spPr>
        <p:txBody>
          <a:bodyPr anchor="ctr"/>
          <a:lstStyle>
            <a:lvl1pPr>
              <a:defRPr u="none">
                <a:solidFill>
                  <a:schemeClr val="bg1"/>
                </a:solidFill>
              </a:defRPr>
            </a:lvl1pPr>
          </a:lstStyle>
          <a:p>
            <a:pPr algn="r">
              <a:lnSpc>
                <a:spcPct val="95000"/>
              </a:lnSpc>
              <a:buClr>
                <a:srgbClr val="000000"/>
              </a:buClr>
              <a:buSzPct val="100000"/>
              <a:buFont typeface="Times New Roman" pitchFamily="18" charset="0"/>
              <a:buNone/>
              <a:defRPr/>
            </a:pPr>
            <a:r>
              <a:rPr lang="en-US" sz="1200" dirty="0"/>
              <a:t>By Chandrashekhar Deshpande</a:t>
            </a:r>
          </a:p>
        </p:txBody>
      </p:sp>
      <p:sp>
        <p:nvSpPr>
          <p:cNvPr id="2" name="Title 1"/>
          <p:cNvSpPr>
            <a:spLocks noGrp="1"/>
          </p:cNvSpPr>
          <p:nvPr>
            <p:ph type="title"/>
          </p:nvPr>
        </p:nvSpPr>
        <p:spPr>
          <a:xfrm>
            <a:off x="812800" y="274638"/>
            <a:ext cx="10769600" cy="792162"/>
          </a:xfrm>
        </p:spPr>
        <p:txBody>
          <a:bodyPr>
            <a:normAutofit/>
          </a:bodyPr>
          <a:lstStyle>
            <a:lvl1pPr algn="l">
              <a:defRPr sz="2800">
                <a:latin typeface="+mj-lt"/>
                <a:ea typeface="Segoe UI" pitchFamily="34" charset="0"/>
                <a:cs typeface="Segoe UI"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609600" y="1219200"/>
            <a:ext cx="10972800" cy="5225827"/>
          </a:xfrm>
        </p:spPr>
        <p:txBody>
          <a:bodyPr>
            <a:normAutofit/>
          </a:bodyPr>
          <a:lstStyle>
            <a:lvl1pPr>
              <a:buSzPct val="75000"/>
              <a:buFont typeface="Wingdings 2" pitchFamily="18" charset="2"/>
              <a:buChar char="¢"/>
              <a:defRPr sz="2800">
                <a:solidFill>
                  <a:schemeClr val="bg1"/>
                </a:solidFill>
                <a:latin typeface="+mj-lt"/>
                <a:ea typeface="Segoe UI" pitchFamily="34" charset="0"/>
                <a:cs typeface="Segoe UI" pitchFamily="34" charset="0"/>
              </a:defRPr>
            </a:lvl1pPr>
            <a:lvl2pPr>
              <a:buSzPct val="75000"/>
              <a:buFont typeface="Wingdings 2" pitchFamily="18" charset="2"/>
              <a:buChar char="¢"/>
              <a:defRPr sz="2400">
                <a:solidFill>
                  <a:schemeClr val="bg1"/>
                </a:solidFill>
                <a:latin typeface="+mj-lt"/>
                <a:ea typeface="Segoe UI" pitchFamily="34" charset="0"/>
                <a:cs typeface="Segoe UI" pitchFamily="34" charset="0"/>
              </a:defRPr>
            </a:lvl2pPr>
            <a:lvl3pPr>
              <a:buSzPct val="75000"/>
              <a:buFont typeface="Wingdings 2" pitchFamily="18" charset="2"/>
              <a:buChar char="¢"/>
              <a:defRPr sz="2000">
                <a:solidFill>
                  <a:schemeClr val="bg1"/>
                </a:solidFill>
                <a:latin typeface="+mj-lt"/>
                <a:ea typeface="Segoe UI" pitchFamily="34" charset="0"/>
                <a:cs typeface="Segoe UI" pitchFamily="34" charset="0"/>
              </a:defRPr>
            </a:lvl3pPr>
            <a:lvl4pPr>
              <a:buSzPct val="75000"/>
              <a:buFont typeface="Wingdings 2" pitchFamily="18" charset="2"/>
              <a:buChar char="¢"/>
              <a:defRPr sz="1800">
                <a:solidFill>
                  <a:schemeClr val="bg1"/>
                </a:solidFill>
                <a:latin typeface="+mj-lt"/>
                <a:ea typeface="Segoe UI" pitchFamily="34" charset="0"/>
                <a:cs typeface="Segoe UI" pitchFamily="34" charset="0"/>
              </a:defRPr>
            </a:lvl4pPr>
            <a:lvl5pPr>
              <a:buSzPct val="75000"/>
              <a:buFont typeface="Wingdings 2" pitchFamily="18" charset="2"/>
              <a:buChar char="¢"/>
              <a:defRPr sz="1800">
                <a:solidFill>
                  <a:schemeClr val="bg1"/>
                </a:solidFill>
                <a:latin typeface="+mj-lt"/>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20" descr="44.png"/>
          <p:cNvPicPr>
            <a:picLocks noChangeAspect="1"/>
          </p:cNvPicPr>
          <p:nvPr userDrawn="1"/>
        </p:nvPicPr>
        <p:blipFill>
          <a:blip r:embed="rId2" cstate="print"/>
          <a:srcRect/>
          <a:stretch>
            <a:fillRect/>
          </a:stretch>
        </p:blipFill>
        <p:spPr bwMode="auto">
          <a:xfrm>
            <a:off x="9368749" y="395021"/>
            <a:ext cx="2057399" cy="185737"/>
          </a:xfrm>
          <a:prstGeom prst="rect">
            <a:avLst/>
          </a:prstGeom>
          <a:noFill/>
          <a:ln w="9525">
            <a:noFill/>
            <a:miter lim="800000"/>
            <a:headEnd/>
            <a:tailEnd/>
          </a:ln>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txBox="1">
            <a:spLocks/>
          </p:cNvSpPr>
          <p:nvPr/>
        </p:nvSpPr>
        <p:spPr>
          <a:xfrm>
            <a:off x="9097108" y="6324601"/>
            <a:ext cx="2860431" cy="365125"/>
          </a:xfrm>
          <a:prstGeom prst="rect">
            <a:avLst/>
          </a:prstGeom>
        </p:spPr>
        <p:txBody>
          <a:bodyPr anchor="ctr"/>
          <a:lstStyle>
            <a:lvl1pPr>
              <a:defRPr u="none">
                <a:solidFill>
                  <a:schemeClr val="bg1"/>
                </a:solidFill>
              </a:defRPr>
            </a:lvl1pPr>
          </a:lstStyle>
          <a:p>
            <a:pPr>
              <a:lnSpc>
                <a:spcPct val="95000"/>
              </a:lnSpc>
              <a:buClr>
                <a:srgbClr val="000000"/>
              </a:buClr>
              <a:buSzPct val="100000"/>
              <a:buFont typeface="Times New Roman" pitchFamily="18" charset="0"/>
              <a:buNone/>
              <a:defRPr/>
            </a:pPr>
            <a:r>
              <a:rPr lang="en-US" sz="1200"/>
              <a:t>By Chandrashekhar Deshpande</a:t>
            </a:r>
            <a:endParaRPr lang="en-US" sz="1200" dirty="0"/>
          </a:p>
        </p:txBody>
      </p:sp>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311BA55-DFF5-4261-8526-5A0023C0C8B4}" type="datetime1">
              <a:rPr lang="en-US"/>
              <a:pPr>
                <a:defRPr/>
              </a:pPr>
              <a:t>11/9/2022</a:t>
            </a:fld>
            <a:endParaRPr lang="en-US" dirty="0"/>
          </a:p>
        </p:txBody>
      </p:sp>
      <p:sp>
        <p:nvSpPr>
          <p:cNvPr id="6" name="Slide Number Placeholder 5"/>
          <p:cNvSpPr>
            <a:spLocks noGrp="1"/>
          </p:cNvSpPr>
          <p:nvPr>
            <p:ph type="sldNum" sz="quarter" idx="11"/>
          </p:nvPr>
        </p:nvSpPr>
        <p:spPr/>
        <p:txBody>
          <a:bodyPr/>
          <a:lstStyle>
            <a:lvl1pPr>
              <a:defRPr/>
            </a:lvl1pPr>
          </a:lstStyle>
          <a:p>
            <a:pPr>
              <a:defRPr/>
            </a:pPr>
            <a:fld id="{03941EB6-F6D2-4B9D-A6FA-808F97B8919C}" type="slidenum">
              <a:rPr lang="en-US"/>
              <a:pPr>
                <a:defRPr/>
              </a:pPr>
              <a:t>‹#›</a:t>
            </a:fld>
            <a:endParaRPr lang="en-US" dirty="0"/>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67" y="228603"/>
            <a:ext cx="11151917" cy="76174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267" y="1447804"/>
            <a:ext cx="11151917" cy="20043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20" descr="44.png"/>
          <p:cNvPicPr>
            <a:picLocks noChangeAspect="1"/>
          </p:cNvPicPr>
          <p:nvPr userDrawn="1"/>
        </p:nvPicPr>
        <p:blipFill>
          <a:blip r:embed="rId2" cstate="print"/>
          <a:srcRect/>
          <a:stretch>
            <a:fillRect/>
          </a:stretch>
        </p:blipFill>
        <p:spPr bwMode="auto">
          <a:xfrm>
            <a:off x="9484658" y="369263"/>
            <a:ext cx="2057399" cy="185737"/>
          </a:xfrm>
          <a:prstGeom prst="rect">
            <a:avLst/>
          </a:prstGeom>
          <a:noFill/>
          <a:ln w="9525">
            <a:noFill/>
            <a:miter lim="800000"/>
            <a:headEnd/>
            <a:tailEnd/>
          </a:ln>
        </p:spPr>
      </p:pic>
    </p:spTree>
    <p:extLst>
      <p:ext uri="{BB962C8B-B14F-4D97-AF65-F5344CB8AC3E}">
        <p14:creationId xmlns:p14="http://schemas.microsoft.com/office/powerpoint/2010/main" val="852312311"/>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ection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819606"/>
            <a:ext cx="11151917" cy="1218795"/>
          </a:xfrm>
        </p:spPr>
        <p:txBody>
          <a:bodyPr anchor="b" anchorCtr="0"/>
          <a:lstStyle>
            <a:lvl1pPr>
              <a:defRPr sz="8800" spc="-300" baseline="0">
                <a:solidFill>
                  <a:schemeClr val="tx1">
                    <a:alpha val="99000"/>
                  </a:schemeClr>
                </a:solidFill>
              </a:defRPr>
            </a:lvl1pPr>
          </a:lstStyle>
          <a:p>
            <a:r>
              <a:rPr lang="en-US" dirty="0"/>
              <a:t>Click to edit title style</a:t>
            </a:r>
          </a:p>
        </p:txBody>
      </p:sp>
    </p:spTree>
    <p:extLst>
      <p:ext uri="{BB962C8B-B14F-4D97-AF65-F5344CB8AC3E}">
        <p14:creationId xmlns:p14="http://schemas.microsoft.com/office/powerpoint/2010/main" val="104186223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13730501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2910" rtl="0" eaLnBrk="1" latinLnBrk="0" hangingPunct="1">
              <a:lnSpc>
                <a:spcPct val="90000"/>
              </a:lnSpc>
              <a:spcBef>
                <a:spcPct val="20000"/>
              </a:spcBef>
              <a:buSzPct val="90000"/>
              <a:buFont typeface="Arial" pitchFamily="34" charset="0"/>
              <a:buNone/>
            </a:pPr>
            <a:r>
              <a:rPr lang="en-US" dirty="0"/>
              <a:t>Click to edit title style</a:t>
            </a:r>
          </a:p>
        </p:txBody>
      </p:sp>
      <p:sp>
        <p:nvSpPr>
          <p:cNvPr id="25" name="Text Placeholder 8"/>
          <p:cNvSpPr>
            <a:spLocks noGrp="1"/>
          </p:cNvSpPr>
          <p:nvPr userDrawn="1">
            <p:ph type="body" sz="quarter" idx="11" hasCustomPrompt="1"/>
          </p:nvPr>
        </p:nvSpPr>
        <p:spPr>
          <a:xfrm>
            <a:off x="512911"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2910" rtl="0" eaLnBrk="1" latinLnBrk="0" hangingPunct="1">
              <a:lnSpc>
                <a:spcPct val="90000"/>
              </a:lnSpc>
              <a:spcBef>
                <a:spcPct val="20000"/>
              </a:spcBef>
              <a:buSzPct val="90000"/>
              <a:buFont typeface="Arial" pitchFamily="34" charset="0"/>
              <a:buNone/>
            </a:pPr>
            <a:r>
              <a:rPr lang="en-US" dirty="0"/>
              <a:t>Speaker Name</a:t>
            </a:r>
          </a:p>
        </p:txBody>
      </p:sp>
    </p:spTree>
    <p:extLst>
      <p:ext uri="{BB962C8B-B14F-4D97-AF65-F5344CB8AC3E}">
        <p14:creationId xmlns:p14="http://schemas.microsoft.com/office/powerpoint/2010/main" val="415826424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54" y="228602"/>
            <a:ext cx="11151918" cy="76174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254" y="1447799"/>
            <a:ext cx="11151918"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1" baseline="0">
                <a:gradFill flip="none" rotWithShape="1">
                  <a:gsLst>
                    <a:gs pos="0">
                      <a:schemeClr val="tx1">
                        <a:lumMod val="75000"/>
                      </a:schemeClr>
                    </a:gs>
                    <a:gs pos="86000">
                      <a:schemeClr val="tx1">
                        <a:lumMod val="75000"/>
                      </a:schemeClr>
                    </a:gs>
                  </a:gsLst>
                  <a:path path="circle">
                    <a:fillToRect r="100000" b="100000"/>
                  </a:path>
                  <a:tileRect l="-100000" t="-100000"/>
                </a:gradFill>
              </a:defRPr>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529483226"/>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54" y="228602"/>
            <a:ext cx="11151918" cy="76174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254" y="1447803"/>
            <a:ext cx="11151918" cy="20043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5382724"/>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254" y="1447803"/>
            <a:ext cx="11151918" cy="2004395"/>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1641136"/>
      </p:ext>
    </p:extLst>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69180333"/>
      </p:ext>
    </p:extLst>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1385267"/>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54" y="1447803"/>
            <a:ext cx="11151918" cy="2004395"/>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20" descr="44.png"/>
          <p:cNvPicPr>
            <a:picLocks noChangeAspect="1"/>
          </p:cNvPicPr>
          <p:nvPr userDrawn="1"/>
        </p:nvPicPr>
        <p:blipFill>
          <a:blip r:embed="rId2" cstate="print"/>
          <a:srcRect/>
          <a:stretch>
            <a:fillRect/>
          </a:stretch>
        </p:blipFill>
        <p:spPr bwMode="auto">
          <a:xfrm>
            <a:off x="9420264" y="395020"/>
            <a:ext cx="2057399" cy="185737"/>
          </a:xfrm>
          <a:prstGeom prst="rect">
            <a:avLst/>
          </a:prstGeom>
          <a:noFill/>
          <a:ln w="9525">
            <a:noFill/>
            <a:miter lim="800000"/>
            <a:headEnd/>
            <a:tailEnd/>
          </a:ln>
        </p:spPr>
      </p:pic>
    </p:spTree>
    <p:extLst>
      <p:ext uri="{BB962C8B-B14F-4D97-AF65-F5344CB8AC3E}">
        <p14:creationId xmlns:p14="http://schemas.microsoft.com/office/powerpoint/2010/main" val="346572759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54" y="1447803"/>
            <a:ext cx="11151918" cy="2004395"/>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5727598"/>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54" y="1447803"/>
            <a:ext cx="11151918" cy="2004395"/>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2" y="6238879"/>
            <a:ext cx="12192002" cy="619125"/>
          </a:xfrm>
          <a:solidFill>
            <a:srgbClr val="FFFF99"/>
          </a:solidFill>
        </p:spPr>
        <p:txBody>
          <a:bodyPr wrap="square" lIns="182799" tIns="91401" rIns="182799" bIns="91401"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889306043"/>
      </p:ext>
    </p:extLst>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Title with Logo">
    <p:spTree>
      <p:nvGrpSpPr>
        <p:cNvPr id="1" name=""/>
        <p:cNvGrpSpPr/>
        <p:nvPr/>
      </p:nvGrpSpPr>
      <p:grpSpPr>
        <a:xfrm>
          <a:off x="0" y="0"/>
          <a:ext cx="0" cy="0"/>
          <a:chOff x="0" y="0"/>
          <a:chExt cx="0" cy="0"/>
        </a:xfrm>
      </p:grpSpPr>
      <p:sp>
        <p:nvSpPr>
          <p:cNvPr id="11" name="Title 1"/>
          <p:cNvSpPr>
            <a:spLocks noGrp="1"/>
          </p:cNvSpPr>
          <p:nvPr>
            <p:ph type="ctrTitle"/>
          </p:nvPr>
        </p:nvSpPr>
        <p:spPr>
          <a:xfrm>
            <a:off x="973404" y="1410941"/>
            <a:ext cx="10245217" cy="1523498"/>
          </a:xfrm>
        </p:spPr>
        <p:txBody>
          <a:bodyPr>
            <a:noAutofit/>
          </a:bodyPr>
          <a:lstStyle>
            <a:lvl1pPr>
              <a:lnSpc>
                <a:spcPct val="90000"/>
              </a:lnSpc>
              <a:defRPr sz="5833"/>
            </a:lvl1pPr>
          </a:lstStyle>
          <a:p>
            <a:r>
              <a:rPr lang="en-US"/>
              <a:t>Click to edit Master title style</a:t>
            </a:r>
            <a:endParaRPr lang="en-US" dirty="0"/>
          </a:p>
        </p:txBody>
      </p:sp>
      <p:sp>
        <p:nvSpPr>
          <p:cNvPr id="13" name="Subtitle 2"/>
          <p:cNvSpPr>
            <a:spLocks noGrp="1"/>
          </p:cNvSpPr>
          <p:nvPr>
            <p:ph type="subTitle" idx="1"/>
          </p:nvPr>
        </p:nvSpPr>
        <p:spPr>
          <a:xfrm>
            <a:off x="969439" y="3429008"/>
            <a:ext cx="10245218" cy="46325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609176" indent="0" algn="ctr">
              <a:buNone/>
              <a:defRPr>
                <a:solidFill>
                  <a:schemeClr val="tx1">
                    <a:tint val="75000"/>
                  </a:schemeClr>
                </a:solidFill>
              </a:defRPr>
            </a:lvl2pPr>
            <a:lvl3pPr marL="1218351" indent="0" algn="ctr">
              <a:buNone/>
              <a:defRPr>
                <a:solidFill>
                  <a:schemeClr val="tx1">
                    <a:tint val="75000"/>
                  </a:schemeClr>
                </a:solidFill>
              </a:defRPr>
            </a:lvl3pPr>
            <a:lvl4pPr marL="1827525" indent="0" algn="ctr">
              <a:buNone/>
              <a:defRPr>
                <a:solidFill>
                  <a:schemeClr val="tx1">
                    <a:tint val="75000"/>
                  </a:schemeClr>
                </a:solidFill>
              </a:defRPr>
            </a:lvl4pPr>
            <a:lvl5pPr marL="2436702" indent="0" algn="ctr">
              <a:buNone/>
              <a:defRPr>
                <a:solidFill>
                  <a:schemeClr val="tx1">
                    <a:tint val="75000"/>
                  </a:schemeClr>
                </a:solidFill>
              </a:defRPr>
            </a:lvl5pPr>
            <a:lvl6pPr marL="3045879" indent="0" algn="ctr">
              <a:buNone/>
              <a:defRPr>
                <a:solidFill>
                  <a:schemeClr val="tx1">
                    <a:tint val="75000"/>
                  </a:schemeClr>
                </a:solidFill>
              </a:defRPr>
            </a:lvl6pPr>
            <a:lvl7pPr marL="3655049" indent="0" algn="ctr">
              <a:buNone/>
              <a:defRPr>
                <a:solidFill>
                  <a:schemeClr val="tx1">
                    <a:tint val="75000"/>
                  </a:schemeClr>
                </a:solidFill>
              </a:defRPr>
            </a:lvl7pPr>
            <a:lvl8pPr marL="4264227" indent="0" algn="ctr">
              <a:buNone/>
              <a:defRPr>
                <a:solidFill>
                  <a:schemeClr val="tx1">
                    <a:tint val="75000"/>
                  </a:schemeClr>
                </a:solidFill>
              </a:defRPr>
            </a:lvl8pPr>
            <a:lvl9pPr marL="4873403"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517804621"/>
      </p:ext>
    </p:extLst>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22387" y="1198563"/>
            <a:ext cx="5584692" cy="1360372"/>
          </a:xfrm>
        </p:spPr>
        <p:txBody>
          <a:bodyPr/>
          <a:lstStyle>
            <a:lvl1pPr marL="339786" indent="-339786">
              <a:lnSpc>
                <a:spcPct val="90000"/>
              </a:lnSpc>
              <a:defRPr sz="2000"/>
            </a:lvl1pPr>
            <a:lvl2pPr marL="672966" indent="-325244">
              <a:lnSpc>
                <a:spcPct val="90000"/>
              </a:lnSpc>
              <a:defRPr sz="1833"/>
            </a:lvl2pPr>
            <a:lvl3pPr marL="953258" indent="-288224">
              <a:lnSpc>
                <a:spcPct val="90000"/>
              </a:lnSpc>
              <a:defRPr sz="1583"/>
            </a:lvl3pPr>
            <a:lvl4pPr marL="1226938" indent="-273682">
              <a:lnSpc>
                <a:spcPct val="90000"/>
              </a:lnSpc>
              <a:defRPr sz="1500"/>
            </a:lvl4pPr>
            <a:lvl5pPr marL="1515162" indent="-280290">
              <a:lnSpc>
                <a:spcPct val="90000"/>
              </a:lnSpc>
              <a:defRPr sz="1500"/>
            </a:lvl5pPr>
            <a:lvl6pPr>
              <a:defRPr sz="1833"/>
            </a:lvl6pPr>
            <a:lvl7pPr>
              <a:defRPr sz="1833"/>
            </a:lvl7pPr>
            <a:lvl8pPr>
              <a:defRPr sz="1833"/>
            </a:lvl8pPr>
            <a:lvl9pPr>
              <a:defRPr sz="18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6" y="1198563"/>
            <a:ext cx="5640269" cy="1360372"/>
          </a:xfrm>
        </p:spPr>
        <p:txBody>
          <a:bodyPr/>
          <a:lstStyle>
            <a:lvl1pPr marL="347718" indent="-347718">
              <a:lnSpc>
                <a:spcPct val="90000"/>
              </a:lnSpc>
              <a:defRPr sz="2000"/>
            </a:lvl1pPr>
            <a:lvl2pPr marL="672966" indent="-339786">
              <a:lnSpc>
                <a:spcPct val="90000"/>
              </a:lnSpc>
              <a:defRPr sz="1833"/>
            </a:lvl2pPr>
            <a:lvl3pPr marL="961189" indent="-302767">
              <a:lnSpc>
                <a:spcPct val="90000"/>
              </a:lnSpc>
              <a:defRPr sz="1583"/>
            </a:lvl3pPr>
            <a:lvl4pPr marL="1226938" indent="-265749">
              <a:lnSpc>
                <a:spcPct val="90000"/>
              </a:lnSpc>
              <a:defRPr sz="1500"/>
            </a:lvl4pPr>
            <a:lvl5pPr marL="1515162" indent="-273682">
              <a:lnSpc>
                <a:spcPct val="90000"/>
              </a:lnSpc>
              <a:defRPr sz="1500"/>
            </a:lvl5pPr>
            <a:lvl6pPr>
              <a:defRPr sz="1833"/>
            </a:lvl6pPr>
            <a:lvl7pPr>
              <a:defRPr sz="1833"/>
            </a:lvl7pPr>
            <a:lvl8pPr>
              <a:defRPr sz="1833"/>
            </a:lvl8pPr>
            <a:lvl9pPr>
              <a:defRPr sz="18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592974" y="6344949"/>
            <a:ext cx="1371958" cy="436856"/>
          </a:xfrm>
          <a:prstGeom prst="rect">
            <a:avLst/>
          </a:prstGeom>
        </p:spPr>
      </p:pic>
    </p:spTree>
    <p:extLst>
      <p:ext uri="{BB962C8B-B14F-4D97-AF65-F5344CB8AC3E}">
        <p14:creationId xmlns:p14="http://schemas.microsoft.com/office/powerpoint/2010/main" val="2553697359"/>
      </p:ext>
    </p:extLst>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WALKIN - Prints in GRAYSCAL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8" y="2892712"/>
            <a:ext cx="11231365" cy="1223348"/>
          </a:xfrm>
        </p:spPr>
        <p:txBody>
          <a:bodyPr/>
          <a:lstStyle>
            <a:lvl1pPr marL="0" indent="0">
              <a:buNone/>
              <a:defRPr lang="en-US" sz="8833" i="0" kern="1200" spc="-100" baseline="0" dirty="0" smtClean="0">
                <a:solidFill>
                  <a:schemeClr val="tx1">
                    <a:alpha val="99000"/>
                  </a:schemeClr>
                </a:solidFill>
                <a:latin typeface="Segoe UI Light" pitchFamily="34" charset="0"/>
                <a:ea typeface="+mn-ea"/>
                <a:cs typeface="+mn-cs"/>
              </a:defRPr>
            </a:lvl1pPr>
          </a:lstStyle>
          <a:p>
            <a:pPr marL="0" lvl="0" indent="0" algn="l" defTabSz="914168" rtl="0" eaLnBrk="1" latinLnBrk="0" hangingPunct="1">
              <a:lnSpc>
                <a:spcPct val="90000"/>
              </a:lnSpc>
              <a:spcBef>
                <a:spcPct val="20000"/>
              </a:spcBef>
              <a:buSzPct val="90000"/>
              <a:buFont typeface="Arial" pitchFamily="34" charset="0"/>
              <a:buNone/>
            </a:pPr>
            <a:r>
              <a:rPr lang="en-US" dirty="0"/>
              <a:t>Click to edit title style</a:t>
            </a:r>
          </a:p>
        </p:txBody>
      </p:sp>
      <p:sp>
        <p:nvSpPr>
          <p:cNvPr id="25" name="Text Placeholder 8"/>
          <p:cNvSpPr>
            <a:spLocks noGrp="1"/>
          </p:cNvSpPr>
          <p:nvPr userDrawn="1">
            <p:ph type="body" sz="quarter" idx="11" hasCustomPrompt="1"/>
          </p:nvPr>
        </p:nvSpPr>
        <p:spPr>
          <a:xfrm>
            <a:off x="512901" y="4343400"/>
            <a:ext cx="7515594" cy="438646"/>
          </a:xfrm>
        </p:spPr>
        <p:txBody>
          <a:bodyPr/>
          <a:lstStyle>
            <a:lvl1pPr marL="0" indent="0">
              <a:buNone/>
              <a:defRPr lang="en-US" sz="3167" kern="1200" spc="-100" baseline="0" dirty="0">
                <a:solidFill>
                  <a:schemeClr val="tx1">
                    <a:alpha val="99000"/>
                  </a:schemeClr>
                </a:solidFill>
                <a:latin typeface="+mj-lt"/>
                <a:ea typeface="+mn-ea"/>
                <a:cs typeface="+mn-cs"/>
              </a:defRPr>
            </a:lvl1pPr>
          </a:lstStyle>
          <a:p>
            <a:pPr marL="0" lvl="0" indent="0" algn="l" defTabSz="914168" rtl="0" eaLnBrk="1" latinLnBrk="0" hangingPunct="1">
              <a:lnSpc>
                <a:spcPct val="90000"/>
              </a:lnSpc>
              <a:spcBef>
                <a:spcPct val="20000"/>
              </a:spcBef>
              <a:buSzPct val="90000"/>
              <a:buFont typeface="Arial" pitchFamily="34" charset="0"/>
              <a:buNone/>
            </a:pPr>
            <a:r>
              <a:rPr lang="en-US" dirty="0"/>
              <a:t>Speaker Name</a:t>
            </a:r>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9" y="6364651"/>
            <a:ext cx="1596068" cy="268366"/>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2" y="228600"/>
            <a:ext cx="2498478" cy="290338"/>
          </a:xfrm>
          <a:prstGeom prst="rect">
            <a:avLst/>
          </a:prstGeom>
        </p:spPr>
      </p:pic>
    </p:spTree>
    <p:extLst>
      <p:ext uri="{BB962C8B-B14F-4D97-AF65-F5344CB8AC3E}">
        <p14:creationId xmlns:p14="http://schemas.microsoft.com/office/powerpoint/2010/main" val="203280030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ection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819606"/>
            <a:ext cx="11151917" cy="1218795"/>
          </a:xfrm>
        </p:spPr>
        <p:txBody>
          <a:bodyPr anchor="b" anchorCtr="0"/>
          <a:lstStyle>
            <a:lvl1pPr>
              <a:defRPr sz="8800" spc="-300" baseline="0">
                <a:solidFill>
                  <a:schemeClr val="tx1">
                    <a:alpha val="99000"/>
                  </a:schemeClr>
                </a:solidFill>
              </a:defRPr>
            </a:lvl1pPr>
          </a:lstStyle>
          <a:p>
            <a:r>
              <a:rPr lang="en-US" dirty="0"/>
              <a:t>Click to edit title style</a:t>
            </a:r>
          </a:p>
        </p:txBody>
      </p:sp>
    </p:spTree>
    <p:extLst>
      <p:ext uri="{BB962C8B-B14F-4D97-AF65-F5344CB8AC3E}">
        <p14:creationId xmlns:p14="http://schemas.microsoft.com/office/powerpoint/2010/main" val="104186223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98292" y="2733508"/>
            <a:ext cx="8311487" cy="2098445"/>
          </a:xfrm>
        </p:spPr>
        <p:txBody>
          <a:bodyPr anchor="b">
            <a:normAutofit/>
          </a:bodyPr>
          <a:lstStyle>
            <a:lvl1pPr algn="ctr">
              <a:defRPr sz="4800">
                <a:solidFill>
                  <a:schemeClr val="tx1">
                    <a:lumMod val="50000"/>
                    <a:lumOff val="50000"/>
                  </a:schemeClr>
                </a:solidFill>
                <a:latin typeface="Segoe UI Light" panose="020B0502040204020203" pitchFamily="34" charset="0"/>
              </a:defRPr>
            </a:lvl1pPr>
          </a:lstStyle>
          <a:p>
            <a:r>
              <a:rPr lang="en-US"/>
              <a:t>Click to edit Master title style</a:t>
            </a:r>
          </a:p>
        </p:txBody>
      </p:sp>
      <p:sp>
        <p:nvSpPr>
          <p:cNvPr id="3" name="Subtitle 2"/>
          <p:cNvSpPr>
            <a:spLocks noGrp="1"/>
          </p:cNvSpPr>
          <p:nvPr>
            <p:ph type="subTitle" idx="1"/>
          </p:nvPr>
        </p:nvSpPr>
        <p:spPr>
          <a:xfrm>
            <a:off x="3398292" y="5151110"/>
            <a:ext cx="8311486" cy="969005"/>
          </a:xfrm>
        </p:spPr>
        <p:txBody>
          <a:bodyPr anchor="ctr"/>
          <a:lstStyle>
            <a:lvl1pPr marL="0" indent="0" algn="ctr">
              <a:buNone/>
              <a:defRPr sz="2400">
                <a:solidFill>
                  <a:srgbClr val="0070C0"/>
                </a:solidFill>
                <a:latin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A2FDF722-315E-43F9-A8B2-B8D5FB202082}" type="datetime1">
              <a:rPr lang="en-US" smtClean="0"/>
              <a:pPr>
                <a:defRPr/>
              </a:pPr>
              <a:t>11/9/2022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39534" y="6341473"/>
            <a:ext cx="2743200" cy="365125"/>
          </a:xfrm>
        </p:spPr>
        <p:txBody>
          <a:bodyPr/>
          <a:lstStyle/>
          <a:p>
            <a:pPr>
              <a:defRPr/>
            </a:pPr>
            <a:fld id="{480C8A4F-63C8-494F-B3DE-BC0F2478CF01}" type="slidenum">
              <a:rPr lang="en-US" smtClean="0"/>
              <a:pPr>
                <a:defRPr/>
              </a:pPr>
              <a:t>‹#›</a:t>
            </a:fld>
            <a:endParaRPr lang="en-US" dirty="0"/>
          </a:p>
        </p:txBody>
      </p:sp>
      <p:sp>
        <p:nvSpPr>
          <p:cNvPr id="7" name="Rectangle 6"/>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56725" y="218364"/>
            <a:ext cx="3030816" cy="64144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a:off x="3398292" y="4995081"/>
            <a:ext cx="840804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508081" y="989806"/>
            <a:ext cx="6096000" cy="1077218"/>
          </a:xfrm>
          <a:prstGeom prst="rect">
            <a:avLst/>
          </a:prstGeom>
        </p:spPr>
        <p:txBody>
          <a:bodyPr>
            <a:spAutoFit/>
          </a:bodyPr>
          <a:lstStyle/>
          <a:p>
            <a:pPr algn="l"/>
            <a:r>
              <a:rPr lang="en-US" sz="3200" b="0" dirty="0">
                <a:solidFill>
                  <a:schemeClr val="tx1">
                    <a:lumMod val="50000"/>
                    <a:lumOff val="50000"/>
                  </a:schemeClr>
                </a:solidFill>
                <a:latin typeface="Segoe UI Light" panose="020B0502040204020203" pitchFamily="34" charset="0"/>
              </a:rPr>
              <a:t>Build </a:t>
            </a:r>
            <a:r>
              <a:rPr lang="en-US" sz="3200" b="0" dirty="0">
                <a:solidFill>
                  <a:srgbClr val="0070C0"/>
                </a:solidFill>
                <a:latin typeface="Segoe UI Light" panose="020B0502040204020203" pitchFamily="34" charset="0"/>
              </a:rPr>
              <a:t>COMPETENCY</a:t>
            </a:r>
          </a:p>
          <a:p>
            <a:pPr algn="l"/>
            <a:r>
              <a:rPr lang="en-US" sz="3200" b="0" dirty="0">
                <a:solidFill>
                  <a:schemeClr val="tx1">
                    <a:lumMod val="50000"/>
                    <a:lumOff val="50000"/>
                  </a:schemeClr>
                </a:solidFill>
                <a:latin typeface="Segoe UI Light" panose="020B0502040204020203" pitchFamily="34" charset="0"/>
              </a:rPr>
              <a:t>         across your </a:t>
            </a:r>
            <a:r>
              <a:rPr lang="en-US" sz="3200" b="0" dirty="0">
                <a:solidFill>
                  <a:srgbClr val="0070C0"/>
                </a:solidFill>
                <a:latin typeface="Segoe UI Light" panose="020B0502040204020203" pitchFamily="34" charset="0"/>
              </a:rPr>
              <a:t>TEAM</a:t>
            </a:r>
          </a:p>
        </p:txBody>
      </p:sp>
      <p:pic>
        <p:nvPicPr>
          <p:cNvPr id="1028" name="Picture 4" descr="Related image"/>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7290036" y="-133789"/>
            <a:ext cx="4829175" cy="321945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704" y="2958487"/>
            <a:ext cx="4693266" cy="632934"/>
          </a:xfrm>
          <a:prstGeom prst="rect">
            <a:avLst/>
          </a:prstGeom>
        </p:spPr>
      </p:pic>
    </p:spTree>
    <p:extLst>
      <p:ext uri="{BB962C8B-B14F-4D97-AF65-F5344CB8AC3E}">
        <p14:creationId xmlns:p14="http://schemas.microsoft.com/office/powerpoint/2010/main" val="2771648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785" y="365125"/>
            <a:ext cx="11382233" cy="767639"/>
          </a:xfrm>
        </p:spPr>
        <p:txBody>
          <a:bodyPr>
            <a:normAutofit/>
          </a:bodyPr>
          <a:lstStyle>
            <a:lvl1pPr>
              <a:defRPr sz="2400">
                <a:solidFill>
                  <a:srgbClr val="0070C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a:xfrm>
            <a:off x="395785" y="1443897"/>
            <a:ext cx="11382233" cy="5045554"/>
          </a:xfrm>
        </p:spPr>
        <p:txBody>
          <a:bodyPr>
            <a:normAutofit/>
          </a:bodyPr>
          <a:lstStyle>
            <a:lvl1pPr>
              <a:defRPr sz="24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1pPr>
            <a:lvl2pPr>
              <a:defRPr sz="20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2pPr>
            <a:lvl3pPr>
              <a:defRPr sz="18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3pPr>
            <a:lvl4pPr>
              <a:defRPr sz="16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4pPr>
            <a:lvl5pPr>
              <a:defRPr sz="16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D590AA-16F7-4E3D-A354-4C6CB84BAD13}" type="datetime1">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965566" y="6226649"/>
            <a:ext cx="3030816" cy="4230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726100" y="6226115"/>
            <a:ext cx="143808" cy="423081"/>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245660" y="1279525"/>
            <a:ext cx="503602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281684" y="1215190"/>
            <a:ext cx="124326" cy="124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6827001" y="313900"/>
            <a:ext cx="5073845" cy="2478445"/>
            <a:chOff x="6635933" y="200380"/>
            <a:chExt cx="5073845" cy="2478445"/>
          </a:xfrm>
        </p:grpSpPr>
        <p:sp>
          <p:nvSpPr>
            <p:cNvPr id="14" name="Rectangle: Rounded Corners 13"/>
            <p:cNvSpPr/>
            <p:nvPr/>
          </p:nvSpPr>
          <p:spPr>
            <a:xfrm>
              <a:off x="7305607" y="200380"/>
              <a:ext cx="796212" cy="771330"/>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p:cNvSpPr/>
            <p:nvPr/>
          </p:nvSpPr>
          <p:spPr>
            <a:xfrm>
              <a:off x="8804725" y="458140"/>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p:cNvSpPr/>
            <p:nvPr/>
          </p:nvSpPr>
          <p:spPr>
            <a:xfrm>
              <a:off x="8462603" y="1907495"/>
              <a:ext cx="796212" cy="771330"/>
            </a:xfrm>
            <a:prstGeom prst="roundRect">
              <a:avLst>
                <a:gd name="adj" fmla="val 3764"/>
              </a:avLst>
            </a:prstGeom>
            <a:solidFill>
              <a:srgbClr val="B2B2B2">
                <a:alpha val="3568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p:cNvSpPr/>
            <p:nvPr/>
          </p:nvSpPr>
          <p:spPr>
            <a:xfrm>
              <a:off x="9146848" y="1282506"/>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p:cNvSpPr/>
            <p:nvPr/>
          </p:nvSpPr>
          <p:spPr>
            <a:xfrm>
              <a:off x="7941410" y="792047"/>
              <a:ext cx="639381" cy="61940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p:cNvSpPr/>
            <p:nvPr/>
          </p:nvSpPr>
          <p:spPr>
            <a:xfrm>
              <a:off x="7716153" y="1605650"/>
              <a:ext cx="639381" cy="619400"/>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p:cNvSpPr/>
            <p:nvPr/>
          </p:nvSpPr>
          <p:spPr>
            <a:xfrm>
              <a:off x="8507467" y="1171388"/>
              <a:ext cx="564845" cy="547193"/>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p:cNvSpPr/>
            <p:nvPr/>
          </p:nvSpPr>
          <p:spPr>
            <a:xfrm>
              <a:off x="10432141" y="824398"/>
              <a:ext cx="446465" cy="432512"/>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p:cNvSpPr/>
            <p:nvPr/>
          </p:nvSpPr>
          <p:spPr>
            <a:xfrm>
              <a:off x="9980380" y="1137850"/>
              <a:ext cx="564845" cy="547193"/>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p:cNvSpPr/>
            <p:nvPr/>
          </p:nvSpPr>
          <p:spPr>
            <a:xfrm>
              <a:off x="9767706" y="1872314"/>
              <a:ext cx="629444" cy="609773"/>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p:cNvSpPr/>
            <p:nvPr/>
          </p:nvSpPr>
          <p:spPr>
            <a:xfrm>
              <a:off x="6964281" y="782202"/>
              <a:ext cx="533580" cy="516905"/>
            </a:xfrm>
            <a:prstGeom prst="roundRect">
              <a:avLst>
                <a:gd name="adj" fmla="val 3764"/>
              </a:avLst>
            </a:prstGeom>
            <a:solidFill>
              <a:srgbClr val="B2B2B2">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p:cNvSpPr/>
            <p:nvPr/>
          </p:nvSpPr>
          <p:spPr>
            <a:xfrm>
              <a:off x="6635933" y="471069"/>
              <a:ext cx="452249" cy="438116"/>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p:cNvSpPr/>
            <p:nvPr/>
          </p:nvSpPr>
          <p:spPr>
            <a:xfrm>
              <a:off x="10913566" y="1332916"/>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p:cNvSpPr/>
            <p:nvPr/>
          </p:nvSpPr>
          <p:spPr>
            <a:xfrm>
              <a:off x="10505113" y="1949547"/>
              <a:ext cx="555406" cy="538049"/>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p:cNvSpPr/>
          <p:nvPr/>
        </p:nvSpPr>
        <p:spPr>
          <a:xfrm>
            <a:off x="6509982" y="297516"/>
            <a:ext cx="5472752" cy="2868765"/>
          </a:xfrm>
          <a:prstGeom prst="rect">
            <a:avLst/>
          </a:prstGeom>
          <a:solidFill>
            <a:srgbClr val="FFFFFF">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27059" y="297516"/>
            <a:ext cx="3189796" cy="430176"/>
          </a:xfrm>
          <a:prstGeom prst="rect">
            <a:avLst/>
          </a:prstGeom>
        </p:spPr>
      </p:pic>
      <p:grpSp>
        <p:nvGrpSpPr>
          <p:cNvPr id="30" name="Group 29"/>
          <p:cNvGrpSpPr/>
          <p:nvPr/>
        </p:nvGrpSpPr>
        <p:grpSpPr>
          <a:xfrm>
            <a:off x="10530273" y="5880370"/>
            <a:ext cx="1301885" cy="606738"/>
            <a:chOff x="10717834" y="5953476"/>
            <a:chExt cx="1051094" cy="489858"/>
          </a:xfrm>
        </p:grpSpPr>
        <p:sp>
          <p:nvSpPr>
            <p:cNvPr id="31" name="Oval 30"/>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Slide Number Placeholder 5"/>
          <p:cNvSpPr>
            <a:spLocks noGrp="1"/>
          </p:cNvSpPr>
          <p:nvPr>
            <p:ph type="sldNum" sz="quarter" idx="12"/>
          </p:nvPr>
        </p:nvSpPr>
        <p:spPr>
          <a:xfrm>
            <a:off x="9088958" y="6247025"/>
            <a:ext cx="2743200" cy="365125"/>
          </a:xfrm>
        </p:spPr>
        <p:txBody>
          <a:bodyPr/>
          <a:lstStyle>
            <a:lvl1pPr>
              <a:defRPr>
                <a:solidFill>
                  <a:schemeClr val="bg1"/>
                </a:solidFill>
              </a:defRPr>
            </a:lvl1pPr>
          </a:lstStyle>
          <a:p>
            <a:fld id="{C25C6D00-6420-4ABD-A08E-C05D3B4CD666}" type="slidenum">
              <a:rPr lang="en-US" smtClean="0"/>
              <a:pPr/>
              <a:t>‹#›</a:t>
            </a:fld>
            <a:endParaRPr lang="en-US"/>
          </a:p>
        </p:txBody>
      </p:sp>
    </p:spTree>
    <p:extLst>
      <p:ext uri="{BB962C8B-B14F-4D97-AF65-F5344CB8AC3E}">
        <p14:creationId xmlns:p14="http://schemas.microsoft.com/office/powerpoint/2010/main" val="303317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39236" y="365125"/>
            <a:ext cx="8338782" cy="767639"/>
          </a:xfrm>
        </p:spPr>
        <p:txBody>
          <a:bodyPr>
            <a:normAutofit/>
          </a:bodyPr>
          <a:lstStyle>
            <a:lvl1pPr>
              <a:defRPr sz="2400">
                <a:solidFill>
                  <a:srgbClr val="0070C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a:xfrm>
            <a:off x="3439236" y="1443897"/>
            <a:ext cx="8338782" cy="5045554"/>
          </a:xfrm>
        </p:spPr>
        <p:txBody>
          <a:bodyPr>
            <a:normAutofit/>
          </a:bodyPr>
          <a:lstStyle>
            <a:lvl1pPr>
              <a:defRPr sz="24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1pPr>
            <a:lvl2pPr>
              <a:defRPr sz="20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2pPr>
            <a:lvl3pPr>
              <a:defRPr sz="18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3pPr>
            <a:lvl4pPr>
              <a:defRPr sz="16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4pPr>
            <a:lvl5pPr>
              <a:defRPr sz="16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CC576D-F588-410B-B96A-5DF84BC324E5}" type="datetime1">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965566" y="6226649"/>
            <a:ext cx="3030816" cy="4230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726100" y="6226115"/>
            <a:ext cx="143808" cy="423081"/>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2811446" y="1279525"/>
            <a:ext cx="503602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847470" y="1215190"/>
            <a:ext cx="124326" cy="124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6827001" y="313900"/>
            <a:ext cx="5073845" cy="2478445"/>
            <a:chOff x="6635933" y="200380"/>
            <a:chExt cx="5073845" cy="2478445"/>
          </a:xfrm>
        </p:grpSpPr>
        <p:sp>
          <p:nvSpPr>
            <p:cNvPr id="14" name="Rectangle: Rounded Corners 13"/>
            <p:cNvSpPr/>
            <p:nvPr/>
          </p:nvSpPr>
          <p:spPr>
            <a:xfrm>
              <a:off x="7305607" y="200380"/>
              <a:ext cx="796212" cy="771330"/>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p:cNvSpPr/>
            <p:nvPr/>
          </p:nvSpPr>
          <p:spPr>
            <a:xfrm>
              <a:off x="8804725" y="458140"/>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p:cNvSpPr/>
            <p:nvPr/>
          </p:nvSpPr>
          <p:spPr>
            <a:xfrm>
              <a:off x="8462603" y="1907495"/>
              <a:ext cx="796212" cy="771330"/>
            </a:xfrm>
            <a:prstGeom prst="roundRect">
              <a:avLst>
                <a:gd name="adj" fmla="val 3764"/>
              </a:avLst>
            </a:prstGeom>
            <a:solidFill>
              <a:srgbClr val="B2B2B2">
                <a:alpha val="3568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p:cNvSpPr/>
            <p:nvPr/>
          </p:nvSpPr>
          <p:spPr>
            <a:xfrm>
              <a:off x="9146848" y="1282506"/>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p:cNvSpPr/>
            <p:nvPr/>
          </p:nvSpPr>
          <p:spPr>
            <a:xfrm>
              <a:off x="7941410" y="792047"/>
              <a:ext cx="639381" cy="61940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p:cNvSpPr/>
            <p:nvPr/>
          </p:nvSpPr>
          <p:spPr>
            <a:xfrm>
              <a:off x="7716153" y="1605650"/>
              <a:ext cx="639381" cy="619400"/>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p:cNvSpPr/>
            <p:nvPr/>
          </p:nvSpPr>
          <p:spPr>
            <a:xfrm>
              <a:off x="8507467" y="1171388"/>
              <a:ext cx="564845" cy="547193"/>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p:cNvSpPr/>
            <p:nvPr/>
          </p:nvSpPr>
          <p:spPr>
            <a:xfrm>
              <a:off x="10432141" y="824398"/>
              <a:ext cx="446465" cy="432512"/>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p:cNvSpPr/>
            <p:nvPr/>
          </p:nvSpPr>
          <p:spPr>
            <a:xfrm>
              <a:off x="9980380" y="1137850"/>
              <a:ext cx="564845" cy="547193"/>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p:cNvSpPr/>
            <p:nvPr/>
          </p:nvSpPr>
          <p:spPr>
            <a:xfrm>
              <a:off x="9767706" y="1872314"/>
              <a:ext cx="629444" cy="609773"/>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p:cNvSpPr/>
            <p:nvPr/>
          </p:nvSpPr>
          <p:spPr>
            <a:xfrm>
              <a:off x="6964281" y="782202"/>
              <a:ext cx="533580" cy="516905"/>
            </a:xfrm>
            <a:prstGeom prst="roundRect">
              <a:avLst>
                <a:gd name="adj" fmla="val 3764"/>
              </a:avLst>
            </a:prstGeom>
            <a:solidFill>
              <a:srgbClr val="B2B2B2">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p:cNvSpPr/>
            <p:nvPr/>
          </p:nvSpPr>
          <p:spPr>
            <a:xfrm>
              <a:off x="6635933" y="471069"/>
              <a:ext cx="452249" cy="438116"/>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p:cNvSpPr/>
            <p:nvPr/>
          </p:nvSpPr>
          <p:spPr>
            <a:xfrm>
              <a:off x="10913566" y="1332916"/>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p:cNvSpPr/>
            <p:nvPr/>
          </p:nvSpPr>
          <p:spPr>
            <a:xfrm>
              <a:off x="10505113" y="1949547"/>
              <a:ext cx="555406" cy="538049"/>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p:cNvSpPr/>
          <p:nvPr/>
        </p:nvSpPr>
        <p:spPr>
          <a:xfrm>
            <a:off x="255621" y="218364"/>
            <a:ext cx="3030816" cy="64144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509982" y="297516"/>
            <a:ext cx="5472752" cy="2868765"/>
          </a:xfrm>
          <a:prstGeom prst="rect">
            <a:avLst/>
          </a:prstGeom>
          <a:solidFill>
            <a:srgbClr val="FFFFFF">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27059" y="297516"/>
            <a:ext cx="3189796" cy="430176"/>
          </a:xfrm>
          <a:prstGeom prst="rect">
            <a:avLst/>
          </a:prstGeom>
        </p:spPr>
      </p:pic>
      <p:sp>
        <p:nvSpPr>
          <p:cNvPr id="6" name="Slide Number Placeholder 5"/>
          <p:cNvSpPr>
            <a:spLocks noGrp="1"/>
          </p:cNvSpPr>
          <p:nvPr>
            <p:ph type="sldNum" sz="quarter" idx="12"/>
          </p:nvPr>
        </p:nvSpPr>
        <p:spPr>
          <a:xfrm>
            <a:off x="9104965" y="6255092"/>
            <a:ext cx="2743200" cy="365125"/>
          </a:xfrm>
        </p:spPr>
        <p:txBody>
          <a:bodyPr/>
          <a:lstStyle>
            <a:lvl1pPr>
              <a:defRPr>
                <a:solidFill>
                  <a:schemeClr val="bg1"/>
                </a:solidFill>
                <a:latin typeface="Segoe UI Semibold" panose="020B0702040204020203" pitchFamily="34" charset="0"/>
              </a:defRPr>
            </a:lvl1pPr>
          </a:lstStyle>
          <a:p>
            <a:fld id="{C25C6D00-6420-4ABD-A08E-C05D3B4CD666}" type="slidenum">
              <a:rPr lang="en-US" smtClean="0"/>
              <a:t>‹#›</a:t>
            </a:fld>
            <a:endParaRPr lang="en-US"/>
          </a:p>
        </p:txBody>
      </p:sp>
      <p:grpSp>
        <p:nvGrpSpPr>
          <p:cNvPr id="31" name="Group 30"/>
          <p:cNvGrpSpPr/>
          <p:nvPr/>
        </p:nvGrpSpPr>
        <p:grpSpPr>
          <a:xfrm>
            <a:off x="10530273" y="5880370"/>
            <a:ext cx="1301885" cy="606738"/>
            <a:chOff x="10717834" y="5953476"/>
            <a:chExt cx="1051094" cy="489858"/>
          </a:xfrm>
        </p:grpSpPr>
        <p:sp>
          <p:nvSpPr>
            <p:cNvPr id="32" name="Oval 31"/>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0320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3" name="Rectangle 22"/>
          <p:cNvSpPr/>
          <p:nvPr/>
        </p:nvSpPr>
        <p:spPr>
          <a:xfrm>
            <a:off x="254974" y="4032574"/>
            <a:ext cx="11723425" cy="25959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1709738"/>
            <a:ext cx="10515600" cy="2284973"/>
          </a:xfrm>
        </p:spPr>
        <p:txBody>
          <a:bodyPr anchor="ctr">
            <a:normAutofit/>
          </a:bodyPr>
          <a:lstStyle>
            <a:lvl1pPr algn="ctr">
              <a:defRPr sz="4400">
                <a:solidFill>
                  <a:schemeClr val="tx1">
                    <a:lumMod val="65000"/>
                    <a:lumOff val="35000"/>
                  </a:schemeClr>
                </a:solidFill>
                <a:latin typeface="Segoe UI Light" panose="020B0502040204020203"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nchor="ctr"/>
          <a:lstStyle>
            <a:lvl1pPr marL="0" indent="0" algn="ctr">
              <a:buNone/>
              <a:defRPr sz="2400">
                <a:solidFill>
                  <a:schemeClr val="bg1"/>
                </a:solidFill>
                <a:latin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99D1683F-8FF5-4D0E-9ABE-C6F26E10045F}" type="datetime1">
              <a:rPr lang="en-US" smtClean="0"/>
              <a:pPr>
                <a:defRPr/>
              </a:pPr>
              <a:t>11/9/2022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036992" y="6220194"/>
            <a:ext cx="2743200" cy="365125"/>
          </a:xfrm>
        </p:spPr>
        <p:txBody>
          <a:bodyPr/>
          <a:lstStyle>
            <a:lvl1pPr>
              <a:defRPr>
                <a:solidFill>
                  <a:schemeClr val="bg1"/>
                </a:solidFill>
              </a:defRPr>
            </a:lvl1pPr>
          </a:lstStyle>
          <a:p>
            <a:fld id="{C25C6D00-6420-4ABD-A08E-C05D3B4CD666}" type="slidenum">
              <a:rPr lang="en-US" smtClean="0"/>
              <a:t>‹#›</a:t>
            </a:fld>
            <a:endParaRPr lang="en-US"/>
          </a:p>
        </p:txBody>
      </p:sp>
      <p:sp>
        <p:nvSpPr>
          <p:cNvPr id="7" name="Rectangle 6"/>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6827001" y="313900"/>
            <a:ext cx="5073845" cy="2478445"/>
            <a:chOff x="6635933" y="200380"/>
            <a:chExt cx="5073845" cy="2478445"/>
          </a:xfrm>
        </p:grpSpPr>
        <p:sp>
          <p:nvSpPr>
            <p:cNvPr id="9" name="Rectangle: Rounded Corners 8"/>
            <p:cNvSpPr/>
            <p:nvPr/>
          </p:nvSpPr>
          <p:spPr>
            <a:xfrm>
              <a:off x="7305607" y="200380"/>
              <a:ext cx="796212" cy="771330"/>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p:cNvSpPr/>
            <p:nvPr/>
          </p:nvSpPr>
          <p:spPr>
            <a:xfrm>
              <a:off x="8804725" y="458140"/>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p:cNvSpPr/>
            <p:nvPr/>
          </p:nvSpPr>
          <p:spPr>
            <a:xfrm>
              <a:off x="8462603" y="1907495"/>
              <a:ext cx="796212" cy="771330"/>
            </a:xfrm>
            <a:prstGeom prst="roundRect">
              <a:avLst>
                <a:gd name="adj" fmla="val 3764"/>
              </a:avLst>
            </a:prstGeom>
            <a:solidFill>
              <a:srgbClr val="B2B2B2">
                <a:alpha val="3568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p:cNvSpPr/>
            <p:nvPr/>
          </p:nvSpPr>
          <p:spPr>
            <a:xfrm>
              <a:off x="9146848" y="1282506"/>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p:cNvSpPr/>
            <p:nvPr/>
          </p:nvSpPr>
          <p:spPr>
            <a:xfrm>
              <a:off x="7941410" y="792047"/>
              <a:ext cx="639381" cy="61940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p:cNvSpPr/>
            <p:nvPr/>
          </p:nvSpPr>
          <p:spPr>
            <a:xfrm>
              <a:off x="7716153" y="1605650"/>
              <a:ext cx="639381" cy="619400"/>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p:cNvSpPr/>
            <p:nvPr/>
          </p:nvSpPr>
          <p:spPr>
            <a:xfrm>
              <a:off x="8507467" y="1171388"/>
              <a:ext cx="564845" cy="547193"/>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p:cNvSpPr/>
            <p:nvPr/>
          </p:nvSpPr>
          <p:spPr>
            <a:xfrm>
              <a:off x="10432141" y="824398"/>
              <a:ext cx="446465" cy="432512"/>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p:cNvSpPr/>
            <p:nvPr/>
          </p:nvSpPr>
          <p:spPr>
            <a:xfrm>
              <a:off x="9980380" y="1137850"/>
              <a:ext cx="564845" cy="547193"/>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p:cNvSpPr/>
            <p:nvPr/>
          </p:nvSpPr>
          <p:spPr>
            <a:xfrm>
              <a:off x="9767706" y="1872314"/>
              <a:ext cx="629444" cy="609773"/>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p:cNvSpPr/>
            <p:nvPr/>
          </p:nvSpPr>
          <p:spPr>
            <a:xfrm>
              <a:off x="6964281" y="782202"/>
              <a:ext cx="533580" cy="516905"/>
            </a:xfrm>
            <a:prstGeom prst="roundRect">
              <a:avLst>
                <a:gd name="adj" fmla="val 3764"/>
              </a:avLst>
            </a:prstGeom>
            <a:solidFill>
              <a:srgbClr val="B2B2B2">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p:cNvSpPr/>
            <p:nvPr/>
          </p:nvSpPr>
          <p:spPr>
            <a:xfrm>
              <a:off x="6635933" y="471069"/>
              <a:ext cx="452249" cy="438116"/>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p:cNvSpPr/>
            <p:nvPr/>
          </p:nvSpPr>
          <p:spPr>
            <a:xfrm>
              <a:off x="10913566" y="1332916"/>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p:cNvSpPr/>
            <p:nvPr/>
          </p:nvSpPr>
          <p:spPr>
            <a:xfrm>
              <a:off x="10505113" y="1949547"/>
              <a:ext cx="555406" cy="538049"/>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04" y="297516"/>
            <a:ext cx="3189796" cy="430176"/>
          </a:xfrm>
          <a:prstGeom prst="rect">
            <a:avLst/>
          </a:prstGeom>
        </p:spPr>
      </p:pic>
      <p:sp>
        <p:nvSpPr>
          <p:cNvPr id="27" name="Rectangle 26"/>
          <p:cNvSpPr/>
          <p:nvPr/>
        </p:nvSpPr>
        <p:spPr>
          <a:xfrm>
            <a:off x="6509982" y="297516"/>
            <a:ext cx="5472752" cy="2868765"/>
          </a:xfrm>
          <a:prstGeom prst="rect">
            <a:avLst/>
          </a:prstGeom>
          <a:solidFill>
            <a:srgbClr val="FFFFFF">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p:nvGrpSpPr>
        <p:grpSpPr>
          <a:xfrm>
            <a:off x="10588218" y="3721982"/>
            <a:ext cx="1301885" cy="606738"/>
            <a:chOff x="10717834" y="5953476"/>
            <a:chExt cx="1051094" cy="489858"/>
          </a:xfrm>
        </p:grpSpPr>
        <p:sp>
          <p:nvSpPr>
            <p:cNvPr id="29" name="Oval 28"/>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2792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sp>
        <p:nvSpPr>
          <p:cNvPr id="5" name="Rectangle 4"/>
          <p:cNvSpPr/>
          <p:nvPr/>
        </p:nvSpPr>
        <p:spPr>
          <a:xfrm>
            <a:off x="406400" y="304800"/>
            <a:ext cx="2743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pic>
        <p:nvPicPr>
          <p:cNvPr id="6" name="Picture 9" descr="Google_Scholar_logo.png"/>
          <p:cNvPicPr>
            <a:picLocks noChangeAspect="1"/>
          </p:cNvPicPr>
          <p:nvPr/>
        </p:nvPicPr>
        <p:blipFill>
          <a:blip r:embed="rId2" cstate="print"/>
          <a:srcRect/>
          <a:stretch>
            <a:fillRect/>
          </a:stretch>
        </p:blipFill>
        <p:spPr bwMode="auto">
          <a:xfrm>
            <a:off x="533401" y="381000"/>
            <a:ext cx="2514599" cy="685800"/>
          </a:xfrm>
          <a:prstGeom prst="rect">
            <a:avLst/>
          </a:prstGeom>
          <a:noFill/>
          <a:ln w="9525">
            <a:noFill/>
            <a:miter lim="800000"/>
            <a:headEnd/>
            <a:tailEnd/>
          </a:ln>
        </p:spPr>
      </p:pic>
      <p:sp>
        <p:nvSpPr>
          <p:cNvPr id="7" name="Rectangle 6"/>
          <p:cNvSpPr/>
          <p:nvPr/>
        </p:nvSpPr>
        <p:spPr>
          <a:xfrm>
            <a:off x="304800" y="228600"/>
            <a:ext cx="11582400" cy="640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70C0"/>
              </a:buClr>
              <a:buSzPct val="100000"/>
              <a:buFont typeface="Wingdings 2" pitchFamily="18" charset="2"/>
              <a:buChar char="¢"/>
              <a:defRPr/>
            </a:pPr>
            <a:endParaRPr lang="en-US" dirty="0"/>
          </a:p>
        </p:txBody>
      </p:sp>
      <p:sp>
        <p:nvSpPr>
          <p:cNvPr id="8" name="Rectangle 7"/>
          <p:cNvSpPr/>
          <p:nvPr/>
        </p:nvSpPr>
        <p:spPr>
          <a:xfrm>
            <a:off x="508000" y="381000"/>
            <a:ext cx="3048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sp>
        <p:nvSpPr>
          <p:cNvPr id="9" name="Rectangle 8"/>
          <p:cNvSpPr/>
          <p:nvPr/>
        </p:nvSpPr>
        <p:spPr>
          <a:xfrm>
            <a:off x="508000" y="381000"/>
            <a:ext cx="3048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cxnSp>
        <p:nvCxnSpPr>
          <p:cNvPr id="10" name="Straight Connector 9"/>
          <p:cNvCxnSpPr/>
          <p:nvPr/>
        </p:nvCxnSpPr>
        <p:spPr>
          <a:xfrm rot="16200000" flipH="1">
            <a:off x="6122562" y="-4483893"/>
            <a:ext cx="1587" cy="1092200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pic>
        <p:nvPicPr>
          <p:cNvPr id="13" name="Picture 20" descr="44.png"/>
          <p:cNvPicPr>
            <a:picLocks noChangeAspect="1"/>
          </p:cNvPicPr>
          <p:nvPr/>
        </p:nvPicPr>
        <p:blipFill>
          <a:blip r:embed="rId3" cstate="print"/>
          <a:srcRect/>
          <a:stretch>
            <a:fillRect/>
          </a:stretch>
        </p:blipFill>
        <p:spPr bwMode="auto">
          <a:xfrm>
            <a:off x="9561931" y="382142"/>
            <a:ext cx="2057399" cy="185737"/>
          </a:xfrm>
          <a:prstGeom prst="rect">
            <a:avLst/>
          </a:prstGeom>
          <a:noFill/>
          <a:ln w="9525">
            <a:noFill/>
            <a:miter lim="800000"/>
            <a:headEnd/>
            <a:tailEnd/>
          </a:ln>
        </p:spPr>
      </p:pic>
      <p:sp>
        <p:nvSpPr>
          <p:cNvPr id="14" name="Date Placeholder 3"/>
          <p:cNvSpPr txBox="1">
            <a:spLocks/>
          </p:cNvSpPr>
          <p:nvPr/>
        </p:nvSpPr>
        <p:spPr>
          <a:xfrm>
            <a:off x="9097108" y="6019801"/>
            <a:ext cx="2860431" cy="365125"/>
          </a:xfrm>
          <a:prstGeom prst="rect">
            <a:avLst/>
          </a:prstGeom>
        </p:spPr>
        <p:txBody>
          <a:bodyPr anchor="ctr"/>
          <a:lstStyle>
            <a:lvl1pPr>
              <a:defRPr u="none">
                <a:solidFill>
                  <a:schemeClr val="bg1"/>
                </a:solidFill>
              </a:defRPr>
            </a:lvl1pPr>
          </a:lstStyle>
          <a:p>
            <a:pPr>
              <a:lnSpc>
                <a:spcPct val="95000"/>
              </a:lnSpc>
              <a:buClr>
                <a:srgbClr val="000000"/>
              </a:buClr>
              <a:buSzPct val="100000"/>
              <a:buFont typeface="Times New Roman" pitchFamily="18" charset="0"/>
              <a:buNone/>
              <a:defRPr/>
            </a:pPr>
            <a:r>
              <a:rPr lang="en-US" sz="1200">
                <a:solidFill>
                  <a:schemeClr val="tx2">
                    <a:lumMod val="75000"/>
                  </a:schemeClr>
                </a:solidFill>
              </a:rPr>
              <a:t>By Chandrashekhar Deshpande</a:t>
            </a:r>
            <a:endParaRPr lang="en-US" sz="1200" dirty="0">
              <a:solidFill>
                <a:schemeClr val="tx2">
                  <a:lumMod val="75000"/>
                </a:schemeClr>
              </a:solidFill>
            </a:endParaRPr>
          </a:p>
        </p:txBody>
      </p:sp>
      <p:sp>
        <p:nvSpPr>
          <p:cNvPr id="2" name="Title 1"/>
          <p:cNvSpPr>
            <a:spLocks noGrp="1"/>
          </p:cNvSpPr>
          <p:nvPr>
            <p:ph type="title"/>
          </p:nvPr>
        </p:nvSpPr>
        <p:spPr>
          <a:xfrm>
            <a:off x="812800" y="274638"/>
            <a:ext cx="10871200" cy="792162"/>
          </a:xfrm>
        </p:spPr>
        <p:txBody>
          <a:bodyPr>
            <a:normAutofit/>
          </a:bodyPr>
          <a:lstStyle>
            <a:lvl1pPr algn="l">
              <a:defRPr sz="2800">
                <a:solidFill>
                  <a:srgbClr val="0070C0"/>
                </a:solidFill>
                <a:latin typeface="+mj-lt"/>
                <a:ea typeface="Segoe UI" pitchFamily="34" charset="0"/>
                <a:cs typeface="Segoe UI"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540912" y="1180003"/>
            <a:ext cx="10972800" cy="5181600"/>
          </a:xfrm>
        </p:spPr>
        <p:txBody>
          <a:bodyPr>
            <a:normAutofit/>
          </a:bodyPr>
          <a:lstStyle>
            <a:lvl1pPr>
              <a:buClr>
                <a:srgbClr val="0070C0"/>
              </a:buClr>
              <a:buSzPct val="75000"/>
              <a:buFont typeface="Wingdings 2" pitchFamily="18" charset="2"/>
              <a:buChar char="¢"/>
              <a:defRPr sz="2800">
                <a:solidFill>
                  <a:schemeClr val="tx1"/>
                </a:solidFill>
                <a:latin typeface="+mj-lt"/>
                <a:ea typeface="Segoe UI" pitchFamily="34" charset="0"/>
                <a:cs typeface="Segoe UI" pitchFamily="34" charset="0"/>
              </a:defRPr>
            </a:lvl1pPr>
            <a:lvl2pPr>
              <a:buClr>
                <a:srgbClr val="0070C0"/>
              </a:buClr>
              <a:buSzPct val="75000"/>
              <a:buFont typeface="Wingdings 2" pitchFamily="18" charset="2"/>
              <a:buChar char="¢"/>
              <a:defRPr sz="2400">
                <a:solidFill>
                  <a:schemeClr val="tx1"/>
                </a:solidFill>
                <a:latin typeface="+mj-lt"/>
                <a:ea typeface="Segoe UI" pitchFamily="34" charset="0"/>
                <a:cs typeface="Segoe UI" pitchFamily="34" charset="0"/>
              </a:defRPr>
            </a:lvl2pPr>
            <a:lvl3pPr>
              <a:buClr>
                <a:srgbClr val="0070C0"/>
              </a:buClr>
              <a:buSzPct val="75000"/>
              <a:buFont typeface="Wingdings 2" pitchFamily="18" charset="2"/>
              <a:buChar char="¢"/>
              <a:defRPr sz="2000">
                <a:solidFill>
                  <a:schemeClr val="tx1"/>
                </a:solidFill>
                <a:latin typeface="+mj-lt"/>
                <a:ea typeface="Segoe UI" pitchFamily="34" charset="0"/>
                <a:cs typeface="Segoe UI" pitchFamily="34" charset="0"/>
              </a:defRPr>
            </a:lvl3pPr>
            <a:lvl4pPr>
              <a:buClr>
                <a:srgbClr val="0070C0"/>
              </a:buClr>
              <a:buSzPct val="75000"/>
              <a:buFont typeface="Wingdings 2" pitchFamily="18" charset="2"/>
              <a:buChar char="¢"/>
              <a:defRPr sz="1800">
                <a:solidFill>
                  <a:schemeClr val="tx1"/>
                </a:solidFill>
                <a:latin typeface="+mj-lt"/>
                <a:ea typeface="Segoe UI" pitchFamily="34" charset="0"/>
                <a:cs typeface="Segoe UI" pitchFamily="34" charset="0"/>
              </a:defRPr>
            </a:lvl4pPr>
            <a:lvl5pPr>
              <a:buClr>
                <a:srgbClr val="0070C0"/>
              </a:buClr>
              <a:buSzPct val="75000"/>
              <a:buFont typeface="Wingdings 2" pitchFamily="18" charset="2"/>
              <a:buChar char="¢"/>
              <a:defRPr sz="1800">
                <a:solidFill>
                  <a:schemeClr val="tx1"/>
                </a:solidFill>
                <a:latin typeface="+mj-lt"/>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75FB03-3E1C-45DF-9EFE-1758FB096B4F}" type="datetime1">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8" name="Rectangle 7"/>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04" y="297516"/>
            <a:ext cx="3189796" cy="430176"/>
          </a:xfrm>
          <a:prstGeom prst="rect">
            <a:avLst/>
          </a:prstGeom>
        </p:spPr>
      </p:pic>
      <p:sp>
        <p:nvSpPr>
          <p:cNvPr id="10" name="Rectangle 9"/>
          <p:cNvSpPr/>
          <p:nvPr/>
        </p:nvSpPr>
        <p:spPr>
          <a:xfrm>
            <a:off x="8965566" y="6226649"/>
            <a:ext cx="3030816" cy="4230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726100" y="6226115"/>
            <a:ext cx="143808" cy="423081"/>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10530273" y="5880370"/>
            <a:ext cx="1301885" cy="606738"/>
            <a:chOff x="10717834" y="5953476"/>
            <a:chExt cx="1051094" cy="489858"/>
          </a:xfrm>
        </p:grpSpPr>
        <p:sp>
          <p:nvSpPr>
            <p:cNvPr id="14" name="Oval 13"/>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lide Number Placeholder 6"/>
          <p:cNvSpPr>
            <a:spLocks noGrp="1"/>
          </p:cNvSpPr>
          <p:nvPr>
            <p:ph type="sldNum" sz="quarter" idx="12"/>
          </p:nvPr>
        </p:nvSpPr>
        <p:spPr>
          <a:xfrm>
            <a:off x="9088958" y="6247025"/>
            <a:ext cx="2743200" cy="365125"/>
          </a:xfrm>
        </p:spPr>
        <p:txBody>
          <a:bodyPr/>
          <a:lstStyle>
            <a:lvl1pPr>
              <a:defRPr>
                <a:solidFill>
                  <a:schemeClr val="bg1"/>
                </a:solidFill>
              </a:defRPr>
            </a:lvl1pPr>
          </a:lstStyle>
          <a:p>
            <a:pPr>
              <a:defRPr/>
            </a:pPr>
            <a:fld id="{2292885F-79E9-4EC0-B0FB-F029C185F4B5}" type="slidenum">
              <a:rPr lang="en-US" smtClean="0"/>
              <a:pPr>
                <a:defRPr/>
              </a:pPr>
              <a:t>‹#›</a:t>
            </a:fld>
            <a:endParaRPr lang="en-US" dirty="0"/>
          </a:p>
        </p:txBody>
      </p:sp>
    </p:spTree>
    <p:extLst>
      <p:ext uri="{BB962C8B-B14F-4D97-AF65-F5344CB8AC3E}">
        <p14:creationId xmlns:p14="http://schemas.microsoft.com/office/powerpoint/2010/main" val="3709202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224464-7759-4097-B573-F243E16B0A20}" type="datetime1">
              <a:rPr lang="en-US" smtClean="0"/>
              <a:t>11/9/2022</a:t>
            </a:fld>
            <a:endParaRPr lang="en-US"/>
          </a:p>
        </p:txBody>
      </p:sp>
      <p:sp>
        <p:nvSpPr>
          <p:cNvPr id="8" name="Footer Placeholder 7"/>
          <p:cNvSpPr>
            <a:spLocks noGrp="1"/>
          </p:cNvSpPr>
          <p:nvPr>
            <p:ph type="ftr" sz="quarter" idx="11"/>
          </p:nvPr>
        </p:nvSpPr>
        <p:spPr/>
        <p:txBody>
          <a:bodyPr/>
          <a:lstStyle/>
          <a:p>
            <a:endParaRPr lang="en-US"/>
          </a:p>
        </p:txBody>
      </p:sp>
      <p:sp>
        <p:nvSpPr>
          <p:cNvPr id="10" name="Rectangle 9"/>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04" y="297516"/>
            <a:ext cx="3189796" cy="430176"/>
          </a:xfrm>
          <a:prstGeom prst="rect">
            <a:avLst/>
          </a:prstGeom>
        </p:spPr>
      </p:pic>
      <p:sp>
        <p:nvSpPr>
          <p:cNvPr id="12" name="Rectangle 11"/>
          <p:cNvSpPr/>
          <p:nvPr/>
        </p:nvSpPr>
        <p:spPr>
          <a:xfrm>
            <a:off x="8965566" y="6226649"/>
            <a:ext cx="3030816" cy="4230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726100" y="6226115"/>
            <a:ext cx="143808" cy="423081"/>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10530273" y="5880370"/>
            <a:ext cx="1301885" cy="606738"/>
            <a:chOff x="10717834" y="5953476"/>
            <a:chExt cx="1051094" cy="489858"/>
          </a:xfrm>
        </p:grpSpPr>
        <p:sp>
          <p:nvSpPr>
            <p:cNvPr id="16" name="Oval 15"/>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Slide Number Placeholder 8"/>
          <p:cNvSpPr>
            <a:spLocks noGrp="1"/>
          </p:cNvSpPr>
          <p:nvPr>
            <p:ph type="sldNum" sz="quarter" idx="12"/>
          </p:nvPr>
        </p:nvSpPr>
        <p:spPr>
          <a:xfrm>
            <a:off x="9088958" y="6275759"/>
            <a:ext cx="2743200" cy="365125"/>
          </a:xfrm>
        </p:spPr>
        <p:txBody>
          <a:bodyPr/>
          <a:lstStyle>
            <a:lvl1pPr>
              <a:defRPr>
                <a:solidFill>
                  <a:schemeClr val="bg1"/>
                </a:solidFill>
              </a:defRPr>
            </a:lvl1pPr>
          </a:lstStyle>
          <a:p>
            <a:pPr>
              <a:defRPr/>
            </a:pPr>
            <a:fld id="{BED54B90-B69B-4716-9619-53CEE4F25659}" type="slidenum">
              <a:rPr lang="en-US" smtClean="0"/>
              <a:pPr>
                <a:defRPr/>
              </a:pPr>
              <a:t>‹#›</a:t>
            </a:fld>
            <a:endParaRPr lang="en-US" dirty="0"/>
          </a:p>
        </p:txBody>
      </p:sp>
    </p:spTree>
    <p:extLst>
      <p:ext uri="{BB962C8B-B14F-4D97-AF65-F5344CB8AC3E}">
        <p14:creationId xmlns:p14="http://schemas.microsoft.com/office/powerpoint/2010/main" val="2019342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09433" y="365125"/>
            <a:ext cx="10944367" cy="753991"/>
          </a:xfrm>
        </p:spPr>
        <p:txBody>
          <a:bodyPr>
            <a:normAutofit/>
          </a:bodyPr>
          <a:lstStyle>
            <a:lvl1pPr>
              <a:defRPr sz="2400">
                <a:solidFill>
                  <a:srgbClr val="0070C0"/>
                </a:solidFill>
                <a:latin typeface="Segoe UI Semibold" panose="020B0702040204020203" pitchFamily="34" charset="0"/>
              </a:defRPr>
            </a:lvl1pPr>
          </a:lstStyle>
          <a:p>
            <a:r>
              <a:rPr lang="en-US"/>
              <a:t>Click to edit Master title style</a:t>
            </a:r>
          </a:p>
        </p:txBody>
      </p:sp>
      <p:sp>
        <p:nvSpPr>
          <p:cNvPr id="3" name="Date Placeholder 2"/>
          <p:cNvSpPr>
            <a:spLocks noGrp="1"/>
          </p:cNvSpPr>
          <p:nvPr>
            <p:ph type="dt" sz="half" idx="10"/>
          </p:nvPr>
        </p:nvSpPr>
        <p:spPr/>
        <p:txBody>
          <a:bodyPr/>
          <a:lstStyle/>
          <a:p>
            <a:pPr>
              <a:defRPr/>
            </a:pPr>
            <a:fld id="{A2FDF722-315E-43F9-A8B2-B8D5FB202082}" type="datetime1">
              <a:rPr lang="en-US" smtClean="0"/>
              <a:pPr>
                <a:defRPr/>
              </a:pPr>
              <a:t>11/9/2022</a:t>
            </a:fld>
            <a:endParaRPr lang="en-US" dirty="0"/>
          </a:p>
        </p:txBody>
      </p:sp>
      <p:sp>
        <p:nvSpPr>
          <p:cNvPr id="4" name="Footer Placeholder 3"/>
          <p:cNvSpPr>
            <a:spLocks noGrp="1"/>
          </p:cNvSpPr>
          <p:nvPr>
            <p:ph type="ftr" sz="quarter" idx="11"/>
          </p:nvPr>
        </p:nvSpPr>
        <p:spPr/>
        <p:txBody>
          <a:bodyPr/>
          <a:lstStyle/>
          <a:p>
            <a:endParaRPr lang="en-US"/>
          </a:p>
        </p:txBody>
      </p:sp>
      <p:sp>
        <p:nvSpPr>
          <p:cNvPr id="6" name="Rectangle 5"/>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56544" y="297516"/>
            <a:ext cx="3189796" cy="430176"/>
          </a:xfrm>
          <a:prstGeom prst="rect">
            <a:avLst/>
          </a:prstGeom>
        </p:spPr>
      </p:pic>
      <p:cxnSp>
        <p:nvCxnSpPr>
          <p:cNvPr id="8" name="Straight Connector 7"/>
          <p:cNvCxnSpPr/>
          <p:nvPr/>
        </p:nvCxnSpPr>
        <p:spPr>
          <a:xfrm>
            <a:off x="245660" y="1279525"/>
            <a:ext cx="503602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281684" y="1215190"/>
            <a:ext cx="124326" cy="124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965566" y="6226649"/>
            <a:ext cx="3030816" cy="4230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726100" y="6226115"/>
            <a:ext cx="143808" cy="423081"/>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10530273" y="5880370"/>
            <a:ext cx="1301885" cy="606738"/>
            <a:chOff x="10717834" y="5953476"/>
            <a:chExt cx="1051094" cy="489858"/>
          </a:xfrm>
        </p:grpSpPr>
        <p:sp>
          <p:nvSpPr>
            <p:cNvPr id="14" name="Oval 13"/>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Slide Number Placeholder 4"/>
          <p:cNvSpPr>
            <a:spLocks noGrp="1"/>
          </p:cNvSpPr>
          <p:nvPr>
            <p:ph type="sldNum" sz="quarter" idx="12"/>
          </p:nvPr>
        </p:nvSpPr>
        <p:spPr>
          <a:xfrm>
            <a:off x="9088958" y="6261351"/>
            <a:ext cx="2743200" cy="365125"/>
          </a:xfrm>
        </p:spPr>
        <p:txBody>
          <a:bodyPr/>
          <a:lstStyle>
            <a:lvl1pPr>
              <a:defRPr>
                <a:solidFill>
                  <a:schemeClr val="bg1"/>
                </a:solidFill>
              </a:defRPr>
            </a:lvl1pPr>
          </a:lstStyle>
          <a:p>
            <a:pPr>
              <a:defRPr/>
            </a:pPr>
            <a:fld id="{480C8A4F-63C8-494F-B3DE-BC0F2478CF01}" type="slidenum">
              <a:rPr lang="en-US" smtClean="0"/>
              <a:pPr>
                <a:defRPr/>
              </a:pPr>
              <a:t>‹#›</a:t>
            </a:fld>
            <a:endParaRPr lang="en-US" dirty="0"/>
          </a:p>
        </p:txBody>
      </p:sp>
    </p:spTree>
    <p:extLst>
      <p:ext uri="{BB962C8B-B14F-4D97-AF65-F5344CB8AC3E}">
        <p14:creationId xmlns:p14="http://schemas.microsoft.com/office/powerpoint/2010/main" val="2397679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2FDF722-315E-43F9-A8B2-B8D5FB202082}" type="datetime1">
              <a:rPr lang="en-US" smtClean="0"/>
              <a:pPr>
                <a:defRPr/>
              </a:pPr>
              <a:t>11/9/2022</a:t>
            </a:fld>
            <a:endParaRPr lang="en-US" dirty="0"/>
          </a:p>
        </p:txBody>
      </p:sp>
      <p:sp>
        <p:nvSpPr>
          <p:cNvPr id="3" name="Footer Placeholder 2"/>
          <p:cNvSpPr>
            <a:spLocks noGrp="1"/>
          </p:cNvSpPr>
          <p:nvPr>
            <p:ph type="ftr" sz="quarter" idx="11"/>
          </p:nvPr>
        </p:nvSpPr>
        <p:spPr/>
        <p:txBody>
          <a:bodyPr/>
          <a:lstStyle/>
          <a:p>
            <a:endParaRPr lang="en-US"/>
          </a:p>
        </p:txBody>
      </p:sp>
      <p:sp>
        <p:nvSpPr>
          <p:cNvPr id="5" name="Rectangle 4"/>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965566" y="6226649"/>
            <a:ext cx="3030816" cy="4230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726100" y="6226115"/>
            <a:ext cx="143808" cy="423081"/>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p:cNvSpPr txBox="1">
            <a:spLocks/>
          </p:cNvSpPr>
          <p:nvPr/>
        </p:nvSpPr>
        <p:spPr>
          <a:xfrm>
            <a:off x="8965566" y="514263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12568EF-7BAD-4945-B6F2-C41C476107F9}" type="slidenum">
              <a:rPr lang="en-US" smtClean="0"/>
              <a:pPr/>
              <a:t>‹#›</a:t>
            </a:fld>
            <a:endParaRPr lang="en-US" dirty="0"/>
          </a:p>
        </p:txBody>
      </p:sp>
      <p:grpSp>
        <p:nvGrpSpPr>
          <p:cNvPr id="9" name="Group 8"/>
          <p:cNvGrpSpPr/>
          <p:nvPr/>
        </p:nvGrpSpPr>
        <p:grpSpPr>
          <a:xfrm>
            <a:off x="10530273" y="5880370"/>
            <a:ext cx="1301885" cy="606738"/>
            <a:chOff x="10717834" y="5953476"/>
            <a:chExt cx="1051094" cy="489858"/>
          </a:xfrm>
        </p:grpSpPr>
        <p:sp>
          <p:nvSpPr>
            <p:cNvPr id="10" name="Oval 9"/>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p:cNvSpPr>
            <a:spLocks noGrp="1"/>
          </p:cNvSpPr>
          <p:nvPr>
            <p:ph type="sldNum" sz="quarter" idx="12"/>
          </p:nvPr>
        </p:nvSpPr>
        <p:spPr>
          <a:xfrm>
            <a:off x="9088958" y="6261647"/>
            <a:ext cx="2743200" cy="365125"/>
          </a:xfrm>
        </p:spPr>
        <p:txBody>
          <a:bodyPr/>
          <a:lstStyle>
            <a:lvl1pPr>
              <a:defRPr>
                <a:solidFill>
                  <a:schemeClr val="bg1"/>
                </a:solidFill>
              </a:defRPr>
            </a:lvl1pPr>
          </a:lstStyle>
          <a:p>
            <a:pPr>
              <a:defRPr/>
            </a:pPr>
            <a:fld id="{480C8A4F-63C8-494F-B3DE-BC0F2478CF01}" type="slidenum">
              <a:rPr lang="en-US" smtClean="0"/>
              <a:pPr>
                <a:defRPr/>
              </a:pPr>
              <a:t>‹#›</a:t>
            </a:fld>
            <a:endParaRPr lang="en-US" dirty="0"/>
          </a:p>
        </p:txBody>
      </p:sp>
    </p:spTree>
    <p:extLst>
      <p:ext uri="{BB962C8B-B14F-4D97-AF65-F5344CB8AC3E}">
        <p14:creationId xmlns:p14="http://schemas.microsoft.com/office/powerpoint/2010/main" val="754890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08B91A5-3819-4801-BA5A-731B79FD01CA}" type="datetime1">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8D5B6B41-8954-43DE-9F64-5A9B17058F98}" type="slidenum">
              <a:rPr lang="en-US" smtClean="0"/>
              <a:pPr>
                <a:defRPr/>
              </a:pPr>
              <a:t>‹#›</a:t>
            </a:fld>
            <a:endParaRPr lang="en-US" dirty="0"/>
          </a:p>
        </p:txBody>
      </p:sp>
    </p:spTree>
    <p:extLst>
      <p:ext uri="{BB962C8B-B14F-4D97-AF65-F5344CB8AC3E}">
        <p14:creationId xmlns:p14="http://schemas.microsoft.com/office/powerpoint/2010/main" val="4045044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981064-DFA7-464D-8D40-5A5629BF8073}" type="datetime1">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C29BA1F5-3798-4B59-9295-59716E527105}" type="slidenum">
              <a:rPr lang="en-US" smtClean="0"/>
              <a:pPr>
                <a:defRPr/>
              </a:pPr>
              <a:t>‹#›</a:t>
            </a:fld>
            <a:endParaRPr lang="en-US" dirty="0"/>
          </a:p>
        </p:txBody>
      </p:sp>
    </p:spTree>
    <p:extLst>
      <p:ext uri="{BB962C8B-B14F-4D97-AF65-F5344CB8AC3E}">
        <p14:creationId xmlns:p14="http://schemas.microsoft.com/office/powerpoint/2010/main" val="4166568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A2FDF722-315E-43F9-A8B2-B8D5FB202082}" type="datetime1">
              <a:rPr lang="en-US" smtClean="0"/>
              <a:pPr>
                <a:defRPr/>
              </a:pPr>
              <a:t>11/9/2022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480C8A4F-63C8-494F-B3DE-BC0F2478CF01}" type="slidenum">
              <a:rPr lang="en-US" smtClean="0"/>
              <a:pPr>
                <a:defRPr/>
              </a:pPr>
              <a:t>‹#›</a:t>
            </a:fld>
            <a:endParaRPr lang="en-US" dirty="0"/>
          </a:p>
        </p:txBody>
      </p:sp>
    </p:spTree>
    <p:extLst>
      <p:ext uri="{BB962C8B-B14F-4D97-AF65-F5344CB8AC3E}">
        <p14:creationId xmlns:p14="http://schemas.microsoft.com/office/powerpoint/2010/main" val="948849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9311BA55-DFF5-4261-8526-5A0023C0C8B4}" type="datetime1">
              <a:rPr lang="en-US" smtClean="0"/>
              <a:pPr>
                <a:defRPr/>
              </a:pPr>
              <a:t>11/9/2022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03941EB6-F6D2-4B9D-A6FA-808F97B8919C}" type="slidenum">
              <a:rPr lang="en-US" smtClean="0"/>
              <a:pPr>
                <a:defRPr/>
              </a:pPr>
              <a:t>‹#›</a:t>
            </a:fld>
            <a:endParaRPr lang="en-US" dirty="0"/>
          </a:p>
        </p:txBody>
      </p:sp>
    </p:spTree>
    <p:extLst>
      <p:ext uri="{BB962C8B-B14F-4D97-AF65-F5344CB8AC3E}">
        <p14:creationId xmlns:p14="http://schemas.microsoft.com/office/powerpoint/2010/main" val="3614589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1295401"/>
            <a:ext cx="11264900" cy="5022623"/>
          </a:xfrm>
          <a:prstGeom prst="rect">
            <a:avLst/>
          </a:prstGeom>
        </p:spPr>
        <p:txBody>
          <a:bodyPr>
            <a:normAutofit/>
          </a:bodyPr>
          <a:lstStyle>
            <a:lvl1pPr>
              <a:defRPr sz="240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lvl1pPr>
            <a:lvl2pPr>
              <a:defRPr sz="200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lvl2pPr>
            <a:lvl3pPr>
              <a:defRPr sz="180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lvl3pPr>
            <a:lvl4pPr>
              <a:defRPr sz="160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lvl4pPr>
            <a:lvl5pPr>
              <a:defRPr sz="160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8352" y="584200"/>
            <a:ext cx="2642049" cy="510069"/>
          </a:xfrm>
          <a:prstGeom prst="rect">
            <a:avLst/>
          </a:prstGeom>
        </p:spPr>
      </p:pic>
      <p:cxnSp>
        <p:nvCxnSpPr>
          <p:cNvPr id="17" name="Straight Connector 16"/>
          <p:cNvCxnSpPr/>
          <p:nvPr/>
        </p:nvCxnSpPr>
        <p:spPr>
          <a:xfrm>
            <a:off x="0" y="990600"/>
            <a:ext cx="924560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66400" y="6221282"/>
            <a:ext cx="1524000" cy="357319"/>
          </a:xfrm>
          <a:prstGeom prst="rect">
            <a:avLst/>
          </a:prstGeom>
        </p:spPr>
      </p:pic>
      <p:grpSp>
        <p:nvGrpSpPr>
          <p:cNvPr id="22" name="Group 21"/>
          <p:cNvGrpSpPr/>
          <p:nvPr/>
        </p:nvGrpSpPr>
        <p:grpSpPr>
          <a:xfrm flipH="1">
            <a:off x="0" y="6445079"/>
            <a:ext cx="12192000" cy="406400"/>
            <a:chOff x="0" y="4833809"/>
            <a:chExt cx="9144000" cy="304800"/>
          </a:xfrm>
        </p:grpSpPr>
        <p:sp>
          <p:nvSpPr>
            <p:cNvPr id="20" name="Rectangle 19"/>
            <p:cNvSpPr/>
            <p:nvPr/>
          </p:nvSpPr>
          <p:spPr>
            <a:xfrm>
              <a:off x="0" y="4986209"/>
              <a:ext cx="6477000" cy="152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Rectangle 20"/>
            <p:cNvSpPr/>
            <p:nvPr/>
          </p:nvSpPr>
          <p:spPr>
            <a:xfrm>
              <a:off x="4876800" y="4833809"/>
              <a:ext cx="4267200" cy="304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Tree>
    <p:extLst>
      <p:ext uri="{BB962C8B-B14F-4D97-AF65-F5344CB8AC3E}">
        <p14:creationId xmlns:p14="http://schemas.microsoft.com/office/powerpoint/2010/main" val="418028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Section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819606"/>
            <a:ext cx="11151917" cy="1218795"/>
          </a:xfrm>
        </p:spPr>
        <p:txBody>
          <a:bodyPr anchor="b" anchorCtr="0"/>
          <a:lstStyle>
            <a:lvl1pPr>
              <a:defRPr sz="8800" spc="-300" baseline="0">
                <a:solidFill>
                  <a:schemeClr val="tx1">
                    <a:alpha val="99000"/>
                  </a:schemeClr>
                </a:solidFill>
              </a:defRPr>
            </a:lvl1pPr>
          </a:lstStyle>
          <a:p>
            <a:r>
              <a:rPr lang="en-US" dirty="0"/>
              <a:t>Click to edit title style</a:t>
            </a:r>
          </a:p>
        </p:txBody>
      </p:sp>
    </p:spTree>
    <p:extLst>
      <p:ext uri="{BB962C8B-B14F-4D97-AF65-F5344CB8AC3E}">
        <p14:creationId xmlns:p14="http://schemas.microsoft.com/office/powerpoint/2010/main" val="9429440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304800" y="228600"/>
            <a:ext cx="11582400" cy="3124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sp>
        <p:nvSpPr>
          <p:cNvPr id="5" name="Date Placeholder 3"/>
          <p:cNvSpPr txBox="1">
            <a:spLocks/>
          </p:cNvSpPr>
          <p:nvPr/>
        </p:nvSpPr>
        <p:spPr>
          <a:xfrm>
            <a:off x="9097108" y="6324601"/>
            <a:ext cx="2860431" cy="365125"/>
          </a:xfrm>
          <a:prstGeom prst="rect">
            <a:avLst/>
          </a:prstGeom>
        </p:spPr>
        <p:txBody>
          <a:bodyPr anchor="ctr"/>
          <a:lstStyle>
            <a:lvl1pPr>
              <a:defRPr u="none">
                <a:solidFill>
                  <a:schemeClr val="bg1"/>
                </a:solidFill>
              </a:defRPr>
            </a:lvl1pPr>
          </a:lstStyle>
          <a:p>
            <a:pPr>
              <a:lnSpc>
                <a:spcPct val="95000"/>
              </a:lnSpc>
              <a:buClr>
                <a:srgbClr val="000000"/>
              </a:buClr>
              <a:buSzPct val="100000"/>
              <a:buFont typeface="Times New Roman" pitchFamily="18" charset="0"/>
              <a:buNone/>
              <a:defRPr/>
            </a:pPr>
            <a:r>
              <a:rPr lang="en-US" sz="1200"/>
              <a:t>By Chandrashekhar Deshpande</a:t>
            </a:r>
            <a:endParaRPr lang="en-US" sz="1200" dirty="0"/>
          </a:p>
        </p:txBody>
      </p:sp>
      <p:sp>
        <p:nvSpPr>
          <p:cNvPr id="2" name="Title 1"/>
          <p:cNvSpPr>
            <a:spLocks noGrp="1"/>
          </p:cNvSpPr>
          <p:nvPr>
            <p:ph type="title"/>
          </p:nvPr>
        </p:nvSpPr>
        <p:spPr>
          <a:xfrm>
            <a:off x="963084" y="4406902"/>
            <a:ext cx="10363200" cy="1362075"/>
          </a:xfrm>
        </p:spPr>
        <p:txBody>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963084" y="2590801"/>
            <a:ext cx="10363200" cy="685800"/>
          </a:xfrm>
        </p:spPr>
        <p:txBody>
          <a:bodyPr anchor="ctr"/>
          <a:lstStyle>
            <a:lvl1pPr marL="0" indent="0" algn="ctr">
              <a:buNone/>
              <a:defRPr sz="32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pPr>
              <a:defRPr/>
            </a:pPr>
            <a:fld id="{99D1683F-8FF5-4D0E-9ABE-C6F26E10045F}" type="datetime1">
              <a:rPr lang="en-US"/>
              <a:pPr>
                <a:defRPr/>
              </a:pPr>
              <a:t>11/9/2022</a:t>
            </a:fld>
            <a:endParaRPr lang="en-US" dirty="0"/>
          </a:p>
        </p:txBody>
      </p:sp>
    </p:spTree>
  </p:cSld>
  <p:clrMapOvr>
    <a:masterClrMapping/>
  </p:clrMapOvr>
  <p:transition spd="slow"/>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0083031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3"/>
          <p:cNvSpPr txBox="1">
            <a:spLocks/>
          </p:cNvSpPr>
          <p:nvPr/>
        </p:nvSpPr>
        <p:spPr>
          <a:xfrm>
            <a:off x="9097108" y="6324601"/>
            <a:ext cx="2860431" cy="365125"/>
          </a:xfrm>
          <a:prstGeom prst="rect">
            <a:avLst/>
          </a:prstGeom>
        </p:spPr>
        <p:txBody>
          <a:bodyPr anchor="ctr"/>
          <a:lstStyle>
            <a:lvl1pPr>
              <a:defRPr u="none">
                <a:solidFill>
                  <a:schemeClr val="bg1"/>
                </a:solidFill>
              </a:defRPr>
            </a:lvl1pPr>
          </a:lstStyle>
          <a:p>
            <a:pPr>
              <a:lnSpc>
                <a:spcPct val="95000"/>
              </a:lnSpc>
              <a:buClr>
                <a:srgbClr val="000000"/>
              </a:buClr>
              <a:buSzPct val="100000"/>
              <a:buFont typeface="Times New Roman" pitchFamily="18" charset="0"/>
              <a:buNone/>
              <a:defRPr/>
            </a:pPr>
            <a:r>
              <a:rPr lang="en-US" sz="1200"/>
              <a:t>By Chandrashekhar Deshpande</a:t>
            </a:r>
            <a:endParaRPr lang="en-US" sz="1200" dirty="0"/>
          </a:p>
        </p:txBody>
      </p:sp>
      <p:sp>
        <p:nvSpPr>
          <p:cNvPr id="2" name="Title 1"/>
          <p:cNvSpPr>
            <a:spLocks noGrp="1"/>
          </p:cNvSpPr>
          <p:nvPr>
            <p:ph type="title"/>
          </p:nvPr>
        </p:nvSpPr>
        <p:spPr>
          <a:xfrm>
            <a:off x="609600" y="304800"/>
            <a:ext cx="10972800" cy="762000"/>
          </a:xfrm>
        </p:spPr>
        <p:txBody>
          <a:bodyPr>
            <a:normAutofit/>
          </a:bodyPr>
          <a:lstStyle>
            <a:lvl1pPr algn="l">
              <a:defRPr sz="3600"/>
            </a:lvl1pPr>
          </a:lstStyle>
          <a:p>
            <a:r>
              <a:rPr lang="en-US"/>
              <a:t>Click to edit Master title style</a:t>
            </a:r>
          </a:p>
        </p:txBody>
      </p:sp>
      <p:sp>
        <p:nvSpPr>
          <p:cNvPr id="3" name="Content Placeholder 2"/>
          <p:cNvSpPr>
            <a:spLocks noGrp="1"/>
          </p:cNvSpPr>
          <p:nvPr>
            <p:ph sz="half" idx="1"/>
          </p:nvPr>
        </p:nvSpPr>
        <p:spPr>
          <a:xfrm>
            <a:off x="609600" y="1219200"/>
            <a:ext cx="53848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19200"/>
            <a:ext cx="53848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a:spLocks noGrp="1"/>
          </p:cNvSpPr>
          <p:nvPr>
            <p:ph type="sldNum" sz="quarter" idx="11"/>
          </p:nvPr>
        </p:nvSpPr>
        <p:spPr/>
        <p:txBody>
          <a:bodyPr/>
          <a:lstStyle>
            <a:lvl1pPr>
              <a:defRPr/>
            </a:lvl1pPr>
          </a:lstStyle>
          <a:p>
            <a:pPr>
              <a:defRPr/>
            </a:pPr>
            <a:fld id="{2292885F-79E9-4EC0-B0FB-F029C185F4B5}" type="slidenum">
              <a:rPr lang="en-US"/>
              <a:pPr>
                <a:defRPr/>
              </a:pPr>
              <a:t>‹#›</a:t>
            </a:fld>
            <a:endParaRPr lang="en-US" dirty="0"/>
          </a:p>
        </p:txBody>
      </p:sp>
      <p:pic>
        <p:nvPicPr>
          <p:cNvPr id="8" name="Picture 20" descr="44.png"/>
          <p:cNvPicPr>
            <a:picLocks noChangeAspect="1"/>
          </p:cNvPicPr>
          <p:nvPr userDrawn="1"/>
        </p:nvPicPr>
        <p:blipFill>
          <a:blip r:embed="rId2" cstate="print"/>
          <a:srcRect/>
          <a:stretch>
            <a:fillRect/>
          </a:stretch>
        </p:blipFill>
        <p:spPr bwMode="auto">
          <a:xfrm>
            <a:off x="9433143" y="446536"/>
            <a:ext cx="2057399" cy="185737"/>
          </a:xfrm>
          <a:prstGeom prst="rect">
            <a:avLst/>
          </a:prstGeom>
          <a:noFill/>
          <a:ln w="9525">
            <a:noFill/>
            <a:miter lim="800000"/>
            <a:headEnd/>
            <a:tailEnd/>
          </a:ln>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a:off x="508000" y="381000"/>
            <a:ext cx="3048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sp>
        <p:nvSpPr>
          <p:cNvPr id="8" name="Date Placeholder 3"/>
          <p:cNvSpPr txBox="1">
            <a:spLocks/>
          </p:cNvSpPr>
          <p:nvPr/>
        </p:nvSpPr>
        <p:spPr>
          <a:xfrm>
            <a:off x="9097108" y="6324601"/>
            <a:ext cx="2860431" cy="365125"/>
          </a:xfrm>
          <a:prstGeom prst="rect">
            <a:avLst/>
          </a:prstGeom>
        </p:spPr>
        <p:txBody>
          <a:bodyPr anchor="ctr"/>
          <a:lstStyle>
            <a:lvl1pPr>
              <a:defRPr u="none">
                <a:solidFill>
                  <a:schemeClr val="bg1"/>
                </a:solidFill>
              </a:defRPr>
            </a:lvl1pPr>
          </a:lstStyle>
          <a:p>
            <a:pPr>
              <a:lnSpc>
                <a:spcPct val="95000"/>
              </a:lnSpc>
              <a:buClr>
                <a:srgbClr val="000000"/>
              </a:buClr>
              <a:buSzPct val="100000"/>
              <a:buFont typeface="Times New Roman" pitchFamily="18" charset="0"/>
              <a:buNone/>
              <a:defRPr/>
            </a:pPr>
            <a:r>
              <a:rPr lang="en-US" sz="1200"/>
              <a:t>By Chandrashekhar Deshpande</a:t>
            </a:r>
            <a:endParaRPr lang="en-US" sz="1200" dirty="0"/>
          </a:p>
        </p:txBody>
      </p:sp>
      <p:sp>
        <p:nvSpPr>
          <p:cNvPr id="2" name="Title 1"/>
          <p:cNvSpPr>
            <a:spLocks noGrp="1"/>
          </p:cNvSpPr>
          <p:nvPr>
            <p:ph type="title"/>
          </p:nvPr>
        </p:nvSpPr>
        <p:spPr>
          <a:xfrm>
            <a:off x="609600" y="381000"/>
            <a:ext cx="10972800" cy="609600"/>
          </a:xfrm>
        </p:spPr>
        <p:txBody>
          <a:bodyPr>
            <a:no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609600" y="114300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1782762"/>
            <a:ext cx="5386917" cy="4618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7" y="1143000"/>
            <a:ext cx="538903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7" y="1782762"/>
            <a:ext cx="5389034" cy="4618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8"/>
          <p:cNvSpPr>
            <a:spLocks noGrp="1"/>
          </p:cNvSpPr>
          <p:nvPr>
            <p:ph type="sldNum" sz="quarter" idx="11"/>
          </p:nvPr>
        </p:nvSpPr>
        <p:spPr/>
        <p:txBody>
          <a:bodyPr/>
          <a:lstStyle>
            <a:lvl1pPr>
              <a:defRPr/>
            </a:lvl1pPr>
          </a:lstStyle>
          <a:p>
            <a:pPr>
              <a:defRPr/>
            </a:pPr>
            <a:fld id="{BED54B90-B69B-4716-9619-53CEE4F25659}" type="slidenum">
              <a:rPr lang="en-US"/>
              <a:pPr>
                <a:defRPr/>
              </a:pPr>
              <a:t>‹#›</a:t>
            </a:fld>
            <a:endParaRPr lang="en-US" dirty="0"/>
          </a:p>
        </p:txBody>
      </p:sp>
      <p:pic>
        <p:nvPicPr>
          <p:cNvPr id="11" name="Picture 20" descr="44.png"/>
          <p:cNvPicPr>
            <a:picLocks noChangeAspect="1"/>
          </p:cNvPicPr>
          <p:nvPr userDrawn="1"/>
        </p:nvPicPr>
        <p:blipFill>
          <a:blip r:embed="rId2" cstate="print"/>
          <a:srcRect/>
          <a:stretch>
            <a:fillRect/>
          </a:stretch>
        </p:blipFill>
        <p:spPr bwMode="auto">
          <a:xfrm>
            <a:off x="9394507" y="485173"/>
            <a:ext cx="2057399" cy="185737"/>
          </a:xfrm>
          <a:prstGeom prst="rect">
            <a:avLst/>
          </a:prstGeom>
          <a:noFill/>
          <a:ln w="9525">
            <a:noFill/>
            <a:miter lim="800000"/>
            <a:headEnd/>
            <a:tailEnd/>
          </a:ln>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Vertical Text">
    <p:spTree>
      <p:nvGrpSpPr>
        <p:cNvPr id="1" name=""/>
        <p:cNvGrpSpPr/>
        <p:nvPr/>
      </p:nvGrpSpPr>
      <p:grpSpPr>
        <a:xfrm>
          <a:off x="0" y="0"/>
          <a:ext cx="0" cy="0"/>
          <a:chOff x="0" y="0"/>
          <a:chExt cx="0" cy="0"/>
        </a:xfrm>
      </p:grpSpPr>
      <p:sp>
        <p:nvSpPr>
          <p:cNvPr id="4" name="Date Placeholder 3"/>
          <p:cNvSpPr txBox="1">
            <a:spLocks/>
          </p:cNvSpPr>
          <p:nvPr/>
        </p:nvSpPr>
        <p:spPr>
          <a:xfrm>
            <a:off x="9097108" y="6324601"/>
            <a:ext cx="2860431" cy="365125"/>
          </a:xfrm>
          <a:prstGeom prst="rect">
            <a:avLst/>
          </a:prstGeom>
        </p:spPr>
        <p:txBody>
          <a:bodyPr anchor="ctr"/>
          <a:lstStyle>
            <a:lvl1pPr>
              <a:defRPr u="none">
                <a:solidFill>
                  <a:schemeClr val="bg1"/>
                </a:solidFill>
              </a:defRPr>
            </a:lvl1pPr>
          </a:lstStyle>
          <a:p>
            <a:pPr>
              <a:lnSpc>
                <a:spcPct val="95000"/>
              </a:lnSpc>
              <a:buClr>
                <a:srgbClr val="000000"/>
              </a:buClr>
              <a:buSzPct val="100000"/>
              <a:buFont typeface="Times New Roman" pitchFamily="18" charset="0"/>
              <a:buNone/>
              <a:defRPr/>
            </a:pPr>
            <a:r>
              <a:rPr lang="en-US" sz="1200"/>
              <a:t>By Chandrashekhar Deshpande</a:t>
            </a:r>
            <a:endParaRPr lang="en-US" sz="1200" dirty="0"/>
          </a:p>
        </p:txBody>
      </p:sp>
      <p:sp>
        <p:nvSpPr>
          <p:cNvPr id="2" name="Title 1"/>
          <p:cNvSpPr>
            <a:spLocks noGrp="1"/>
          </p:cNvSpPr>
          <p:nvPr>
            <p:ph type="title"/>
          </p:nvPr>
        </p:nvSpPr>
        <p:spPr/>
        <p:txBody>
          <a:bodyPr/>
          <a:lstStyle>
            <a:lvl1pPr algn="l">
              <a:defRPr sz="4000"/>
            </a:lvl1pPr>
          </a:lstStyle>
          <a:p>
            <a:r>
              <a:rPr lang="en-US"/>
              <a:t>Click to edit Master title style</a:t>
            </a:r>
          </a:p>
        </p:txBody>
      </p:sp>
      <p:sp>
        <p:nvSpPr>
          <p:cNvPr id="3" name="Vertical Text Placeholder 2"/>
          <p:cNvSpPr>
            <a:spLocks noGrp="1"/>
          </p:cNvSpPr>
          <p:nvPr>
            <p:ph type="body" orient="vert" idx="1"/>
          </p:nvPr>
        </p:nvSpPr>
        <p:spPr>
          <a:xfrm>
            <a:off x="4470400" y="1066800"/>
            <a:ext cx="71120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1"/>
          </p:nvPr>
        </p:nvSpPr>
        <p:spPr/>
        <p:txBody>
          <a:bodyPr/>
          <a:lstStyle>
            <a:lvl1pPr>
              <a:defRPr/>
            </a:lvl1pPr>
          </a:lstStyle>
          <a:p>
            <a:pPr>
              <a:defRPr/>
            </a:pPr>
            <a:fld id="{C96C4418-67E1-473E-964E-93AD19978697}" type="slidenum">
              <a:rPr lang="en-US"/>
              <a:pPr>
                <a:defRPr/>
              </a:pPr>
              <a:t>‹#›</a:t>
            </a:fld>
            <a:endParaRPr lang="en-US" dirty="0"/>
          </a:p>
        </p:txBody>
      </p:sp>
      <p:pic>
        <p:nvPicPr>
          <p:cNvPr id="7" name="Picture 20" descr="44.png"/>
          <p:cNvPicPr>
            <a:picLocks noChangeAspect="1"/>
          </p:cNvPicPr>
          <p:nvPr userDrawn="1"/>
        </p:nvPicPr>
        <p:blipFill>
          <a:blip r:embed="rId2" cstate="print"/>
          <a:srcRect/>
          <a:stretch>
            <a:fillRect/>
          </a:stretch>
        </p:blipFill>
        <p:spPr bwMode="auto">
          <a:xfrm>
            <a:off x="9458901" y="382142"/>
            <a:ext cx="2057399" cy="185737"/>
          </a:xfrm>
          <a:prstGeom prst="rect">
            <a:avLst/>
          </a:prstGeom>
          <a:noFill/>
          <a:ln w="9525">
            <a:noFill/>
            <a:miter lim="800000"/>
            <a:headEnd/>
            <a:tailEnd/>
          </a:ln>
        </p:spPr>
      </p:pic>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3"/>
          <p:cNvSpPr txBox="1">
            <a:spLocks/>
          </p:cNvSpPr>
          <p:nvPr/>
        </p:nvSpPr>
        <p:spPr>
          <a:xfrm>
            <a:off x="9097108" y="6324601"/>
            <a:ext cx="2860431" cy="365125"/>
          </a:xfrm>
          <a:prstGeom prst="rect">
            <a:avLst/>
          </a:prstGeom>
        </p:spPr>
        <p:txBody>
          <a:bodyPr anchor="ctr"/>
          <a:lstStyle>
            <a:lvl1pPr>
              <a:defRPr u="none">
                <a:solidFill>
                  <a:schemeClr val="bg1"/>
                </a:solidFill>
              </a:defRPr>
            </a:lvl1pPr>
          </a:lstStyle>
          <a:p>
            <a:pPr>
              <a:lnSpc>
                <a:spcPct val="95000"/>
              </a:lnSpc>
              <a:buClr>
                <a:srgbClr val="000000"/>
              </a:buClr>
              <a:buSzPct val="100000"/>
              <a:buFont typeface="Times New Roman" pitchFamily="18" charset="0"/>
              <a:buNone/>
              <a:defRPr/>
            </a:pPr>
            <a:r>
              <a:rPr lang="en-US" sz="1200"/>
              <a:t>By Chandrashekhar Deshpande</a:t>
            </a:r>
            <a:endParaRPr lang="en-US" sz="1200" dirty="0"/>
          </a:p>
        </p:txBody>
      </p:sp>
      <p:sp>
        <p:nvSpPr>
          <p:cNvPr id="2" name="Title 1"/>
          <p:cNvSpPr>
            <a:spLocks noGrp="1"/>
          </p:cNvSpPr>
          <p:nvPr>
            <p:ph type="title"/>
          </p:nvPr>
        </p:nvSpPr>
        <p:spPr>
          <a:xfrm>
            <a:off x="609600"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4" y="273052"/>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5"/>
          <p:cNvSpPr>
            <a:spLocks noGrp="1"/>
          </p:cNvSpPr>
          <p:nvPr>
            <p:ph type="sldNum" sz="quarter" idx="11"/>
          </p:nvPr>
        </p:nvSpPr>
        <p:spPr/>
        <p:txBody>
          <a:bodyPr/>
          <a:lstStyle>
            <a:lvl1pPr>
              <a:defRPr/>
            </a:lvl1pPr>
          </a:lstStyle>
          <a:p>
            <a:pPr>
              <a:defRPr/>
            </a:pPr>
            <a:fld id="{8D5B6B41-8954-43DE-9F64-5A9B17058F98}" type="slidenum">
              <a:rPr lang="en-US"/>
              <a:pPr>
                <a:defRPr/>
              </a:pPr>
              <a:t>‹#›</a:t>
            </a:fld>
            <a:endParaRPr lang="en-US" dirty="0"/>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3"/>
          <p:cNvSpPr txBox="1">
            <a:spLocks/>
          </p:cNvSpPr>
          <p:nvPr/>
        </p:nvSpPr>
        <p:spPr>
          <a:xfrm>
            <a:off x="9097108" y="6324601"/>
            <a:ext cx="2860431" cy="365125"/>
          </a:xfrm>
          <a:prstGeom prst="rect">
            <a:avLst/>
          </a:prstGeom>
        </p:spPr>
        <p:txBody>
          <a:bodyPr anchor="ctr"/>
          <a:lstStyle>
            <a:lvl1pPr>
              <a:defRPr u="none">
                <a:solidFill>
                  <a:schemeClr val="bg1"/>
                </a:solidFill>
              </a:defRPr>
            </a:lvl1pPr>
          </a:lstStyle>
          <a:p>
            <a:pPr>
              <a:lnSpc>
                <a:spcPct val="95000"/>
              </a:lnSpc>
              <a:buClr>
                <a:srgbClr val="000000"/>
              </a:buClr>
              <a:buSzPct val="100000"/>
              <a:buFont typeface="Times New Roman" pitchFamily="18" charset="0"/>
              <a:buNone/>
              <a:defRPr/>
            </a:pPr>
            <a:r>
              <a:rPr lang="en-US" sz="1200"/>
              <a:t>By Chandrashekhar Deshpande</a:t>
            </a:r>
            <a:endParaRPr lang="en-US" sz="1200" dirty="0"/>
          </a:p>
        </p:txBody>
      </p:sp>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5"/>
          <p:cNvSpPr>
            <a:spLocks noGrp="1"/>
          </p:cNvSpPr>
          <p:nvPr>
            <p:ph type="sldNum" sz="quarter" idx="11"/>
          </p:nvPr>
        </p:nvSpPr>
        <p:spPr/>
        <p:txBody>
          <a:bodyPr/>
          <a:lstStyle>
            <a:lvl1pPr>
              <a:defRPr/>
            </a:lvl1pPr>
          </a:lstStyle>
          <a:p>
            <a:pPr>
              <a:defRPr/>
            </a:pPr>
            <a:fld id="{C29BA1F5-3798-4B59-9295-59716E527105}" type="slidenum">
              <a:rPr lang="en-US"/>
              <a:pPr>
                <a:defRPr/>
              </a:pPr>
              <a:t>‹#›</a:t>
            </a:fld>
            <a:endParaRPr lang="en-US" dirty="0"/>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6" Type="http://schemas.openxmlformats.org/officeDocument/2006/relationships/theme" Target="../theme/theme3.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66800"/>
            <a:ext cx="109728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lnSpc>
                <a:spcPct val="95000"/>
              </a:lnSpc>
              <a:buClr>
                <a:srgbClr val="000000"/>
              </a:buClr>
              <a:buSzPct val="100000"/>
              <a:buFont typeface="Times New Roman" pitchFamily="18" charset="0"/>
              <a:buNone/>
              <a:defRPr sz="1200">
                <a:solidFill>
                  <a:schemeClr val="tx1">
                    <a:tint val="75000"/>
                  </a:schemeClr>
                </a:solidFill>
              </a:defRPr>
            </a:lvl1pPr>
          </a:lstStyle>
          <a:p>
            <a:pPr>
              <a:defRPr/>
            </a:pPr>
            <a:fld id="{A2FDF722-315E-43F9-A8B2-B8D5FB202082}" type="datetime1">
              <a:rPr lang="en-US"/>
              <a:pPr>
                <a:defRPr/>
              </a:pPr>
              <a:t>11/9/2022</a:t>
            </a:fld>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lnSpc>
                <a:spcPct val="95000"/>
              </a:lnSpc>
              <a:buClr>
                <a:srgbClr val="000000"/>
              </a:buClr>
              <a:buSzPct val="100000"/>
              <a:buFont typeface="Times New Roman" pitchFamily="18" charset="0"/>
              <a:buNone/>
              <a:defRPr sz="1200">
                <a:solidFill>
                  <a:schemeClr val="tx1">
                    <a:tint val="75000"/>
                  </a:schemeClr>
                </a:solidFill>
              </a:defRPr>
            </a:lvl1pPr>
          </a:lstStyle>
          <a:p>
            <a:pPr>
              <a:defRPr/>
            </a:pPr>
            <a:fld id="{480C8A4F-63C8-494F-B3DE-BC0F2478CF01}" type="slidenum">
              <a:rPr lang="en-US"/>
              <a:pPr>
                <a:defRPr/>
              </a:pPr>
              <a:t>‹#›</a:t>
            </a:fld>
            <a:endParaRPr lang="en-US" dirty="0"/>
          </a:p>
        </p:txBody>
      </p:sp>
      <p:sp>
        <p:nvSpPr>
          <p:cNvPr id="9" name="Rectangle 8"/>
          <p:cNvSpPr/>
          <p:nvPr/>
        </p:nvSpPr>
        <p:spPr>
          <a:xfrm>
            <a:off x="304800" y="228600"/>
            <a:ext cx="11582400" cy="6400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sp>
        <p:nvSpPr>
          <p:cNvPr id="11" name="Rectangle 10"/>
          <p:cNvSpPr/>
          <p:nvPr/>
        </p:nvSpPr>
        <p:spPr>
          <a:xfrm>
            <a:off x="281354" y="228600"/>
            <a:ext cx="11582400" cy="6400800"/>
          </a:xfrm>
          <a:prstGeom prst="rect">
            <a:avLst/>
          </a:prstGeom>
          <a:solidFill>
            <a:srgbClr val="0070C0">
              <a:alpha val="6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spTree>
  </p:cSld>
  <p:clrMap bg1="lt1" tx1="dk1" bg2="lt2" tx2="dk2" accent1="accent1" accent2="accent2" accent3="accent3" accent4="accent4" accent5="accent5" accent6="accent6" hlink="hlink" folHlink="folHlink"/>
  <p:sldLayoutIdLst>
    <p:sldLayoutId id="2147483928" r:id="rId1"/>
    <p:sldLayoutId id="2147484023"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8" r:id="rId11"/>
    <p:sldLayoutId id="2147483939" r:id="rId12"/>
    <p:sldLayoutId id="2147484021" r:id="rId13"/>
    <p:sldLayoutId id="2147484039" r:id="rId14"/>
  </p:sldLayoutIdLst>
  <p:transition>
    <p:fade/>
  </p:transition>
  <p:txStyles>
    <p:titleStyle>
      <a:lvl1pPr algn="l" rtl="0" eaLnBrk="1" fontAlgn="base" hangingPunct="1">
        <a:spcBef>
          <a:spcPct val="0"/>
        </a:spcBef>
        <a:spcAft>
          <a:spcPct val="0"/>
        </a:spcAft>
        <a:defRPr sz="2800" kern="12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Calibri" pitchFamily="34" charset="0"/>
        </a:defRPr>
      </a:lvl2pPr>
      <a:lvl3pPr algn="l" rtl="0" eaLnBrk="1" fontAlgn="base" hangingPunct="1">
        <a:spcBef>
          <a:spcPct val="0"/>
        </a:spcBef>
        <a:spcAft>
          <a:spcPct val="0"/>
        </a:spcAft>
        <a:defRPr sz="2800">
          <a:solidFill>
            <a:schemeClr val="bg1"/>
          </a:solidFill>
          <a:latin typeface="Calibri" pitchFamily="34" charset="0"/>
        </a:defRPr>
      </a:lvl3pPr>
      <a:lvl4pPr algn="l" rtl="0" eaLnBrk="1" fontAlgn="base" hangingPunct="1">
        <a:spcBef>
          <a:spcPct val="0"/>
        </a:spcBef>
        <a:spcAft>
          <a:spcPct val="0"/>
        </a:spcAft>
        <a:defRPr sz="2800">
          <a:solidFill>
            <a:schemeClr val="bg1"/>
          </a:solidFill>
          <a:latin typeface="Calibri" pitchFamily="34" charset="0"/>
        </a:defRPr>
      </a:lvl4pPr>
      <a:lvl5pPr algn="l" rtl="0" eaLnBrk="1" fontAlgn="base" hangingPunct="1">
        <a:spcBef>
          <a:spcPct val="0"/>
        </a:spcBef>
        <a:spcAft>
          <a:spcPct val="0"/>
        </a:spcAft>
        <a:defRPr sz="2800">
          <a:solidFill>
            <a:schemeClr val="bg1"/>
          </a:solidFill>
          <a:latin typeface="Calibri" pitchFamily="34" charset="0"/>
        </a:defRPr>
      </a:lvl5pPr>
      <a:lvl6pPr marL="457200" algn="ctr" rtl="0" eaLnBrk="1" fontAlgn="base" hangingPunct="1">
        <a:spcBef>
          <a:spcPct val="0"/>
        </a:spcBef>
        <a:spcAft>
          <a:spcPct val="0"/>
        </a:spcAft>
        <a:defRPr sz="4400">
          <a:solidFill>
            <a:schemeClr val="bg1"/>
          </a:solidFill>
          <a:latin typeface="Calibri" pitchFamily="34" charset="0"/>
        </a:defRPr>
      </a:lvl6pPr>
      <a:lvl7pPr marL="914400" algn="ctr" rtl="0" eaLnBrk="1" fontAlgn="base" hangingPunct="1">
        <a:spcBef>
          <a:spcPct val="0"/>
        </a:spcBef>
        <a:spcAft>
          <a:spcPct val="0"/>
        </a:spcAft>
        <a:defRPr sz="4400">
          <a:solidFill>
            <a:schemeClr val="bg1"/>
          </a:solidFill>
          <a:latin typeface="Calibri" pitchFamily="34" charset="0"/>
        </a:defRPr>
      </a:lvl7pPr>
      <a:lvl8pPr marL="1371600" algn="ctr" rtl="0" eaLnBrk="1" fontAlgn="base" hangingPunct="1">
        <a:spcBef>
          <a:spcPct val="0"/>
        </a:spcBef>
        <a:spcAft>
          <a:spcPct val="0"/>
        </a:spcAft>
        <a:defRPr sz="4400">
          <a:solidFill>
            <a:schemeClr val="bg1"/>
          </a:solidFill>
          <a:latin typeface="Calibri" pitchFamily="34" charset="0"/>
        </a:defRPr>
      </a:lvl8pPr>
      <a:lvl9pPr marL="1828800" algn="ctr" rtl="0" eaLnBrk="1" fontAlgn="base" hangingPunct="1">
        <a:spcBef>
          <a:spcPct val="0"/>
        </a:spcBef>
        <a:spcAft>
          <a:spcPct val="0"/>
        </a:spcAft>
        <a:defRPr sz="4400">
          <a:solidFill>
            <a:schemeClr val="bg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2800" kern="1200">
          <a:solidFill>
            <a:schemeClr val="bg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400" kern="1200">
          <a:solidFill>
            <a:schemeClr val="bg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000" kern="1200">
          <a:solidFill>
            <a:schemeClr val="bg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9191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54" y="228605"/>
            <a:ext cx="11151918" cy="757131"/>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54" y="1447802"/>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56222307"/>
      </p:ext>
    </p:extLst>
  </p:cSld>
  <p:clrMap bg1="dk1" tx1="lt1" bg2="dk2" tx2="lt2" accent1="accent1" accent2="accent2" accent3="accent3" accent4="accent4" accent5="accent5" accent6="accent6" hlink="hlink" folHlink="folHlink"/>
  <p:sldLayoutIdLst>
    <p:sldLayoutId id="2147484028" r:id="rId1"/>
    <p:sldLayoutId id="2147484029" r:id="rId2"/>
    <p:sldLayoutId id="2147484030" r:id="rId3"/>
    <p:sldLayoutId id="2147484031" r:id="rId4"/>
    <p:sldLayoutId id="2147484032" r:id="rId5"/>
    <p:sldLayoutId id="2147484033" r:id="rId6"/>
    <p:sldLayoutId id="2147484034" r:id="rId7"/>
    <p:sldLayoutId id="2147484035" r:id="rId8"/>
    <p:sldLayoutId id="2147484036" r:id="rId9"/>
    <p:sldLayoutId id="2147484037" r:id="rId10"/>
    <p:sldLayoutId id="2147484038" r:id="rId11"/>
  </p:sldLayoutIdLst>
  <p:transition>
    <p:wipe dir="r"/>
  </p:transition>
  <p:txStyles>
    <p:titleStyle>
      <a:lvl1pPr algn="l" defTabSz="913960" rtl="0" eaLnBrk="1" latinLnBrk="0" hangingPunct="1">
        <a:lnSpc>
          <a:spcPct val="90000"/>
        </a:lnSpc>
        <a:spcBef>
          <a:spcPct val="0"/>
        </a:spcBef>
        <a:buNone/>
        <a:defRPr lang="en-US" sz="55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5919" indent="-345919" algn="l" defTabSz="913960" rtl="0" eaLnBrk="1" latinLnBrk="0" hangingPunct="1">
        <a:lnSpc>
          <a:spcPct val="90000"/>
        </a:lnSpc>
        <a:spcBef>
          <a:spcPct val="20000"/>
        </a:spcBef>
        <a:buSzPct val="90000"/>
        <a:buFont typeface="Arial" pitchFamily="34" charset="0"/>
        <a:buChar char="•"/>
        <a:defRPr sz="3167"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961" indent="-284036" algn="l" defTabSz="913960" rtl="0" eaLnBrk="1" latinLnBrk="0" hangingPunct="1">
        <a:lnSpc>
          <a:spcPct val="90000"/>
        </a:lnSpc>
        <a:spcBef>
          <a:spcPct val="20000"/>
        </a:spcBef>
        <a:buSzPct val="90000"/>
        <a:buFont typeface="Arial" pitchFamily="34" charset="0"/>
        <a:buChar char="•"/>
        <a:tabLst>
          <a:tab pos="629961" algn="l"/>
        </a:tabLst>
        <a:defRPr sz="2833"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997" indent="-284036" algn="l" defTabSz="913960" rtl="0" eaLnBrk="1" latinLnBrk="0" hangingPunct="1">
        <a:lnSpc>
          <a:spcPct val="90000"/>
        </a:lnSpc>
        <a:spcBef>
          <a:spcPct val="20000"/>
        </a:spcBef>
        <a:buSzPct val="90000"/>
        <a:buFont typeface="Arial" pitchFamily="34" charset="0"/>
        <a:buChar char="•"/>
        <a:defRPr sz="2417"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072" indent="-223739" algn="l" defTabSz="913960" rtl="0" eaLnBrk="1" latinLnBrk="0" hangingPunct="1">
        <a:lnSpc>
          <a:spcPct val="90000"/>
        </a:lnSpc>
        <a:spcBef>
          <a:spcPct val="20000"/>
        </a:spcBef>
        <a:buSzPct val="90000"/>
        <a:buFont typeface="Arial" pitchFamily="34" charset="0"/>
        <a:buChar char="•"/>
        <a:tabLst>
          <a:tab pos="913997"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161" indent="-230087" algn="l" defTabSz="913960"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3394" indent="-228490" algn="l" defTabSz="91396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373" indent="-228490" algn="l" defTabSz="91396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353" indent="-228490" algn="l" defTabSz="91396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336" indent="-228490" algn="l" defTabSz="91396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960" rtl="0" eaLnBrk="1" latinLnBrk="0" hangingPunct="1">
        <a:defRPr sz="1833" kern="1200">
          <a:solidFill>
            <a:schemeClr val="tx1"/>
          </a:solidFill>
          <a:latin typeface="+mn-lt"/>
          <a:ea typeface="+mn-ea"/>
          <a:cs typeface="+mn-cs"/>
        </a:defRPr>
      </a:lvl1pPr>
      <a:lvl2pPr marL="456981" algn="l" defTabSz="913960" rtl="0" eaLnBrk="1" latinLnBrk="0" hangingPunct="1">
        <a:defRPr sz="1833" kern="1200">
          <a:solidFill>
            <a:schemeClr val="tx1"/>
          </a:solidFill>
          <a:latin typeface="+mn-lt"/>
          <a:ea typeface="+mn-ea"/>
          <a:cs typeface="+mn-cs"/>
        </a:defRPr>
      </a:lvl2pPr>
      <a:lvl3pPr marL="913960" algn="l" defTabSz="913960" rtl="0" eaLnBrk="1" latinLnBrk="0" hangingPunct="1">
        <a:defRPr sz="1833" kern="1200">
          <a:solidFill>
            <a:schemeClr val="tx1"/>
          </a:solidFill>
          <a:latin typeface="+mn-lt"/>
          <a:ea typeface="+mn-ea"/>
          <a:cs typeface="+mn-cs"/>
        </a:defRPr>
      </a:lvl3pPr>
      <a:lvl4pPr marL="1370942" algn="l" defTabSz="913960" rtl="0" eaLnBrk="1" latinLnBrk="0" hangingPunct="1">
        <a:defRPr sz="1833" kern="1200">
          <a:solidFill>
            <a:schemeClr val="tx1"/>
          </a:solidFill>
          <a:latin typeface="+mn-lt"/>
          <a:ea typeface="+mn-ea"/>
          <a:cs typeface="+mn-cs"/>
        </a:defRPr>
      </a:lvl4pPr>
      <a:lvl5pPr marL="1827923" algn="l" defTabSz="913960" rtl="0" eaLnBrk="1" latinLnBrk="0" hangingPunct="1">
        <a:defRPr sz="1833" kern="1200">
          <a:solidFill>
            <a:schemeClr val="tx1"/>
          </a:solidFill>
          <a:latin typeface="+mn-lt"/>
          <a:ea typeface="+mn-ea"/>
          <a:cs typeface="+mn-cs"/>
        </a:defRPr>
      </a:lvl5pPr>
      <a:lvl6pPr marL="2284903" algn="l" defTabSz="913960" rtl="0" eaLnBrk="1" latinLnBrk="0" hangingPunct="1">
        <a:defRPr sz="1833" kern="1200">
          <a:solidFill>
            <a:schemeClr val="tx1"/>
          </a:solidFill>
          <a:latin typeface="+mn-lt"/>
          <a:ea typeface="+mn-ea"/>
          <a:cs typeface="+mn-cs"/>
        </a:defRPr>
      </a:lvl6pPr>
      <a:lvl7pPr marL="2741884" algn="l" defTabSz="913960" rtl="0" eaLnBrk="1" latinLnBrk="0" hangingPunct="1">
        <a:defRPr sz="1833" kern="1200">
          <a:solidFill>
            <a:schemeClr val="tx1"/>
          </a:solidFill>
          <a:latin typeface="+mn-lt"/>
          <a:ea typeface="+mn-ea"/>
          <a:cs typeface="+mn-cs"/>
        </a:defRPr>
      </a:lvl7pPr>
      <a:lvl8pPr marL="3198863" algn="l" defTabSz="913960" rtl="0" eaLnBrk="1" latinLnBrk="0" hangingPunct="1">
        <a:defRPr sz="1833" kern="1200">
          <a:solidFill>
            <a:schemeClr val="tx1"/>
          </a:solidFill>
          <a:latin typeface="+mn-lt"/>
          <a:ea typeface="+mn-ea"/>
          <a:cs typeface="+mn-cs"/>
        </a:defRPr>
      </a:lvl8pPr>
      <a:lvl9pPr marL="3655843" algn="l" defTabSz="913960" rtl="0" eaLnBrk="1" latinLnBrk="0" hangingPunct="1">
        <a:defRPr sz="183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A2FDF722-315E-43F9-A8B2-B8D5FB202082}" type="datetime1">
              <a:rPr lang="en-US" smtClean="0"/>
              <a:pPr>
                <a:defRPr/>
              </a:pPr>
              <a:t>11/9/2022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80C8A4F-63C8-494F-B3DE-BC0F2478CF01}" type="slidenum">
              <a:rPr lang="en-US" smtClean="0"/>
              <a:pPr>
                <a:defRPr/>
              </a:pPr>
              <a:t>‹#›</a:t>
            </a:fld>
            <a:endParaRPr lang="en-US" dirty="0"/>
          </a:p>
        </p:txBody>
      </p:sp>
    </p:spTree>
    <p:extLst>
      <p:ext uri="{BB962C8B-B14F-4D97-AF65-F5344CB8AC3E}">
        <p14:creationId xmlns:p14="http://schemas.microsoft.com/office/powerpoint/2010/main" val="3663334052"/>
      </p:ext>
    </p:extLst>
  </p:cSld>
  <p:clrMap bg1="lt1" tx1="dk1" bg2="lt2" tx2="dk2" accent1="accent1" accent2="accent2" accent3="accent3" accent4="accent4" accent5="accent5" accent6="accent6" hlink="hlink" folHlink="folHlink"/>
  <p:sldLayoutIdLst>
    <p:sldLayoutId id="2147484059" r:id="rId1"/>
    <p:sldLayoutId id="2147484060" r:id="rId2"/>
    <p:sldLayoutId id="2147484061" r:id="rId3"/>
    <p:sldLayoutId id="2147484062" r:id="rId4"/>
    <p:sldLayoutId id="2147484063" r:id="rId5"/>
    <p:sldLayoutId id="2147484064" r:id="rId6"/>
    <p:sldLayoutId id="2147484065" r:id="rId7"/>
    <p:sldLayoutId id="2147484066" r:id="rId8"/>
    <p:sldLayoutId id="2147484067" r:id="rId9"/>
    <p:sldLayoutId id="2147484068" r:id="rId10"/>
    <p:sldLayoutId id="2147484069" r:id="rId11"/>
    <p:sldLayoutId id="2147484070" r:id="rId12"/>
    <p:sldLayoutId id="2147484071" r:id="rId13"/>
    <p:sldLayoutId id="2147484074" r:id="rId14"/>
    <p:sldLayoutId id="2147484075"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11" Type="http://schemas.openxmlformats.org/officeDocument/2006/relationships/image" Target="../media/image19.pn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3.jpeg"/><Relationship Id="rId9" Type="http://schemas.openxmlformats.org/officeDocument/2006/relationships/image" Target="../media/image17.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hyperlink" Target="https://docs.azuredatabricks.net/getting-started/index.html#getting-started-guide" TargetMode="External"/><Relationship Id="rId2" Type="http://schemas.openxmlformats.org/officeDocument/2006/relationships/notesSlide" Target="../notesSlides/notesSlide5.xml"/><Relationship Id="rId1" Type="http://schemas.openxmlformats.org/officeDocument/2006/relationships/slideLayout" Target="../slideLayouts/slideLayout28.xml"/><Relationship Id="rId5" Type="http://schemas.openxmlformats.org/officeDocument/2006/relationships/hyperlink" Target="https://docs.azuredatabricks.net/user-guide/dev-tools/index.html" TargetMode="External"/><Relationship Id="rId4" Type="http://schemas.openxmlformats.org/officeDocument/2006/relationships/hyperlink" Target="https://docs.azuredatabricks.net/user-guide/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5EED4D1-2C9B-4556-B1D8-7DBA7A7C3797}"/>
              </a:ext>
            </a:extLst>
          </p:cNvPr>
          <p:cNvSpPr>
            <a:spLocks noGrp="1"/>
          </p:cNvSpPr>
          <p:nvPr>
            <p:ph type="ctrTitle"/>
          </p:nvPr>
        </p:nvSpPr>
        <p:spPr>
          <a:xfrm>
            <a:off x="6973133" y="2927100"/>
            <a:ext cx="4938945" cy="1065643"/>
          </a:xfrm>
        </p:spPr>
        <p:txBody>
          <a:bodyPr anchor="ctr">
            <a:normAutofit fontScale="90000"/>
          </a:bodyPr>
          <a:lstStyle/>
          <a:p>
            <a:r>
              <a:rPr lang="en-US" dirty="0"/>
              <a:t>Azure Databricks</a:t>
            </a:r>
            <a:br>
              <a:rPr lang="en-US" dirty="0"/>
            </a:br>
            <a:r>
              <a:rPr lang="en-US" dirty="0"/>
              <a:t>Delta Live Tables</a:t>
            </a:r>
          </a:p>
        </p:txBody>
      </p:sp>
      <p:sp>
        <p:nvSpPr>
          <p:cNvPr id="2" name="Text Placeholder 1"/>
          <p:cNvSpPr>
            <a:spLocks noGrp="1"/>
          </p:cNvSpPr>
          <p:nvPr>
            <p:ph type="subTitle" idx="1"/>
          </p:nvPr>
        </p:nvSpPr>
        <p:spPr>
          <a:xfrm>
            <a:off x="3600592" y="4173967"/>
            <a:ext cx="8311486" cy="1299202"/>
          </a:xfrm>
        </p:spPr>
        <p:txBody>
          <a:bodyPr>
            <a:normAutofit/>
          </a:bodyPr>
          <a:lstStyle/>
          <a:p>
            <a:pPr algn="l"/>
            <a:r>
              <a:rPr lang="en-US" sz="2800" b="1" dirty="0"/>
              <a:t>Chandrashekhar Deshpande</a:t>
            </a:r>
          </a:p>
        </p:txBody>
      </p:sp>
      <p:pic>
        <p:nvPicPr>
          <p:cNvPr id="4" name="Picture 3" descr="Java.png"/>
          <p:cNvPicPr>
            <a:picLocks noChangeAspect="1"/>
          </p:cNvPicPr>
          <p:nvPr/>
        </p:nvPicPr>
        <p:blipFill>
          <a:blip r:embed="rId3" cstate="print"/>
          <a:stretch>
            <a:fillRect/>
          </a:stretch>
        </p:blipFill>
        <p:spPr>
          <a:xfrm>
            <a:off x="9926171" y="5940703"/>
            <a:ext cx="942009" cy="581364"/>
          </a:xfrm>
          <a:prstGeom prst="rect">
            <a:avLst/>
          </a:prstGeom>
        </p:spPr>
      </p:pic>
      <p:pic>
        <p:nvPicPr>
          <p:cNvPr id="6" name="Picture 5" descr="Tomcat.jpg"/>
          <p:cNvPicPr>
            <a:picLocks noChangeAspect="1"/>
          </p:cNvPicPr>
          <p:nvPr/>
        </p:nvPicPr>
        <p:blipFill>
          <a:blip r:embed="rId4" cstate="print"/>
          <a:stretch>
            <a:fillRect/>
          </a:stretch>
        </p:blipFill>
        <p:spPr>
          <a:xfrm>
            <a:off x="7795001" y="5918847"/>
            <a:ext cx="664221" cy="660220"/>
          </a:xfrm>
          <a:prstGeom prst="rect">
            <a:avLst/>
          </a:prstGeom>
        </p:spPr>
      </p:pic>
      <p:sp>
        <p:nvSpPr>
          <p:cNvPr id="3074" name="AutoShape 2" descr="Image result for Icons for Spring framework"/>
          <p:cNvSpPr>
            <a:spLocks noChangeAspect="1" noChangeArrowheads="1"/>
          </p:cNvSpPr>
          <p:nvPr/>
        </p:nvSpPr>
        <p:spPr bwMode="auto">
          <a:xfrm>
            <a:off x="0" y="-136525"/>
            <a:ext cx="1962150" cy="1143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0418" name="Picture 2" descr="Google Cloud Platform"/>
          <p:cNvPicPr>
            <a:picLocks noChangeAspect="1" noChangeArrowheads="1"/>
          </p:cNvPicPr>
          <p:nvPr/>
        </p:nvPicPr>
        <p:blipFill>
          <a:blip r:embed="rId5" cstate="print"/>
          <a:srcRect/>
          <a:stretch>
            <a:fillRect/>
          </a:stretch>
        </p:blipFill>
        <p:spPr bwMode="auto">
          <a:xfrm>
            <a:off x="911225" y="5663336"/>
            <a:ext cx="1938438" cy="247940"/>
          </a:xfrm>
          <a:prstGeom prst="rect">
            <a:avLst/>
          </a:prstGeom>
          <a:noFill/>
        </p:spPr>
      </p:pic>
      <p:pic>
        <p:nvPicPr>
          <p:cNvPr id="60420" name="Picture 4" descr="Amazon Web Services"/>
          <p:cNvPicPr>
            <a:picLocks noChangeAspect="1" noChangeArrowheads="1"/>
          </p:cNvPicPr>
          <p:nvPr/>
        </p:nvPicPr>
        <p:blipFill>
          <a:blip r:embed="rId6" cstate="print"/>
          <a:srcRect/>
          <a:stretch>
            <a:fillRect/>
          </a:stretch>
        </p:blipFill>
        <p:spPr bwMode="auto">
          <a:xfrm>
            <a:off x="3602261" y="5940703"/>
            <a:ext cx="1562100" cy="571501"/>
          </a:xfrm>
          <a:prstGeom prst="rect">
            <a:avLst/>
          </a:prstGeom>
          <a:noFill/>
        </p:spPr>
      </p:pic>
      <p:pic>
        <p:nvPicPr>
          <p:cNvPr id="15" name="Picture 14"/>
          <p:cNvPicPr>
            <a:picLocks noChangeAspect="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5152" y="6182705"/>
            <a:ext cx="1938438" cy="225258"/>
          </a:xfrm>
          <a:prstGeom prst="rect">
            <a:avLst/>
          </a:prstGeom>
        </p:spPr>
      </p:pic>
      <p:pic>
        <p:nvPicPr>
          <p:cNvPr id="16" name="Picture 15"/>
          <p:cNvPicPr>
            <a:picLocks noChangeAspect="1"/>
          </p:cNvPicPr>
          <p:nvPr/>
        </p:nvPicPr>
        <p:blipFill>
          <a:blip r:embed="rId9"/>
          <a:stretch>
            <a:fillRect/>
          </a:stretch>
        </p:blipFill>
        <p:spPr>
          <a:xfrm>
            <a:off x="8838928" y="6144072"/>
            <a:ext cx="926909" cy="411038"/>
          </a:xfrm>
          <a:prstGeom prst="rect">
            <a:avLst/>
          </a:prstGeom>
        </p:spPr>
      </p:pic>
      <p:pic>
        <p:nvPicPr>
          <p:cNvPr id="18" name="Picture 17">
            <a:extLst>
              <a:ext uri="{FF2B5EF4-FFF2-40B4-BE49-F238E27FC236}">
                <a16:creationId xmlns:a16="http://schemas.microsoft.com/office/drawing/2014/main" id="{27C9F3EB-9187-4190-8E67-FEF395E00658}"/>
              </a:ext>
            </a:extLst>
          </p:cNvPr>
          <p:cNvPicPr>
            <a:picLocks noChangeAspect="1"/>
          </p:cNvPicPr>
          <p:nvPr/>
        </p:nvPicPr>
        <p:blipFill>
          <a:blip r:embed="rId10"/>
          <a:stretch>
            <a:fillRect/>
          </a:stretch>
        </p:blipFill>
        <p:spPr>
          <a:xfrm>
            <a:off x="11103513" y="5752321"/>
            <a:ext cx="808565" cy="860767"/>
          </a:xfrm>
          <a:prstGeom prst="rect">
            <a:avLst/>
          </a:prstGeom>
        </p:spPr>
      </p:pic>
      <p:pic>
        <p:nvPicPr>
          <p:cNvPr id="13" name="Picture 12">
            <a:extLst>
              <a:ext uri="{FF2B5EF4-FFF2-40B4-BE49-F238E27FC236}">
                <a16:creationId xmlns:a16="http://schemas.microsoft.com/office/drawing/2014/main" id="{2F752AAA-4B9B-4453-A531-46D27CAB4C69}"/>
              </a:ext>
            </a:extLst>
          </p:cNvPr>
          <p:cNvPicPr>
            <a:picLocks noChangeAspect="1"/>
          </p:cNvPicPr>
          <p:nvPr/>
        </p:nvPicPr>
        <p:blipFill>
          <a:blip r:embed="rId11"/>
          <a:stretch>
            <a:fillRect/>
          </a:stretch>
        </p:blipFill>
        <p:spPr>
          <a:xfrm>
            <a:off x="5337032" y="5921899"/>
            <a:ext cx="2457969" cy="609108"/>
          </a:xfrm>
          <a:prstGeom prst="rect">
            <a:avLst/>
          </a:prstGeom>
        </p:spPr>
      </p:pic>
    </p:spTree>
    <p:extLst>
      <p:ext uri="{BB962C8B-B14F-4D97-AF65-F5344CB8AC3E}">
        <p14:creationId xmlns:p14="http://schemas.microsoft.com/office/powerpoint/2010/main" val="2637442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4809A-2BC9-4F08-B082-77A5B6494401}"/>
              </a:ext>
            </a:extLst>
          </p:cNvPr>
          <p:cNvSpPr>
            <a:spLocks noGrp="1"/>
          </p:cNvSpPr>
          <p:nvPr>
            <p:ph type="title"/>
          </p:nvPr>
        </p:nvSpPr>
        <p:spPr>
          <a:xfrm>
            <a:off x="395785" y="365125"/>
            <a:ext cx="11382233" cy="767639"/>
          </a:xfrm>
        </p:spPr>
        <p:txBody>
          <a:bodyPr vert="horz" lIns="91440" tIns="45720" rIns="91440" bIns="45720" rtlCol="0" anchor="ctr">
            <a:normAutofit/>
          </a:bodyPr>
          <a:lstStyle/>
          <a:p>
            <a:r>
              <a:rPr lang="en-US" kern="1200">
                <a:latin typeface="Segoe UI Semibold" panose="020B0702040204020203" pitchFamily="34" charset="0"/>
                <a:ea typeface="Segoe UI" panose="020B0502040204020203" pitchFamily="34" charset="0"/>
                <a:cs typeface="Segoe UI" panose="020B0502040204020203" pitchFamily="34" charset="0"/>
              </a:rPr>
              <a:t>Delta Live Table Concepts</a:t>
            </a:r>
          </a:p>
        </p:txBody>
      </p:sp>
      <p:graphicFrame>
        <p:nvGraphicFramePr>
          <p:cNvPr id="5" name="Content Placeholder 2">
            <a:extLst>
              <a:ext uri="{FF2B5EF4-FFF2-40B4-BE49-F238E27FC236}">
                <a16:creationId xmlns:a16="http://schemas.microsoft.com/office/drawing/2014/main" id="{93D2D22B-7481-B642-7760-4E3B94D382F3}"/>
              </a:ext>
            </a:extLst>
          </p:cNvPr>
          <p:cNvGraphicFramePr/>
          <p:nvPr>
            <p:extLst>
              <p:ext uri="{D42A27DB-BD31-4B8C-83A1-F6EECF244321}">
                <p14:modId xmlns:p14="http://schemas.microsoft.com/office/powerpoint/2010/main" val="1194937087"/>
              </p:ext>
            </p:extLst>
          </p:nvPr>
        </p:nvGraphicFramePr>
        <p:xfrm>
          <a:off x="395785" y="1443897"/>
          <a:ext cx="11382233" cy="50455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5570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2354F-A8DC-10E2-D6A5-3A13DAE63D15}"/>
              </a:ext>
            </a:extLst>
          </p:cNvPr>
          <p:cNvSpPr>
            <a:spLocks noGrp="1"/>
          </p:cNvSpPr>
          <p:nvPr>
            <p:ph type="title"/>
          </p:nvPr>
        </p:nvSpPr>
        <p:spPr/>
        <p:txBody>
          <a:bodyPr/>
          <a:lstStyle/>
          <a:p>
            <a:r>
              <a:rPr lang="en-US" dirty="0"/>
              <a:t>Delta Live Table Concepts: Manage Data Quality</a:t>
            </a:r>
            <a:endParaRPr lang="en-IN" dirty="0"/>
          </a:p>
        </p:txBody>
      </p:sp>
      <p:sp>
        <p:nvSpPr>
          <p:cNvPr id="3" name="Content Placeholder 2">
            <a:extLst>
              <a:ext uri="{FF2B5EF4-FFF2-40B4-BE49-F238E27FC236}">
                <a16:creationId xmlns:a16="http://schemas.microsoft.com/office/drawing/2014/main" id="{D86A2B06-B5AE-4029-0688-1C6CFA7EE903}"/>
              </a:ext>
            </a:extLst>
          </p:cNvPr>
          <p:cNvSpPr txBox="1">
            <a:spLocks/>
          </p:cNvSpPr>
          <p:nvPr/>
        </p:nvSpPr>
        <p:spPr>
          <a:xfrm>
            <a:off x="404883" y="1360124"/>
            <a:ext cx="11382233" cy="513275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dirty="0"/>
              <a:t>The Expectations:</a:t>
            </a:r>
            <a:endParaRPr lang="en-US" dirty="0">
              <a:solidFill>
                <a:srgbClr val="171717"/>
              </a:solidFill>
              <a:latin typeface="Segoe UI" panose="020B0502040204020203" pitchFamily="34" charset="0"/>
            </a:endParaRPr>
          </a:p>
          <a:p>
            <a:pPr lvl="1" algn="just"/>
            <a:r>
              <a:rPr lang="en-US" dirty="0"/>
              <a:t>An elegant approach to manage Data Quality</a:t>
            </a:r>
          </a:p>
          <a:p>
            <a:pPr lvl="1" algn="just"/>
            <a:r>
              <a:rPr lang="en-US" dirty="0"/>
              <a:t>They define data quality constraints on contents of the data set.</a:t>
            </a:r>
          </a:p>
          <a:p>
            <a:pPr lvl="1" algn="just"/>
            <a:r>
              <a:rPr lang="en-US" dirty="0"/>
              <a:t>Can be define using decoration in Python or constraints in SQL</a:t>
            </a:r>
          </a:p>
          <a:p>
            <a:pPr lvl="1" algn="just"/>
            <a:r>
              <a:rPr lang="en-US" dirty="0"/>
              <a:t>Expectation Decorators accept Python Dictionary with key-value pair of Constraint name and Constraint condition.</a:t>
            </a:r>
          </a:p>
          <a:p>
            <a:pPr lvl="1" algn="just"/>
            <a:r>
              <a:rPr lang="en-US" dirty="0"/>
              <a:t>Data Quality metrics can be observed by querying Delta Live Tables event log.</a:t>
            </a:r>
          </a:p>
          <a:p>
            <a:pPr lvl="1" algn="just"/>
            <a:r>
              <a:rPr lang="en-US" dirty="0"/>
              <a:t>Define expectations to retain records that fail validation, drop records that fail validation, or halt the pipeline when a record fails validation.</a:t>
            </a:r>
          </a:p>
          <a:p>
            <a:pPr lvl="1" algn="just"/>
            <a:endParaRPr lang="en-US" dirty="0"/>
          </a:p>
          <a:p>
            <a:pPr algn="just"/>
            <a:endParaRPr lang="en-US" dirty="0"/>
          </a:p>
          <a:p>
            <a:pPr algn="just"/>
            <a:endParaRPr lang="en-US" dirty="0"/>
          </a:p>
        </p:txBody>
      </p:sp>
    </p:spTree>
    <p:extLst>
      <p:ext uri="{BB962C8B-B14F-4D97-AF65-F5344CB8AC3E}">
        <p14:creationId xmlns:p14="http://schemas.microsoft.com/office/powerpoint/2010/main" val="1052507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A2CC0-1E92-017C-28DB-B99CBFEE8762}"/>
              </a:ext>
            </a:extLst>
          </p:cNvPr>
          <p:cNvSpPr>
            <a:spLocks noGrp="1"/>
          </p:cNvSpPr>
          <p:nvPr>
            <p:ph type="title"/>
          </p:nvPr>
        </p:nvSpPr>
        <p:spPr/>
        <p:txBody>
          <a:bodyPr/>
          <a:lstStyle/>
          <a:p>
            <a:r>
              <a:rPr lang="en-US" dirty="0"/>
              <a:t>Manage Data Quality with single data quality constraint</a:t>
            </a:r>
            <a:endParaRPr lang="en-IN" dirty="0"/>
          </a:p>
        </p:txBody>
      </p:sp>
      <p:sp>
        <p:nvSpPr>
          <p:cNvPr id="3" name="Content Placeholder 2">
            <a:extLst>
              <a:ext uri="{FF2B5EF4-FFF2-40B4-BE49-F238E27FC236}">
                <a16:creationId xmlns:a16="http://schemas.microsoft.com/office/drawing/2014/main" id="{868C39ED-8FD9-D822-9E4B-5D281AB248C2}"/>
              </a:ext>
            </a:extLst>
          </p:cNvPr>
          <p:cNvSpPr txBox="1">
            <a:spLocks/>
          </p:cNvSpPr>
          <p:nvPr/>
        </p:nvSpPr>
        <p:spPr>
          <a:xfrm>
            <a:off x="404883" y="1360125"/>
            <a:ext cx="11382233" cy="94201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dirty="0"/>
              <a:t>The Expectations:</a:t>
            </a:r>
            <a:r>
              <a:rPr lang="en-US" b="1" dirty="0">
                <a:solidFill>
                  <a:srgbClr val="171717"/>
                </a:solidFill>
                <a:latin typeface="Segoe UI" panose="020B0502040204020203" pitchFamily="34" charset="0"/>
              </a:rPr>
              <a:t>  </a:t>
            </a:r>
            <a:r>
              <a:rPr lang="en-US" dirty="0"/>
              <a:t>The expectations expect, </a:t>
            </a:r>
            <a:r>
              <a:rPr lang="en-US" dirty="0" err="1"/>
              <a:t>expect_or_drop</a:t>
            </a:r>
            <a:r>
              <a:rPr lang="en-US" dirty="0"/>
              <a:t>, </a:t>
            </a:r>
            <a:r>
              <a:rPr lang="en-US" dirty="0" err="1"/>
              <a:t>expect_or_fail</a:t>
            </a:r>
            <a:r>
              <a:rPr lang="en-US" dirty="0"/>
              <a:t> can define single data quality constraint.</a:t>
            </a:r>
          </a:p>
          <a:p>
            <a:pPr algn="just"/>
            <a:endParaRPr lang="en-US" dirty="0"/>
          </a:p>
          <a:p>
            <a:pPr algn="just"/>
            <a:endParaRPr lang="en-US" dirty="0"/>
          </a:p>
        </p:txBody>
      </p:sp>
      <p:graphicFrame>
        <p:nvGraphicFramePr>
          <p:cNvPr id="4" name="Table 4">
            <a:extLst>
              <a:ext uri="{FF2B5EF4-FFF2-40B4-BE49-F238E27FC236}">
                <a16:creationId xmlns:a16="http://schemas.microsoft.com/office/drawing/2014/main" id="{755342DE-FC11-2632-10DC-31FE4DB83868}"/>
              </a:ext>
            </a:extLst>
          </p:cNvPr>
          <p:cNvGraphicFramePr>
            <a:graphicFrameLocks noGrp="1"/>
          </p:cNvGraphicFramePr>
          <p:nvPr>
            <p:extLst>
              <p:ext uri="{D42A27DB-BD31-4B8C-83A1-F6EECF244321}">
                <p14:modId xmlns:p14="http://schemas.microsoft.com/office/powerpoint/2010/main" val="559549115"/>
              </p:ext>
            </p:extLst>
          </p:nvPr>
        </p:nvGraphicFramePr>
        <p:xfrm>
          <a:off x="558203" y="2245995"/>
          <a:ext cx="11228913" cy="4272280"/>
        </p:xfrm>
        <a:graphic>
          <a:graphicData uri="http://schemas.openxmlformats.org/drawingml/2006/table">
            <a:tbl>
              <a:tblPr firstRow="1" bandRow="1">
                <a:tableStyleId>{5C22544A-7EE6-4342-B048-85BDC9FD1C3A}</a:tableStyleId>
              </a:tblPr>
              <a:tblGrid>
                <a:gridCol w="4551680">
                  <a:extLst>
                    <a:ext uri="{9D8B030D-6E8A-4147-A177-3AD203B41FA5}">
                      <a16:colId xmlns:a16="http://schemas.microsoft.com/office/drawing/2014/main" val="3871033497"/>
                    </a:ext>
                  </a:extLst>
                </a:gridCol>
                <a:gridCol w="6677233">
                  <a:extLst>
                    <a:ext uri="{9D8B030D-6E8A-4147-A177-3AD203B41FA5}">
                      <a16:colId xmlns:a16="http://schemas.microsoft.com/office/drawing/2014/main" val="305736421"/>
                    </a:ext>
                  </a:extLst>
                </a:gridCol>
              </a:tblGrid>
              <a:tr h="370840">
                <a:tc>
                  <a:txBody>
                    <a:bodyPr/>
                    <a:lstStyle/>
                    <a:p>
                      <a:r>
                        <a:rPr lang="en-US" dirty="0"/>
                        <a:t>Expectation type</a:t>
                      </a:r>
                      <a:endParaRPr lang="en-IN" dirty="0"/>
                    </a:p>
                  </a:txBody>
                  <a:tcPr/>
                </a:tc>
                <a:tc>
                  <a:txBody>
                    <a:bodyPr/>
                    <a:lstStyle/>
                    <a:p>
                      <a:r>
                        <a:rPr lang="en-US" dirty="0"/>
                        <a:t>Example</a:t>
                      </a:r>
                      <a:endParaRPr lang="en-IN" dirty="0"/>
                    </a:p>
                  </a:txBody>
                  <a:tcPr/>
                </a:tc>
                <a:extLst>
                  <a:ext uri="{0D108BD9-81ED-4DB2-BD59-A6C34878D82A}">
                    <a16:rowId xmlns:a16="http://schemas.microsoft.com/office/drawing/2014/main" val="2078754724"/>
                  </a:ext>
                </a:extLst>
              </a:tr>
              <a:tr h="370840">
                <a:tc>
                  <a:txBody>
                    <a:bodyPr/>
                    <a:lstStyle/>
                    <a:p>
                      <a:r>
                        <a:rPr lang="en-US" sz="2000" b="1" dirty="0"/>
                        <a:t>Retain Invalid Records</a:t>
                      </a:r>
                      <a:endParaRPr lang="en-IN" sz="2000" b="1" dirty="0"/>
                    </a:p>
                  </a:txBody>
                  <a:tcPr/>
                </a:tc>
                <a:tc>
                  <a:txBody>
                    <a:bodyPr/>
                    <a:lstStyle/>
                    <a:p>
                      <a:r>
                        <a:rPr lang="it-IT" dirty="0"/>
                        <a:t>@dlt.expect("valid timestamp", "col(“timestamp”) &gt; '2012-01-01'")</a:t>
                      </a:r>
                      <a:endParaRPr lang="en-IN" dirty="0"/>
                    </a:p>
                  </a:txBody>
                  <a:tcPr/>
                </a:tc>
                <a:extLst>
                  <a:ext uri="{0D108BD9-81ED-4DB2-BD59-A6C34878D82A}">
                    <a16:rowId xmlns:a16="http://schemas.microsoft.com/office/drawing/2014/main" val="2525273862"/>
                  </a:ext>
                </a:extLst>
              </a:tr>
              <a:tr h="370840">
                <a:tc>
                  <a:txBody>
                    <a:bodyPr/>
                    <a:lstStyle/>
                    <a:p>
                      <a:r>
                        <a:rPr lang="en-US" sz="1800" b="0" i="0" kern="1200" dirty="0">
                          <a:solidFill>
                            <a:schemeClr val="dk1"/>
                          </a:solidFill>
                          <a:effectLst/>
                          <a:latin typeface="+mn-lt"/>
                          <a:ea typeface="+mn-ea"/>
                          <a:cs typeface="+mn-cs"/>
                        </a:rPr>
                        <a:t>Records that violate the expectation are added to the target dataset along with valid records</a:t>
                      </a:r>
                      <a:endParaRPr lang="en-IN" dirty="0"/>
                    </a:p>
                  </a:txBody>
                  <a:tcPr/>
                </a:tc>
                <a:tc>
                  <a:txBody>
                    <a:bodyPr/>
                    <a:lstStyle/>
                    <a:p>
                      <a:r>
                        <a:rPr lang="en-US" dirty="0"/>
                        <a:t>CONSTRAINT </a:t>
                      </a:r>
                      <a:r>
                        <a:rPr lang="en-US" dirty="0" err="1"/>
                        <a:t>valid_timestamp</a:t>
                      </a:r>
                      <a:r>
                        <a:rPr lang="en-US" dirty="0"/>
                        <a:t> EXPECT (timestamp &gt; '2012-01-01')</a:t>
                      </a:r>
                      <a:endParaRPr lang="en-IN" dirty="0"/>
                    </a:p>
                  </a:txBody>
                  <a:tcPr/>
                </a:tc>
                <a:extLst>
                  <a:ext uri="{0D108BD9-81ED-4DB2-BD59-A6C34878D82A}">
                    <a16:rowId xmlns:a16="http://schemas.microsoft.com/office/drawing/2014/main" val="1570272238"/>
                  </a:ext>
                </a:extLst>
              </a:tr>
              <a:tr h="370840">
                <a:tc>
                  <a:txBody>
                    <a:bodyPr/>
                    <a:lstStyle/>
                    <a:p>
                      <a:r>
                        <a:rPr lang="en-US" sz="2000" b="1" kern="1200" dirty="0">
                          <a:solidFill>
                            <a:schemeClr val="dk1"/>
                          </a:solidFill>
                          <a:latin typeface="+mn-lt"/>
                          <a:ea typeface="+mn-ea"/>
                          <a:cs typeface="+mn-cs"/>
                        </a:rPr>
                        <a:t>Drop Invalid Records</a:t>
                      </a:r>
                      <a:endParaRPr lang="en-IN" sz="2000" b="1" kern="1200" dirty="0">
                        <a:solidFill>
                          <a:schemeClr val="dk1"/>
                        </a:solidFill>
                        <a:latin typeface="+mn-lt"/>
                        <a:ea typeface="+mn-ea"/>
                        <a:cs typeface="+mn-cs"/>
                      </a:endParaRPr>
                    </a:p>
                  </a:txBody>
                  <a:tcPr/>
                </a:tc>
                <a:tc>
                  <a:txBody>
                    <a:bodyPr/>
                    <a:lstStyle/>
                    <a:p>
                      <a:r>
                        <a:rPr lang="en-US" dirty="0"/>
                        <a:t>@dlt.expect_or_drop("valid_current_page", "</a:t>
                      </a:r>
                      <a:r>
                        <a:rPr lang="en-US" dirty="0" err="1"/>
                        <a:t>current_page_id</a:t>
                      </a:r>
                      <a:r>
                        <a:rPr lang="en-US" dirty="0"/>
                        <a:t> IS NOT NULL AND </a:t>
                      </a:r>
                      <a:r>
                        <a:rPr lang="en-US" dirty="0" err="1"/>
                        <a:t>current_page_title</a:t>
                      </a:r>
                      <a:r>
                        <a:rPr lang="en-US" dirty="0"/>
                        <a:t> IS NOT NULL")</a:t>
                      </a:r>
                      <a:endParaRPr lang="en-IN" dirty="0"/>
                    </a:p>
                  </a:txBody>
                  <a:tcPr/>
                </a:tc>
                <a:extLst>
                  <a:ext uri="{0D108BD9-81ED-4DB2-BD59-A6C34878D82A}">
                    <a16:rowId xmlns:a16="http://schemas.microsoft.com/office/drawing/2014/main" val="1408366578"/>
                  </a:ext>
                </a:extLst>
              </a:tr>
              <a:tr h="370840">
                <a:tc>
                  <a:txBody>
                    <a:bodyPr/>
                    <a:lstStyle/>
                    <a:p>
                      <a:r>
                        <a:rPr lang="en-US" sz="1800" b="0" i="0" kern="1200" dirty="0">
                          <a:solidFill>
                            <a:schemeClr val="dk1"/>
                          </a:solidFill>
                          <a:effectLst/>
                          <a:latin typeface="+mn-lt"/>
                          <a:ea typeface="+mn-ea"/>
                          <a:cs typeface="+mn-cs"/>
                        </a:rPr>
                        <a:t>Records that violate the expectation are dropped from the target dataset</a:t>
                      </a:r>
                      <a:endParaRPr lang="en-IN" dirty="0"/>
                    </a:p>
                  </a:txBody>
                  <a:tcPr/>
                </a:tc>
                <a:tc>
                  <a:txBody>
                    <a:bodyPr/>
                    <a:lstStyle/>
                    <a:p>
                      <a:r>
                        <a:rPr lang="en-US" dirty="0"/>
                        <a:t>CONSTRAINT </a:t>
                      </a:r>
                      <a:r>
                        <a:rPr lang="en-US" dirty="0" err="1"/>
                        <a:t>valid_current_page</a:t>
                      </a:r>
                      <a:r>
                        <a:rPr lang="en-US" dirty="0"/>
                        <a:t> EXPECT (</a:t>
                      </a:r>
                      <a:r>
                        <a:rPr lang="en-US" dirty="0" err="1"/>
                        <a:t>current_page_id</a:t>
                      </a:r>
                      <a:r>
                        <a:rPr lang="en-US" dirty="0"/>
                        <a:t> IS NOT NULL and </a:t>
                      </a:r>
                      <a:r>
                        <a:rPr lang="en-US" dirty="0" err="1"/>
                        <a:t>current_page_title</a:t>
                      </a:r>
                      <a:r>
                        <a:rPr lang="en-US" dirty="0"/>
                        <a:t> IS NOT NULL) ON VIOLATION DROP ROW</a:t>
                      </a:r>
                      <a:endParaRPr lang="en-IN" dirty="0"/>
                    </a:p>
                  </a:txBody>
                  <a:tcPr/>
                </a:tc>
                <a:extLst>
                  <a:ext uri="{0D108BD9-81ED-4DB2-BD59-A6C34878D82A}">
                    <a16:rowId xmlns:a16="http://schemas.microsoft.com/office/drawing/2014/main" val="3841066338"/>
                  </a:ext>
                </a:extLst>
              </a:tr>
              <a:tr h="370840">
                <a:tc>
                  <a:txBody>
                    <a:bodyPr/>
                    <a:lstStyle/>
                    <a:p>
                      <a:r>
                        <a:rPr lang="en-US" sz="2000" b="1" kern="1200" dirty="0">
                          <a:solidFill>
                            <a:schemeClr val="dk1"/>
                          </a:solidFill>
                          <a:latin typeface="+mn-lt"/>
                          <a:ea typeface="+mn-ea"/>
                          <a:cs typeface="+mn-cs"/>
                        </a:rPr>
                        <a:t>Fail on Invalid Records</a:t>
                      </a:r>
                      <a:endParaRPr lang="en-IN" sz="2000" b="1" kern="1200" dirty="0">
                        <a:solidFill>
                          <a:schemeClr val="dk1"/>
                        </a:solidFill>
                        <a:latin typeface="+mn-lt"/>
                        <a:ea typeface="+mn-ea"/>
                        <a:cs typeface="+mn-cs"/>
                      </a:endParaRPr>
                    </a:p>
                  </a:txBody>
                  <a:tcPr/>
                </a:tc>
                <a:tc>
                  <a:txBody>
                    <a:bodyPr/>
                    <a:lstStyle/>
                    <a:p>
                      <a:r>
                        <a:rPr lang="en-US" dirty="0"/>
                        <a:t>@dlt.expect_or_fail("valid_count", "count &gt; 0")</a:t>
                      </a:r>
                      <a:endParaRPr lang="en-IN" dirty="0"/>
                    </a:p>
                  </a:txBody>
                  <a:tcPr/>
                </a:tc>
                <a:extLst>
                  <a:ext uri="{0D108BD9-81ED-4DB2-BD59-A6C34878D82A}">
                    <a16:rowId xmlns:a16="http://schemas.microsoft.com/office/drawing/2014/main" val="4162541910"/>
                  </a:ext>
                </a:extLst>
              </a:tr>
              <a:tr h="370840">
                <a:tc>
                  <a:txBody>
                    <a:bodyPr/>
                    <a:lstStyle/>
                    <a:p>
                      <a:r>
                        <a:rPr lang="en-US" sz="1800" b="0" i="0" kern="1200" dirty="0">
                          <a:solidFill>
                            <a:schemeClr val="dk1"/>
                          </a:solidFill>
                          <a:effectLst/>
                          <a:latin typeface="+mn-lt"/>
                          <a:ea typeface="+mn-ea"/>
                          <a:cs typeface="+mn-cs"/>
                        </a:rPr>
                        <a:t>When invalid records are unacceptable, use the </a:t>
                      </a:r>
                      <a:r>
                        <a:rPr lang="en-US" dirty="0"/>
                        <a:t>expect or fail</a:t>
                      </a:r>
                      <a:r>
                        <a:rPr lang="en-US" sz="1800" b="0" i="0" kern="1200" dirty="0">
                          <a:solidFill>
                            <a:schemeClr val="dk1"/>
                          </a:solidFill>
                          <a:effectLst/>
                          <a:latin typeface="+mn-lt"/>
                          <a:ea typeface="+mn-ea"/>
                          <a:cs typeface="+mn-cs"/>
                        </a:rPr>
                        <a:t> operator to halt execution immediately when a record fails validation. All previously applied operations are rolled-back.</a:t>
                      </a:r>
                      <a:endParaRPr lang="en-IN" dirty="0"/>
                    </a:p>
                  </a:txBody>
                  <a:tcPr/>
                </a:tc>
                <a:tc>
                  <a:txBody>
                    <a:bodyPr/>
                    <a:lstStyle/>
                    <a:p>
                      <a:r>
                        <a:rPr lang="en-US" dirty="0"/>
                        <a:t>CONSTRAINT </a:t>
                      </a:r>
                      <a:r>
                        <a:rPr lang="en-US" dirty="0" err="1"/>
                        <a:t>valid_count</a:t>
                      </a:r>
                      <a:r>
                        <a:rPr lang="en-US" dirty="0"/>
                        <a:t> EXPECT (count &gt; 0) ON VIOLATION FAIL UPDATE</a:t>
                      </a:r>
                      <a:endParaRPr lang="en-IN" dirty="0"/>
                    </a:p>
                  </a:txBody>
                  <a:tcPr/>
                </a:tc>
                <a:extLst>
                  <a:ext uri="{0D108BD9-81ED-4DB2-BD59-A6C34878D82A}">
                    <a16:rowId xmlns:a16="http://schemas.microsoft.com/office/drawing/2014/main" val="4174521745"/>
                  </a:ext>
                </a:extLst>
              </a:tr>
            </a:tbl>
          </a:graphicData>
        </a:graphic>
      </p:graphicFrame>
    </p:spTree>
    <p:extLst>
      <p:ext uri="{BB962C8B-B14F-4D97-AF65-F5344CB8AC3E}">
        <p14:creationId xmlns:p14="http://schemas.microsoft.com/office/powerpoint/2010/main" val="1983757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A2CC0-1E92-017C-28DB-B99CBFEE8762}"/>
              </a:ext>
            </a:extLst>
          </p:cNvPr>
          <p:cNvSpPr>
            <a:spLocks noGrp="1"/>
          </p:cNvSpPr>
          <p:nvPr>
            <p:ph type="title"/>
          </p:nvPr>
        </p:nvSpPr>
        <p:spPr/>
        <p:txBody>
          <a:bodyPr/>
          <a:lstStyle/>
          <a:p>
            <a:r>
              <a:rPr lang="en-US" dirty="0"/>
              <a:t>Manage Data Quality with single data quality constraint</a:t>
            </a:r>
            <a:endParaRPr lang="en-IN" dirty="0"/>
          </a:p>
        </p:txBody>
      </p:sp>
      <p:sp>
        <p:nvSpPr>
          <p:cNvPr id="3" name="Content Placeholder 2">
            <a:extLst>
              <a:ext uri="{FF2B5EF4-FFF2-40B4-BE49-F238E27FC236}">
                <a16:creationId xmlns:a16="http://schemas.microsoft.com/office/drawing/2014/main" id="{868C39ED-8FD9-D822-9E4B-5D281AB248C2}"/>
              </a:ext>
            </a:extLst>
          </p:cNvPr>
          <p:cNvSpPr txBox="1">
            <a:spLocks/>
          </p:cNvSpPr>
          <p:nvPr/>
        </p:nvSpPr>
        <p:spPr>
          <a:xfrm>
            <a:off x="404883" y="1360125"/>
            <a:ext cx="11382233" cy="753991"/>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3000" b="1" dirty="0"/>
              <a:t>The Expectations:</a:t>
            </a:r>
            <a:r>
              <a:rPr lang="en-US" sz="3000" b="1" dirty="0">
                <a:solidFill>
                  <a:srgbClr val="171717"/>
                </a:solidFill>
                <a:latin typeface="Segoe UI" panose="020B0502040204020203" pitchFamily="34" charset="0"/>
              </a:rPr>
              <a:t>  </a:t>
            </a:r>
            <a:r>
              <a:rPr lang="en-US" sz="3000" dirty="0"/>
              <a:t>The expectations </a:t>
            </a:r>
            <a:r>
              <a:rPr lang="en-US" sz="3000" dirty="0" err="1"/>
              <a:t>expect_all</a:t>
            </a:r>
            <a:r>
              <a:rPr lang="en-US" sz="3000" dirty="0"/>
              <a:t>, </a:t>
            </a:r>
            <a:r>
              <a:rPr lang="en-US" sz="3000" dirty="0" err="1"/>
              <a:t>expect_all_or_drop</a:t>
            </a:r>
            <a:r>
              <a:rPr lang="en-US" sz="3000" dirty="0"/>
              <a:t>, </a:t>
            </a:r>
            <a:r>
              <a:rPr lang="en-US" sz="3000" dirty="0" err="1"/>
              <a:t>expect_all_or_fail</a:t>
            </a:r>
            <a:r>
              <a:rPr lang="en-US" sz="3000" dirty="0"/>
              <a:t> can define multiple data quality constraint.</a:t>
            </a:r>
          </a:p>
          <a:p>
            <a:pPr algn="just"/>
            <a:endParaRPr lang="en-US" sz="2000" dirty="0"/>
          </a:p>
          <a:p>
            <a:pPr algn="just"/>
            <a:endParaRPr lang="en-US" sz="2000" dirty="0"/>
          </a:p>
        </p:txBody>
      </p:sp>
      <p:graphicFrame>
        <p:nvGraphicFramePr>
          <p:cNvPr id="4" name="Table 4">
            <a:extLst>
              <a:ext uri="{FF2B5EF4-FFF2-40B4-BE49-F238E27FC236}">
                <a16:creationId xmlns:a16="http://schemas.microsoft.com/office/drawing/2014/main" id="{755342DE-FC11-2632-10DC-31FE4DB83868}"/>
              </a:ext>
            </a:extLst>
          </p:cNvPr>
          <p:cNvGraphicFramePr>
            <a:graphicFrameLocks noGrp="1"/>
          </p:cNvGraphicFramePr>
          <p:nvPr>
            <p:extLst>
              <p:ext uri="{D42A27DB-BD31-4B8C-83A1-F6EECF244321}">
                <p14:modId xmlns:p14="http://schemas.microsoft.com/office/powerpoint/2010/main" val="195022386"/>
              </p:ext>
            </p:extLst>
          </p:nvPr>
        </p:nvGraphicFramePr>
        <p:xfrm>
          <a:off x="558203" y="2464435"/>
          <a:ext cx="11228913" cy="4028440"/>
        </p:xfrm>
        <a:graphic>
          <a:graphicData uri="http://schemas.openxmlformats.org/drawingml/2006/table">
            <a:tbl>
              <a:tblPr firstRow="1" bandRow="1">
                <a:tableStyleId>{5C22544A-7EE6-4342-B048-85BDC9FD1C3A}</a:tableStyleId>
              </a:tblPr>
              <a:tblGrid>
                <a:gridCol w="4551680">
                  <a:extLst>
                    <a:ext uri="{9D8B030D-6E8A-4147-A177-3AD203B41FA5}">
                      <a16:colId xmlns:a16="http://schemas.microsoft.com/office/drawing/2014/main" val="3871033497"/>
                    </a:ext>
                  </a:extLst>
                </a:gridCol>
                <a:gridCol w="6677233">
                  <a:extLst>
                    <a:ext uri="{9D8B030D-6E8A-4147-A177-3AD203B41FA5}">
                      <a16:colId xmlns:a16="http://schemas.microsoft.com/office/drawing/2014/main" val="305736421"/>
                    </a:ext>
                  </a:extLst>
                </a:gridCol>
              </a:tblGrid>
              <a:tr h="370840">
                <a:tc>
                  <a:txBody>
                    <a:bodyPr/>
                    <a:lstStyle/>
                    <a:p>
                      <a:r>
                        <a:rPr lang="en-US" dirty="0"/>
                        <a:t>Expectation type</a:t>
                      </a:r>
                      <a:endParaRPr lang="en-IN" dirty="0"/>
                    </a:p>
                  </a:txBody>
                  <a:tcPr/>
                </a:tc>
                <a:tc>
                  <a:txBody>
                    <a:bodyPr/>
                    <a:lstStyle/>
                    <a:p>
                      <a:r>
                        <a:rPr lang="en-US" dirty="0"/>
                        <a:t>Example</a:t>
                      </a:r>
                      <a:endParaRPr lang="en-IN" dirty="0"/>
                    </a:p>
                  </a:txBody>
                  <a:tcPr/>
                </a:tc>
                <a:extLst>
                  <a:ext uri="{0D108BD9-81ED-4DB2-BD59-A6C34878D82A}">
                    <a16:rowId xmlns:a16="http://schemas.microsoft.com/office/drawing/2014/main" val="2078754724"/>
                  </a:ext>
                </a:extLst>
              </a:tr>
              <a:tr h="370840">
                <a:tc>
                  <a:txBody>
                    <a:bodyPr/>
                    <a:lstStyle/>
                    <a:p>
                      <a:r>
                        <a:rPr lang="en-US" sz="2000" b="1" dirty="0"/>
                        <a:t>Retain Invalid Records</a:t>
                      </a:r>
                      <a:endParaRPr lang="en-IN" sz="2000" b="1" dirty="0"/>
                    </a:p>
                  </a:txBody>
                  <a:tcPr/>
                </a:tc>
                <a:tc rowSpan="2">
                  <a:txBody>
                    <a:bodyPr/>
                    <a:lstStyle/>
                    <a:p>
                      <a:r>
                        <a:rPr lang="en-US" dirty="0"/>
                        <a:t>@dlt.expect_all({"valid_count": "count &gt; 0", "</a:t>
                      </a:r>
                      <a:r>
                        <a:rPr lang="en-US" dirty="0" err="1"/>
                        <a:t>valid_current_page</a:t>
                      </a:r>
                      <a:r>
                        <a:rPr lang="en-US" dirty="0"/>
                        <a:t>": "</a:t>
                      </a:r>
                      <a:r>
                        <a:rPr lang="en-US" dirty="0" err="1"/>
                        <a:t>current_page_id</a:t>
                      </a:r>
                      <a:r>
                        <a:rPr lang="en-US" dirty="0"/>
                        <a:t> IS NOT NULL AND </a:t>
                      </a:r>
                      <a:r>
                        <a:rPr lang="en-US" dirty="0" err="1"/>
                        <a:t>current_page_title</a:t>
                      </a:r>
                      <a:r>
                        <a:rPr lang="en-US" dirty="0"/>
                        <a:t> IS NOT NULL"})</a:t>
                      </a:r>
                      <a:endParaRPr lang="en-IN" dirty="0"/>
                    </a:p>
                  </a:txBody>
                  <a:tcPr/>
                </a:tc>
                <a:extLst>
                  <a:ext uri="{0D108BD9-81ED-4DB2-BD59-A6C34878D82A}">
                    <a16:rowId xmlns:a16="http://schemas.microsoft.com/office/drawing/2014/main" val="2525273862"/>
                  </a:ext>
                </a:extLst>
              </a:tr>
              <a:tr h="370840">
                <a:tc>
                  <a:txBody>
                    <a:bodyPr/>
                    <a:lstStyle/>
                    <a:p>
                      <a:r>
                        <a:rPr lang="en-US" sz="1800" b="0" i="0" kern="1200" dirty="0">
                          <a:solidFill>
                            <a:schemeClr val="dk1"/>
                          </a:solidFill>
                          <a:effectLst/>
                          <a:latin typeface="+mn-lt"/>
                          <a:ea typeface="+mn-ea"/>
                          <a:cs typeface="+mn-cs"/>
                        </a:rPr>
                        <a:t>Records that violate the expectation are added to the target dataset along with valid records</a:t>
                      </a:r>
                      <a:endParaRPr lang="en-IN" dirty="0"/>
                    </a:p>
                  </a:txBody>
                  <a:tcPr/>
                </a:tc>
                <a:tc vMerge="1">
                  <a:txBody>
                    <a:bodyPr/>
                    <a:lstStyle/>
                    <a:p>
                      <a:endParaRPr lang="en-IN" dirty="0"/>
                    </a:p>
                  </a:txBody>
                  <a:tcPr/>
                </a:tc>
                <a:extLst>
                  <a:ext uri="{0D108BD9-81ED-4DB2-BD59-A6C34878D82A}">
                    <a16:rowId xmlns:a16="http://schemas.microsoft.com/office/drawing/2014/main" val="1570272238"/>
                  </a:ext>
                </a:extLst>
              </a:tr>
              <a:tr h="370840">
                <a:tc>
                  <a:txBody>
                    <a:bodyPr/>
                    <a:lstStyle/>
                    <a:p>
                      <a:r>
                        <a:rPr lang="en-US" sz="2000" b="1" kern="1200" dirty="0">
                          <a:solidFill>
                            <a:schemeClr val="dk1"/>
                          </a:solidFill>
                          <a:latin typeface="+mn-lt"/>
                          <a:ea typeface="+mn-ea"/>
                          <a:cs typeface="+mn-cs"/>
                        </a:rPr>
                        <a:t>Drop Invalid Records</a:t>
                      </a:r>
                      <a:endParaRPr lang="en-IN" sz="2000" b="1" kern="1200" dirty="0">
                        <a:solidFill>
                          <a:schemeClr val="dk1"/>
                        </a:solidFill>
                        <a:latin typeface="+mn-lt"/>
                        <a:ea typeface="+mn-ea"/>
                        <a:cs typeface="+mn-cs"/>
                      </a:endParaRPr>
                    </a:p>
                  </a:txBody>
                  <a:tcPr/>
                </a:tc>
                <a:tc rowSpan="2">
                  <a:txBody>
                    <a:bodyPr/>
                    <a:lstStyle/>
                    <a:p>
                      <a:r>
                        <a:rPr lang="en-US" dirty="0"/>
                        <a:t>@dlt.expect_all_or_drop({"valid_count": "count &gt; 0", "</a:t>
                      </a:r>
                      <a:r>
                        <a:rPr lang="en-US" dirty="0" err="1"/>
                        <a:t>valid_current_page</a:t>
                      </a:r>
                      <a:r>
                        <a:rPr lang="en-US" dirty="0"/>
                        <a:t>": "</a:t>
                      </a:r>
                      <a:r>
                        <a:rPr lang="en-US" dirty="0" err="1"/>
                        <a:t>current_page_id</a:t>
                      </a:r>
                      <a:r>
                        <a:rPr lang="en-US" dirty="0"/>
                        <a:t> IS NOT NULL AND </a:t>
                      </a:r>
                      <a:r>
                        <a:rPr lang="en-US" dirty="0" err="1"/>
                        <a:t>current_page_title</a:t>
                      </a:r>
                      <a:r>
                        <a:rPr lang="en-US" dirty="0"/>
                        <a:t> IS NOT NULL"})</a:t>
                      </a:r>
                      <a:endParaRPr lang="en-IN" dirty="0"/>
                    </a:p>
                  </a:txBody>
                  <a:tcPr/>
                </a:tc>
                <a:extLst>
                  <a:ext uri="{0D108BD9-81ED-4DB2-BD59-A6C34878D82A}">
                    <a16:rowId xmlns:a16="http://schemas.microsoft.com/office/drawing/2014/main" val="1408366578"/>
                  </a:ext>
                </a:extLst>
              </a:tr>
              <a:tr h="370840">
                <a:tc>
                  <a:txBody>
                    <a:bodyPr/>
                    <a:lstStyle/>
                    <a:p>
                      <a:r>
                        <a:rPr lang="en-US" sz="1800" b="0" i="0" kern="1200" dirty="0">
                          <a:solidFill>
                            <a:schemeClr val="dk1"/>
                          </a:solidFill>
                          <a:effectLst/>
                          <a:latin typeface="+mn-lt"/>
                          <a:ea typeface="+mn-ea"/>
                          <a:cs typeface="+mn-cs"/>
                        </a:rPr>
                        <a:t>Records that violate the expectation are dropped from the target dataset</a:t>
                      </a:r>
                      <a:endParaRPr lang="en-IN" dirty="0"/>
                    </a:p>
                  </a:txBody>
                  <a:tcPr/>
                </a:tc>
                <a:tc vMerge="1">
                  <a:txBody>
                    <a:bodyPr/>
                    <a:lstStyle/>
                    <a:p>
                      <a:endParaRPr lang="en-IN" dirty="0"/>
                    </a:p>
                  </a:txBody>
                  <a:tcPr/>
                </a:tc>
                <a:extLst>
                  <a:ext uri="{0D108BD9-81ED-4DB2-BD59-A6C34878D82A}">
                    <a16:rowId xmlns:a16="http://schemas.microsoft.com/office/drawing/2014/main" val="3841066338"/>
                  </a:ext>
                </a:extLst>
              </a:tr>
              <a:tr h="370840">
                <a:tc>
                  <a:txBody>
                    <a:bodyPr/>
                    <a:lstStyle/>
                    <a:p>
                      <a:r>
                        <a:rPr lang="en-US" sz="2000" b="1" kern="1200" dirty="0">
                          <a:solidFill>
                            <a:schemeClr val="dk1"/>
                          </a:solidFill>
                          <a:latin typeface="+mn-lt"/>
                          <a:ea typeface="+mn-ea"/>
                          <a:cs typeface="+mn-cs"/>
                        </a:rPr>
                        <a:t>Fail on Invalid Records</a:t>
                      </a:r>
                      <a:endParaRPr lang="en-IN" sz="2000" b="1" kern="1200" dirty="0">
                        <a:solidFill>
                          <a:schemeClr val="dk1"/>
                        </a:solidFill>
                        <a:latin typeface="+mn-lt"/>
                        <a:ea typeface="+mn-ea"/>
                        <a:cs typeface="+mn-cs"/>
                      </a:endParaRPr>
                    </a:p>
                  </a:txBody>
                  <a:tcPr/>
                </a:tc>
                <a:tc rowSpan="2">
                  <a:txBody>
                    <a:bodyPr/>
                    <a:lstStyle/>
                    <a:p>
                      <a:r>
                        <a:rPr lang="en-US" dirty="0"/>
                        <a:t>@dlt.expect_all_or_fail({"valid_count": "count &gt; 0", "</a:t>
                      </a:r>
                      <a:r>
                        <a:rPr lang="en-US" dirty="0" err="1"/>
                        <a:t>valid_current_page</a:t>
                      </a:r>
                      <a:r>
                        <a:rPr lang="en-US" dirty="0"/>
                        <a:t>": "</a:t>
                      </a:r>
                      <a:r>
                        <a:rPr lang="en-US" dirty="0" err="1"/>
                        <a:t>current_page_id</a:t>
                      </a:r>
                      <a:r>
                        <a:rPr lang="en-US" dirty="0"/>
                        <a:t> IS NOT NULL AND </a:t>
                      </a:r>
                      <a:r>
                        <a:rPr lang="en-US" dirty="0" err="1"/>
                        <a:t>current_page_title</a:t>
                      </a:r>
                      <a:r>
                        <a:rPr lang="en-US" dirty="0"/>
                        <a:t> IS NOT NULL"})</a:t>
                      </a:r>
                      <a:endParaRPr lang="en-IN" dirty="0"/>
                    </a:p>
                  </a:txBody>
                  <a:tcPr/>
                </a:tc>
                <a:extLst>
                  <a:ext uri="{0D108BD9-81ED-4DB2-BD59-A6C34878D82A}">
                    <a16:rowId xmlns:a16="http://schemas.microsoft.com/office/drawing/2014/main" val="4162541910"/>
                  </a:ext>
                </a:extLst>
              </a:tr>
              <a:tr h="370840">
                <a:tc>
                  <a:txBody>
                    <a:bodyPr/>
                    <a:lstStyle/>
                    <a:p>
                      <a:r>
                        <a:rPr lang="en-US" sz="1800" b="0" i="0" kern="1200" dirty="0">
                          <a:solidFill>
                            <a:schemeClr val="dk1"/>
                          </a:solidFill>
                          <a:effectLst/>
                          <a:latin typeface="+mn-lt"/>
                          <a:ea typeface="+mn-ea"/>
                          <a:cs typeface="+mn-cs"/>
                        </a:rPr>
                        <a:t>When invalid records are unacceptable, use the </a:t>
                      </a:r>
                      <a:r>
                        <a:rPr lang="en-US" dirty="0"/>
                        <a:t>expect or fail</a:t>
                      </a:r>
                      <a:r>
                        <a:rPr lang="en-US" sz="1800" b="0" i="0" kern="1200" dirty="0">
                          <a:solidFill>
                            <a:schemeClr val="dk1"/>
                          </a:solidFill>
                          <a:effectLst/>
                          <a:latin typeface="+mn-lt"/>
                          <a:ea typeface="+mn-ea"/>
                          <a:cs typeface="+mn-cs"/>
                        </a:rPr>
                        <a:t> operator to halt execution immediately when a record fails validation. All previously applied operations are rolled-back.</a:t>
                      </a:r>
                      <a:endParaRPr lang="en-IN" dirty="0"/>
                    </a:p>
                  </a:txBody>
                  <a:tcPr/>
                </a:tc>
                <a:tc vMerge="1">
                  <a:txBody>
                    <a:bodyPr/>
                    <a:lstStyle/>
                    <a:p>
                      <a:endParaRPr lang="en-IN" dirty="0"/>
                    </a:p>
                  </a:txBody>
                  <a:tcPr/>
                </a:tc>
                <a:extLst>
                  <a:ext uri="{0D108BD9-81ED-4DB2-BD59-A6C34878D82A}">
                    <a16:rowId xmlns:a16="http://schemas.microsoft.com/office/drawing/2014/main" val="4174521745"/>
                  </a:ext>
                </a:extLst>
              </a:tr>
            </a:tbl>
          </a:graphicData>
        </a:graphic>
      </p:graphicFrame>
    </p:spTree>
    <p:extLst>
      <p:ext uri="{BB962C8B-B14F-4D97-AF65-F5344CB8AC3E}">
        <p14:creationId xmlns:p14="http://schemas.microsoft.com/office/powerpoint/2010/main" val="3031402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D48693-CF0D-AC7D-D795-10E0DF4A636F}"/>
              </a:ext>
            </a:extLst>
          </p:cNvPr>
          <p:cNvSpPr>
            <a:spLocks noGrp="1"/>
          </p:cNvSpPr>
          <p:nvPr>
            <p:ph type="title"/>
          </p:nvPr>
        </p:nvSpPr>
        <p:spPr>
          <a:xfrm>
            <a:off x="831850" y="1709738"/>
            <a:ext cx="4235002" cy="2284973"/>
          </a:xfrm>
        </p:spPr>
        <p:txBody>
          <a:bodyPr/>
          <a:lstStyle/>
          <a:p>
            <a:pPr algn="l"/>
            <a:r>
              <a:rPr lang="en-US" dirty="0"/>
              <a:t>Hands-On Lab-2</a:t>
            </a:r>
            <a:endParaRPr lang="en-IN" dirty="0"/>
          </a:p>
        </p:txBody>
      </p:sp>
      <p:sp>
        <p:nvSpPr>
          <p:cNvPr id="4" name="Text Placeholder 3">
            <a:extLst>
              <a:ext uri="{FF2B5EF4-FFF2-40B4-BE49-F238E27FC236}">
                <a16:creationId xmlns:a16="http://schemas.microsoft.com/office/drawing/2014/main" id="{A77EEC58-8F19-6DB0-950D-C2F47BD35798}"/>
              </a:ext>
            </a:extLst>
          </p:cNvPr>
          <p:cNvSpPr>
            <a:spLocks noGrp="1"/>
          </p:cNvSpPr>
          <p:nvPr>
            <p:ph type="body" idx="1"/>
          </p:nvPr>
        </p:nvSpPr>
        <p:spPr/>
        <p:txBody>
          <a:bodyPr/>
          <a:lstStyle/>
          <a:p>
            <a:r>
              <a:rPr lang="en-US" dirty="0"/>
              <a:t>Notebook210_DeltaLiveTablesWithPySpark</a:t>
            </a:r>
          </a:p>
          <a:p>
            <a:r>
              <a:rPr lang="en-US" dirty="0"/>
              <a:t>Notebook220_DeltaLiveTablesWithSQL</a:t>
            </a:r>
          </a:p>
          <a:p>
            <a:r>
              <a:rPr lang="en-US" dirty="0"/>
              <a:t>Notebook211_CheckDatabricksFileSystem</a:t>
            </a:r>
            <a:endParaRPr lang="en-IN" dirty="0"/>
          </a:p>
        </p:txBody>
      </p:sp>
      <p:sp>
        <p:nvSpPr>
          <p:cNvPr id="2" name="Rectangle 1">
            <a:extLst>
              <a:ext uri="{FF2B5EF4-FFF2-40B4-BE49-F238E27FC236}">
                <a16:creationId xmlns:a16="http://schemas.microsoft.com/office/drawing/2014/main" id="{65798697-B0E2-204C-D971-B59A75072107}"/>
              </a:ext>
            </a:extLst>
          </p:cNvPr>
          <p:cNvSpPr/>
          <p:nvPr/>
        </p:nvSpPr>
        <p:spPr>
          <a:xfrm>
            <a:off x="5867401" y="2387600"/>
            <a:ext cx="5847678" cy="11839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Note that to run following DLT code, All purpose cluster does not work but the Job of Delta Live Table.</a:t>
            </a:r>
            <a:endParaRPr lang="en-IN" dirty="0">
              <a:solidFill>
                <a:schemeClr val="tx1"/>
              </a:solidFill>
            </a:endParaRPr>
          </a:p>
        </p:txBody>
      </p:sp>
    </p:spTree>
    <p:extLst>
      <p:ext uri="{BB962C8B-B14F-4D97-AF65-F5344CB8AC3E}">
        <p14:creationId xmlns:p14="http://schemas.microsoft.com/office/powerpoint/2010/main" val="1598303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8D6A9-6A46-C3FA-69B8-B5C73C4640E2}"/>
              </a:ext>
            </a:extLst>
          </p:cNvPr>
          <p:cNvSpPr>
            <a:spLocks noGrp="1"/>
          </p:cNvSpPr>
          <p:nvPr>
            <p:ph type="title"/>
          </p:nvPr>
        </p:nvSpPr>
        <p:spPr/>
        <p:txBody>
          <a:bodyPr/>
          <a:lstStyle/>
          <a:p>
            <a:r>
              <a:rPr lang="en-US" dirty="0"/>
              <a:t>Delta Live Table Concepts: Data Ingestion</a:t>
            </a:r>
            <a:endParaRPr lang="en-IN" dirty="0"/>
          </a:p>
        </p:txBody>
      </p:sp>
      <p:sp>
        <p:nvSpPr>
          <p:cNvPr id="3" name="Content Placeholder 2">
            <a:extLst>
              <a:ext uri="{FF2B5EF4-FFF2-40B4-BE49-F238E27FC236}">
                <a16:creationId xmlns:a16="http://schemas.microsoft.com/office/drawing/2014/main" id="{1253E9CE-4DE2-491A-B049-A308E97AA9C1}"/>
              </a:ext>
            </a:extLst>
          </p:cNvPr>
          <p:cNvSpPr txBox="1">
            <a:spLocks/>
          </p:cNvSpPr>
          <p:nvPr/>
        </p:nvSpPr>
        <p:spPr>
          <a:xfrm>
            <a:off x="404883" y="1360124"/>
            <a:ext cx="11382233" cy="5132751"/>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The basic building block of data pipeline is Spark Data Frame.</a:t>
            </a:r>
          </a:p>
          <a:p>
            <a:pPr marL="0" indent="0" algn="just">
              <a:buNone/>
            </a:pPr>
            <a:r>
              <a:rPr lang="en-US" b="1" dirty="0"/>
              <a:t>The Datasets: </a:t>
            </a:r>
            <a:r>
              <a:rPr lang="en-US" dirty="0">
                <a:solidFill>
                  <a:srgbClr val="171717"/>
                </a:solidFill>
                <a:latin typeface="Segoe UI" panose="020B0502040204020203" pitchFamily="34" charset="0"/>
              </a:rPr>
              <a:t>There are two types of data sets.</a:t>
            </a:r>
          </a:p>
          <a:p>
            <a:pPr lvl="1" algn="just"/>
            <a:r>
              <a:rPr lang="en-US" dirty="0">
                <a:solidFill>
                  <a:srgbClr val="171717"/>
                </a:solidFill>
                <a:latin typeface="Segoe UI" panose="020B0502040204020203" pitchFamily="34" charset="0"/>
              </a:rPr>
              <a:t>The Views: An alias for some computation.  Breaks a complicated query to a short and simple one.  Available within pipeline only and can not be queried interactively.</a:t>
            </a:r>
          </a:p>
          <a:p>
            <a:pPr lvl="1" algn="just"/>
            <a:r>
              <a:rPr lang="en-US" dirty="0">
                <a:solidFill>
                  <a:srgbClr val="171717"/>
                </a:solidFill>
                <a:latin typeface="Segoe UI" panose="020B0502040204020203" pitchFamily="34" charset="0"/>
              </a:rPr>
              <a:t>The Tables: These are materialized views.  They are created in delta format and are always updated with the latest result of the query through which they are created. </a:t>
            </a:r>
          </a:p>
          <a:p>
            <a:pPr lvl="1" algn="just"/>
            <a:r>
              <a:rPr lang="en-US" dirty="0">
                <a:solidFill>
                  <a:srgbClr val="171717"/>
                </a:solidFill>
                <a:latin typeface="Segoe UI" panose="020B0502040204020203" pitchFamily="34" charset="0"/>
              </a:rPr>
              <a:t>The Live Table/View: A</a:t>
            </a:r>
            <a:r>
              <a:rPr lang="en-US" b="0" i="0" dirty="0">
                <a:solidFill>
                  <a:srgbClr val="171717"/>
                </a:solidFill>
                <a:effectLst/>
                <a:latin typeface="Segoe UI" panose="020B0502040204020203" pitchFamily="34" charset="0"/>
              </a:rPr>
              <a:t>lways reflects the results of the query that defines it, including when the query defining the table or view is updated, or an input data source is updated.</a:t>
            </a:r>
          </a:p>
          <a:p>
            <a:pPr lvl="1" algn="just"/>
            <a:r>
              <a:rPr lang="en-US" dirty="0">
                <a:solidFill>
                  <a:srgbClr val="171717"/>
                </a:solidFill>
                <a:latin typeface="Segoe UI" panose="020B0502040204020203" pitchFamily="34" charset="0"/>
              </a:rPr>
              <a:t>The Streaming Live Table/View: P</a:t>
            </a:r>
            <a:r>
              <a:rPr lang="en-US" b="0" i="0" dirty="0">
                <a:solidFill>
                  <a:srgbClr val="171717"/>
                </a:solidFill>
                <a:effectLst/>
                <a:latin typeface="Segoe UI" panose="020B0502040204020203" pitchFamily="34" charset="0"/>
              </a:rPr>
              <a:t>rocesses data that has been added only since the last pipeline update. They </a:t>
            </a:r>
            <a:r>
              <a:rPr lang="en-US" dirty="0">
                <a:solidFill>
                  <a:srgbClr val="171717"/>
                </a:solidFill>
                <a:latin typeface="Segoe UI" panose="020B0502040204020203" pitchFamily="34" charset="0"/>
              </a:rPr>
              <a:t>are stateful; if the defining query changes, new data will be processed based on the new query and existing data is not recomputed.</a:t>
            </a:r>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417955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EC18A-DBED-D1A9-9A30-206FB2A66C24}"/>
              </a:ext>
            </a:extLst>
          </p:cNvPr>
          <p:cNvSpPr>
            <a:spLocks noGrp="1"/>
          </p:cNvSpPr>
          <p:nvPr>
            <p:ph type="title"/>
          </p:nvPr>
        </p:nvSpPr>
        <p:spPr/>
        <p:txBody>
          <a:bodyPr/>
          <a:lstStyle/>
          <a:p>
            <a:r>
              <a:rPr lang="en-US" dirty="0"/>
              <a:t>Ingest data into Delta Live Tables</a:t>
            </a:r>
            <a:endParaRPr lang="en-IN" dirty="0"/>
          </a:p>
        </p:txBody>
      </p:sp>
      <p:sp>
        <p:nvSpPr>
          <p:cNvPr id="3" name="Content Placeholder 2">
            <a:extLst>
              <a:ext uri="{FF2B5EF4-FFF2-40B4-BE49-F238E27FC236}">
                <a16:creationId xmlns:a16="http://schemas.microsoft.com/office/drawing/2014/main" id="{41F43CBA-4CA3-1379-155A-D2CA6229EB09}"/>
              </a:ext>
            </a:extLst>
          </p:cNvPr>
          <p:cNvSpPr txBox="1">
            <a:spLocks/>
          </p:cNvSpPr>
          <p:nvPr/>
        </p:nvSpPr>
        <p:spPr>
          <a:xfrm>
            <a:off x="404883" y="1360124"/>
            <a:ext cx="11382233" cy="513275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dirty="0"/>
              <a:t>The Datasets: </a:t>
            </a:r>
            <a:r>
              <a:rPr lang="en-US" dirty="0">
                <a:solidFill>
                  <a:srgbClr val="171717"/>
                </a:solidFill>
                <a:latin typeface="Segoe UI" panose="020B0502040204020203" pitchFamily="34" charset="0"/>
              </a:rPr>
              <a:t>There are two types of data sets.</a:t>
            </a:r>
          </a:p>
          <a:p>
            <a:pPr lvl="1" algn="just"/>
            <a:r>
              <a:rPr lang="en-US" dirty="0">
                <a:solidFill>
                  <a:srgbClr val="171717"/>
                </a:solidFill>
                <a:latin typeface="Segoe UI" panose="020B0502040204020203" pitchFamily="34" charset="0"/>
              </a:rPr>
              <a:t>The Views: An alias for some computation.  Breaks a complicated query to a short and simple one.  Available within pipeline only and can not be queried interactively.</a:t>
            </a:r>
          </a:p>
          <a:p>
            <a:pPr lvl="1" algn="just"/>
            <a:r>
              <a:rPr lang="en-US" dirty="0">
                <a:solidFill>
                  <a:srgbClr val="171717"/>
                </a:solidFill>
                <a:latin typeface="Segoe UI" panose="020B0502040204020203" pitchFamily="34" charset="0"/>
              </a:rPr>
              <a:t>The Tables: These are materialized views.  They are created in delta format and are always updated with the latest result of the query through which they are created. </a:t>
            </a:r>
          </a:p>
          <a:p>
            <a:pPr lvl="1" algn="just"/>
            <a:r>
              <a:rPr lang="en-US" dirty="0">
                <a:solidFill>
                  <a:srgbClr val="171717"/>
                </a:solidFill>
                <a:latin typeface="Segoe UI" panose="020B0502040204020203" pitchFamily="34" charset="0"/>
              </a:rPr>
              <a:t>The Live Table/View: A</a:t>
            </a:r>
            <a:r>
              <a:rPr lang="en-US" b="0" i="0" dirty="0">
                <a:solidFill>
                  <a:srgbClr val="171717"/>
                </a:solidFill>
                <a:effectLst/>
                <a:latin typeface="Segoe UI" panose="020B0502040204020203" pitchFamily="34" charset="0"/>
              </a:rPr>
              <a:t>lways reflects the results of the query that defines it, including when the query defining the table or view is updated, or an input data source is updated.</a:t>
            </a:r>
          </a:p>
          <a:p>
            <a:pPr lvl="1" algn="just"/>
            <a:r>
              <a:rPr lang="en-US" dirty="0">
                <a:solidFill>
                  <a:srgbClr val="171717"/>
                </a:solidFill>
                <a:latin typeface="Segoe UI" panose="020B0502040204020203" pitchFamily="34" charset="0"/>
              </a:rPr>
              <a:t>The Streaming Live Table/View: P</a:t>
            </a:r>
            <a:r>
              <a:rPr lang="en-US" b="0" i="0" dirty="0">
                <a:solidFill>
                  <a:srgbClr val="171717"/>
                </a:solidFill>
                <a:effectLst/>
                <a:latin typeface="Segoe UI" panose="020B0502040204020203" pitchFamily="34" charset="0"/>
              </a:rPr>
              <a:t>rocesses data that has been added only since the last pipeline update. They </a:t>
            </a:r>
            <a:r>
              <a:rPr lang="en-US" dirty="0">
                <a:solidFill>
                  <a:srgbClr val="171717"/>
                </a:solidFill>
                <a:latin typeface="Segoe UI" panose="020B0502040204020203" pitchFamily="34" charset="0"/>
              </a:rPr>
              <a:t>are stateful; if the defining query changes, new data will be processed based on the new query and existing data is not recomputed.</a:t>
            </a:r>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326311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D48693-CF0D-AC7D-D795-10E0DF4A636F}"/>
              </a:ext>
            </a:extLst>
          </p:cNvPr>
          <p:cNvSpPr>
            <a:spLocks noGrp="1"/>
          </p:cNvSpPr>
          <p:nvPr>
            <p:ph type="title"/>
          </p:nvPr>
        </p:nvSpPr>
        <p:spPr>
          <a:xfrm>
            <a:off x="831850" y="1709738"/>
            <a:ext cx="4396366" cy="2284973"/>
          </a:xfrm>
        </p:spPr>
        <p:txBody>
          <a:bodyPr/>
          <a:lstStyle/>
          <a:p>
            <a:pPr algn="l"/>
            <a:r>
              <a:rPr lang="en-US" dirty="0"/>
              <a:t>Hands-On Lab-3</a:t>
            </a:r>
            <a:endParaRPr lang="en-IN" dirty="0"/>
          </a:p>
        </p:txBody>
      </p:sp>
      <p:sp>
        <p:nvSpPr>
          <p:cNvPr id="4" name="Text Placeholder 3">
            <a:extLst>
              <a:ext uri="{FF2B5EF4-FFF2-40B4-BE49-F238E27FC236}">
                <a16:creationId xmlns:a16="http://schemas.microsoft.com/office/drawing/2014/main" id="{A77EEC58-8F19-6DB0-950D-C2F47BD35798}"/>
              </a:ext>
            </a:extLst>
          </p:cNvPr>
          <p:cNvSpPr>
            <a:spLocks noGrp="1"/>
          </p:cNvSpPr>
          <p:nvPr>
            <p:ph type="body" idx="1"/>
          </p:nvPr>
        </p:nvSpPr>
        <p:spPr/>
        <p:txBody>
          <a:bodyPr/>
          <a:lstStyle/>
          <a:p>
            <a:r>
              <a:rPr lang="en-US" dirty="0"/>
              <a:t>Notebook230_DLT_Parameters</a:t>
            </a:r>
          </a:p>
        </p:txBody>
      </p:sp>
      <p:sp>
        <p:nvSpPr>
          <p:cNvPr id="2" name="Rectangle 1">
            <a:extLst>
              <a:ext uri="{FF2B5EF4-FFF2-40B4-BE49-F238E27FC236}">
                <a16:creationId xmlns:a16="http://schemas.microsoft.com/office/drawing/2014/main" id="{D0B086C1-E33C-19B3-F2BB-54A9FA408AD5}"/>
              </a:ext>
            </a:extLst>
          </p:cNvPr>
          <p:cNvSpPr/>
          <p:nvPr/>
        </p:nvSpPr>
        <p:spPr>
          <a:xfrm>
            <a:off x="5867401" y="2387600"/>
            <a:ext cx="5847678" cy="11839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Following code intends to bring Generalization and Dynamism while designing DLT.  This LAB will be covered subject to availability of time</a:t>
            </a:r>
            <a:endParaRPr lang="en-IN" dirty="0">
              <a:solidFill>
                <a:schemeClr val="tx1"/>
              </a:solidFill>
            </a:endParaRPr>
          </a:p>
        </p:txBody>
      </p:sp>
    </p:spTree>
    <p:extLst>
      <p:ext uri="{BB962C8B-B14F-4D97-AF65-F5344CB8AC3E}">
        <p14:creationId xmlns:p14="http://schemas.microsoft.com/office/powerpoint/2010/main" val="1022653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 &amp; A</a:t>
            </a:r>
          </a:p>
        </p:txBody>
      </p:sp>
      <p:sp>
        <p:nvSpPr>
          <p:cNvPr id="3" name="Text Placeholder 2"/>
          <p:cNvSpPr>
            <a:spLocks noGrp="1"/>
          </p:cNvSpPr>
          <p:nvPr>
            <p:ph type="body" idx="1"/>
          </p:nvPr>
        </p:nvSpPr>
        <p:spPr>
          <a:xfrm>
            <a:off x="1039668" y="4409354"/>
            <a:ext cx="10515600" cy="1500187"/>
          </a:xfrm>
          <a:noFill/>
        </p:spPr>
        <p:txBody>
          <a:bodyPr/>
          <a:lstStyle/>
          <a:p>
            <a:r>
              <a:rPr lang="en-US" dirty="0"/>
              <a:t>Contact: chandrashekhardeshpande@synergetics-india.com</a:t>
            </a:r>
          </a:p>
        </p:txBody>
      </p:sp>
    </p:spTree>
    <p:extLst>
      <p:ext uri="{BB962C8B-B14F-4D97-AF65-F5344CB8AC3E}">
        <p14:creationId xmlns:p14="http://schemas.microsoft.com/office/powerpoint/2010/main" val="2429068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 Placeholder 2"/>
          <p:cNvSpPr>
            <a:spLocks noGrp="1"/>
          </p:cNvSpPr>
          <p:nvPr>
            <p:ph idx="1"/>
          </p:nvPr>
        </p:nvSpPr>
        <p:spPr/>
        <p:txBody>
          <a:bodyPr>
            <a:normAutofit/>
          </a:bodyPr>
          <a:lstStyle/>
          <a:p>
            <a:pPr>
              <a:lnSpc>
                <a:spcPct val="100000"/>
              </a:lnSpc>
            </a:pPr>
            <a:r>
              <a:rPr lang="en-US" dirty="0"/>
              <a:t>Online reference:</a:t>
            </a:r>
          </a:p>
          <a:p>
            <a:pPr lvl="1">
              <a:lnSpc>
                <a:spcPct val="100000"/>
              </a:lnSpc>
            </a:pPr>
            <a:r>
              <a:rPr lang="en-US" sz="1400" dirty="0">
                <a:hlinkClick r:id="rId3"/>
              </a:rPr>
              <a:t>https://docs.azuredatabricks.net/getting-started/index.html#getting-started-guide</a:t>
            </a:r>
            <a:endParaRPr lang="en-US" sz="1400" dirty="0"/>
          </a:p>
          <a:p>
            <a:pPr lvl="1">
              <a:lnSpc>
                <a:spcPct val="100000"/>
              </a:lnSpc>
            </a:pPr>
            <a:r>
              <a:rPr lang="en-US" sz="1400" dirty="0">
                <a:hlinkClick r:id="rId4"/>
              </a:rPr>
              <a:t>https://docs.azuredatabricks.net/user-guide/index.html</a:t>
            </a:r>
            <a:endParaRPr lang="en-US" sz="1400" dirty="0"/>
          </a:p>
          <a:p>
            <a:pPr lvl="1">
              <a:lnSpc>
                <a:spcPct val="100000"/>
              </a:lnSpc>
            </a:pPr>
            <a:r>
              <a:rPr lang="en-US" sz="1400" dirty="0">
                <a:hlinkClick r:id="rId5"/>
              </a:rPr>
              <a:t>https://docs.azuredatabricks.net/user-guide/dev-tools/index.html</a:t>
            </a:r>
            <a:endParaRPr lang="en-US" sz="1400" dirty="0"/>
          </a:p>
          <a:p>
            <a:pPr lvl="1">
              <a:lnSpc>
                <a:spcPct val="100000"/>
              </a:lnSpc>
            </a:pPr>
            <a:endParaRPr lang="en-US" sz="1400" dirty="0"/>
          </a:p>
          <a:p>
            <a:pPr>
              <a:lnSpc>
                <a:spcPct val="100000"/>
              </a:lnSpc>
            </a:pPr>
            <a:endParaRPr lang="en-US" sz="1800" dirty="0"/>
          </a:p>
        </p:txBody>
      </p:sp>
    </p:spTree>
    <p:extLst>
      <p:ext uri="{BB962C8B-B14F-4D97-AF65-F5344CB8AC3E}">
        <p14:creationId xmlns:p14="http://schemas.microsoft.com/office/powerpoint/2010/main" val="951963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017CA-967A-498C-B4C6-A5BAB9981E50}"/>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58A91E1-9E49-496C-8FAE-2E621F3D3EA6}"/>
              </a:ext>
            </a:extLst>
          </p:cNvPr>
          <p:cNvSpPr>
            <a:spLocks noGrp="1"/>
          </p:cNvSpPr>
          <p:nvPr>
            <p:ph idx="1"/>
          </p:nvPr>
        </p:nvSpPr>
        <p:spPr/>
        <p:txBody>
          <a:bodyPr/>
          <a:lstStyle/>
          <a:p>
            <a:r>
              <a:rPr lang="en-US" dirty="0"/>
              <a:t>Delta Live Table and Use Cases</a:t>
            </a:r>
          </a:p>
          <a:p>
            <a:r>
              <a:rPr lang="en-US" dirty="0"/>
              <a:t>Brief of Lake House and Delta Tables?</a:t>
            </a:r>
          </a:p>
          <a:p>
            <a:r>
              <a:rPr lang="en-US" dirty="0"/>
              <a:t>Demo on implementing Delta Tables in Azure Databricks</a:t>
            </a:r>
          </a:p>
          <a:p>
            <a:r>
              <a:rPr lang="en-US" dirty="0"/>
              <a:t>The Delta Lake Architecture and Concepts</a:t>
            </a:r>
          </a:p>
          <a:p>
            <a:r>
              <a:rPr lang="en-US" dirty="0"/>
              <a:t>Delta Live Table: Manage Data Quality using Expectations</a:t>
            </a:r>
          </a:p>
          <a:p>
            <a:r>
              <a:rPr lang="en-US" dirty="0"/>
              <a:t>Delta Live Table Data Set.</a:t>
            </a:r>
          </a:p>
          <a:p>
            <a:r>
              <a:rPr lang="en-US" dirty="0"/>
              <a:t>Demo on implementing Delta Live Tables</a:t>
            </a:r>
          </a:p>
          <a:p>
            <a:endParaRPr lang="en-US" dirty="0"/>
          </a:p>
          <a:p>
            <a:r>
              <a:rPr lang="en-US" dirty="0"/>
              <a:t>4 </a:t>
            </a:r>
            <a:r>
              <a:rPr lang="en-US" dirty="0" err="1"/>
              <a:t>Hrs</a:t>
            </a:r>
            <a:r>
              <a:rPr lang="en-US" dirty="0"/>
              <a:t> webinar on ‘Developing Delta Live Tables’</a:t>
            </a:r>
          </a:p>
          <a:p>
            <a:r>
              <a:rPr lang="en-US" dirty="0"/>
              <a:t>Lake House, Delta Tables and Delta Live tables with concepts, architecture, use case through Demos.</a:t>
            </a:r>
          </a:p>
          <a:p>
            <a:endParaRPr lang="en-US" dirty="0"/>
          </a:p>
        </p:txBody>
      </p:sp>
    </p:spTree>
    <p:extLst>
      <p:ext uri="{BB962C8B-B14F-4D97-AF65-F5344CB8AC3E}">
        <p14:creationId xmlns:p14="http://schemas.microsoft.com/office/powerpoint/2010/main" val="2388936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B276FA-B690-4D2A-B662-8650CC30B686}"/>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E0B5C607-0535-42E9-B95E-00C5BD24354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00961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BBE3-BED4-4148-AB06-5F4633A23BCB}"/>
              </a:ext>
            </a:extLst>
          </p:cNvPr>
          <p:cNvSpPr>
            <a:spLocks noGrp="1"/>
          </p:cNvSpPr>
          <p:nvPr>
            <p:ph type="title"/>
          </p:nvPr>
        </p:nvSpPr>
        <p:spPr/>
        <p:txBody>
          <a:bodyPr/>
          <a:lstStyle/>
          <a:p>
            <a:r>
              <a:rPr lang="en-US" dirty="0"/>
              <a:t>What is Delta Live Table?</a:t>
            </a:r>
          </a:p>
        </p:txBody>
      </p:sp>
      <p:sp>
        <p:nvSpPr>
          <p:cNvPr id="3" name="Content Placeholder 2">
            <a:extLst>
              <a:ext uri="{FF2B5EF4-FFF2-40B4-BE49-F238E27FC236}">
                <a16:creationId xmlns:a16="http://schemas.microsoft.com/office/drawing/2014/main" id="{45F88B85-8C22-4213-842F-E5FB511E2B71}"/>
              </a:ext>
            </a:extLst>
          </p:cNvPr>
          <p:cNvSpPr>
            <a:spLocks noGrp="1"/>
          </p:cNvSpPr>
          <p:nvPr>
            <p:ph idx="1"/>
          </p:nvPr>
        </p:nvSpPr>
        <p:spPr>
          <a:xfrm>
            <a:off x="395784" y="1447321"/>
            <a:ext cx="11382233" cy="5045554"/>
          </a:xfrm>
        </p:spPr>
        <p:txBody>
          <a:bodyPr>
            <a:normAutofit lnSpcReduction="10000"/>
          </a:bodyPr>
          <a:lstStyle/>
          <a:p>
            <a:pPr algn="just"/>
            <a:r>
              <a:rPr lang="en-US" dirty="0">
                <a:solidFill>
                  <a:srgbClr val="171717"/>
                </a:solidFill>
              </a:rPr>
              <a:t>The ETL framework for building reliable, maintainable and testable data processing pipeline</a:t>
            </a:r>
          </a:p>
          <a:p>
            <a:pPr lvl="1" algn="just"/>
            <a:r>
              <a:rPr lang="en-US" dirty="0">
                <a:solidFill>
                  <a:srgbClr val="171717"/>
                </a:solidFill>
              </a:rPr>
              <a:t>A simple declarative approach to build reliable data pipelines and task orchestration</a:t>
            </a:r>
          </a:p>
          <a:p>
            <a:pPr lvl="1" algn="just"/>
            <a:r>
              <a:rPr lang="en-US" dirty="0">
                <a:solidFill>
                  <a:srgbClr val="171717"/>
                </a:solidFill>
              </a:rPr>
              <a:t>Automatically manage your infrastructure at scale.</a:t>
            </a:r>
          </a:p>
          <a:p>
            <a:pPr algn="just"/>
            <a:r>
              <a:rPr lang="en-US" dirty="0">
                <a:solidFill>
                  <a:srgbClr val="171717"/>
                </a:solidFill>
              </a:rPr>
              <a:t>It’s a managed workflows for loading </a:t>
            </a:r>
            <a:r>
              <a:rPr lang="en-US" dirty="0">
                <a:solidFill>
                  <a:srgbClr val="171717"/>
                </a:solidFill>
                <a:highlight>
                  <a:srgbClr val="C0C0C0"/>
                </a:highlight>
              </a:rPr>
              <a:t>Delta Tables</a:t>
            </a:r>
            <a:r>
              <a:rPr lang="en-US" dirty="0">
                <a:solidFill>
                  <a:srgbClr val="171717"/>
                </a:solidFill>
              </a:rPr>
              <a:t>. </a:t>
            </a:r>
          </a:p>
          <a:p>
            <a:pPr lvl="1" algn="just"/>
            <a:r>
              <a:rPr lang="en-US" dirty="0">
                <a:solidFill>
                  <a:srgbClr val="171717"/>
                </a:solidFill>
              </a:rPr>
              <a:t>Define table dependencies, </a:t>
            </a:r>
          </a:p>
          <a:p>
            <a:pPr lvl="1" algn="just"/>
            <a:r>
              <a:rPr lang="en-US" dirty="0">
                <a:solidFill>
                  <a:srgbClr val="171717"/>
                </a:solidFill>
              </a:rPr>
              <a:t>Define updating of tables, streams, incremental update,</a:t>
            </a:r>
          </a:p>
          <a:p>
            <a:pPr lvl="1" algn="just"/>
            <a:r>
              <a:rPr lang="en-US" dirty="0">
                <a:solidFill>
                  <a:srgbClr val="171717"/>
                </a:solidFill>
              </a:rPr>
              <a:t>Define libraries, cluster settings and management, Monitoring </a:t>
            </a:r>
          </a:p>
          <a:p>
            <a:pPr lvl="1" algn="just"/>
            <a:r>
              <a:rPr lang="en-US" dirty="0">
                <a:solidFill>
                  <a:srgbClr val="171717"/>
                </a:solidFill>
              </a:rPr>
              <a:t>Define transformations based on expectations.</a:t>
            </a:r>
          </a:p>
          <a:p>
            <a:pPr lvl="1" algn="just"/>
            <a:r>
              <a:rPr lang="en-US" dirty="0">
                <a:solidFill>
                  <a:srgbClr val="171717"/>
                </a:solidFill>
              </a:rPr>
              <a:t>Define Error Handling</a:t>
            </a:r>
          </a:p>
          <a:p>
            <a:pPr algn="just"/>
            <a:r>
              <a:rPr lang="en-US" dirty="0">
                <a:solidFill>
                  <a:srgbClr val="171717"/>
                </a:solidFill>
              </a:rPr>
              <a:t>Define target schema for each processing step and Delta Live Table decides how to transform the data from source data set.</a:t>
            </a:r>
          </a:p>
          <a:p>
            <a:pPr algn="just"/>
            <a:r>
              <a:rPr lang="en-US" dirty="0">
                <a:solidFill>
                  <a:srgbClr val="171717"/>
                </a:solidFill>
              </a:rPr>
              <a:t>Enforce data quality with Delta Live Tables expectations by defining expected data quality and specifying how to handle records that fail those expectations.</a:t>
            </a:r>
          </a:p>
          <a:p>
            <a:pPr marL="0" indent="0" algn="just">
              <a:buNone/>
            </a:pPr>
            <a:endParaRPr lang="en-US" sz="1800" dirty="0"/>
          </a:p>
          <a:p>
            <a:pPr lvl="2" algn="just"/>
            <a:endParaRPr lang="en-US" dirty="0"/>
          </a:p>
        </p:txBody>
      </p:sp>
    </p:spTree>
    <p:extLst>
      <p:ext uri="{BB962C8B-B14F-4D97-AF65-F5344CB8AC3E}">
        <p14:creationId xmlns:p14="http://schemas.microsoft.com/office/powerpoint/2010/main" val="3564800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BBE3-BED4-4148-AB06-5F4633A23BCB}"/>
              </a:ext>
            </a:extLst>
          </p:cNvPr>
          <p:cNvSpPr>
            <a:spLocks noGrp="1"/>
          </p:cNvSpPr>
          <p:nvPr>
            <p:ph type="title"/>
          </p:nvPr>
        </p:nvSpPr>
        <p:spPr>
          <a:xfrm>
            <a:off x="395785" y="365125"/>
            <a:ext cx="11382233" cy="767639"/>
          </a:xfrm>
        </p:spPr>
        <p:txBody>
          <a:bodyPr anchor="ctr">
            <a:normAutofit/>
          </a:bodyPr>
          <a:lstStyle/>
          <a:p>
            <a:r>
              <a:rPr lang="en-US" dirty="0"/>
              <a:t>What is Lake House?</a:t>
            </a:r>
          </a:p>
        </p:txBody>
      </p:sp>
      <p:graphicFrame>
        <p:nvGraphicFramePr>
          <p:cNvPr id="5" name="Content Placeholder 2">
            <a:extLst>
              <a:ext uri="{FF2B5EF4-FFF2-40B4-BE49-F238E27FC236}">
                <a16:creationId xmlns:a16="http://schemas.microsoft.com/office/drawing/2014/main" id="{4A6F9C51-A850-41CD-BC28-88C1D9889EFD}"/>
              </a:ext>
            </a:extLst>
          </p:cNvPr>
          <p:cNvGraphicFramePr>
            <a:graphicFrameLocks noGrp="1"/>
          </p:cNvGraphicFramePr>
          <p:nvPr>
            <p:ph idx="1"/>
          </p:nvPr>
        </p:nvGraphicFramePr>
        <p:xfrm>
          <a:off x="395785" y="1443897"/>
          <a:ext cx="11382233" cy="50455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5310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58273-B436-4C6E-B063-67FA88FB3ABD}"/>
              </a:ext>
            </a:extLst>
          </p:cNvPr>
          <p:cNvSpPr>
            <a:spLocks noGrp="1"/>
          </p:cNvSpPr>
          <p:nvPr>
            <p:ph type="title"/>
          </p:nvPr>
        </p:nvSpPr>
        <p:spPr/>
        <p:txBody>
          <a:bodyPr/>
          <a:lstStyle/>
          <a:p>
            <a:r>
              <a:rPr lang="en-US" dirty="0"/>
              <a:t>The Delta Lake for Lake House</a:t>
            </a:r>
            <a:endParaRPr lang="en-IN" dirty="0"/>
          </a:p>
        </p:txBody>
      </p:sp>
      <p:sp>
        <p:nvSpPr>
          <p:cNvPr id="3" name="Content Placeholder 2">
            <a:extLst>
              <a:ext uri="{FF2B5EF4-FFF2-40B4-BE49-F238E27FC236}">
                <a16:creationId xmlns:a16="http://schemas.microsoft.com/office/drawing/2014/main" id="{B978F1BD-2E6F-43D4-9F8C-C45D08920520}"/>
              </a:ext>
            </a:extLst>
          </p:cNvPr>
          <p:cNvSpPr>
            <a:spLocks noGrp="1"/>
          </p:cNvSpPr>
          <p:nvPr>
            <p:ph idx="1"/>
          </p:nvPr>
        </p:nvSpPr>
        <p:spPr/>
        <p:txBody>
          <a:bodyPr>
            <a:normAutofit/>
          </a:bodyPr>
          <a:lstStyle/>
          <a:p>
            <a:pPr algn="just"/>
            <a:r>
              <a:rPr lang="en-US" dirty="0"/>
              <a:t>An open-source project that allows building Lake House Architecture on the top of </a:t>
            </a:r>
          </a:p>
          <a:p>
            <a:pPr lvl="1" algn="just"/>
            <a:r>
              <a:rPr lang="en-US" dirty="0"/>
              <a:t>Data Lakes like HDFS, S3, ADLS, GCS.</a:t>
            </a:r>
          </a:p>
          <a:p>
            <a:pPr lvl="1" algn="just"/>
            <a:r>
              <a:rPr lang="en-US" dirty="0"/>
              <a:t>Using compute engines like Spark, </a:t>
            </a:r>
            <a:r>
              <a:rPr lang="en-US" dirty="0" err="1"/>
              <a:t>Flink</a:t>
            </a:r>
            <a:r>
              <a:rPr lang="en-US" dirty="0"/>
              <a:t>, </a:t>
            </a:r>
            <a:r>
              <a:rPr lang="en-US" dirty="0" err="1"/>
              <a:t>PrestoDB</a:t>
            </a:r>
            <a:r>
              <a:rPr lang="en-US" dirty="0"/>
              <a:t>, </a:t>
            </a:r>
            <a:r>
              <a:rPr lang="en-US" dirty="0" err="1"/>
              <a:t>Trino</a:t>
            </a:r>
            <a:r>
              <a:rPr lang="en-US" dirty="0"/>
              <a:t>.</a:t>
            </a:r>
          </a:p>
          <a:p>
            <a:pPr lvl="1" algn="just"/>
            <a:r>
              <a:rPr lang="en-US" dirty="0"/>
              <a:t>Supporting variety of language APIs like Java, Python, Scala, SQL, Rust, Ruby, NodeJS.</a:t>
            </a:r>
          </a:p>
          <a:p>
            <a:pPr marL="457200" lvl="1" indent="0" algn="just">
              <a:buNone/>
            </a:pPr>
            <a:endParaRPr lang="en-US" dirty="0"/>
          </a:p>
          <a:p>
            <a:pPr algn="just"/>
            <a:r>
              <a:rPr lang="en-US" dirty="0">
                <a:solidFill>
                  <a:schemeClr val="accent2">
                    <a:lumMod val="75000"/>
                  </a:schemeClr>
                </a:solidFill>
              </a:rPr>
              <a:t>At the heart of the Delta Lake, data is represented as a Table which supports ACID properties, constraints, joins and complex queries. They can accommodate stream data on the fly and operations on them may also change results with fresh data pumped in. </a:t>
            </a:r>
          </a:p>
          <a:p>
            <a:pPr algn="just"/>
            <a:endParaRPr lang="en-US" dirty="0"/>
          </a:p>
        </p:txBody>
      </p:sp>
      <p:pic>
        <p:nvPicPr>
          <p:cNvPr id="4" name="Picture 3">
            <a:extLst>
              <a:ext uri="{FF2B5EF4-FFF2-40B4-BE49-F238E27FC236}">
                <a16:creationId xmlns:a16="http://schemas.microsoft.com/office/drawing/2014/main" id="{7FE78C8F-98B1-4B16-9A80-64C38F66C8F6}"/>
              </a:ext>
            </a:extLst>
          </p:cNvPr>
          <p:cNvPicPr>
            <a:picLocks noChangeAspect="1"/>
          </p:cNvPicPr>
          <p:nvPr/>
        </p:nvPicPr>
        <p:blipFill>
          <a:blip r:embed="rId2"/>
          <a:stretch>
            <a:fillRect/>
          </a:stretch>
        </p:blipFill>
        <p:spPr>
          <a:xfrm>
            <a:off x="10666569" y="346820"/>
            <a:ext cx="1322380" cy="1082432"/>
          </a:xfrm>
          <a:prstGeom prst="rect">
            <a:avLst/>
          </a:prstGeom>
        </p:spPr>
      </p:pic>
    </p:spTree>
    <p:extLst>
      <p:ext uri="{BB962C8B-B14F-4D97-AF65-F5344CB8AC3E}">
        <p14:creationId xmlns:p14="http://schemas.microsoft.com/office/powerpoint/2010/main" val="399044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p:txBody>
          <a:bodyPr/>
          <a:lstStyle/>
          <a:p>
            <a:r>
              <a:rPr lang="en-US" dirty="0"/>
              <a:t>A Delta Lake architecture</a:t>
            </a:r>
          </a:p>
        </p:txBody>
      </p:sp>
      <p:pic>
        <p:nvPicPr>
          <p:cNvPr id="5" name="Picture 4">
            <a:extLst>
              <a:ext uri="{FF2B5EF4-FFF2-40B4-BE49-F238E27FC236}">
                <a16:creationId xmlns:a16="http://schemas.microsoft.com/office/drawing/2014/main" id="{8D9217D1-8614-41AD-BD91-E005DB2F95C0}"/>
              </a:ext>
            </a:extLst>
          </p:cNvPr>
          <p:cNvPicPr>
            <a:picLocks noChangeAspect="1"/>
          </p:cNvPicPr>
          <p:nvPr/>
        </p:nvPicPr>
        <p:blipFill>
          <a:blip r:embed="rId3"/>
          <a:stretch>
            <a:fillRect/>
          </a:stretch>
        </p:blipFill>
        <p:spPr>
          <a:xfrm>
            <a:off x="1957891" y="1368980"/>
            <a:ext cx="8295546" cy="5257394"/>
          </a:xfrm>
          <a:prstGeom prst="rect">
            <a:avLst/>
          </a:prstGeom>
        </p:spPr>
      </p:pic>
    </p:spTree>
    <p:extLst>
      <p:ext uri="{BB962C8B-B14F-4D97-AF65-F5344CB8AC3E}">
        <p14:creationId xmlns:p14="http://schemas.microsoft.com/office/powerpoint/2010/main" val="2226993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7C06BEB-72F0-A541-2713-262168C6001A}"/>
              </a:ext>
            </a:extLst>
          </p:cNvPr>
          <p:cNvSpPr>
            <a:spLocks noGrp="1"/>
          </p:cNvSpPr>
          <p:nvPr>
            <p:ph type="title"/>
          </p:nvPr>
        </p:nvSpPr>
        <p:spPr>
          <a:xfrm>
            <a:off x="395785" y="365125"/>
            <a:ext cx="11382233" cy="767639"/>
          </a:xfrm>
        </p:spPr>
        <p:txBody>
          <a:bodyPr/>
          <a:lstStyle/>
          <a:p>
            <a:r>
              <a:rPr lang="en-US" dirty="0"/>
              <a:t>The Delta Lake</a:t>
            </a:r>
          </a:p>
        </p:txBody>
      </p:sp>
      <p:pic>
        <p:nvPicPr>
          <p:cNvPr id="4" name="Picture 3">
            <a:extLst>
              <a:ext uri="{FF2B5EF4-FFF2-40B4-BE49-F238E27FC236}">
                <a16:creationId xmlns:a16="http://schemas.microsoft.com/office/drawing/2014/main" id="{232F65BA-0FA8-4797-BC51-47D93547DC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1561741" y="1443897"/>
            <a:ext cx="9050321" cy="5045554"/>
          </a:xfrm>
          <a:prstGeom prst="rect">
            <a:avLst/>
          </a:prstGeom>
          <a:noFill/>
        </p:spPr>
      </p:pic>
    </p:spTree>
    <p:extLst>
      <p:ext uri="{BB962C8B-B14F-4D97-AF65-F5344CB8AC3E}">
        <p14:creationId xmlns:p14="http://schemas.microsoft.com/office/powerpoint/2010/main" val="1662085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3792E-5082-4965-9A1C-90A1789DBF82}"/>
              </a:ext>
            </a:extLst>
          </p:cNvPr>
          <p:cNvSpPr>
            <a:spLocks noGrp="1"/>
          </p:cNvSpPr>
          <p:nvPr>
            <p:ph type="title"/>
          </p:nvPr>
        </p:nvSpPr>
        <p:spPr>
          <a:xfrm>
            <a:off x="395785" y="365125"/>
            <a:ext cx="11382233" cy="767639"/>
          </a:xfrm>
        </p:spPr>
        <p:txBody>
          <a:bodyPr anchor="ctr">
            <a:normAutofit/>
          </a:bodyPr>
          <a:lstStyle/>
          <a:p>
            <a:r>
              <a:rPr lang="en-US" dirty="0"/>
              <a:t>The Bronze, Silver and Gold Layers</a:t>
            </a:r>
            <a:endParaRPr lang="en-IN" dirty="0"/>
          </a:p>
        </p:txBody>
      </p:sp>
      <p:graphicFrame>
        <p:nvGraphicFramePr>
          <p:cNvPr id="5" name="Content Placeholder 2">
            <a:extLst>
              <a:ext uri="{FF2B5EF4-FFF2-40B4-BE49-F238E27FC236}">
                <a16:creationId xmlns:a16="http://schemas.microsoft.com/office/drawing/2014/main" id="{28E6CA49-EC62-4FCD-93D1-1CD390A7725B}"/>
              </a:ext>
            </a:extLst>
          </p:cNvPr>
          <p:cNvGraphicFramePr>
            <a:graphicFrameLocks noGrp="1"/>
          </p:cNvGraphicFramePr>
          <p:nvPr>
            <p:ph idx="1"/>
          </p:nvPr>
        </p:nvGraphicFramePr>
        <p:xfrm>
          <a:off x="395785" y="1443897"/>
          <a:ext cx="11382233" cy="50455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5436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D48693-CF0D-AC7D-D795-10E0DF4A636F}"/>
              </a:ext>
            </a:extLst>
          </p:cNvPr>
          <p:cNvSpPr>
            <a:spLocks noGrp="1"/>
          </p:cNvSpPr>
          <p:nvPr>
            <p:ph type="title"/>
          </p:nvPr>
        </p:nvSpPr>
        <p:spPr>
          <a:xfrm>
            <a:off x="831850" y="1709738"/>
            <a:ext cx="4396366" cy="2284973"/>
          </a:xfrm>
        </p:spPr>
        <p:txBody>
          <a:bodyPr/>
          <a:lstStyle/>
          <a:p>
            <a:pPr algn="l"/>
            <a:r>
              <a:rPr lang="en-US" dirty="0"/>
              <a:t>Hands-On Lab-1</a:t>
            </a:r>
            <a:endParaRPr lang="en-IN" dirty="0"/>
          </a:p>
        </p:txBody>
      </p:sp>
      <p:sp>
        <p:nvSpPr>
          <p:cNvPr id="4" name="Text Placeholder 3">
            <a:extLst>
              <a:ext uri="{FF2B5EF4-FFF2-40B4-BE49-F238E27FC236}">
                <a16:creationId xmlns:a16="http://schemas.microsoft.com/office/drawing/2014/main" id="{A77EEC58-8F19-6DB0-950D-C2F47BD35798}"/>
              </a:ext>
            </a:extLst>
          </p:cNvPr>
          <p:cNvSpPr>
            <a:spLocks noGrp="1"/>
          </p:cNvSpPr>
          <p:nvPr>
            <p:ph type="body" idx="1"/>
          </p:nvPr>
        </p:nvSpPr>
        <p:spPr/>
        <p:txBody>
          <a:bodyPr/>
          <a:lstStyle/>
          <a:p>
            <a:r>
              <a:rPr lang="en-US" dirty="0"/>
              <a:t>Notebook110_DeltaLakeArchitecture</a:t>
            </a:r>
          </a:p>
        </p:txBody>
      </p:sp>
      <p:sp>
        <p:nvSpPr>
          <p:cNvPr id="2" name="Rectangle 1">
            <a:extLst>
              <a:ext uri="{FF2B5EF4-FFF2-40B4-BE49-F238E27FC236}">
                <a16:creationId xmlns:a16="http://schemas.microsoft.com/office/drawing/2014/main" id="{D0B086C1-E33C-19B3-F2BB-54A9FA408AD5}"/>
              </a:ext>
            </a:extLst>
          </p:cNvPr>
          <p:cNvSpPr/>
          <p:nvPr/>
        </p:nvSpPr>
        <p:spPr>
          <a:xfrm>
            <a:off x="5867401" y="2387600"/>
            <a:ext cx="5847678" cy="11839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Following code intends to implement concepts of Delta Tables</a:t>
            </a:r>
            <a:endParaRPr lang="en-IN" dirty="0">
              <a:solidFill>
                <a:schemeClr val="tx1"/>
              </a:solidFill>
            </a:endParaRPr>
          </a:p>
        </p:txBody>
      </p:sp>
    </p:spTree>
    <p:extLst>
      <p:ext uri="{BB962C8B-B14F-4D97-AF65-F5344CB8AC3E}">
        <p14:creationId xmlns:p14="http://schemas.microsoft.com/office/powerpoint/2010/main" val="4113904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Metro_Template_Light_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3.xml><?xml version="1.0" encoding="utf-8"?>
<a:theme xmlns:a="http://schemas.openxmlformats.org/drawingml/2006/main" name="Core-17">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re-17" id="{3B98E06F-B3B7-4882-A404-D90770740DF4}" vid="{32E2717A-F64A-4C0A-9F87-FB05C7D7372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107343</TotalTime>
  <Words>2312</Words>
  <Application>Microsoft Office PowerPoint</Application>
  <PresentationFormat>Widescreen</PresentationFormat>
  <Paragraphs>167</Paragraphs>
  <Slides>20</Slides>
  <Notes>5</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20</vt:i4>
      </vt:variant>
    </vt:vector>
  </HeadingPairs>
  <TitlesOfParts>
    <vt:vector size="33" baseType="lpstr">
      <vt:lpstr>Arial</vt:lpstr>
      <vt:lpstr>Calibri</vt:lpstr>
      <vt:lpstr>Calibri Light</vt:lpstr>
      <vt:lpstr>Roboto</vt:lpstr>
      <vt:lpstr>Segoe UI</vt:lpstr>
      <vt:lpstr>Segoe UI Light</vt:lpstr>
      <vt:lpstr>Segoe UI Semibold</vt:lpstr>
      <vt:lpstr>Times New Roman</vt:lpstr>
      <vt:lpstr>Wingdings</vt:lpstr>
      <vt:lpstr>Wingdings 2</vt:lpstr>
      <vt:lpstr>Theme2</vt:lpstr>
      <vt:lpstr>1_Metro_Template_Light_16x9</vt:lpstr>
      <vt:lpstr>Core-17</vt:lpstr>
      <vt:lpstr>Azure Databricks Delta Live Tables</vt:lpstr>
      <vt:lpstr>Agenda</vt:lpstr>
      <vt:lpstr>What is Delta Live Table?</vt:lpstr>
      <vt:lpstr>What is Lake House?</vt:lpstr>
      <vt:lpstr>The Delta Lake for Lake House</vt:lpstr>
      <vt:lpstr>A Delta Lake architecture</vt:lpstr>
      <vt:lpstr>The Delta Lake</vt:lpstr>
      <vt:lpstr>The Bronze, Silver and Gold Layers</vt:lpstr>
      <vt:lpstr>Hands-On Lab-1</vt:lpstr>
      <vt:lpstr>Delta Live Table Concepts</vt:lpstr>
      <vt:lpstr>Delta Live Table Concepts: Manage Data Quality</vt:lpstr>
      <vt:lpstr>Manage Data Quality with single data quality constraint</vt:lpstr>
      <vt:lpstr>Manage Data Quality with single data quality constraint</vt:lpstr>
      <vt:lpstr>Hands-On Lab-2</vt:lpstr>
      <vt:lpstr>Delta Live Table Concepts: Data Ingestion</vt:lpstr>
      <vt:lpstr>Ingest data into Delta Live Tables</vt:lpstr>
      <vt:lpstr>Hands-On Lab-3</vt:lpstr>
      <vt:lpstr>Q &amp; A</vt:lpstr>
      <vt:lpstr>References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Ramanan Arunachalam</dc:creator>
  <cp:lastModifiedBy>Chandrashekhar Deshpande</cp:lastModifiedBy>
  <cp:revision>1030</cp:revision>
  <dcterms:created xsi:type="dcterms:W3CDTF">2012-08-29T12:19:06Z</dcterms:created>
  <dcterms:modified xsi:type="dcterms:W3CDTF">2022-11-11T03:54:04Z</dcterms:modified>
</cp:coreProperties>
</file>