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343" r:id="rId2"/>
    <p:sldId id="359" r:id="rId3"/>
    <p:sldId id="360" r:id="rId4"/>
    <p:sldId id="361" r:id="rId5"/>
    <p:sldId id="362" r:id="rId6"/>
    <p:sldId id="363" r:id="rId7"/>
    <p:sldId id="364" r:id="rId8"/>
    <p:sldId id="365" r:id="rId9"/>
    <p:sldId id="366" r:id="rId10"/>
    <p:sldId id="383" r:id="rId11"/>
    <p:sldId id="382" r:id="rId12"/>
    <p:sldId id="369" r:id="rId13"/>
    <p:sldId id="370" r:id="rId14"/>
    <p:sldId id="373" r:id="rId15"/>
    <p:sldId id="374" r:id="rId16"/>
    <p:sldId id="375" r:id="rId17"/>
    <p:sldId id="376" r:id="rId18"/>
    <p:sldId id="377" r:id="rId19"/>
    <p:sldId id="378" r:id="rId20"/>
    <p:sldId id="379" r:id="rId21"/>
    <p:sldId id="380" r:id="rId22"/>
    <p:sldId id="381" r:id="rId23"/>
    <p:sldId id="384" r:id="rId24"/>
    <p:sldId id="367" r:id="rId25"/>
    <p:sldId id="358" r:id="rId26"/>
  </p:sldIdLst>
  <p:sldSz cx="20104100" cy="1130935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76" autoAdjust="0"/>
    <p:restoredTop sz="0"/>
  </p:normalViewPr>
  <p:slideViewPr>
    <p:cSldViewPr>
      <p:cViewPr varScale="1">
        <p:scale>
          <a:sx n="50" d="100"/>
          <a:sy n="50" d="100"/>
        </p:scale>
        <p:origin x="605" y="5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7767493" cy="113093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5902725" y="327589"/>
            <a:ext cx="13867256" cy="10609823"/>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746033" y="4015776"/>
            <a:ext cx="4371374" cy="2001803"/>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8459221" y="10486851"/>
            <a:ext cx="1279349" cy="4112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7151919" y="10486851"/>
            <a:ext cx="1279349" cy="4112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15844617" y="10486851"/>
            <a:ext cx="1279349" cy="411249"/>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14537317" y="10486851"/>
            <a:ext cx="1279349" cy="4112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59992" y="8381452"/>
            <a:ext cx="2844077" cy="818571"/>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8264" y="8210194"/>
            <a:ext cx="3573188" cy="1161087"/>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6230793" y="2596530"/>
            <a:ext cx="13193316" cy="2805931"/>
          </a:xfrm>
        </p:spPr>
        <p:txBody>
          <a:bodyPr anchor="ctr">
            <a:normAutofit/>
          </a:bodyPr>
          <a:lstStyle>
            <a:lvl1pPr algn="ctr">
              <a:defRPr sz="6596">
                <a:solidFill>
                  <a:schemeClr val="tx1">
                    <a:lumMod val="50000"/>
                    <a:lumOff val="50000"/>
                  </a:schemeClr>
                </a:solidFill>
                <a:latin typeface="Trebuchet MS" panose="020B0603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6230793" y="5940028"/>
            <a:ext cx="13193316" cy="1330499"/>
          </a:xfrm>
        </p:spPr>
        <p:txBody>
          <a:bodyPr anchor="ctr"/>
          <a:lstStyle>
            <a:lvl1pPr marL="0" indent="0" algn="ctr">
              <a:buNone/>
              <a:defRPr sz="3958">
                <a:solidFill>
                  <a:srgbClr val="0070C0"/>
                </a:solidFill>
                <a:latin typeface="Trebuchet MS" panose="020B0603020202020204" pitchFamily="34" charset="0"/>
              </a:defRPr>
            </a:lvl1pPr>
            <a:lvl2pPr marL="753904" indent="0" algn="ctr">
              <a:buNone/>
              <a:defRPr sz="3298"/>
            </a:lvl2pPr>
            <a:lvl3pPr marL="1507807" indent="0" algn="ctr">
              <a:buNone/>
              <a:defRPr sz="2968"/>
            </a:lvl3pPr>
            <a:lvl4pPr marL="2261711" indent="0" algn="ctr">
              <a:buNone/>
              <a:defRPr sz="2638"/>
            </a:lvl4pPr>
            <a:lvl5pPr marL="3015615" indent="0" algn="ctr">
              <a:buNone/>
              <a:defRPr sz="2638"/>
            </a:lvl5pPr>
            <a:lvl6pPr marL="3769519" indent="0" algn="ctr">
              <a:buNone/>
              <a:defRPr sz="2638"/>
            </a:lvl6pPr>
            <a:lvl7pPr marL="4523422" indent="0" algn="ctr">
              <a:buNone/>
              <a:defRPr sz="2638"/>
            </a:lvl7pPr>
            <a:lvl8pPr marL="5277326" indent="0" algn="ctr">
              <a:buNone/>
              <a:defRPr sz="2638"/>
            </a:lvl8pPr>
            <a:lvl9pPr marL="6031230" indent="0" algn="ctr">
              <a:buNone/>
              <a:defRPr sz="2638"/>
            </a:lvl9pPr>
          </a:lstStyle>
          <a:p>
            <a:r>
              <a:rPr lang="en-US"/>
              <a:t>Click to edit Master subtitle style</a:t>
            </a:r>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2/15/2023</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6230793" y="5940027"/>
            <a:ext cx="1319331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13139465" y="8042210"/>
            <a:ext cx="3350683" cy="1436109"/>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9645183" y="8042210"/>
            <a:ext cx="3350683" cy="1436109"/>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11375306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2/15/2023</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14386996" y="602118"/>
            <a:ext cx="4334947" cy="958415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1382157" y="602118"/>
            <a:ext cx="12753539" cy="95841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2/15/2023</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982359" cy="11309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342683" y="332628"/>
            <a:ext cx="19395886" cy="10609823"/>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8459221" y="10486851"/>
            <a:ext cx="1279349" cy="4112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7151919" y="10486851"/>
            <a:ext cx="1279349" cy="4112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15844617" y="10486851"/>
            <a:ext cx="1279349" cy="411249"/>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14537317" y="10486851"/>
            <a:ext cx="1279349" cy="4112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47064" y="458706"/>
            <a:ext cx="3551475" cy="685692"/>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15321218" y="7176899"/>
            <a:ext cx="3605482" cy="3223334"/>
            <a:chOff x="15421581" y="6935789"/>
            <a:chExt cx="3229792" cy="2887464"/>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5059" y="6995915"/>
              <a:ext cx="2842845" cy="2827338"/>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5421581" y="6935789"/>
              <a:ext cx="3229792" cy="2887464"/>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583013" y="458706"/>
            <a:ext cx="15564050" cy="1315310"/>
          </a:xfrm>
        </p:spPr>
        <p:txBody>
          <a:bodyPr>
            <a:normAutofit/>
          </a:bodyPr>
          <a:lstStyle>
            <a:lvl1pPr>
              <a:defRPr sz="4617">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1198337" y="2066835"/>
            <a:ext cx="18203596" cy="8333398"/>
          </a:xfrm>
        </p:spPr>
        <p:txBody>
          <a:bodyPr>
            <a:normAutofit/>
          </a:bodyPr>
          <a:lstStyle>
            <a:lvl1pPr>
              <a:defRPr sz="3958">
                <a:solidFill>
                  <a:schemeClr val="bg1">
                    <a:lumMod val="50000"/>
                  </a:schemeClr>
                </a:solidFill>
                <a:latin typeface="Trebuchet MS" panose="020B0603020202020204" pitchFamily="34" charset="0"/>
              </a:defRPr>
            </a:lvl1pPr>
            <a:lvl2pPr>
              <a:defRPr sz="3298">
                <a:solidFill>
                  <a:schemeClr val="bg1">
                    <a:lumMod val="50000"/>
                  </a:schemeClr>
                </a:solidFill>
                <a:latin typeface="Trebuchet MS" panose="020B0603020202020204" pitchFamily="34" charset="0"/>
              </a:defRPr>
            </a:lvl2pPr>
            <a:lvl3pPr>
              <a:defRPr sz="2968">
                <a:solidFill>
                  <a:schemeClr val="bg1">
                    <a:lumMod val="50000"/>
                  </a:schemeClr>
                </a:solidFill>
                <a:latin typeface="Trebuchet MS" panose="020B0603020202020204" pitchFamily="34" charset="0"/>
              </a:defRPr>
            </a:lvl3pPr>
            <a:lvl4pPr>
              <a:defRPr sz="2638">
                <a:solidFill>
                  <a:schemeClr val="bg1">
                    <a:lumMod val="50000"/>
                  </a:schemeClr>
                </a:solidFill>
                <a:latin typeface="Trebuchet MS" panose="020B0603020202020204" pitchFamily="34" charset="0"/>
              </a:defRPr>
            </a:lvl4pPr>
            <a:lvl5pPr>
              <a:defRPr sz="2638">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2/15/2023</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7767493" cy="113093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5902725" y="327589"/>
            <a:ext cx="13867256" cy="10609823"/>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746033" y="4015776"/>
            <a:ext cx="4371374" cy="2001803"/>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8459221" y="10486851"/>
            <a:ext cx="1279349" cy="4112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7151919" y="10486851"/>
            <a:ext cx="1279349" cy="4112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15844617" y="10486851"/>
            <a:ext cx="1279349" cy="411249"/>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14537317" y="10486851"/>
            <a:ext cx="1279349" cy="4112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6174831" y="2819486"/>
            <a:ext cx="12536641" cy="3120543"/>
          </a:xfrm>
        </p:spPr>
        <p:txBody>
          <a:bodyPr anchor="ctr"/>
          <a:lstStyle>
            <a:lvl1pPr algn="ctr">
              <a:defRPr sz="6596">
                <a:solidFill>
                  <a:schemeClr val="bg1">
                    <a:lumMod val="50000"/>
                  </a:schemeClr>
                </a:solidFill>
                <a:latin typeface="Trebuchet MS" panose="020B06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6174831" y="6017580"/>
            <a:ext cx="12536641" cy="1617728"/>
          </a:xfrm>
        </p:spPr>
        <p:txBody>
          <a:bodyPr anchor="ctr">
            <a:normAutofit/>
          </a:bodyPr>
          <a:lstStyle>
            <a:lvl1pPr marL="0" indent="0" algn="ctr">
              <a:buNone/>
              <a:defRPr sz="3298">
                <a:solidFill>
                  <a:srgbClr val="0070C0"/>
                </a:solidFill>
                <a:latin typeface="Trebuchet MS" panose="020B0603020202020204" pitchFamily="34" charset="0"/>
              </a:defRPr>
            </a:lvl1pPr>
            <a:lvl2pPr marL="753904" indent="0">
              <a:buNone/>
              <a:defRPr sz="3298">
                <a:solidFill>
                  <a:schemeClr val="tx1">
                    <a:tint val="75000"/>
                  </a:schemeClr>
                </a:solidFill>
              </a:defRPr>
            </a:lvl2pPr>
            <a:lvl3pPr marL="1507807" indent="0">
              <a:buNone/>
              <a:defRPr sz="2968">
                <a:solidFill>
                  <a:schemeClr val="tx1">
                    <a:tint val="75000"/>
                  </a:schemeClr>
                </a:solidFill>
              </a:defRPr>
            </a:lvl3pPr>
            <a:lvl4pPr marL="2261711" indent="0">
              <a:buNone/>
              <a:defRPr sz="2638">
                <a:solidFill>
                  <a:schemeClr val="tx1">
                    <a:tint val="75000"/>
                  </a:schemeClr>
                </a:solidFill>
              </a:defRPr>
            </a:lvl4pPr>
            <a:lvl5pPr marL="3015615" indent="0">
              <a:buNone/>
              <a:defRPr sz="2638">
                <a:solidFill>
                  <a:schemeClr val="tx1">
                    <a:tint val="75000"/>
                  </a:schemeClr>
                </a:solidFill>
              </a:defRPr>
            </a:lvl5pPr>
            <a:lvl6pPr marL="3769519" indent="0">
              <a:buNone/>
              <a:defRPr sz="2638">
                <a:solidFill>
                  <a:schemeClr val="tx1">
                    <a:tint val="75000"/>
                  </a:schemeClr>
                </a:solidFill>
              </a:defRPr>
            </a:lvl6pPr>
            <a:lvl7pPr marL="4523422" indent="0">
              <a:buNone/>
              <a:defRPr sz="2638">
                <a:solidFill>
                  <a:schemeClr val="tx1">
                    <a:tint val="75000"/>
                  </a:schemeClr>
                </a:solidFill>
              </a:defRPr>
            </a:lvl7pPr>
            <a:lvl8pPr marL="5277326" indent="0">
              <a:buNone/>
              <a:defRPr sz="2638">
                <a:solidFill>
                  <a:schemeClr val="tx1">
                    <a:tint val="75000"/>
                  </a:schemeClr>
                </a:solidFill>
              </a:defRPr>
            </a:lvl8pPr>
            <a:lvl9pPr marL="6031230" indent="0">
              <a:buNone/>
              <a:defRPr sz="2638">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2/15/2023</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6230793" y="5940027"/>
            <a:ext cx="1319331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7778373" cy="11309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342683" y="332628"/>
            <a:ext cx="19395886" cy="10609823"/>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8459221" y="10486851"/>
            <a:ext cx="1279349" cy="4112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7151919" y="10486851"/>
            <a:ext cx="1279349" cy="4112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15844617" y="10486851"/>
            <a:ext cx="1279349" cy="411249"/>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14537317" y="10486851"/>
            <a:ext cx="1279349" cy="4112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47064" y="458706"/>
            <a:ext cx="3551475" cy="685692"/>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1382157" y="3010591"/>
            <a:ext cx="8544243" cy="71756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10177700" y="3010591"/>
            <a:ext cx="8544243" cy="71756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2/15/2023</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982359" cy="11309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342683" y="332628"/>
            <a:ext cx="19395886" cy="10609823"/>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8459221" y="10486851"/>
            <a:ext cx="1279349" cy="4112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7151919" y="10486851"/>
            <a:ext cx="1279349" cy="4112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15844617" y="10486851"/>
            <a:ext cx="1279349" cy="411249"/>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14537317" y="10486851"/>
            <a:ext cx="1279349" cy="4112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47064" y="458706"/>
            <a:ext cx="3551475" cy="685692"/>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1384775" y="602118"/>
            <a:ext cx="17339787" cy="21859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1384776" y="2772362"/>
            <a:ext cx="8504976" cy="1358692"/>
          </a:xfrm>
        </p:spPr>
        <p:txBody>
          <a:bodyPr anchor="b"/>
          <a:lstStyle>
            <a:lvl1pPr marL="0" indent="0">
              <a:buNone/>
              <a:defRPr sz="3958" b="1"/>
            </a:lvl1pPr>
            <a:lvl2pPr marL="753904" indent="0">
              <a:buNone/>
              <a:defRPr sz="3298" b="1"/>
            </a:lvl2pPr>
            <a:lvl3pPr marL="1507807" indent="0">
              <a:buNone/>
              <a:defRPr sz="2968" b="1"/>
            </a:lvl3pPr>
            <a:lvl4pPr marL="2261711" indent="0">
              <a:buNone/>
              <a:defRPr sz="2638" b="1"/>
            </a:lvl4pPr>
            <a:lvl5pPr marL="3015615" indent="0">
              <a:buNone/>
              <a:defRPr sz="2638" b="1"/>
            </a:lvl5pPr>
            <a:lvl6pPr marL="3769519" indent="0">
              <a:buNone/>
              <a:defRPr sz="2638" b="1"/>
            </a:lvl6pPr>
            <a:lvl7pPr marL="4523422" indent="0">
              <a:buNone/>
              <a:defRPr sz="2638" b="1"/>
            </a:lvl7pPr>
            <a:lvl8pPr marL="5277326" indent="0">
              <a:buNone/>
              <a:defRPr sz="2638" b="1"/>
            </a:lvl8pPr>
            <a:lvl9pPr marL="6031230" indent="0">
              <a:buNone/>
              <a:defRPr sz="2638"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1384776" y="4131054"/>
            <a:ext cx="8504976" cy="60761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10177700" y="2772362"/>
            <a:ext cx="8546860" cy="1358692"/>
          </a:xfrm>
        </p:spPr>
        <p:txBody>
          <a:bodyPr anchor="b"/>
          <a:lstStyle>
            <a:lvl1pPr marL="0" indent="0">
              <a:buNone/>
              <a:defRPr sz="3958" b="1"/>
            </a:lvl1pPr>
            <a:lvl2pPr marL="753904" indent="0">
              <a:buNone/>
              <a:defRPr sz="3298" b="1"/>
            </a:lvl2pPr>
            <a:lvl3pPr marL="1507807" indent="0">
              <a:buNone/>
              <a:defRPr sz="2968" b="1"/>
            </a:lvl3pPr>
            <a:lvl4pPr marL="2261711" indent="0">
              <a:buNone/>
              <a:defRPr sz="2638" b="1"/>
            </a:lvl4pPr>
            <a:lvl5pPr marL="3015615" indent="0">
              <a:buNone/>
              <a:defRPr sz="2638" b="1"/>
            </a:lvl5pPr>
            <a:lvl6pPr marL="3769519" indent="0">
              <a:buNone/>
              <a:defRPr sz="2638" b="1"/>
            </a:lvl6pPr>
            <a:lvl7pPr marL="4523422" indent="0">
              <a:buNone/>
              <a:defRPr sz="2638" b="1"/>
            </a:lvl7pPr>
            <a:lvl8pPr marL="5277326" indent="0">
              <a:buNone/>
              <a:defRPr sz="2638" b="1"/>
            </a:lvl8pPr>
            <a:lvl9pPr marL="6031230" indent="0">
              <a:buNone/>
              <a:defRPr sz="2638"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10177700" y="4131054"/>
            <a:ext cx="8546860" cy="60761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2/15/2023</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982359" cy="11309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342683" y="332628"/>
            <a:ext cx="19395886" cy="10609823"/>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8459221" y="10486851"/>
            <a:ext cx="1279349" cy="4112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7151919" y="10486851"/>
            <a:ext cx="1279349" cy="4112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15844617" y="10486851"/>
            <a:ext cx="1279349" cy="411249"/>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14537317" y="10486851"/>
            <a:ext cx="1279349" cy="4112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47064" y="458706"/>
            <a:ext cx="3551475" cy="685692"/>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2/15/2023</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982359" cy="11309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342683" y="332628"/>
            <a:ext cx="19395886" cy="10609823"/>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8459221" y="10486851"/>
            <a:ext cx="1279349" cy="4112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7151919" y="10486851"/>
            <a:ext cx="1279349" cy="4112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15844617" y="10486851"/>
            <a:ext cx="1279349" cy="411249"/>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14537317" y="10486851"/>
            <a:ext cx="1279349" cy="4112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pPr algn="ctr"/>
            <a:r>
              <a:rPr lang="en-US" sz="1484">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47064" y="458706"/>
            <a:ext cx="3551475" cy="685692"/>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2/15/2023</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1384775" y="753957"/>
            <a:ext cx="6484095" cy="2638848"/>
          </a:xfrm>
        </p:spPr>
        <p:txBody>
          <a:bodyPr anchor="b"/>
          <a:lstStyle>
            <a:lvl1pPr>
              <a:defRPr sz="5277"/>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8546860" y="1628337"/>
            <a:ext cx="10177700" cy="8036968"/>
          </a:xfrm>
        </p:spPr>
        <p:txBody>
          <a:bodyPr/>
          <a:lstStyle>
            <a:lvl1pPr>
              <a:defRPr sz="5277"/>
            </a:lvl1pPr>
            <a:lvl2pPr>
              <a:defRPr sz="4617"/>
            </a:lvl2pPr>
            <a:lvl3pPr>
              <a:defRPr sz="3958"/>
            </a:lvl3pPr>
            <a:lvl4pPr>
              <a:defRPr sz="3298"/>
            </a:lvl4pPr>
            <a:lvl5pPr>
              <a:defRPr sz="3298"/>
            </a:lvl5pPr>
            <a:lvl6pPr>
              <a:defRPr sz="3298"/>
            </a:lvl6pPr>
            <a:lvl7pPr>
              <a:defRPr sz="3298"/>
            </a:lvl7pPr>
            <a:lvl8pPr>
              <a:defRPr sz="3298"/>
            </a:lvl8pPr>
            <a:lvl9pPr>
              <a:defRPr sz="32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1384775" y="3392804"/>
            <a:ext cx="6484095" cy="6285591"/>
          </a:xfrm>
        </p:spPr>
        <p:txBody>
          <a:bodyPr/>
          <a:lstStyle>
            <a:lvl1pPr marL="0" indent="0">
              <a:buNone/>
              <a:defRPr sz="2638"/>
            </a:lvl1pPr>
            <a:lvl2pPr marL="753904" indent="0">
              <a:buNone/>
              <a:defRPr sz="2309"/>
            </a:lvl2pPr>
            <a:lvl3pPr marL="1507807" indent="0">
              <a:buNone/>
              <a:defRPr sz="1979"/>
            </a:lvl3pPr>
            <a:lvl4pPr marL="2261711" indent="0">
              <a:buNone/>
              <a:defRPr sz="1649"/>
            </a:lvl4pPr>
            <a:lvl5pPr marL="3015615" indent="0">
              <a:buNone/>
              <a:defRPr sz="1649"/>
            </a:lvl5pPr>
            <a:lvl6pPr marL="3769519" indent="0">
              <a:buNone/>
              <a:defRPr sz="1649"/>
            </a:lvl6pPr>
            <a:lvl7pPr marL="4523422" indent="0">
              <a:buNone/>
              <a:defRPr sz="1649"/>
            </a:lvl7pPr>
            <a:lvl8pPr marL="5277326" indent="0">
              <a:buNone/>
              <a:defRPr sz="1649"/>
            </a:lvl8pPr>
            <a:lvl9pPr marL="6031230" indent="0">
              <a:buNone/>
              <a:defRPr sz="1649"/>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2/15/2023</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1384775" y="753957"/>
            <a:ext cx="6484095" cy="2638848"/>
          </a:xfrm>
        </p:spPr>
        <p:txBody>
          <a:bodyPr anchor="b"/>
          <a:lstStyle>
            <a:lvl1pPr>
              <a:defRPr sz="5277"/>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8546860" y="1628337"/>
            <a:ext cx="10177700" cy="8036968"/>
          </a:xfrm>
        </p:spPr>
        <p:txBody>
          <a:bodyPr/>
          <a:lstStyle>
            <a:lvl1pPr marL="0" indent="0">
              <a:buNone/>
              <a:defRPr sz="5277"/>
            </a:lvl1pPr>
            <a:lvl2pPr marL="753904" indent="0">
              <a:buNone/>
              <a:defRPr sz="4617"/>
            </a:lvl2pPr>
            <a:lvl3pPr marL="1507807" indent="0">
              <a:buNone/>
              <a:defRPr sz="3958"/>
            </a:lvl3pPr>
            <a:lvl4pPr marL="2261711" indent="0">
              <a:buNone/>
              <a:defRPr sz="3298"/>
            </a:lvl4pPr>
            <a:lvl5pPr marL="3015615" indent="0">
              <a:buNone/>
              <a:defRPr sz="3298"/>
            </a:lvl5pPr>
            <a:lvl6pPr marL="3769519" indent="0">
              <a:buNone/>
              <a:defRPr sz="3298"/>
            </a:lvl6pPr>
            <a:lvl7pPr marL="4523422" indent="0">
              <a:buNone/>
              <a:defRPr sz="3298"/>
            </a:lvl7pPr>
            <a:lvl8pPr marL="5277326" indent="0">
              <a:buNone/>
              <a:defRPr sz="3298"/>
            </a:lvl8pPr>
            <a:lvl9pPr marL="6031230" indent="0">
              <a:buNone/>
              <a:defRPr sz="3298"/>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1384775" y="3392804"/>
            <a:ext cx="6484095" cy="6285591"/>
          </a:xfrm>
        </p:spPr>
        <p:txBody>
          <a:bodyPr/>
          <a:lstStyle>
            <a:lvl1pPr marL="0" indent="0">
              <a:buNone/>
              <a:defRPr sz="2638"/>
            </a:lvl1pPr>
            <a:lvl2pPr marL="753904" indent="0">
              <a:buNone/>
              <a:defRPr sz="2309"/>
            </a:lvl2pPr>
            <a:lvl3pPr marL="1507807" indent="0">
              <a:buNone/>
              <a:defRPr sz="1979"/>
            </a:lvl3pPr>
            <a:lvl4pPr marL="2261711" indent="0">
              <a:buNone/>
              <a:defRPr sz="1649"/>
            </a:lvl4pPr>
            <a:lvl5pPr marL="3015615" indent="0">
              <a:buNone/>
              <a:defRPr sz="1649"/>
            </a:lvl5pPr>
            <a:lvl6pPr marL="3769519" indent="0">
              <a:buNone/>
              <a:defRPr sz="1649"/>
            </a:lvl6pPr>
            <a:lvl7pPr marL="4523422" indent="0">
              <a:buNone/>
              <a:defRPr sz="1649"/>
            </a:lvl7pPr>
            <a:lvl8pPr marL="5277326" indent="0">
              <a:buNone/>
              <a:defRPr sz="1649"/>
            </a:lvl8pPr>
            <a:lvl9pPr marL="6031230" indent="0">
              <a:buNone/>
              <a:defRPr sz="1649"/>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2/15/2023</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1382157" y="602118"/>
            <a:ext cx="17339787" cy="2185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1382157" y="3010591"/>
            <a:ext cx="17339787" cy="717567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1382157" y="10482092"/>
            <a:ext cx="4523422" cy="602118"/>
          </a:xfrm>
          <a:prstGeom prst="rect">
            <a:avLst/>
          </a:prstGeom>
        </p:spPr>
        <p:txBody>
          <a:bodyPr vert="horz" lIns="91440" tIns="45720" rIns="91440" bIns="45720" rtlCol="0" anchor="ctr"/>
          <a:lstStyle>
            <a:defPPr>
              <a:defRPr lang="en-US"/>
            </a:defPPr>
            <a:lvl1pPr marL="0" algn="l" defTabSz="1507807" rtl="0" eaLnBrk="1" latinLnBrk="0" hangingPunct="1">
              <a:defRPr sz="1979" kern="1200">
                <a:solidFill>
                  <a:schemeClr val="tx1">
                    <a:tint val="75000"/>
                  </a:schemeClr>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fld id="{D2474CCF-98B4-411A-8810-C31E8C29E19B}" type="datetimeFigureOut">
              <a:rPr lang="en-US" smtClean="0"/>
              <a:t>2/15/2023</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6659483" y="10482092"/>
            <a:ext cx="6785134" cy="602118"/>
          </a:xfrm>
          <a:prstGeom prst="rect">
            <a:avLst/>
          </a:prstGeom>
        </p:spPr>
        <p:txBody>
          <a:bodyPr vert="horz" lIns="91440" tIns="45720" rIns="91440" bIns="45720" rtlCol="0" anchor="ctr"/>
          <a:lstStyle>
            <a:defPPr>
              <a:defRPr lang="en-US"/>
            </a:defPPr>
            <a:lvl1pPr marL="0" algn="ctr" defTabSz="1507807" rtl="0" eaLnBrk="1" latinLnBrk="0" hangingPunct="1">
              <a:defRPr sz="1979" kern="1200">
                <a:solidFill>
                  <a:schemeClr val="tx1">
                    <a:tint val="75000"/>
                  </a:schemeClr>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14198521" y="10482092"/>
            <a:ext cx="4523422" cy="602118"/>
          </a:xfrm>
          <a:prstGeom prst="rect">
            <a:avLst/>
          </a:prstGeom>
        </p:spPr>
        <p:txBody>
          <a:bodyPr vert="horz" lIns="91440" tIns="45720" rIns="91440" bIns="45720" rtlCol="0" anchor="ctr"/>
          <a:lstStyle>
            <a:defPPr>
              <a:defRPr lang="en-US"/>
            </a:defPPr>
            <a:lvl1pPr marL="0" algn="r" defTabSz="1507807" rtl="0" eaLnBrk="1" latinLnBrk="0" hangingPunct="1">
              <a:defRPr sz="1979" kern="1200">
                <a:solidFill>
                  <a:schemeClr val="tx1">
                    <a:tint val="75000"/>
                  </a:schemeClr>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txStyles>
    <p:titleStyle>
      <a:lvl1pPr algn="l" defTabSz="1507807" rtl="0" eaLnBrk="1" latinLnBrk="0" hangingPunct="1">
        <a:lnSpc>
          <a:spcPct val="90000"/>
        </a:lnSpc>
        <a:spcBef>
          <a:spcPct val="0"/>
        </a:spcBef>
        <a:buNone/>
        <a:defRPr sz="7255" kern="1200">
          <a:solidFill>
            <a:schemeClr val="tx1"/>
          </a:solidFill>
          <a:latin typeface="+mj-lt"/>
          <a:ea typeface="+mj-ea"/>
          <a:cs typeface="+mj-cs"/>
        </a:defRPr>
      </a:lvl1pPr>
    </p:titleStyle>
    <p:bodyStyle>
      <a:lvl1pPr marL="376952" indent="-376952" algn="l" defTabSz="1507807" rtl="0" eaLnBrk="1" latinLnBrk="0" hangingPunct="1">
        <a:lnSpc>
          <a:spcPct val="90000"/>
        </a:lnSpc>
        <a:spcBef>
          <a:spcPts val="1649"/>
        </a:spcBef>
        <a:buFont typeface="Arial" pitchFamily="34" charset="0"/>
        <a:buChar char="•"/>
        <a:defRPr sz="4617" kern="1200">
          <a:solidFill>
            <a:schemeClr val="tx1"/>
          </a:solidFill>
          <a:latin typeface="+mn-lt"/>
          <a:ea typeface="+mn-ea"/>
          <a:cs typeface="+mn-cs"/>
        </a:defRPr>
      </a:lvl1pPr>
      <a:lvl2pPr marL="1130856" indent="-376952" algn="l" defTabSz="1507807" rtl="0" eaLnBrk="1" latinLnBrk="0" hangingPunct="1">
        <a:lnSpc>
          <a:spcPct val="90000"/>
        </a:lnSpc>
        <a:spcBef>
          <a:spcPts val="824"/>
        </a:spcBef>
        <a:buFont typeface="Arial" pitchFamily="34" charset="0"/>
        <a:buChar char="•"/>
        <a:defRPr sz="3958" kern="1200">
          <a:solidFill>
            <a:schemeClr val="tx1"/>
          </a:solidFill>
          <a:latin typeface="+mn-lt"/>
          <a:ea typeface="+mn-ea"/>
          <a:cs typeface="+mn-cs"/>
        </a:defRPr>
      </a:lvl2pPr>
      <a:lvl3pPr marL="1884759" indent="-376952" algn="l" defTabSz="1507807" rtl="0" eaLnBrk="1" latinLnBrk="0" hangingPunct="1">
        <a:lnSpc>
          <a:spcPct val="90000"/>
        </a:lnSpc>
        <a:spcBef>
          <a:spcPts val="824"/>
        </a:spcBef>
        <a:buFont typeface="Arial" pitchFamily="34" charset="0"/>
        <a:buChar char="•"/>
        <a:defRPr sz="3298" kern="1200">
          <a:solidFill>
            <a:schemeClr val="tx1"/>
          </a:solidFill>
          <a:latin typeface="+mn-lt"/>
          <a:ea typeface="+mn-ea"/>
          <a:cs typeface="+mn-cs"/>
        </a:defRPr>
      </a:lvl3pPr>
      <a:lvl4pPr marL="2638663" indent="-376952" algn="l" defTabSz="1507807" rtl="0" eaLnBrk="1" latinLnBrk="0" hangingPunct="1">
        <a:lnSpc>
          <a:spcPct val="90000"/>
        </a:lnSpc>
        <a:spcBef>
          <a:spcPts val="824"/>
        </a:spcBef>
        <a:buFont typeface="Arial" pitchFamily="34" charset="0"/>
        <a:buChar char="•"/>
        <a:defRPr sz="2968" kern="1200">
          <a:solidFill>
            <a:schemeClr val="tx1"/>
          </a:solidFill>
          <a:latin typeface="+mn-lt"/>
          <a:ea typeface="+mn-ea"/>
          <a:cs typeface="+mn-cs"/>
        </a:defRPr>
      </a:lvl4pPr>
      <a:lvl5pPr marL="3392567" indent="-376952" algn="l" defTabSz="1507807" rtl="0" eaLnBrk="1" latinLnBrk="0" hangingPunct="1">
        <a:lnSpc>
          <a:spcPct val="90000"/>
        </a:lnSpc>
        <a:spcBef>
          <a:spcPts val="824"/>
        </a:spcBef>
        <a:buFont typeface="Arial" pitchFamily="34" charset="0"/>
        <a:buChar char="•"/>
        <a:defRPr sz="2968" kern="1200">
          <a:solidFill>
            <a:schemeClr val="tx1"/>
          </a:solidFill>
          <a:latin typeface="+mn-lt"/>
          <a:ea typeface="+mn-ea"/>
          <a:cs typeface="+mn-cs"/>
        </a:defRPr>
      </a:lvl5pPr>
      <a:lvl6pPr marL="4146471" indent="-376952" algn="l" defTabSz="1507807" rtl="0" eaLnBrk="1" latinLnBrk="0" hangingPunct="1">
        <a:lnSpc>
          <a:spcPct val="90000"/>
        </a:lnSpc>
        <a:spcBef>
          <a:spcPts val="824"/>
        </a:spcBef>
        <a:buFont typeface="Arial" pitchFamily="34" charset="0"/>
        <a:buChar char="•"/>
        <a:defRPr sz="2968" kern="1200">
          <a:solidFill>
            <a:schemeClr val="tx1"/>
          </a:solidFill>
          <a:latin typeface="+mn-lt"/>
          <a:ea typeface="+mn-ea"/>
          <a:cs typeface="+mn-cs"/>
        </a:defRPr>
      </a:lvl6pPr>
      <a:lvl7pPr marL="4900375" indent="-376952" algn="l" defTabSz="1507807" rtl="0" eaLnBrk="1" latinLnBrk="0" hangingPunct="1">
        <a:lnSpc>
          <a:spcPct val="90000"/>
        </a:lnSpc>
        <a:spcBef>
          <a:spcPts val="824"/>
        </a:spcBef>
        <a:buFont typeface="Arial" pitchFamily="34" charset="0"/>
        <a:buChar char="•"/>
        <a:defRPr sz="2968" kern="1200">
          <a:solidFill>
            <a:schemeClr val="tx1"/>
          </a:solidFill>
          <a:latin typeface="+mn-lt"/>
          <a:ea typeface="+mn-ea"/>
          <a:cs typeface="+mn-cs"/>
        </a:defRPr>
      </a:lvl7pPr>
      <a:lvl8pPr marL="5654278" indent="-376952" algn="l" defTabSz="1507807" rtl="0" eaLnBrk="1" latinLnBrk="0" hangingPunct="1">
        <a:lnSpc>
          <a:spcPct val="90000"/>
        </a:lnSpc>
        <a:spcBef>
          <a:spcPts val="824"/>
        </a:spcBef>
        <a:buFont typeface="Arial" pitchFamily="34" charset="0"/>
        <a:buChar char="•"/>
        <a:defRPr sz="2968" kern="1200">
          <a:solidFill>
            <a:schemeClr val="tx1"/>
          </a:solidFill>
          <a:latin typeface="+mn-lt"/>
          <a:ea typeface="+mn-ea"/>
          <a:cs typeface="+mn-cs"/>
        </a:defRPr>
      </a:lvl8pPr>
      <a:lvl9pPr marL="6408182" indent="-376952" algn="l" defTabSz="1507807" rtl="0" eaLnBrk="1" latinLnBrk="0" hangingPunct="1">
        <a:lnSpc>
          <a:spcPct val="90000"/>
        </a:lnSpc>
        <a:spcBef>
          <a:spcPts val="824"/>
        </a:spcBef>
        <a:buFont typeface="Arial" pitchFamily="34" charset="0"/>
        <a:buChar char="•"/>
        <a:defRPr sz="2968" kern="1200">
          <a:solidFill>
            <a:schemeClr val="tx1"/>
          </a:solidFill>
          <a:latin typeface="+mn-lt"/>
          <a:ea typeface="+mn-ea"/>
          <a:cs typeface="+mn-cs"/>
        </a:defRPr>
      </a:lvl9pPr>
    </p:bodyStyle>
    <p:otherStyle>
      <a:defPPr>
        <a:defRPr lang="en-US"/>
      </a:defPPr>
      <a:lvl1pPr marL="0" algn="l" defTabSz="1507807" rtl="0" eaLnBrk="1" latinLnBrk="0" hangingPunct="1">
        <a:defRPr sz="2968" kern="1200">
          <a:solidFill>
            <a:schemeClr val="tx1"/>
          </a:solidFill>
          <a:latin typeface="+mn-lt"/>
          <a:ea typeface="+mn-ea"/>
          <a:cs typeface="+mn-cs"/>
        </a:defRPr>
      </a:lvl1pPr>
      <a:lvl2pPr marL="753904" algn="l" defTabSz="1507807" rtl="0" eaLnBrk="1" latinLnBrk="0" hangingPunct="1">
        <a:defRPr sz="2968" kern="1200">
          <a:solidFill>
            <a:schemeClr val="tx1"/>
          </a:solidFill>
          <a:latin typeface="+mn-lt"/>
          <a:ea typeface="+mn-ea"/>
          <a:cs typeface="+mn-cs"/>
        </a:defRPr>
      </a:lvl2pPr>
      <a:lvl3pPr marL="1507807" algn="l" defTabSz="1507807" rtl="0" eaLnBrk="1" latinLnBrk="0" hangingPunct="1">
        <a:defRPr sz="2968" kern="1200">
          <a:solidFill>
            <a:schemeClr val="tx1"/>
          </a:solidFill>
          <a:latin typeface="+mn-lt"/>
          <a:ea typeface="+mn-ea"/>
          <a:cs typeface="+mn-cs"/>
        </a:defRPr>
      </a:lvl3pPr>
      <a:lvl4pPr marL="2261711" algn="l" defTabSz="1507807" rtl="0" eaLnBrk="1" latinLnBrk="0" hangingPunct="1">
        <a:defRPr sz="2968" kern="1200">
          <a:solidFill>
            <a:schemeClr val="tx1"/>
          </a:solidFill>
          <a:latin typeface="+mn-lt"/>
          <a:ea typeface="+mn-ea"/>
          <a:cs typeface="+mn-cs"/>
        </a:defRPr>
      </a:lvl4pPr>
      <a:lvl5pPr marL="3015615" algn="l" defTabSz="1507807" rtl="0" eaLnBrk="1" latinLnBrk="0" hangingPunct="1">
        <a:defRPr sz="2968" kern="1200">
          <a:solidFill>
            <a:schemeClr val="tx1"/>
          </a:solidFill>
          <a:latin typeface="+mn-lt"/>
          <a:ea typeface="+mn-ea"/>
          <a:cs typeface="+mn-cs"/>
        </a:defRPr>
      </a:lvl5pPr>
      <a:lvl6pPr marL="3769519" algn="l" defTabSz="1507807" rtl="0" eaLnBrk="1" latinLnBrk="0" hangingPunct="1">
        <a:defRPr sz="2968" kern="1200">
          <a:solidFill>
            <a:schemeClr val="tx1"/>
          </a:solidFill>
          <a:latin typeface="+mn-lt"/>
          <a:ea typeface="+mn-ea"/>
          <a:cs typeface="+mn-cs"/>
        </a:defRPr>
      </a:lvl6pPr>
      <a:lvl7pPr marL="4523422" algn="l" defTabSz="1507807" rtl="0" eaLnBrk="1" latinLnBrk="0" hangingPunct="1">
        <a:defRPr sz="2968" kern="1200">
          <a:solidFill>
            <a:schemeClr val="tx1"/>
          </a:solidFill>
          <a:latin typeface="+mn-lt"/>
          <a:ea typeface="+mn-ea"/>
          <a:cs typeface="+mn-cs"/>
        </a:defRPr>
      </a:lvl7pPr>
      <a:lvl8pPr marL="5277326" algn="l" defTabSz="1507807" rtl="0" eaLnBrk="1" latinLnBrk="0" hangingPunct="1">
        <a:defRPr sz="2968" kern="1200">
          <a:solidFill>
            <a:schemeClr val="tx1"/>
          </a:solidFill>
          <a:latin typeface="+mn-lt"/>
          <a:ea typeface="+mn-ea"/>
          <a:cs typeface="+mn-cs"/>
        </a:defRPr>
      </a:lvl8pPr>
      <a:lvl9pPr marL="6031230" algn="l" defTabSz="1507807" rtl="0" eaLnBrk="1" latinLnBrk="0" hangingPunct="1">
        <a:defRPr sz="2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US" b="1" dirty="0">
                <a:solidFill>
                  <a:srgbClr val="392F5A"/>
                </a:solidFill>
                <a:effectLst/>
                <a:latin typeface="poppins-semibold"/>
              </a:rPr>
              <a:t>ONNX</a:t>
            </a:r>
            <a:endParaRPr lang="en-US" dirty="0"/>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a:t>SMIT SHAH</a:t>
            </a:r>
          </a:p>
          <a:p>
            <a:endParaRPr lang="en-US" sz="2968">
              <a:solidFill>
                <a:schemeClr val="tx1">
                  <a:lumMod val="50000"/>
                  <a:lumOff val="50000"/>
                </a:schemeClr>
              </a:solidFill>
            </a:endParaRPr>
          </a:p>
        </p:txBody>
      </p:sp>
    </p:spTree>
    <p:extLst>
      <p:ext uri="{BB962C8B-B14F-4D97-AF65-F5344CB8AC3E}">
        <p14:creationId xmlns:p14="http://schemas.microsoft.com/office/powerpoint/2010/main" val="92609120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48749-9507-46BC-2AAF-2059B9741DEF}"/>
              </a:ext>
            </a:extLst>
          </p:cNvPr>
          <p:cNvSpPr>
            <a:spLocks noGrp="1"/>
          </p:cNvSpPr>
          <p:nvPr>
            <p:ph type="title"/>
          </p:nvPr>
        </p:nvSpPr>
        <p:spPr/>
        <p:txBody>
          <a:bodyPr/>
          <a:lstStyle/>
          <a:p>
            <a:r>
              <a:rPr lang="en-US" dirty="0"/>
              <a:t>ONNX_Lab_01</a:t>
            </a:r>
            <a:endParaRPr lang="en-VI" dirty="0"/>
          </a:p>
        </p:txBody>
      </p:sp>
      <p:sp>
        <p:nvSpPr>
          <p:cNvPr id="5" name="Text Placeholder 4">
            <a:extLst>
              <a:ext uri="{FF2B5EF4-FFF2-40B4-BE49-F238E27FC236}">
                <a16:creationId xmlns:a16="http://schemas.microsoft.com/office/drawing/2014/main" id="{70EDA01F-425B-889F-6DAA-143358D65FB5}"/>
              </a:ext>
            </a:extLst>
          </p:cNvPr>
          <p:cNvSpPr>
            <a:spLocks noGrp="1"/>
          </p:cNvSpPr>
          <p:nvPr>
            <p:ph type="body" idx="1"/>
          </p:nvPr>
        </p:nvSpPr>
        <p:spPr>
          <a:xfrm>
            <a:off x="6174831" y="6362692"/>
            <a:ext cx="12536641" cy="1617728"/>
          </a:xfrm>
        </p:spPr>
        <p:txBody>
          <a:bodyPr>
            <a:normAutofit fontScale="62500" lnSpcReduction="20000"/>
          </a:bodyPr>
          <a:lstStyle/>
          <a:p>
            <a:pPr algn="l"/>
            <a:r>
              <a:rPr lang="en-US" dirty="0"/>
              <a:t>Contents:</a:t>
            </a:r>
          </a:p>
          <a:p>
            <a:pPr marL="457200" indent="-457200" algn="l">
              <a:buFont typeface="Arial" panose="020B0604020202020204" pitchFamily="34" charset="0"/>
              <a:buChar char="•"/>
            </a:pPr>
            <a:r>
              <a:rPr lang="en-US" dirty="0"/>
              <a:t>Importing Libraries</a:t>
            </a:r>
          </a:p>
          <a:p>
            <a:pPr marL="457200" indent="-457200" algn="l">
              <a:buFont typeface="Arial" panose="020B0604020202020204" pitchFamily="34" charset="0"/>
              <a:buChar char="•"/>
            </a:pPr>
            <a:r>
              <a:rPr lang="en-US" dirty="0"/>
              <a:t>Training and Saving the Model</a:t>
            </a:r>
          </a:p>
          <a:p>
            <a:pPr marL="457200" indent="-457200" algn="l">
              <a:buFont typeface="Arial" panose="020B0604020202020204" pitchFamily="34" charset="0"/>
              <a:buChar char="•"/>
            </a:pPr>
            <a:r>
              <a:rPr lang="en-US" dirty="0"/>
              <a:t>Importing the Saved Model</a:t>
            </a:r>
          </a:p>
          <a:p>
            <a:pPr algn="l"/>
            <a:endParaRPr lang="en-VI" dirty="0"/>
          </a:p>
        </p:txBody>
      </p:sp>
      <p:sp>
        <p:nvSpPr>
          <p:cNvPr id="6" name="TextBox 5">
            <a:extLst>
              <a:ext uri="{FF2B5EF4-FFF2-40B4-BE49-F238E27FC236}">
                <a16:creationId xmlns:a16="http://schemas.microsoft.com/office/drawing/2014/main" id="{764C6356-9452-51A9-449C-30B0AA0FA483}"/>
              </a:ext>
            </a:extLst>
          </p:cNvPr>
          <p:cNvSpPr txBox="1"/>
          <p:nvPr/>
        </p:nvSpPr>
        <p:spPr>
          <a:xfrm>
            <a:off x="691010" y="6848391"/>
            <a:ext cx="4464496" cy="646331"/>
          </a:xfrm>
          <a:prstGeom prst="rect">
            <a:avLst/>
          </a:prstGeom>
          <a:noFill/>
        </p:spPr>
        <p:txBody>
          <a:bodyPr wrap="square" rtlCol="0">
            <a:spAutoFit/>
          </a:bodyPr>
          <a:lstStyle/>
          <a:p>
            <a:pPr algn="ctr"/>
            <a:r>
              <a:rPr lang="en-US" sz="3600" dirty="0">
                <a:solidFill>
                  <a:schemeClr val="bg1"/>
                </a:solidFill>
              </a:rPr>
              <a:t>LAB IMPLEMENTATION</a:t>
            </a:r>
            <a:endParaRPr lang="en-VI" sz="3600" dirty="0">
              <a:solidFill>
                <a:schemeClr val="bg1"/>
              </a:solidFill>
            </a:endParaRPr>
          </a:p>
        </p:txBody>
      </p:sp>
    </p:spTree>
    <p:extLst>
      <p:ext uri="{BB962C8B-B14F-4D97-AF65-F5344CB8AC3E}">
        <p14:creationId xmlns:p14="http://schemas.microsoft.com/office/powerpoint/2010/main" val="19555674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038" y="4869586"/>
            <a:ext cx="14681836" cy="1027204"/>
          </a:xfrm>
          <a:prstGeom prst="rect">
            <a:avLst/>
          </a:prstGeom>
        </p:spPr>
        <p:txBody>
          <a:bodyPr vert="horz" wrap="square" lIns="0" tIns="11430" rIns="0" bIns="0" rtlCol="0">
            <a:spAutoFit/>
          </a:bodyPr>
          <a:lstStyle/>
          <a:p>
            <a:pPr marL="12700" algn="ctr">
              <a:lnSpc>
                <a:spcPct val="100000"/>
              </a:lnSpc>
              <a:spcBef>
                <a:spcPts val="90"/>
              </a:spcBef>
            </a:pPr>
            <a:r>
              <a:rPr lang="en-US" sz="6600" dirty="0">
                <a:latin typeface="poppins-semibold"/>
                <a:cs typeface="Tahoma"/>
              </a:rPr>
              <a:t>Deep Learning Frameworks</a:t>
            </a:r>
            <a:endParaRPr sz="6600" dirty="0">
              <a:latin typeface="poppins-semibold"/>
              <a:cs typeface="Tahoma"/>
            </a:endParaRPr>
          </a:p>
        </p:txBody>
      </p:sp>
    </p:spTree>
    <p:extLst>
      <p:ext uri="{BB962C8B-B14F-4D97-AF65-F5344CB8AC3E}">
        <p14:creationId xmlns:p14="http://schemas.microsoft.com/office/powerpoint/2010/main" val="169969266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E757-E375-B784-A24B-3EBB37CC6144}"/>
              </a:ext>
            </a:extLst>
          </p:cNvPr>
          <p:cNvSpPr>
            <a:spLocks noGrp="1"/>
          </p:cNvSpPr>
          <p:nvPr>
            <p:ph type="title"/>
          </p:nvPr>
        </p:nvSpPr>
        <p:spPr/>
        <p:txBody>
          <a:bodyPr/>
          <a:lstStyle/>
          <a:p>
            <a:r>
              <a:rPr lang="en-US" dirty="0" err="1"/>
              <a:t>Pytorch</a:t>
            </a:r>
            <a:r>
              <a:rPr lang="en-US" dirty="0"/>
              <a:t> Introduction</a:t>
            </a:r>
            <a:endParaRPr lang="en-VI" dirty="0"/>
          </a:p>
        </p:txBody>
      </p:sp>
      <p:sp>
        <p:nvSpPr>
          <p:cNvPr id="3" name="Content Placeholder 2">
            <a:extLst>
              <a:ext uri="{FF2B5EF4-FFF2-40B4-BE49-F238E27FC236}">
                <a16:creationId xmlns:a16="http://schemas.microsoft.com/office/drawing/2014/main" id="{B88A4D20-85B5-C6CF-755E-3AAE083F47DD}"/>
              </a:ext>
            </a:extLst>
          </p:cNvPr>
          <p:cNvSpPr>
            <a:spLocks noGrp="1"/>
          </p:cNvSpPr>
          <p:nvPr>
            <p:ph idx="1"/>
          </p:nvPr>
        </p:nvSpPr>
        <p:spPr/>
        <p:txBody>
          <a:bodyPr/>
          <a:lstStyle/>
          <a:p>
            <a:r>
              <a:rPr lang="en-US" dirty="0"/>
              <a:t>Tensors and Dynamic neural networks in Python with strong GPU acceleration</a:t>
            </a:r>
          </a:p>
          <a:p>
            <a:pPr marL="584200" marR="0" lvl="0" indent="-571500" algn="l" defTabSz="914400" rtl="0" eaLnBrk="1" fontAlgn="auto" latinLnBrk="0" hangingPunct="1">
              <a:lnSpc>
                <a:spcPct val="100000"/>
              </a:lnSpc>
              <a:spcBef>
                <a:spcPts val="480"/>
              </a:spcBef>
              <a:spcAft>
                <a:spcPts val="0"/>
              </a:spcAft>
              <a:buClrTx/>
              <a:buSzTx/>
              <a:tabLst/>
              <a:defRPr/>
            </a:pPr>
            <a:r>
              <a:rPr kumimoji="0" lang="en-US" sz="3960" b="0" i="0" u="none" strike="noStrike" kern="1200" cap="none" spc="-290" normalizeH="0" baseline="0" noProof="0" dirty="0">
                <a:ln>
                  <a:noFill/>
                </a:ln>
                <a:solidFill>
                  <a:srgbClr val="7D8490"/>
                </a:solidFill>
                <a:effectLst/>
                <a:uLnTx/>
                <a:uFillTx/>
                <a:ea typeface="Calibri"/>
                <a:cs typeface="Arial MT"/>
              </a:rPr>
              <a:t>F</a:t>
            </a:r>
            <a:r>
              <a:rPr kumimoji="0" lang="en-US" sz="3960" b="0" i="0" u="none" strike="noStrike" kern="1200" cap="none" spc="210" normalizeH="0" baseline="0" noProof="0" dirty="0">
                <a:ln>
                  <a:noFill/>
                </a:ln>
                <a:solidFill>
                  <a:srgbClr val="7D8490"/>
                </a:solidFill>
                <a:effectLst/>
                <a:uLnTx/>
                <a:uFillTx/>
                <a:ea typeface="Calibri"/>
                <a:cs typeface="Arial MT"/>
              </a:rPr>
              <a:t>l</a:t>
            </a:r>
            <a:r>
              <a:rPr kumimoji="0" lang="en-US" sz="3960" b="0" i="0" u="none" strike="noStrike" kern="1200" cap="none" spc="-100" normalizeH="0" baseline="0" noProof="0" dirty="0">
                <a:ln>
                  <a:noFill/>
                </a:ln>
                <a:solidFill>
                  <a:srgbClr val="7D8490"/>
                </a:solidFill>
                <a:effectLst/>
                <a:uLnTx/>
                <a:uFillTx/>
                <a:ea typeface="Calibri"/>
                <a:cs typeface="Arial MT"/>
              </a:rPr>
              <a:t>e</a:t>
            </a:r>
            <a:r>
              <a:rPr kumimoji="0" lang="en-US" sz="3960" b="0" i="0" u="none" strike="noStrike" kern="1200" cap="none" spc="204" normalizeH="0" baseline="0" noProof="0" dirty="0">
                <a:ln>
                  <a:noFill/>
                </a:ln>
                <a:solidFill>
                  <a:srgbClr val="7D8490"/>
                </a:solidFill>
                <a:effectLst/>
                <a:uLnTx/>
                <a:uFillTx/>
                <a:ea typeface="Calibri"/>
                <a:cs typeface="Arial MT"/>
              </a:rPr>
              <a:t>x</a:t>
            </a:r>
            <a:r>
              <a:rPr kumimoji="0" lang="en-US" sz="3960" b="0" i="0" u="none" strike="noStrike" kern="1200" cap="none" spc="85" normalizeH="0" baseline="0" noProof="0" dirty="0">
                <a:ln>
                  <a:noFill/>
                </a:ln>
                <a:solidFill>
                  <a:srgbClr val="7D8490"/>
                </a:solidFill>
                <a:effectLst/>
                <a:uLnTx/>
                <a:uFillTx/>
                <a:ea typeface="Calibri"/>
                <a:cs typeface="Arial MT"/>
              </a:rPr>
              <a:t>i</a:t>
            </a:r>
            <a:r>
              <a:rPr kumimoji="0" lang="en-US" sz="3960" b="0" i="0" u="none" strike="noStrike" kern="1200" cap="none" spc="65" normalizeH="0" baseline="0" noProof="0" dirty="0">
                <a:ln>
                  <a:noFill/>
                </a:ln>
                <a:solidFill>
                  <a:srgbClr val="7D8490"/>
                </a:solidFill>
                <a:effectLst/>
                <a:uLnTx/>
                <a:uFillTx/>
                <a:ea typeface="Calibri"/>
                <a:cs typeface="Arial MT"/>
              </a:rPr>
              <a:t>b</a:t>
            </a:r>
            <a:r>
              <a:rPr kumimoji="0" lang="en-US" sz="3960" b="0" i="0" u="none" strike="noStrike" kern="1200" cap="none" spc="210" normalizeH="0" baseline="0" noProof="0" dirty="0">
                <a:ln>
                  <a:noFill/>
                </a:ln>
                <a:solidFill>
                  <a:srgbClr val="7D8490"/>
                </a:solidFill>
                <a:effectLst/>
                <a:uLnTx/>
                <a:uFillTx/>
                <a:ea typeface="Calibri"/>
                <a:cs typeface="Arial MT"/>
              </a:rPr>
              <a:t>l</a:t>
            </a:r>
            <a:r>
              <a:rPr kumimoji="0" lang="en-US" sz="3960" b="0" i="0" u="none" strike="noStrike" kern="1200" cap="none" spc="-95" normalizeH="0" baseline="0" noProof="0" dirty="0">
                <a:ln>
                  <a:noFill/>
                </a:ln>
                <a:solidFill>
                  <a:srgbClr val="7D8490"/>
                </a:solidFill>
                <a:effectLst/>
                <a:uLnTx/>
                <a:uFillTx/>
                <a:ea typeface="Calibri"/>
                <a:cs typeface="Arial MT"/>
              </a:rPr>
              <a:t>e</a:t>
            </a:r>
            <a:r>
              <a:rPr kumimoji="0" lang="en-US" sz="3960" b="0" i="0" u="none" strike="noStrike" kern="1200" cap="none" spc="-250" normalizeH="0" baseline="0" noProof="0" dirty="0">
                <a:ln>
                  <a:noFill/>
                </a:ln>
                <a:solidFill>
                  <a:srgbClr val="7D8490"/>
                </a:solidFill>
                <a:effectLst/>
                <a:uLnTx/>
                <a:uFillTx/>
                <a:ea typeface="Calibri"/>
                <a:cs typeface="Arial MT"/>
              </a:rPr>
              <a:t> </a:t>
            </a:r>
            <a:r>
              <a:rPr kumimoji="0" lang="en-US" sz="3960" b="0" i="0" u="none" strike="noStrike" kern="1200" cap="none" spc="-135" normalizeH="0" baseline="0" noProof="0" dirty="0">
                <a:ln>
                  <a:noFill/>
                </a:ln>
                <a:solidFill>
                  <a:srgbClr val="7D8490"/>
                </a:solidFill>
                <a:effectLst/>
                <a:uLnTx/>
                <a:uFillTx/>
                <a:ea typeface="Calibri"/>
                <a:cs typeface="Arial MT"/>
              </a:rPr>
              <a:t>D</a:t>
            </a:r>
            <a:r>
              <a:rPr kumimoji="0" lang="en-US" sz="3960" b="0" i="0" u="none" strike="noStrike" kern="1200" cap="none" spc="-110" normalizeH="0" baseline="0" noProof="0" dirty="0">
                <a:ln>
                  <a:noFill/>
                </a:ln>
                <a:solidFill>
                  <a:srgbClr val="7D8490"/>
                </a:solidFill>
                <a:effectLst/>
                <a:uLnTx/>
                <a:uFillTx/>
                <a:ea typeface="Calibri"/>
                <a:cs typeface="Arial MT"/>
              </a:rPr>
              <a:t>e</a:t>
            </a:r>
            <a:r>
              <a:rPr kumimoji="0" lang="en-US" sz="3960" b="0" i="0" u="none" strike="noStrike" kern="1200" cap="none" spc="-35" normalizeH="0" baseline="0" noProof="0" dirty="0">
                <a:ln>
                  <a:noFill/>
                </a:ln>
                <a:solidFill>
                  <a:srgbClr val="7D8490"/>
                </a:solidFill>
                <a:effectLst/>
                <a:uLnTx/>
                <a:uFillTx/>
                <a:ea typeface="Calibri"/>
                <a:cs typeface="Arial MT"/>
              </a:rPr>
              <a:t>v</a:t>
            </a:r>
            <a:r>
              <a:rPr kumimoji="0" lang="en-US" sz="3960" b="0" i="0" u="none" strike="noStrike" kern="1200" cap="none" spc="-45" normalizeH="0" baseline="0" noProof="0" dirty="0">
                <a:ln>
                  <a:noFill/>
                </a:ln>
                <a:solidFill>
                  <a:srgbClr val="7D8490"/>
                </a:solidFill>
                <a:effectLst/>
                <a:uLnTx/>
                <a:uFillTx/>
                <a:ea typeface="Calibri"/>
                <a:cs typeface="Arial MT"/>
              </a:rPr>
              <a:t>e</a:t>
            </a:r>
            <a:r>
              <a:rPr kumimoji="0" lang="en-US" sz="3960" b="0" i="0" u="none" strike="noStrike" kern="1200" cap="none" spc="204" normalizeH="0" baseline="0" noProof="0" dirty="0">
                <a:ln>
                  <a:noFill/>
                </a:ln>
                <a:solidFill>
                  <a:srgbClr val="7D8490"/>
                </a:solidFill>
                <a:effectLst/>
                <a:uLnTx/>
                <a:uFillTx/>
                <a:ea typeface="Calibri"/>
                <a:cs typeface="Arial MT"/>
              </a:rPr>
              <a:t>l</a:t>
            </a:r>
            <a:r>
              <a:rPr kumimoji="0" lang="en-US" sz="3960" b="0" i="0" u="none" strike="noStrike" kern="1200" cap="none" spc="35" normalizeH="0" baseline="0" noProof="0" dirty="0">
                <a:ln>
                  <a:noFill/>
                </a:ln>
                <a:solidFill>
                  <a:srgbClr val="7D8490"/>
                </a:solidFill>
                <a:effectLst/>
                <a:uLnTx/>
                <a:uFillTx/>
                <a:ea typeface="Calibri"/>
                <a:cs typeface="Arial MT"/>
              </a:rPr>
              <a:t>o</a:t>
            </a:r>
            <a:r>
              <a:rPr kumimoji="0" lang="en-US" sz="3960" b="0" i="0" u="none" strike="noStrike" kern="1200" cap="none" spc="65" normalizeH="0" baseline="0" noProof="0" dirty="0">
                <a:ln>
                  <a:noFill/>
                </a:ln>
                <a:solidFill>
                  <a:srgbClr val="7D8490"/>
                </a:solidFill>
                <a:effectLst/>
                <a:uLnTx/>
                <a:uFillTx/>
                <a:ea typeface="Calibri"/>
                <a:cs typeface="Arial MT"/>
              </a:rPr>
              <a:t>p</a:t>
            </a:r>
            <a:r>
              <a:rPr kumimoji="0" lang="en-US" sz="3960" b="0" i="0" u="none" strike="noStrike" kern="1200" cap="none" spc="40" normalizeH="0" baseline="0" noProof="0" dirty="0">
                <a:ln>
                  <a:noFill/>
                </a:ln>
                <a:solidFill>
                  <a:srgbClr val="7D8490"/>
                </a:solidFill>
                <a:effectLst/>
                <a:uLnTx/>
                <a:uFillTx/>
                <a:ea typeface="Calibri"/>
                <a:cs typeface="Arial MT"/>
              </a:rPr>
              <a:t>m</a:t>
            </a:r>
            <a:r>
              <a:rPr kumimoji="0" lang="en-US" sz="3960" b="0" i="0" u="none" strike="noStrike" kern="1200" cap="none" spc="-100" normalizeH="0" baseline="0" noProof="0" dirty="0">
                <a:ln>
                  <a:noFill/>
                </a:ln>
                <a:solidFill>
                  <a:srgbClr val="7D8490"/>
                </a:solidFill>
                <a:effectLst/>
                <a:uLnTx/>
                <a:uFillTx/>
                <a:ea typeface="Calibri"/>
                <a:cs typeface="Arial MT"/>
              </a:rPr>
              <a:t>e</a:t>
            </a:r>
            <a:r>
              <a:rPr kumimoji="0" lang="en-US" sz="3960" b="0" i="0" u="none" strike="noStrike" kern="1200" cap="none" spc="250" normalizeH="0" baseline="0" noProof="0" dirty="0">
                <a:ln>
                  <a:noFill/>
                </a:ln>
                <a:solidFill>
                  <a:srgbClr val="7D8490"/>
                </a:solidFill>
                <a:effectLst/>
                <a:uLnTx/>
                <a:uFillTx/>
                <a:ea typeface="Calibri"/>
                <a:cs typeface="Arial MT"/>
              </a:rPr>
              <a:t>nt</a:t>
            </a:r>
            <a:endParaRPr kumimoji="0" lang="en-US" sz="3960" b="0" i="0" u="none" strike="noStrike" kern="1200" cap="none" spc="0" normalizeH="0" baseline="0" noProof="0" dirty="0">
              <a:ln>
                <a:noFill/>
              </a:ln>
              <a:solidFill>
                <a:prstClr val="black"/>
              </a:solidFill>
              <a:effectLst/>
              <a:uLnTx/>
              <a:uFillTx/>
              <a:ea typeface="Calibri"/>
              <a:cs typeface="Arial MT"/>
            </a:endParaRPr>
          </a:p>
          <a:p>
            <a:pPr marL="1337469" lvl="1" indent="-571500" defTabSz="914400">
              <a:lnSpc>
                <a:spcPct val="100000"/>
              </a:lnSpc>
              <a:spcBef>
                <a:spcPts val="385"/>
              </a:spcBef>
              <a:tabLst>
                <a:tab pos="483234" algn="l"/>
                <a:tab pos="484505" algn="l"/>
              </a:tabLst>
              <a:defRPr/>
            </a:pPr>
            <a:r>
              <a:rPr kumimoji="0" lang="en-US" sz="3300" b="0" i="0" u="none" strike="noStrike" kern="1200" cap="none" spc="-165" normalizeH="0" baseline="0" noProof="0" dirty="0">
                <a:ln>
                  <a:noFill/>
                </a:ln>
                <a:solidFill>
                  <a:srgbClr val="7D8490"/>
                </a:solidFill>
                <a:effectLst/>
                <a:uLnTx/>
                <a:uFillTx/>
                <a:ea typeface="Calibri"/>
                <a:cs typeface="Arial MT"/>
              </a:rPr>
              <a:t>Rese</a:t>
            </a:r>
            <a:r>
              <a:rPr kumimoji="0" lang="en-US" sz="3300" b="0" i="0" u="none" strike="noStrike" kern="1200" cap="none" spc="-155" normalizeH="0" baseline="0" noProof="0" dirty="0">
                <a:ln>
                  <a:noFill/>
                </a:ln>
                <a:solidFill>
                  <a:srgbClr val="7D8490"/>
                </a:solidFill>
                <a:effectLst/>
                <a:uLnTx/>
                <a:uFillTx/>
                <a:ea typeface="Calibri"/>
                <a:cs typeface="Arial MT"/>
              </a:rPr>
              <a:t>a</a:t>
            </a:r>
            <a:r>
              <a:rPr kumimoji="0" lang="en-US" sz="3300" b="0" i="0" u="none" strike="noStrike" kern="1200" cap="none" spc="190" normalizeH="0" baseline="0" noProof="0" dirty="0">
                <a:ln>
                  <a:noFill/>
                </a:ln>
                <a:solidFill>
                  <a:srgbClr val="7D8490"/>
                </a:solidFill>
                <a:effectLst/>
                <a:uLnTx/>
                <a:uFillTx/>
                <a:ea typeface="Calibri"/>
                <a:cs typeface="Arial MT"/>
              </a:rPr>
              <a:t>r</a:t>
            </a:r>
            <a:r>
              <a:rPr kumimoji="0" lang="en-US" sz="3300" b="0" i="0" u="none" strike="noStrike" kern="1200" cap="none" spc="-105" normalizeH="0" baseline="0" noProof="0" dirty="0">
                <a:ln>
                  <a:noFill/>
                </a:ln>
                <a:solidFill>
                  <a:srgbClr val="7D8490"/>
                </a:solidFill>
                <a:effectLst/>
                <a:uLnTx/>
                <a:uFillTx/>
                <a:ea typeface="Calibri"/>
                <a:cs typeface="Arial MT"/>
              </a:rPr>
              <a:t>c</a:t>
            </a:r>
            <a:r>
              <a:rPr kumimoji="0" lang="en-US" sz="3300" b="0" i="0" u="none" strike="noStrike" kern="1200" cap="none" spc="95" normalizeH="0" baseline="0" noProof="0" dirty="0">
                <a:ln>
                  <a:noFill/>
                </a:ln>
                <a:solidFill>
                  <a:srgbClr val="7D8490"/>
                </a:solidFill>
                <a:effectLst/>
                <a:uLnTx/>
                <a:uFillTx/>
                <a:ea typeface="Calibri"/>
                <a:cs typeface="Arial MT"/>
              </a:rPr>
              <a:t>h</a:t>
            </a:r>
            <a:r>
              <a:rPr kumimoji="0" lang="en-US" sz="3300" b="0" i="0" u="none" strike="noStrike" kern="1200" cap="none" spc="-275" normalizeH="0" baseline="0" noProof="0" dirty="0">
                <a:ln>
                  <a:noFill/>
                </a:ln>
                <a:solidFill>
                  <a:srgbClr val="7D8490"/>
                </a:solidFill>
                <a:effectLst/>
                <a:uLnTx/>
                <a:uFillTx/>
                <a:ea typeface="Calibri"/>
                <a:cs typeface="Arial MT"/>
              </a:rPr>
              <a:t>-</a:t>
            </a:r>
            <a:r>
              <a:rPr kumimoji="0" lang="en-US" sz="3300" b="0" i="0" u="none" strike="noStrike" kern="1200" cap="none" spc="110" normalizeH="0" baseline="0" noProof="0" dirty="0">
                <a:ln>
                  <a:noFill/>
                </a:ln>
                <a:solidFill>
                  <a:srgbClr val="7D8490"/>
                </a:solidFill>
                <a:effectLst/>
                <a:uLnTx/>
                <a:uFillTx/>
                <a:ea typeface="Calibri"/>
                <a:cs typeface="Arial MT"/>
              </a:rPr>
              <a:t>or</a:t>
            </a:r>
            <a:r>
              <a:rPr kumimoji="0" lang="en-US" sz="3300" b="0" i="0" u="none" strike="noStrike" kern="1200" cap="none" spc="60" normalizeH="0" baseline="0" noProof="0" dirty="0">
                <a:ln>
                  <a:noFill/>
                </a:ln>
                <a:solidFill>
                  <a:srgbClr val="7D8490"/>
                </a:solidFill>
                <a:effectLst/>
                <a:uLnTx/>
                <a:uFillTx/>
                <a:ea typeface="Calibri"/>
                <a:cs typeface="Arial MT"/>
              </a:rPr>
              <a:t>ie</a:t>
            </a:r>
            <a:r>
              <a:rPr kumimoji="0" lang="en-US" sz="3300" b="0" i="0" u="none" strike="noStrike" kern="1200" cap="none" spc="95" normalizeH="0" baseline="0" noProof="0" dirty="0">
                <a:ln>
                  <a:noFill/>
                </a:ln>
                <a:solidFill>
                  <a:srgbClr val="7D8490"/>
                </a:solidFill>
                <a:effectLst/>
                <a:uLnTx/>
                <a:uFillTx/>
                <a:ea typeface="Calibri"/>
                <a:cs typeface="Arial MT"/>
              </a:rPr>
              <a:t>n</a:t>
            </a:r>
            <a:r>
              <a:rPr kumimoji="0" lang="en-US" sz="3300" b="0" i="0" u="none" strike="noStrike" kern="1200" cap="none" spc="110" normalizeH="0" baseline="0" noProof="0" dirty="0">
                <a:ln>
                  <a:noFill/>
                </a:ln>
                <a:solidFill>
                  <a:srgbClr val="7D8490"/>
                </a:solidFill>
                <a:effectLst/>
                <a:uLnTx/>
                <a:uFillTx/>
                <a:ea typeface="Calibri"/>
                <a:cs typeface="Arial MT"/>
              </a:rPr>
              <a:t>te</a:t>
            </a:r>
            <a:r>
              <a:rPr kumimoji="0" lang="en-US" sz="3300" b="0" i="0" u="none" strike="noStrike" kern="1200" cap="none" spc="155" normalizeH="0" baseline="0" noProof="0" dirty="0">
                <a:ln>
                  <a:noFill/>
                </a:ln>
                <a:solidFill>
                  <a:srgbClr val="7D8490"/>
                </a:solidFill>
                <a:effectLst/>
                <a:uLnTx/>
                <a:uFillTx/>
                <a:ea typeface="Calibri"/>
                <a:cs typeface="Arial MT"/>
              </a:rPr>
              <a:t>d</a:t>
            </a:r>
            <a:r>
              <a:rPr kumimoji="0" lang="en-US" sz="3300" b="0" i="0" u="none" strike="noStrike" kern="1200" cap="none" spc="-250" normalizeH="0" baseline="0" noProof="0" dirty="0">
                <a:ln>
                  <a:noFill/>
                </a:ln>
                <a:solidFill>
                  <a:srgbClr val="7D8490"/>
                </a:solidFill>
                <a:effectLst/>
                <a:uLnTx/>
                <a:uFillTx/>
                <a:ea typeface="Calibri"/>
                <a:cs typeface="Arial MT"/>
              </a:rPr>
              <a:t> </a:t>
            </a:r>
            <a:r>
              <a:rPr kumimoji="0" lang="en-US" sz="3300" b="0" i="0" u="none" strike="noStrike" kern="1200" cap="none" spc="105" normalizeH="0" baseline="0" noProof="0" dirty="0">
                <a:ln>
                  <a:noFill/>
                </a:ln>
                <a:solidFill>
                  <a:srgbClr val="7D8490"/>
                </a:solidFill>
                <a:effectLst/>
                <a:uLnTx/>
                <a:uFillTx/>
                <a:ea typeface="Calibri"/>
                <a:cs typeface="Arial MT"/>
              </a:rPr>
              <a:t>imp</a:t>
            </a:r>
            <a:r>
              <a:rPr kumimoji="0" lang="en-US" sz="3300" b="0" i="0" u="none" strike="noStrike" kern="1200" cap="none" spc="-100" normalizeH="0" baseline="0" noProof="0" dirty="0">
                <a:ln>
                  <a:noFill/>
                </a:ln>
                <a:solidFill>
                  <a:srgbClr val="7D8490"/>
                </a:solidFill>
                <a:effectLst/>
                <a:uLnTx/>
                <a:uFillTx/>
                <a:ea typeface="Calibri"/>
                <a:cs typeface="Arial MT"/>
              </a:rPr>
              <a:t>e</a:t>
            </a:r>
            <a:r>
              <a:rPr kumimoji="0" lang="en-US" sz="3300" b="0" i="0" u="none" strike="noStrike" kern="1200" cap="none" spc="185" normalizeH="0" baseline="0" noProof="0" dirty="0">
                <a:ln>
                  <a:noFill/>
                </a:ln>
                <a:solidFill>
                  <a:srgbClr val="7D8490"/>
                </a:solidFill>
                <a:effectLst/>
                <a:uLnTx/>
                <a:uFillTx/>
                <a:ea typeface="Calibri"/>
                <a:cs typeface="Arial MT"/>
              </a:rPr>
              <a:t>r</a:t>
            </a:r>
            <a:r>
              <a:rPr kumimoji="0" lang="en-US" sz="3300" b="0" i="0" u="none" strike="noStrike" kern="1200" cap="none" spc="-70" normalizeH="0" baseline="0" noProof="0" dirty="0">
                <a:ln>
                  <a:noFill/>
                </a:ln>
                <a:solidFill>
                  <a:srgbClr val="7D8490"/>
                </a:solidFill>
                <a:effectLst/>
                <a:uLnTx/>
                <a:uFillTx/>
                <a:ea typeface="Calibri"/>
                <a:cs typeface="Arial MT"/>
              </a:rPr>
              <a:t>a</a:t>
            </a:r>
            <a:r>
              <a:rPr kumimoji="0" lang="en-US" sz="3300" b="0" i="0" u="none" strike="noStrike" kern="1200" cap="none" spc="400" normalizeH="0" baseline="0" noProof="0" dirty="0">
                <a:ln>
                  <a:noFill/>
                </a:ln>
                <a:solidFill>
                  <a:srgbClr val="7D8490"/>
                </a:solidFill>
                <a:effectLst/>
                <a:uLnTx/>
                <a:uFillTx/>
                <a:ea typeface="Calibri"/>
                <a:cs typeface="Arial MT"/>
              </a:rPr>
              <a:t>t</a:t>
            </a:r>
            <a:r>
              <a:rPr kumimoji="0" lang="en-US" sz="3300" b="0" i="0" u="none" strike="noStrike" kern="1200" cap="none" spc="65" normalizeH="0" baseline="0" noProof="0" dirty="0">
                <a:ln>
                  <a:noFill/>
                </a:ln>
                <a:solidFill>
                  <a:srgbClr val="7D8490"/>
                </a:solidFill>
                <a:effectLst/>
                <a:uLnTx/>
                <a:uFillTx/>
                <a:ea typeface="Calibri"/>
                <a:cs typeface="Arial MT"/>
              </a:rPr>
              <a:t>i</a:t>
            </a:r>
            <a:r>
              <a:rPr kumimoji="0" lang="en-US" sz="3300" b="0" i="0" u="none" strike="noStrike" kern="1200" cap="none" spc="165" normalizeH="0" baseline="0" noProof="0" dirty="0">
                <a:ln>
                  <a:noFill/>
                </a:ln>
                <a:solidFill>
                  <a:srgbClr val="7D8490"/>
                </a:solidFill>
                <a:effectLst/>
                <a:uLnTx/>
                <a:uFillTx/>
                <a:ea typeface="Calibri"/>
                <a:cs typeface="Arial MT"/>
              </a:rPr>
              <a:t>v</a:t>
            </a:r>
            <a:r>
              <a:rPr kumimoji="0" lang="en-US" sz="3300" b="0" i="0" u="none" strike="noStrike" kern="1200" cap="none" spc="-95" normalizeH="0" baseline="0" noProof="0" dirty="0">
                <a:ln>
                  <a:noFill/>
                </a:ln>
                <a:solidFill>
                  <a:srgbClr val="7D8490"/>
                </a:solidFill>
                <a:effectLst/>
                <a:uLnTx/>
                <a:uFillTx/>
                <a:ea typeface="Calibri"/>
                <a:cs typeface="Arial MT"/>
              </a:rPr>
              <a:t>e</a:t>
            </a:r>
            <a:r>
              <a:rPr kumimoji="0" lang="en-US" sz="3300" b="0" i="0" u="none" strike="noStrike" kern="1200" cap="none" spc="-250" normalizeH="0" baseline="0" noProof="0" dirty="0">
                <a:ln>
                  <a:noFill/>
                </a:ln>
                <a:solidFill>
                  <a:srgbClr val="7D8490"/>
                </a:solidFill>
                <a:effectLst/>
                <a:uLnTx/>
                <a:uFillTx/>
                <a:ea typeface="Calibri"/>
                <a:cs typeface="Arial MT"/>
              </a:rPr>
              <a:t> </a:t>
            </a:r>
            <a:r>
              <a:rPr kumimoji="0" lang="en-US" sz="3300" b="0" i="0" u="none" strike="noStrike" kern="1200" cap="none" spc="50" normalizeH="0" baseline="0" noProof="0" dirty="0">
                <a:ln>
                  <a:noFill/>
                </a:ln>
                <a:solidFill>
                  <a:srgbClr val="7D8490"/>
                </a:solidFill>
                <a:effectLst/>
                <a:uLnTx/>
                <a:uFillTx/>
                <a:ea typeface="Calibri"/>
                <a:cs typeface="Arial MT"/>
              </a:rPr>
              <a:t>mod</a:t>
            </a:r>
            <a:r>
              <a:rPr kumimoji="0" lang="en-US" sz="3300" b="0" i="0" u="none" strike="noStrike" kern="1200" cap="none" spc="-100" normalizeH="0" baseline="0" noProof="0" dirty="0">
                <a:ln>
                  <a:noFill/>
                </a:ln>
                <a:solidFill>
                  <a:srgbClr val="7D8490"/>
                </a:solidFill>
                <a:effectLst/>
                <a:uLnTx/>
                <a:uFillTx/>
                <a:ea typeface="Calibri"/>
                <a:cs typeface="Arial MT"/>
              </a:rPr>
              <a:t>e</a:t>
            </a:r>
            <a:r>
              <a:rPr kumimoji="0" lang="en-US" sz="3300" b="0" i="0" u="none" strike="noStrike" kern="1200" cap="none" spc="215" normalizeH="0" baseline="0" noProof="0" dirty="0">
                <a:ln>
                  <a:noFill/>
                </a:ln>
                <a:solidFill>
                  <a:srgbClr val="7D8490"/>
                </a:solidFill>
                <a:effectLst/>
                <a:uLnTx/>
                <a:uFillTx/>
                <a:ea typeface="Calibri"/>
                <a:cs typeface="Arial MT"/>
              </a:rPr>
              <a:t>l</a:t>
            </a:r>
            <a:endParaRPr kumimoji="0" lang="en-US" sz="3300" b="0" i="0" u="none" strike="noStrike" kern="1200" cap="none" spc="0" normalizeH="0" baseline="0" noProof="0" dirty="0">
              <a:ln>
                <a:noFill/>
              </a:ln>
              <a:solidFill>
                <a:prstClr val="black"/>
              </a:solidFill>
              <a:effectLst/>
              <a:uLnTx/>
              <a:uFillTx/>
              <a:ea typeface="Calibri"/>
              <a:cs typeface="Arial MT"/>
            </a:endParaRPr>
          </a:p>
          <a:p>
            <a:pPr marL="1337469" lvl="1" indent="-571500" defTabSz="914400">
              <a:lnSpc>
                <a:spcPct val="100000"/>
              </a:lnSpc>
              <a:spcBef>
                <a:spcPts val="409"/>
              </a:spcBef>
              <a:tabLst>
                <a:tab pos="483234" algn="l"/>
                <a:tab pos="484505" algn="l"/>
              </a:tabLst>
              <a:defRPr/>
            </a:pPr>
            <a:r>
              <a:rPr kumimoji="0" lang="en-US" sz="3300" b="0" i="0" u="none" strike="noStrike" kern="1200" cap="none" spc="60" normalizeH="0" baseline="0" noProof="0" dirty="0">
                <a:ln>
                  <a:noFill/>
                </a:ln>
                <a:solidFill>
                  <a:srgbClr val="7D8490"/>
                </a:solidFill>
                <a:effectLst/>
                <a:uLnTx/>
                <a:uFillTx/>
                <a:ea typeface="Calibri"/>
                <a:cs typeface="Arial MT"/>
              </a:rPr>
              <a:t>Pyt</a:t>
            </a:r>
            <a:r>
              <a:rPr kumimoji="0" lang="en-US" sz="3300" b="0" i="0" u="none" strike="noStrike" kern="1200" cap="none" spc="75" normalizeH="0" baseline="0" noProof="0" dirty="0">
                <a:ln>
                  <a:noFill/>
                </a:ln>
                <a:solidFill>
                  <a:srgbClr val="7D8490"/>
                </a:solidFill>
                <a:effectLst/>
                <a:uLnTx/>
                <a:uFillTx/>
                <a:ea typeface="Calibri"/>
                <a:cs typeface="Arial MT"/>
              </a:rPr>
              <a:t>h</a:t>
            </a:r>
            <a:r>
              <a:rPr kumimoji="0" lang="en-US" sz="3300" b="0" i="0" u="none" strike="noStrike" kern="1200" cap="none" spc="65" normalizeH="0" baseline="0" noProof="0" dirty="0">
                <a:ln>
                  <a:noFill/>
                </a:ln>
                <a:solidFill>
                  <a:srgbClr val="7D8490"/>
                </a:solidFill>
                <a:effectLst/>
                <a:uLnTx/>
                <a:uFillTx/>
                <a:ea typeface="Calibri"/>
                <a:cs typeface="Arial MT"/>
              </a:rPr>
              <a:t>o</a:t>
            </a:r>
            <a:r>
              <a:rPr kumimoji="0" lang="en-US" sz="3300" b="0" i="0" u="none" strike="noStrike" kern="1200" cap="none" spc="70" normalizeH="0" baseline="0" noProof="0" dirty="0">
                <a:ln>
                  <a:noFill/>
                </a:ln>
                <a:solidFill>
                  <a:srgbClr val="7D8490"/>
                </a:solidFill>
                <a:effectLst/>
                <a:uLnTx/>
                <a:uFillTx/>
                <a:ea typeface="Calibri"/>
                <a:cs typeface="Arial MT"/>
              </a:rPr>
              <a:t>n</a:t>
            </a:r>
            <a:r>
              <a:rPr kumimoji="0" lang="en-US" sz="3300" b="0" i="0" u="none" strike="noStrike" kern="1200" cap="none" spc="-250" normalizeH="0" baseline="0" noProof="0" dirty="0">
                <a:ln>
                  <a:noFill/>
                </a:ln>
                <a:solidFill>
                  <a:srgbClr val="7D8490"/>
                </a:solidFill>
                <a:effectLst/>
                <a:uLnTx/>
                <a:uFillTx/>
                <a:ea typeface="Calibri"/>
                <a:cs typeface="Arial MT"/>
              </a:rPr>
              <a:t> </a:t>
            </a:r>
            <a:r>
              <a:rPr kumimoji="0" lang="en-US" sz="3300" b="0" i="0" u="none" strike="noStrike" kern="1200" cap="none" spc="265" normalizeH="0" baseline="0" noProof="0" dirty="0">
                <a:ln>
                  <a:noFill/>
                </a:ln>
                <a:solidFill>
                  <a:srgbClr val="7D8490"/>
                </a:solidFill>
                <a:effectLst/>
                <a:uLnTx/>
                <a:uFillTx/>
                <a:ea typeface="Calibri"/>
                <a:cs typeface="Arial MT"/>
              </a:rPr>
              <a:t>f</a:t>
            </a:r>
            <a:r>
              <a:rPr kumimoji="0" lang="en-US" sz="3300" b="0" i="0" u="none" strike="noStrike" kern="1200" cap="none" spc="204" normalizeH="0" baseline="0" noProof="0" dirty="0">
                <a:ln>
                  <a:noFill/>
                </a:ln>
                <a:solidFill>
                  <a:srgbClr val="7D8490"/>
                </a:solidFill>
                <a:effectLst/>
                <a:uLnTx/>
                <a:uFillTx/>
                <a:ea typeface="Calibri"/>
                <a:cs typeface="Arial MT"/>
              </a:rPr>
              <a:t>l</a:t>
            </a:r>
            <a:r>
              <a:rPr kumimoji="0" lang="en-US" sz="3300" b="0" i="0" u="none" strike="noStrike" kern="1200" cap="none" spc="30" normalizeH="0" baseline="0" noProof="0" dirty="0">
                <a:ln>
                  <a:noFill/>
                </a:ln>
                <a:solidFill>
                  <a:srgbClr val="7D8490"/>
                </a:solidFill>
                <a:effectLst/>
                <a:uLnTx/>
                <a:uFillTx/>
                <a:ea typeface="Calibri"/>
                <a:cs typeface="Arial MT"/>
              </a:rPr>
              <a:t>o</a:t>
            </a:r>
            <a:r>
              <a:rPr kumimoji="0" lang="en-US" sz="3300" b="0" i="0" u="none" strike="noStrike" kern="1200" cap="none" spc="245" normalizeH="0" baseline="0" noProof="0" dirty="0">
                <a:ln>
                  <a:noFill/>
                </a:ln>
                <a:solidFill>
                  <a:srgbClr val="7D8490"/>
                </a:solidFill>
                <a:effectLst/>
                <a:uLnTx/>
                <a:uFillTx/>
                <a:ea typeface="Calibri"/>
                <a:cs typeface="Arial MT"/>
              </a:rPr>
              <a:t>w</a:t>
            </a:r>
            <a:r>
              <a:rPr kumimoji="0" lang="en-US" sz="3300" b="0" i="0" u="none" strike="noStrike" kern="1200" cap="none" spc="-275" normalizeH="0" baseline="0" noProof="0" dirty="0">
                <a:ln>
                  <a:noFill/>
                </a:ln>
                <a:solidFill>
                  <a:srgbClr val="7D8490"/>
                </a:solidFill>
                <a:effectLst/>
                <a:uLnTx/>
                <a:uFillTx/>
                <a:ea typeface="Calibri"/>
                <a:cs typeface="Arial MT"/>
              </a:rPr>
              <a:t>-</a:t>
            </a:r>
            <a:r>
              <a:rPr kumimoji="0" lang="en-US" sz="3300" b="0" i="0" u="none" strike="noStrike" kern="1200" cap="none" spc="-35" normalizeH="0" baseline="0" noProof="0" dirty="0">
                <a:ln>
                  <a:noFill/>
                </a:ln>
                <a:solidFill>
                  <a:srgbClr val="7D8490"/>
                </a:solidFill>
                <a:effectLst/>
                <a:uLnTx/>
                <a:uFillTx/>
                <a:ea typeface="Calibri"/>
                <a:cs typeface="Arial MT"/>
              </a:rPr>
              <a:t>co</a:t>
            </a:r>
            <a:r>
              <a:rPr kumimoji="0" lang="en-US" sz="3300" b="0" i="0" u="none" strike="noStrike" kern="1200" cap="none" spc="100" normalizeH="0" baseline="0" noProof="0" dirty="0">
                <a:ln>
                  <a:noFill/>
                </a:ln>
                <a:solidFill>
                  <a:srgbClr val="7D8490"/>
                </a:solidFill>
                <a:effectLst/>
                <a:uLnTx/>
                <a:uFillTx/>
                <a:ea typeface="Calibri"/>
                <a:cs typeface="Arial MT"/>
              </a:rPr>
              <a:t>n</a:t>
            </a:r>
            <a:r>
              <a:rPr kumimoji="0" lang="en-US" sz="3300" b="0" i="0" u="none" strike="noStrike" kern="1200" cap="none" spc="400" normalizeH="0" baseline="0" noProof="0" dirty="0">
                <a:ln>
                  <a:noFill/>
                </a:ln>
                <a:solidFill>
                  <a:srgbClr val="7D8490"/>
                </a:solidFill>
                <a:effectLst/>
                <a:uLnTx/>
                <a:uFillTx/>
                <a:ea typeface="Calibri"/>
                <a:cs typeface="Arial MT"/>
              </a:rPr>
              <a:t>t</a:t>
            </a:r>
            <a:r>
              <a:rPr kumimoji="0" lang="en-US" sz="3300" b="0" i="0" u="none" strike="noStrike" kern="1200" cap="none" spc="110" normalizeH="0" baseline="0" noProof="0" dirty="0">
                <a:ln>
                  <a:noFill/>
                </a:ln>
                <a:solidFill>
                  <a:srgbClr val="7D8490"/>
                </a:solidFill>
                <a:effectLst/>
                <a:uLnTx/>
                <a:uFillTx/>
                <a:ea typeface="Calibri"/>
                <a:cs typeface="Arial MT"/>
              </a:rPr>
              <a:t>ro</a:t>
            </a:r>
            <a:r>
              <a:rPr kumimoji="0" lang="en-US" sz="3300" b="0" i="0" u="none" strike="noStrike" kern="1200" cap="none" spc="215" normalizeH="0" baseline="0" noProof="0" dirty="0">
                <a:ln>
                  <a:noFill/>
                </a:ln>
                <a:solidFill>
                  <a:srgbClr val="7D8490"/>
                </a:solidFill>
                <a:effectLst/>
                <a:uLnTx/>
                <a:uFillTx/>
                <a:ea typeface="Calibri"/>
                <a:cs typeface="Arial MT"/>
              </a:rPr>
              <a:t>l</a:t>
            </a:r>
            <a:r>
              <a:rPr kumimoji="0" lang="en-US" sz="3300" b="0" i="0" u="none" strike="noStrike" kern="1200" cap="none" spc="-254" normalizeH="0" baseline="0" noProof="0" dirty="0">
                <a:ln>
                  <a:noFill/>
                </a:ln>
                <a:solidFill>
                  <a:srgbClr val="7D8490"/>
                </a:solidFill>
                <a:effectLst/>
                <a:uLnTx/>
                <a:uFillTx/>
                <a:ea typeface="Calibri"/>
                <a:cs typeface="Arial MT"/>
              </a:rPr>
              <a:t> </a:t>
            </a:r>
            <a:r>
              <a:rPr kumimoji="0" lang="en-US" sz="3300" b="0" i="0" u="none" strike="noStrike" kern="1200" cap="none" spc="-35" normalizeH="0" baseline="0" noProof="0" dirty="0">
                <a:ln>
                  <a:noFill/>
                </a:ln>
                <a:solidFill>
                  <a:srgbClr val="7D8490"/>
                </a:solidFill>
                <a:effectLst/>
                <a:uLnTx/>
                <a:uFillTx/>
                <a:ea typeface="Calibri"/>
                <a:cs typeface="Arial MT"/>
              </a:rPr>
              <a:t>co</a:t>
            </a:r>
            <a:r>
              <a:rPr kumimoji="0" lang="en-US" sz="3300" b="0" i="0" u="none" strike="noStrike" kern="1200" cap="none" spc="100" normalizeH="0" baseline="0" noProof="0" dirty="0">
                <a:ln>
                  <a:noFill/>
                </a:ln>
                <a:solidFill>
                  <a:srgbClr val="7D8490"/>
                </a:solidFill>
                <a:effectLst/>
                <a:uLnTx/>
                <a:uFillTx/>
                <a:ea typeface="Calibri"/>
                <a:cs typeface="Arial MT"/>
              </a:rPr>
              <a:t>n</a:t>
            </a:r>
            <a:r>
              <a:rPr kumimoji="0" lang="en-US" sz="3300" b="0" i="0" u="none" strike="noStrike" kern="1200" cap="none" spc="-150" normalizeH="0" baseline="0" noProof="0" dirty="0">
                <a:ln>
                  <a:noFill/>
                </a:ln>
                <a:solidFill>
                  <a:srgbClr val="7D8490"/>
                </a:solidFill>
                <a:effectLst/>
                <a:uLnTx/>
                <a:uFillTx/>
                <a:ea typeface="Calibri"/>
                <a:cs typeface="Arial MT"/>
              </a:rPr>
              <a:t>s</a:t>
            </a:r>
            <a:r>
              <a:rPr kumimoji="0" lang="en-US" sz="3300" b="0" i="0" u="none" strike="noStrike" kern="1200" cap="none" spc="400" normalizeH="0" baseline="0" noProof="0" dirty="0">
                <a:ln>
                  <a:noFill/>
                </a:ln>
                <a:solidFill>
                  <a:srgbClr val="7D8490"/>
                </a:solidFill>
                <a:effectLst/>
                <a:uLnTx/>
                <a:uFillTx/>
                <a:ea typeface="Calibri"/>
                <a:cs typeface="Arial MT"/>
              </a:rPr>
              <a:t>t</a:t>
            </a:r>
            <a:r>
              <a:rPr kumimoji="0" lang="en-US" sz="3300" b="0" i="0" u="none" strike="noStrike" kern="1200" cap="none" spc="100" normalizeH="0" baseline="0" noProof="0" dirty="0">
                <a:ln>
                  <a:noFill/>
                </a:ln>
                <a:solidFill>
                  <a:srgbClr val="7D8490"/>
                </a:solidFill>
                <a:effectLst/>
                <a:uLnTx/>
                <a:uFillTx/>
                <a:ea typeface="Calibri"/>
                <a:cs typeface="Arial MT"/>
              </a:rPr>
              <a:t>r</a:t>
            </a:r>
            <a:r>
              <a:rPr kumimoji="0" lang="en-US" sz="3300" b="0" i="0" u="none" strike="noStrike" kern="1200" cap="none" spc="180" normalizeH="0" baseline="0" noProof="0" dirty="0">
                <a:ln>
                  <a:noFill/>
                </a:ln>
                <a:solidFill>
                  <a:srgbClr val="7D8490"/>
                </a:solidFill>
                <a:effectLst/>
                <a:uLnTx/>
                <a:uFillTx/>
                <a:ea typeface="Calibri"/>
                <a:cs typeface="Arial MT"/>
              </a:rPr>
              <a:t>u</a:t>
            </a:r>
            <a:r>
              <a:rPr kumimoji="0" lang="en-US" sz="3300" b="0" i="0" u="none" strike="noStrike" kern="1200" cap="none" spc="145" normalizeH="0" baseline="0" noProof="0" dirty="0">
                <a:ln>
                  <a:noFill/>
                </a:ln>
                <a:solidFill>
                  <a:srgbClr val="7D8490"/>
                </a:solidFill>
                <a:effectLst/>
                <a:uLnTx/>
                <a:uFillTx/>
                <a:ea typeface="Calibri"/>
                <a:cs typeface="Arial MT"/>
              </a:rPr>
              <a:t>ct</a:t>
            </a:r>
            <a:r>
              <a:rPr kumimoji="0" lang="en-US" sz="3300" b="0" i="0" u="none" strike="noStrike" kern="1200" cap="none" spc="-145" normalizeH="0" baseline="0" noProof="0" dirty="0">
                <a:ln>
                  <a:noFill/>
                </a:ln>
                <a:solidFill>
                  <a:srgbClr val="7D8490"/>
                </a:solidFill>
                <a:effectLst/>
                <a:uLnTx/>
                <a:uFillTx/>
                <a:ea typeface="Calibri"/>
                <a:cs typeface="Arial MT"/>
              </a:rPr>
              <a:t>s</a:t>
            </a:r>
            <a:endParaRPr kumimoji="0" lang="en-US" sz="3300" b="0" i="0" u="none" strike="noStrike" kern="1200" cap="none" spc="0" normalizeH="0" baseline="0" noProof="0" dirty="0">
              <a:ln>
                <a:noFill/>
              </a:ln>
              <a:solidFill>
                <a:prstClr val="black"/>
              </a:solidFill>
              <a:effectLst/>
              <a:uLnTx/>
              <a:uFillTx/>
              <a:ea typeface="Calibri"/>
              <a:cs typeface="Arial MT"/>
            </a:endParaRPr>
          </a:p>
          <a:p>
            <a:pPr marL="1337469" lvl="1" indent="-571500" defTabSz="914400">
              <a:lnSpc>
                <a:spcPct val="100000"/>
              </a:lnSpc>
              <a:spcBef>
                <a:spcPts val="380"/>
              </a:spcBef>
              <a:tabLst>
                <a:tab pos="483234" algn="l"/>
                <a:tab pos="484505" algn="l"/>
              </a:tabLst>
              <a:defRPr/>
            </a:pPr>
            <a:r>
              <a:rPr kumimoji="0" lang="en-US" sz="3300" b="0" i="0" u="none" strike="noStrike" kern="1200" cap="none" spc="10" normalizeH="0" baseline="0" noProof="0" dirty="0">
                <a:ln>
                  <a:noFill/>
                </a:ln>
                <a:solidFill>
                  <a:srgbClr val="7D8490"/>
                </a:solidFill>
                <a:effectLst/>
                <a:uLnTx/>
                <a:uFillTx/>
                <a:ea typeface="Calibri"/>
                <a:cs typeface="Arial MT"/>
              </a:rPr>
              <a:t>Dynamic</a:t>
            </a:r>
            <a:r>
              <a:rPr kumimoji="0" lang="en-US" sz="3300" b="0" i="0" u="none" strike="noStrike" kern="1200" cap="none" spc="-250" normalizeH="0" baseline="0" noProof="0" dirty="0">
                <a:ln>
                  <a:noFill/>
                </a:ln>
                <a:solidFill>
                  <a:srgbClr val="7D8490"/>
                </a:solidFill>
                <a:effectLst/>
                <a:uLnTx/>
                <a:uFillTx/>
                <a:ea typeface="Calibri"/>
                <a:cs typeface="Arial MT"/>
              </a:rPr>
              <a:t> </a:t>
            </a:r>
            <a:r>
              <a:rPr kumimoji="0" lang="en-US" sz="3300" b="0" i="0" u="none" strike="noStrike" kern="1200" cap="none" spc="40" normalizeH="0" baseline="0" noProof="0" dirty="0">
                <a:ln>
                  <a:noFill/>
                </a:ln>
                <a:solidFill>
                  <a:srgbClr val="7D8490"/>
                </a:solidFill>
                <a:effectLst/>
                <a:uLnTx/>
                <a:uFillTx/>
                <a:ea typeface="Calibri"/>
                <a:cs typeface="Arial MT"/>
              </a:rPr>
              <a:t>graph</a:t>
            </a:r>
            <a:r>
              <a:rPr kumimoji="0" lang="en-US" sz="3300" b="0" i="0" u="none" strike="noStrike" kern="1200" cap="none" spc="-250" normalizeH="0" baseline="0" noProof="0" dirty="0">
                <a:ln>
                  <a:noFill/>
                </a:ln>
                <a:solidFill>
                  <a:srgbClr val="7D8490"/>
                </a:solidFill>
                <a:effectLst/>
                <a:uLnTx/>
                <a:uFillTx/>
                <a:ea typeface="Calibri"/>
                <a:cs typeface="Arial MT"/>
              </a:rPr>
              <a:t> </a:t>
            </a:r>
            <a:r>
              <a:rPr kumimoji="0" lang="en-US" sz="3300" b="0" i="0" u="none" strike="noStrike" kern="1200" cap="none" spc="100" normalizeH="0" baseline="0" noProof="0" dirty="0">
                <a:ln>
                  <a:noFill/>
                </a:ln>
                <a:solidFill>
                  <a:srgbClr val="7D8490"/>
                </a:solidFill>
                <a:effectLst/>
                <a:uLnTx/>
                <a:uFillTx/>
                <a:ea typeface="Calibri"/>
                <a:cs typeface="Arial MT"/>
              </a:rPr>
              <a:t>support</a:t>
            </a:r>
            <a:r>
              <a:rPr kumimoji="0" lang="en-US" sz="3300" b="0" i="0" u="none" strike="noStrike" kern="1200" cap="none" spc="-250" normalizeH="0" baseline="0" noProof="0" dirty="0">
                <a:ln>
                  <a:noFill/>
                </a:ln>
                <a:solidFill>
                  <a:srgbClr val="7D8490"/>
                </a:solidFill>
                <a:effectLst/>
                <a:uLnTx/>
                <a:uFillTx/>
                <a:ea typeface="Calibri"/>
                <a:cs typeface="Arial MT"/>
              </a:rPr>
              <a:t> </a:t>
            </a:r>
            <a:r>
              <a:rPr kumimoji="0" lang="en-US" sz="3300" b="0" i="0" u="none" strike="noStrike" kern="1200" cap="none" spc="235" normalizeH="0" baseline="0" noProof="0" dirty="0">
                <a:ln>
                  <a:noFill/>
                </a:ln>
                <a:solidFill>
                  <a:srgbClr val="7D8490"/>
                </a:solidFill>
                <a:effectLst/>
                <a:uLnTx/>
                <a:uFillTx/>
                <a:ea typeface="Calibri"/>
                <a:cs typeface="Arial MT"/>
              </a:rPr>
              <a:t>with</a:t>
            </a:r>
            <a:r>
              <a:rPr kumimoji="0" lang="en-US" sz="3300" b="0" i="0" u="none" strike="noStrike" kern="1200" cap="none" spc="-235" normalizeH="0" baseline="0" noProof="0" dirty="0">
                <a:ln>
                  <a:noFill/>
                </a:ln>
                <a:solidFill>
                  <a:srgbClr val="7D8490"/>
                </a:solidFill>
                <a:effectLst/>
                <a:uLnTx/>
                <a:uFillTx/>
                <a:ea typeface="Calibri"/>
                <a:cs typeface="Arial MT"/>
              </a:rPr>
              <a:t> </a:t>
            </a:r>
            <a:r>
              <a:rPr kumimoji="0" lang="en-US" sz="3300" b="0" i="0" u="none" strike="noStrike" kern="1200" cap="none" spc="70" normalizeH="0" baseline="0" noProof="0" dirty="0" err="1">
                <a:ln>
                  <a:noFill/>
                </a:ln>
                <a:solidFill>
                  <a:srgbClr val="7D8490"/>
                </a:solidFill>
                <a:effectLst/>
                <a:uLnTx/>
                <a:uFillTx/>
                <a:ea typeface="Calibri"/>
                <a:cs typeface="Arial MT"/>
              </a:rPr>
              <a:t>autograd</a:t>
            </a:r>
            <a:endParaRPr kumimoji="0" lang="en-US" sz="3300" b="0" i="0" u="none" strike="noStrike" kern="1200" cap="none" spc="0" normalizeH="0" baseline="0" noProof="0" dirty="0">
              <a:ln>
                <a:noFill/>
              </a:ln>
              <a:solidFill>
                <a:prstClr val="black"/>
              </a:solidFill>
              <a:effectLst/>
              <a:uLnTx/>
              <a:uFillTx/>
              <a:ea typeface="Calibri"/>
              <a:cs typeface="Arial MT"/>
            </a:endParaRPr>
          </a:p>
          <a:p>
            <a:r>
              <a:rPr lang="en-US" dirty="0"/>
              <a:t>Released Jan 18th (500,000+ downloads)</a:t>
            </a:r>
          </a:p>
          <a:p>
            <a:pPr lvl="1"/>
            <a:r>
              <a:rPr lang="en-US" dirty="0"/>
              <a:t>2700+ community repos</a:t>
            </a:r>
          </a:p>
          <a:p>
            <a:pPr lvl="1"/>
            <a:r>
              <a:rPr lang="en-US" dirty="0"/>
              <a:t>17,200+ user posts</a:t>
            </a:r>
          </a:p>
          <a:p>
            <a:pPr lvl="1"/>
            <a:r>
              <a:rPr lang="en-US" dirty="0"/>
              <a:t>351 contributors</a:t>
            </a:r>
          </a:p>
          <a:p>
            <a:endParaRPr lang="en-VI" dirty="0"/>
          </a:p>
        </p:txBody>
      </p:sp>
      <p:grpSp>
        <p:nvGrpSpPr>
          <p:cNvPr id="4" name="object 5">
            <a:extLst>
              <a:ext uri="{FF2B5EF4-FFF2-40B4-BE49-F238E27FC236}">
                <a16:creationId xmlns:a16="http://schemas.microsoft.com/office/drawing/2014/main" id="{FE530080-C372-241F-2DF4-1D6C9FFD7688}"/>
              </a:ext>
            </a:extLst>
          </p:cNvPr>
          <p:cNvGrpSpPr/>
          <p:nvPr/>
        </p:nvGrpSpPr>
        <p:grpSpPr>
          <a:xfrm>
            <a:off x="10835005" y="3134395"/>
            <a:ext cx="9269095" cy="5847715"/>
            <a:chOff x="9620056" y="4955750"/>
            <a:chExt cx="9269095" cy="5847715"/>
          </a:xfrm>
        </p:grpSpPr>
        <p:pic>
          <p:nvPicPr>
            <p:cNvPr id="5" name="object 6">
              <a:extLst>
                <a:ext uri="{FF2B5EF4-FFF2-40B4-BE49-F238E27FC236}">
                  <a16:creationId xmlns:a16="http://schemas.microsoft.com/office/drawing/2014/main" id="{C80A2611-8025-632F-DBE8-34E7BA630517}"/>
                </a:ext>
              </a:extLst>
            </p:cNvPr>
            <p:cNvPicPr/>
            <p:nvPr/>
          </p:nvPicPr>
          <p:blipFill>
            <a:blip r:embed="rId2"/>
            <a:stretch>
              <a:fillRect/>
            </a:stretch>
          </p:blipFill>
          <p:spPr>
            <a:xfrm>
              <a:off x="9620056" y="4955750"/>
              <a:ext cx="9268797" cy="5481115"/>
            </a:xfrm>
            <a:prstGeom prst="rect">
              <a:avLst/>
            </a:prstGeom>
          </p:spPr>
        </p:pic>
        <p:pic>
          <p:nvPicPr>
            <p:cNvPr id="6" name="object 7">
              <a:extLst>
                <a:ext uri="{FF2B5EF4-FFF2-40B4-BE49-F238E27FC236}">
                  <a16:creationId xmlns:a16="http://schemas.microsoft.com/office/drawing/2014/main" id="{5326AD5E-ACD3-FD6D-8D14-C0450465AEB3}"/>
                </a:ext>
              </a:extLst>
            </p:cNvPr>
            <p:cNvPicPr/>
            <p:nvPr/>
          </p:nvPicPr>
          <p:blipFill>
            <a:blip r:embed="rId3"/>
            <a:stretch>
              <a:fillRect/>
            </a:stretch>
          </p:blipFill>
          <p:spPr>
            <a:xfrm>
              <a:off x="13198580" y="9113204"/>
              <a:ext cx="1689658" cy="1689658"/>
            </a:xfrm>
            <a:prstGeom prst="rect">
              <a:avLst/>
            </a:prstGeom>
          </p:spPr>
        </p:pic>
        <p:pic>
          <p:nvPicPr>
            <p:cNvPr id="7" name="object 8">
              <a:extLst>
                <a:ext uri="{FF2B5EF4-FFF2-40B4-BE49-F238E27FC236}">
                  <a16:creationId xmlns:a16="http://schemas.microsoft.com/office/drawing/2014/main" id="{0CE529CB-D53B-B8A6-490E-6400A5B74C78}"/>
                </a:ext>
              </a:extLst>
            </p:cNvPr>
            <p:cNvPicPr/>
            <p:nvPr/>
          </p:nvPicPr>
          <p:blipFill>
            <a:blip r:embed="rId4"/>
            <a:stretch>
              <a:fillRect/>
            </a:stretch>
          </p:blipFill>
          <p:spPr>
            <a:xfrm>
              <a:off x="16021197" y="9350885"/>
              <a:ext cx="2678618" cy="1068057"/>
            </a:xfrm>
            <a:prstGeom prst="rect">
              <a:avLst/>
            </a:prstGeom>
          </p:spPr>
        </p:pic>
      </p:grpSp>
    </p:spTree>
    <p:extLst>
      <p:ext uri="{BB962C8B-B14F-4D97-AF65-F5344CB8AC3E}">
        <p14:creationId xmlns:p14="http://schemas.microsoft.com/office/powerpoint/2010/main" val="32904757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FA62-D05F-D2F2-D316-C9085038ED41}"/>
              </a:ext>
            </a:extLst>
          </p:cNvPr>
          <p:cNvSpPr>
            <a:spLocks noGrp="1"/>
          </p:cNvSpPr>
          <p:nvPr>
            <p:ph type="title"/>
          </p:nvPr>
        </p:nvSpPr>
        <p:spPr/>
        <p:txBody>
          <a:bodyPr/>
          <a:lstStyle/>
          <a:p>
            <a:r>
              <a:rPr lang="en-US" dirty="0" err="1"/>
              <a:t>Tensorflow</a:t>
            </a:r>
            <a:r>
              <a:rPr lang="en-US" dirty="0"/>
              <a:t> Introduction</a:t>
            </a:r>
            <a:endParaRPr lang="en-VI" dirty="0"/>
          </a:p>
        </p:txBody>
      </p:sp>
      <p:sp>
        <p:nvSpPr>
          <p:cNvPr id="4" name="AutoShape 2" descr="Simplified hierarchy of TensorFlow toolkits. tf.keras API is at&#10;   the top.">
            <a:extLst>
              <a:ext uri="{FF2B5EF4-FFF2-40B4-BE49-F238E27FC236}">
                <a16:creationId xmlns:a16="http://schemas.microsoft.com/office/drawing/2014/main" id="{F38D4761-5B3B-64CD-755F-ED45F8A18208}"/>
              </a:ext>
            </a:extLst>
          </p:cNvPr>
          <p:cNvSpPr>
            <a:spLocks noChangeAspect="1" noChangeArrowheads="1"/>
          </p:cNvSpPr>
          <p:nvPr/>
        </p:nvSpPr>
        <p:spPr bwMode="auto">
          <a:xfrm>
            <a:off x="9899650" y="5502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I"/>
          </a:p>
        </p:txBody>
      </p:sp>
      <p:sp>
        <p:nvSpPr>
          <p:cNvPr id="5" name="AutoShape 4" descr="Simplified hierarchy of TensorFlow toolkits. tf.keras API is at&#10;   the top.">
            <a:extLst>
              <a:ext uri="{FF2B5EF4-FFF2-40B4-BE49-F238E27FC236}">
                <a16:creationId xmlns:a16="http://schemas.microsoft.com/office/drawing/2014/main" id="{D898BE1B-8F9B-C78E-0C19-7FE6339C4C95}"/>
              </a:ext>
            </a:extLst>
          </p:cNvPr>
          <p:cNvSpPr>
            <a:spLocks noChangeAspect="1" noChangeArrowheads="1"/>
          </p:cNvSpPr>
          <p:nvPr/>
        </p:nvSpPr>
        <p:spPr bwMode="auto">
          <a:xfrm>
            <a:off x="10052050" y="5654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I"/>
          </a:p>
        </p:txBody>
      </p:sp>
      <p:sp>
        <p:nvSpPr>
          <p:cNvPr id="6" name="AutoShape 6" descr="Simplified hierarchy of TensorFlow toolkits. tf.keras API is at&#10;   the top.">
            <a:extLst>
              <a:ext uri="{FF2B5EF4-FFF2-40B4-BE49-F238E27FC236}">
                <a16:creationId xmlns:a16="http://schemas.microsoft.com/office/drawing/2014/main" id="{324A918B-9352-36F3-FACF-D3F2689387BA}"/>
              </a:ext>
            </a:extLst>
          </p:cNvPr>
          <p:cNvSpPr>
            <a:spLocks noChangeAspect="1" noChangeArrowheads="1"/>
          </p:cNvSpPr>
          <p:nvPr/>
        </p:nvSpPr>
        <p:spPr bwMode="auto">
          <a:xfrm>
            <a:off x="10204450" y="5807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I"/>
          </a:p>
        </p:txBody>
      </p:sp>
      <p:pic>
        <p:nvPicPr>
          <p:cNvPr id="9" name="Content Placeholder 8">
            <a:extLst>
              <a:ext uri="{FF2B5EF4-FFF2-40B4-BE49-F238E27FC236}">
                <a16:creationId xmlns:a16="http://schemas.microsoft.com/office/drawing/2014/main" id="{8EE1065F-7AD1-EF3C-615D-932706BE117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5827712" y="6446763"/>
            <a:ext cx="8143875" cy="26860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9492A93-08D4-B39C-6A68-29A6A1127255}"/>
              </a:ext>
            </a:extLst>
          </p:cNvPr>
          <p:cNvSpPr txBox="1"/>
          <p:nvPr/>
        </p:nvSpPr>
        <p:spPr>
          <a:xfrm>
            <a:off x="1555106" y="2054275"/>
            <a:ext cx="17929992" cy="3748719"/>
          </a:xfrm>
          <a:prstGeom prst="rect">
            <a:avLst/>
          </a:prstGeom>
          <a:noFill/>
        </p:spPr>
        <p:txBody>
          <a:bodyPr wrap="square" rtlCol="0">
            <a:spAutoFit/>
          </a:bodyPr>
          <a:lstStyle/>
          <a:p>
            <a:pPr marL="571500" indent="-571500">
              <a:buFont typeface="Arial" panose="020B0604020202020204" pitchFamily="34" charset="0"/>
              <a:buChar char="•"/>
            </a:pPr>
            <a:r>
              <a:rPr lang="en-US" sz="3960" dirty="0">
                <a:solidFill>
                  <a:schemeClr val="bg1">
                    <a:lumMod val="50000"/>
                  </a:schemeClr>
                </a:solidFill>
                <a:latin typeface="Trebuchet MS" panose="020B0603020202020204" pitchFamily="34" charset="0"/>
              </a:rPr>
              <a:t>TensorFlow is an end-to-end open source platform for machine learning.</a:t>
            </a:r>
          </a:p>
          <a:p>
            <a:pPr marL="571500" indent="-571500">
              <a:buFont typeface="Arial" panose="020B0604020202020204" pitchFamily="34" charset="0"/>
              <a:buChar char="•"/>
            </a:pPr>
            <a:r>
              <a:rPr lang="en-US" sz="3960" dirty="0">
                <a:solidFill>
                  <a:schemeClr val="bg1">
                    <a:lumMod val="50000"/>
                  </a:schemeClr>
                </a:solidFill>
                <a:latin typeface="Trebuchet MS" panose="020B0603020202020204" pitchFamily="34" charset="0"/>
              </a:rPr>
              <a:t>TensorFlow is a rich system for managing all aspects of a machine learning system</a:t>
            </a:r>
          </a:p>
          <a:p>
            <a:pPr marL="571500" indent="-571500">
              <a:buFont typeface="Arial" panose="020B0604020202020204" pitchFamily="34" charset="0"/>
              <a:buChar char="•"/>
            </a:pPr>
            <a:r>
              <a:rPr lang="en-US" sz="3960" dirty="0">
                <a:solidFill>
                  <a:schemeClr val="bg1">
                    <a:lumMod val="50000"/>
                  </a:schemeClr>
                </a:solidFill>
                <a:latin typeface="Trebuchet MS" panose="020B0603020202020204" pitchFamily="34" charset="0"/>
              </a:rPr>
              <a:t>TensorFlow APIs are arranged hierarchically, with the high-level APIs built on the low-level APIs. </a:t>
            </a:r>
          </a:p>
          <a:p>
            <a:pPr marL="571500" indent="-571500">
              <a:buFont typeface="Arial" panose="020B0604020202020204" pitchFamily="34" charset="0"/>
              <a:buChar char="•"/>
            </a:pPr>
            <a:r>
              <a:rPr lang="en-US" sz="3960" dirty="0">
                <a:solidFill>
                  <a:schemeClr val="bg1">
                    <a:lumMod val="50000"/>
                  </a:schemeClr>
                </a:solidFill>
                <a:latin typeface="Trebuchet MS" panose="020B0603020202020204" pitchFamily="34" charset="0"/>
              </a:rPr>
              <a:t>The following figure shows the hierarchy of TensorFlow toolkits:</a:t>
            </a:r>
            <a:endParaRPr lang="en-VI" sz="3960" dirty="0">
              <a:solidFill>
                <a:schemeClr val="bg1">
                  <a:lumMod val="50000"/>
                </a:schemeClr>
              </a:solidFill>
              <a:latin typeface="Trebuchet MS" panose="020B0603020202020204" pitchFamily="34" charset="0"/>
            </a:endParaRPr>
          </a:p>
        </p:txBody>
      </p:sp>
    </p:spTree>
    <p:extLst>
      <p:ext uri="{BB962C8B-B14F-4D97-AF65-F5344CB8AC3E}">
        <p14:creationId xmlns:p14="http://schemas.microsoft.com/office/powerpoint/2010/main" val="239600278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F58E-6BA0-7D58-8E3F-2177B5B13F32}"/>
              </a:ext>
            </a:extLst>
          </p:cNvPr>
          <p:cNvSpPr>
            <a:spLocks noGrp="1"/>
          </p:cNvSpPr>
          <p:nvPr>
            <p:ph type="title"/>
          </p:nvPr>
        </p:nvSpPr>
        <p:spPr/>
        <p:txBody>
          <a:bodyPr/>
          <a:lstStyle/>
          <a:p>
            <a:r>
              <a:rPr lang="en-US" dirty="0"/>
              <a:t>Research to Production</a:t>
            </a:r>
            <a:endParaRPr lang="en-VI" dirty="0"/>
          </a:p>
        </p:txBody>
      </p:sp>
      <p:grpSp>
        <p:nvGrpSpPr>
          <p:cNvPr id="4" name="object 4">
            <a:extLst>
              <a:ext uri="{FF2B5EF4-FFF2-40B4-BE49-F238E27FC236}">
                <a16:creationId xmlns:a16="http://schemas.microsoft.com/office/drawing/2014/main" id="{324708A8-2CF5-1BCE-F082-6EDD5B266AED}"/>
              </a:ext>
            </a:extLst>
          </p:cNvPr>
          <p:cNvGrpSpPr/>
          <p:nvPr/>
        </p:nvGrpSpPr>
        <p:grpSpPr>
          <a:xfrm>
            <a:off x="989765" y="4691769"/>
            <a:ext cx="18620739" cy="2901950"/>
            <a:chOff x="792297" y="4168544"/>
            <a:chExt cx="18620739" cy="2901950"/>
          </a:xfrm>
        </p:grpSpPr>
        <p:pic>
          <p:nvPicPr>
            <p:cNvPr id="5" name="object 5">
              <a:extLst>
                <a:ext uri="{FF2B5EF4-FFF2-40B4-BE49-F238E27FC236}">
                  <a16:creationId xmlns:a16="http://schemas.microsoft.com/office/drawing/2014/main" id="{796CB253-38E4-2E85-670A-E3BED936E168}"/>
                </a:ext>
              </a:extLst>
            </p:cNvPr>
            <p:cNvPicPr/>
            <p:nvPr/>
          </p:nvPicPr>
          <p:blipFill>
            <a:blip r:embed="rId2"/>
            <a:stretch>
              <a:fillRect/>
            </a:stretch>
          </p:blipFill>
          <p:spPr>
            <a:xfrm>
              <a:off x="13081622" y="4272121"/>
              <a:ext cx="6331395" cy="2781765"/>
            </a:xfrm>
            <a:prstGeom prst="rect">
              <a:avLst/>
            </a:prstGeom>
          </p:spPr>
        </p:pic>
        <p:sp>
          <p:nvSpPr>
            <p:cNvPr id="6" name="object 6">
              <a:extLst>
                <a:ext uri="{FF2B5EF4-FFF2-40B4-BE49-F238E27FC236}">
                  <a16:creationId xmlns:a16="http://schemas.microsoft.com/office/drawing/2014/main" id="{0AFEA30C-C24F-625C-89CD-E38C71018699}"/>
                </a:ext>
              </a:extLst>
            </p:cNvPr>
            <p:cNvSpPr/>
            <p:nvPr/>
          </p:nvSpPr>
          <p:spPr>
            <a:xfrm>
              <a:off x="13086711" y="4279126"/>
              <a:ext cx="6231255" cy="2680335"/>
            </a:xfrm>
            <a:custGeom>
              <a:avLst/>
              <a:gdLst/>
              <a:ahLst/>
              <a:cxnLst/>
              <a:rect l="l" t="t" r="r" b="b"/>
              <a:pathLst>
                <a:path w="6231255" h="2680334">
                  <a:moveTo>
                    <a:pt x="6230792" y="0"/>
                  </a:moveTo>
                  <a:lnTo>
                    <a:pt x="0" y="0"/>
                  </a:lnTo>
                  <a:lnTo>
                    <a:pt x="0" y="2680245"/>
                  </a:lnTo>
                  <a:lnTo>
                    <a:pt x="6230792" y="2680245"/>
                  </a:lnTo>
                  <a:lnTo>
                    <a:pt x="6230792" y="0"/>
                  </a:lnTo>
                  <a:close/>
                </a:path>
              </a:pathLst>
            </a:custGeom>
            <a:solidFill>
              <a:srgbClr val="FFFFFF"/>
            </a:solidFill>
          </p:spPr>
          <p:txBody>
            <a:bodyPr wrap="square" lIns="0" tIns="0" rIns="0" bIns="0" rtlCol="0"/>
            <a:lstStyle/>
            <a:p>
              <a:endParaRPr/>
            </a:p>
          </p:txBody>
        </p:sp>
        <p:sp>
          <p:nvSpPr>
            <p:cNvPr id="7" name="object 7">
              <a:extLst>
                <a:ext uri="{FF2B5EF4-FFF2-40B4-BE49-F238E27FC236}">
                  <a16:creationId xmlns:a16="http://schemas.microsoft.com/office/drawing/2014/main" id="{4D35AF31-542B-B37A-8F87-3DE5D932A932}"/>
                </a:ext>
              </a:extLst>
            </p:cNvPr>
            <p:cNvSpPr/>
            <p:nvPr/>
          </p:nvSpPr>
          <p:spPr>
            <a:xfrm>
              <a:off x="13086711" y="4279127"/>
              <a:ext cx="6231255" cy="2680335"/>
            </a:xfrm>
            <a:custGeom>
              <a:avLst/>
              <a:gdLst/>
              <a:ahLst/>
              <a:cxnLst/>
              <a:rect l="l" t="t" r="r" b="b"/>
              <a:pathLst>
                <a:path w="6231255" h="2680334">
                  <a:moveTo>
                    <a:pt x="0" y="0"/>
                  </a:moveTo>
                  <a:lnTo>
                    <a:pt x="6230793" y="0"/>
                  </a:lnTo>
                  <a:lnTo>
                    <a:pt x="6230793" y="2680245"/>
                  </a:lnTo>
                  <a:lnTo>
                    <a:pt x="0" y="2680245"/>
                  </a:lnTo>
                  <a:lnTo>
                    <a:pt x="0" y="0"/>
                  </a:lnTo>
                  <a:close/>
                </a:path>
              </a:pathLst>
            </a:custGeom>
            <a:ln w="10470">
              <a:solidFill>
                <a:srgbClr val="3B5998"/>
              </a:solidFill>
            </a:ln>
          </p:spPr>
          <p:txBody>
            <a:bodyPr wrap="square" lIns="0" tIns="0" rIns="0" bIns="0" rtlCol="0"/>
            <a:lstStyle/>
            <a:p>
              <a:endParaRPr/>
            </a:p>
          </p:txBody>
        </p:sp>
        <p:pic>
          <p:nvPicPr>
            <p:cNvPr id="8" name="object 8">
              <a:extLst>
                <a:ext uri="{FF2B5EF4-FFF2-40B4-BE49-F238E27FC236}">
                  <a16:creationId xmlns:a16="http://schemas.microsoft.com/office/drawing/2014/main" id="{0B344D23-A799-090E-5158-E6410E293735}"/>
                </a:ext>
              </a:extLst>
            </p:cNvPr>
            <p:cNvPicPr/>
            <p:nvPr/>
          </p:nvPicPr>
          <p:blipFill>
            <a:blip r:embed="rId3"/>
            <a:stretch>
              <a:fillRect/>
            </a:stretch>
          </p:blipFill>
          <p:spPr>
            <a:xfrm>
              <a:off x="13438868" y="4168544"/>
              <a:ext cx="5526493" cy="2901410"/>
            </a:xfrm>
            <a:prstGeom prst="rect">
              <a:avLst/>
            </a:prstGeom>
          </p:spPr>
        </p:pic>
        <p:pic>
          <p:nvPicPr>
            <p:cNvPr id="9" name="object 9">
              <a:extLst>
                <a:ext uri="{FF2B5EF4-FFF2-40B4-BE49-F238E27FC236}">
                  <a16:creationId xmlns:a16="http://schemas.microsoft.com/office/drawing/2014/main" id="{563B4580-4716-D8E9-4AF2-2216AAF2EF5A}"/>
                </a:ext>
              </a:extLst>
            </p:cNvPr>
            <p:cNvPicPr/>
            <p:nvPr/>
          </p:nvPicPr>
          <p:blipFill>
            <a:blip r:embed="rId4"/>
            <a:stretch>
              <a:fillRect/>
            </a:stretch>
          </p:blipFill>
          <p:spPr>
            <a:xfrm>
              <a:off x="792297" y="4272121"/>
              <a:ext cx="6331395" cy="2781765"/>
            </a:xfrm>
            <a:prstGeom prst="rect">
              <a:avLst/>
            </a:prstGeom>
          </p:spPr>
        </p:pic>
        <p:sp>
          <p:nvSpPr>
            <p:cNvPr id="10" name="object 10">
              <a:extLst>
                <a:ext uri="{FF2B5EF4-FFF2-40B4-BE49-F238E27FC236}">
                  <a16:creationId xmlns:a16="http://schemas.microsoft.com/office/drawing/2014/main" id="{FDB7EC2B-7714-B06B-A8D1-87D26625A888}"/>
                </a:ext>
              </a:extLst>
            </p:cNvPr>
            <p:cNvSpPr/>
            <p:nvPr/>
          </p:nvSpPr>
          <p:spPr>
            <a:xfrm>
              <a:off x="798250" y="4279512"/>
              <a:ext cx="6231255" cy="2680335"/>
            </a:xfrm>
            <a:custGeom>
              <a:avLst/>
              <a:gdLst/>
              <a:ahLst/>
              <a:cxnLst/>
              <a:rect l="l" t="t" r="r" b="b"/>
              <a:pathLst>
                <a:path w="6231255" h="2680334">
                  <a:moveTo>
                    <a:pt x="6230792" y="0"/>
                  </a:moveTo>
                  <a:lnTo>
                    <a:pt x="0" y="0"/>
                  </a:lnTo>
                  <a:lnTo>
                    <a:pt x="0" y="2680245"/>
                  </a:lnTo>
                  <a:lnTo>
                    <a:pt x="6230792" y="2680245"/>
                  </a:lnTo>
                  <a:lnTo>
                    <a:pt x="6230792" y="0"/>
                  </a:lnTo>
                  <a:close/>
                </a:path>
              </a:pathLst>
            </a:custGeom>
            <a:solidFill>
              <a:srgbClr val="FFFFFF"/>
            </a:solidFill>
          </p:spPr>
          <p:txBody>
            <a:bodyPr wrap="square" lIns="0" tIns="0" rIns="0" bIns="0" rtlCol="0"/>
            <a:lstStyle/>
            <a:p>
              <a:endParaRPr/>
            </a:p>
          </p:txBody>
        </p:sp>
        <p:sp>
          <p:nvSpPr>
            <p:cNvPr id="11" name="object 11">
              <a:extLst>
                <a:ext uri="{FF2B5EF4-FFF2-40B4-BE49-F238E27FC236}">
                  <a16:creationId xmlns:a16="http://schemas.microsoft.com/office/drawing/2014/main" id="{31536AD4-FB4F-C764-9BD5-2DC59EB1D5E6}"/>
                </a:ext>
              </a:extLst>
            </p:cNvPr>
            <p:cNvSpPr/>
            <p:nvPr/>
          </p:nvSpPr>
          <p:spPr>
            <a:xfrm>
              <a:off x="798250" y="4279512"/>
              <a:ext cx="6231255" cy="2680335"/>
            </a:xfrm>
            <a:custGeom>
              <a:avLst/>
              <a:gdLst/>
              <a:ahLst/>
              <a:cxnLst/>
              <a:rect l="l" t="t" r="r" b="b"/>
              <a:pathLst>
                <a:path w="6231255" h="2680334">
                  <a:moveTo>
                    <a:pt x="0" y="0"/>
                  </a:moveTo>
                  <a:lnTo>
                    <a:pt x="6230793" y="0"/>
                  </a:lnTo>
                  <a:lnTo>
                    <a:pt x="6230793" y="2680245"/>
                  </a:lnTo>
                  <a:lnTo>
                    <a:pt x="0" y="2680245"/>
                  </a:lnTo>
                  <a:lnTo>
                    <a:pt x="0" y="0"/>
                  </a:lnTo>
                  <a:close/>
                </a:path>
              </a:pathLst>
            </a:custGeom>
            <a:ln w="10470">
              <a:solidFill>
                <a:srgbClr val="3B5998"/>
              </a:solidFill>
            </a:ln>
          </p:spPr>
          <p:txBody>
            <a:bodyPr wrap="square" lIns="0" tIns="0" rIns="0" bIns="0" rtlCol="0"/>
            <a:lstStyle/>
            <a:p>
              <a:endParaRPr/>
            </a:p>
          </p:txBody>
        </p:sp>
        <p:pic>
          <p:nvPicPr>
            <p:cNvPr id="12" name="object 12">
              <a:extLst>
                <a:ext uri="{FF2B5EF4-FFF2-40B4-BE49-F238E27FC236}">
                  <a16:creationId xmlns:a16="http://schemas.microsoft.com/office/drawing/2014/main" id="{9E1833CF-5CE2-236F-ED47-F1FDC9848DA7}"/>
                </a:ext>
              </a:extLst>
            </p:cNvPr>
            <p:cNvPicPr/>
            <p:nvPr/>
          </p:nvPicPr>
          <p:blipFill>
            <a:blip r:embed="rId5"/>
            <a:stretch>
              <a:fillRect/>
            </a:stretch>
          </p:blipFill>
          <p:spPr>
            <a:xfrm>
              <a:off x="1493569" y="4963652"/>
              <a:ext cx="4840155" cy="1011517"/>
            </a:xfrm>
            <a:prstGeom prst="rect">
              <a:avLst/>
            </a:prstGeom>
          </p:spPr>
        </p:pic>
        <p:sp>
          <p:nvSpPr>
            <p:cNvPr id="13" name="object 13">
              <a:extLst>
                <a:ext uri="{FF2B5EF4-FFF2-40B4-BE49-F238E27FC236}">
                  <a16:creationId xmlns:a16="http://schemas.microsoft.com/office/drawing/2014/main" id="{2B95750F-9B2E-89FA-0BC8-02EF4205A34F}"/>
                </a:ext>
              </a:extLst>
            </p:cNvPr>
            <p:cNvSpPr/>
            <p:nvPr/>
          </p:nvSpPr>
          <p:spPr>
            <a:xfrm>
              <a:off x="7029031" y="5462212"/>
              <a:ext cx="6057900" cy="314960"/>
            </a:xfrm>
            <a:custGeom>
              <a:avLst/>
              <a:gdLst/>
              <a:ahLst/>
              <a:cxnLst/>
              <a:rect l="l" t="t" r="r" b="b"/>
              <a:pathLst>
                <a:path w="6057900" h="314960">
                  <a:moveTo>
                    <a:pt x="6057684" y="209397"/>
                  </a:moveTo>
                  <a:lnTo>
                    <a:pt x="6057671" y="157048"/>
                  </a:lnTo>
                  <a:lnTo>
                    <a:pt x="6057671" y="104686"/>
                  </a:lnTo>
                  <a:lnTo>
                    <a:pt x="5952947" y="104698"/>
                  </a:lnTo>
                  <a:lnTo>
                    <a:pt x="5743537" y="0"/>
                  </a:lnTo>
                  <a:lnTo>
                    <a:pt x="5743537" y="104711"/>
                  </a:lnTo>
                  <a:lnTo>
                    <a:pt x="314134" y="105054"/>
                  </a:lnTo>
                  <a:lnTo>
                    <a:pt x="314121" y="342"/>
                  </a:lnTo>
                  <a:lnTo>
                    <a:pt x="104698" y="105079"/>
                  </a:lnTo>
                  <a:lnTo>
                    <a:pt x="0" y="105079"/>
                  </a:lnTo>
                  <a:lnTo>
                    <a:pt x="12" y="209778"/>
                  </a:lnTo>
                  <a:lnTo>
                    <a:pt x="104698" y="209778"/>
                  </a:lnTo>
                  <a:lnTo>
                    <a:pt x="314147" y="314477"/>
                  </a:lnTo>
                  <a:lnTo>
                    <a:pt x="314134" y="209765"/>
                  </a:lnTo>
                  <a:lnTo>
                    <a:pt x="5743562" y="209423"/>
                  </a:lnTo>
                  <a:lnTo>
                    <a:pt x="5743562" y="314121"/>
                  </a:lnTo>
                  <a:lnTo>
                    <a:pt x="5952960" y="209410"/>
                  </a:lnTo>
                  <a:lnTo>
                    <a:pt x="6057684" y="209397"/>
                  </a:lnTo>
                  <a:close/>
                </a:path>
              </a:pathLst>
            </a:custGeom>
            <a:solidFill>
              <a:srgbClr val="000000"/>
            </a:solidFill>
          </p:spPr>
          <p:txBody>
            <a:bodyPr wrap="square" lIns="0" tIns="0" rIns="0" bIns="0" rtlCol="0"/>
            <a:lstStyle/>
            <a:p>
              <a:endParaRPr/>
            </a:p>
          </p:txBody>
        </p:sp>
      </p:grpSp>
      <p:pic>
        <p:nvPicPr>
          <p:cNvPr id="3076" name="Picture 4" descr="Learn TensorFlow Fundamentals in 20 Minutes | by Chidume Nnamdi 🔥💻🎵🎮 |  Bits and Pieces">
            <a:extLst>
              <a:ext uri="{FF2B5EF4-FFF2-40B4-BE49-F238E27FC236}">
                <a16:creationId xmlns:a16="http://schemas.microsoft.com/office/drawing/2014/main" id="{4265FE99-670E-1FD8-5743-720F48B2AF44}"/>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13270943" y="4537457"/>
            <a:ext cx="6478644" cy="301286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4" name="object 3">
            <a:extLst>
              <a:ext uri="{FF2B5EF4-FFF2-40B4-BE49-F238E27FC236}">
                <a16:creationId xmlns:a16="http://schemas.microsoft.com/office/drawing/2014/main" id="{AFBD5F38-3894-2723-A693-584D19A06E0F}"/>
              </a:ext>
            </a:extLst>
          </p:cNvPr>
          <p:cNvSpPr txBox="1"/>
          <p:nvPr/>
        </p:nvSpPr>
        <p:spPr>
          <a:xfrm>
            <a:off x="7529937" y="7670014"/>
            <a:ext cx="4785360" cy="1351915"/>
          </a:xfrm>
          <a:prstGeom prst="rect">
            <a:avLst/>
          </a:prstGeom>
        </p:spPr>
        <p:txBody>
          <a:bodyPr vert="horz" wrap="square" lIns="0" tIns="12065" rIns="0" bIns="0" rtlCol="0">
            <a:spAutoFit/>
          </a:bodyPr>
          <a:lstStyle/>
          <a:p>
            <a:pPr marL="12700" marR="5080" indent="523875">
              <a:lnSpc>
                <a:spcPct val="110200"/>
              </a:lnSpc>
              <a:spcBef>
                <a:spcPts val="95"/>
              </a:spcBef>
            </a:pPr>
            <a:r>
              <a:rPr sz="3950" spc="-165" dirty="0">
                <a:solidFill>
                  <a:srgbClr val="53585F"/>
                </a:solidFill>
                <a:latin typeface="Arial MT"/>
                <a:cs typeface="Arial MT"/>
              </a:rPr>
              <a:t>Reimplementation </a:t>
            </a:r>
            <a:r>
              <a:rPr sz="3950" spc="-160" dirty="0">
                <a:solidFill>
                  <a:srgbClr val="53585F"/>
                </a:solidFill>
                <a:latin typeface="Arial MT"/>
                <a:cs typeface="Arial MT"/>
              </a:rPr>
              <a:t> </a:t>
            </a:r>
            <a:r>
              <a:rPr sz="3950" spc="-225" dirty="0">
                <a:solidFill>
                  <a:srgbClr val="53585F"/>
                </a:solidFill>
                <a:latin typeface="Arial MT"/>
                <a:cs typeface="Arial MT"/>
              </a:rPr>
              <a:t>takes</a:t>
            </a:r>
            <a:r>
              <a:rPr sz="3950" spc="-25" dirty="0">
                <a:solidFill>
                  <a:srgbClr val="53585F"/>
                </a:solidFill>
                <a:latin typeface="Arial MT"/>
                <a:cs typeface="Arial MT"/>
              </a:rPr>
              <a:t> </a:t>
            </a:r>
            <a:r>
              <a:rPr sz="3950" spc="-229" dirty="0">
                <a:solidFill>
                  <a:srgbClr val="53585F"/>
                </a:solidFill>
                <a:latin typeface="Arial MT"/>
                <a:cs typeface="Arial MT"/>
              </a:rPr>
              <a:t>weeks</a:t>
            </a:r>
            <a:r>
              <a:rPr sz="3950" spc="-20" dirty="0">
                <a:solidFill>
                  <a:srgbClr val="53585F"/>
                </a:solidFill>
                <a:latin typeface="Arial MT"/>
                <a:cs typeface="Arial MT"/>
              </a:rPr>
              <a:t> </a:t>
            </a:r>
            <a:r>
              <a:rPr sz="3950" spc="114" dirty="0">
                <a:solidFill>
                  <a:srgbClr val="53585F"/>
                </a:solidFill>
                <a:latin typeface="Arial MT"/>
                <a:cs typeface="Arial MT"/>
              </a:rPr>
              <a:t>or</a:t>
            </a:r>
            <a:r>
              <a:rPr sz="3950" spc="-25" dirty="0">
                <a:solidFill>
                  <a:srgbClr val="53585F"/>
                </a:solidFill>
                <a:latin typeface="Arial MT"/>
                <a:cs typeface="Arial MT"/>
              </a:rPr>
              <a:t> </a:t>
            </a:r>
            <a:r>
              <a:rPr sz="3950" spc="-155" dirty="0">
                <a:solidFill>
                  <a:srgbClr val="53585F"/>
                </a:solidFill>
                <a:latin typeface="Arial MT"/>
                <a:cs typeface="Arial MT"/>
              </a:rPr>
              <a:t>months</a:t>
            </a:r>
            <a:endParaRPr sz="3950" dirty="0">
              <a:latin typeface="Arial MT"/>
              <a:cs typeface="Arial MT"/>
            </a:endParaRPr>
          </a:p>
        </p:txBody>
      </p:sp>
    </p:spTree>
    <p:extLst>
      <p:ext uri="{BB962C8B-B14F-4D97-AF65-F5344CB8AC3E}">
        <p14:creationId xmlns:p14="http://schemas.microsoft.com/office/powerpoint/2010/main" val="345394378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F58E-6BA0-7D58-8E3F-2177B5B13F32}"/>
              </a:ext>
            </a:extLst>
          </p:cNvPr>
          <p:cNvSpPr>
            <a:spLocks noGrp="1"/>
          </p:cNvSpPr>
          <p:nvPr>
            <p:ph type="title"/>
          </p:nvPr>
        </p:nvSpPr>
        <p:spPr/>
        <p:txBody>
          <a:bodyPr/>
          <a:lstStyle/>
          <a:p>
            <a:r>
              <a:rPr lang="en-US" dirty="0"/>
              <a:t>Merge Frameworks</a:t>
            </a:r>
            <a:endParaRPr lang="en-VI" dirty="0"/>
          </a:p>
        </p:txBody>
      </p:sp>
      <p:grpSp>
        <p:nvGrpSpPr>
          <p:cNvPr id="4" name="object 4">
            <a:extLst>
              <a:ext uri="{FF2B5EF4-FFF2-40B4-BE49-F238E27FC236}">
                <a16:creationId xmlns:a16="http://schemas.microsoft.com/office/drawing/2014/main" id="{324708A8-2CF5-1BCE-F082-6EDD5B266AED}"/>
              </a:ext>
            </a:extLst>
          </p:cNvPr>
          <p:cNvGrpSpPr/>
          <p:nvPr/>
        </p:nvGrpSpPr>
        <p:grpSpPr>
          <a:xfrm>
            <a:off x="989765" y="4691769"/>
            <a:ext cx="18620739" cy="2901950"/>
            <a:chOff x="792297" y="4168544"/>
            <a:chExt cx="18620739" cy="2901950"/>
          </a:xfrm>
        </p:grpSpPr>
        <p:pic>
          <p:nvPicPr>
            <p:cNvPr id="5" name="object 5">
              <a:extLst>
                <a:ext uri="{FF2B5EF4-FFF2-40B4-BE49-F238E27FC236}">
                  <a16:creationId xmlns:a16="http://schemas.microsoft.com/office/drawing/2014/main" id="{796CB253-38E4-2E85-670A-E3BED936E168}"/>
                </a:ext>
              </a:extLst>
            </p:cNvPr>
            <p:cNvPicPr/>
            <p:nvPr/>
          </p:nvPicPr>
          <p:blipFill>
            <a:blip r:embed="rId2"/>
            <a:stretch>
              <a:fillRect/>
            </a:stretch>
          </p:blipFill>
          <p:spPr>
            <a:xfrm>
              <a:off x="13081622" y="4272121"/>
              <a:ext cx="6331395" cy="2781765"/>
            </a:xfrm>
            <a:prstGeom prst="rect">
              <a:avLst/>
            </a:prstGeom>
          </p:spPr>
        </p:pic>
        <p:sp>
          <p:nvSpPr>
            <p:cNvPr id="6" name="object 6">
              <a:extLst>
                <a:ext uri="{FF2B5EF4-FFF2-40B4-BE49-F238E27FC236}">
                  <a16:creationId xmlns:a16="http://schemas.microsoft.com/office/drawing/2014/main" id="{0AFEA30C-C24F-625C-89CD-E38C71018699}"/>
                </a:ext>
              </a:extLst>
            </p:cNvPr>
            <p:cNvSpPr/>
            <p:nvPr/>
          </p:nvSpPr>
          <p:spPr>
            <a:xfrm>
              <a:off x="13086711" y="4279126"/>
              <a:ext cx="6231255" cy="2680335"/>
            </a:xfrm>
            <a:custGeom>
              <a:avLst/>
              <a:gdLst/>
              <a:ahLst/>
              <a:cxnLst/>
              <a:rect l="l" t="t" r="r" b="b"/>
              <a:pathLst>
                <a:path w="6231255" h="2680334">
                  <a:moveTo>
                    <a:pt x="6230792" y="0"/>
                  </a:moveTo>
                  <a:lnTo>
                    <a:pt x="0" y="0"/>
                  </a:lnTo>
                  <a:lnTo>
                    <a:pt x="0" y="2680245"/>
                  </a:lnTo>
                  <a:lnTo>
                    <a:pt x="6230792" y="2680245"/>
                  </a:lnTo>
                  <a:lnTo>
                    <a:pt x="6230792" y="0"/>
                  </a:lnTo>
                  <a:close/>
                </a:path>
              </a:pathLst>
            </a:custGeom>
            <a:solidFill>
              <a:srgbClr val="FFFFFF"/>
            </a:solidFill>
          </p:spPr>
          <p:txBody>
            <a:bodyPr wrap="square" lIns="0" tIns="0" rIns="0" bIns="0" rtlCol="0"/>
            <a:lstStyle/>
            <a:p>
              <a:endParaRPr/>
            </a:p>
          </p:txBody>
        </p:sp>
        <p:sp>
          <p:nvSpPr>
            <p:cNvPr id="7" name="object 7">
              <a:extLst>
                <a:ext uri="{FF2B5EF4-FFF2-40B4-BE49-F238E27FC236}">
                  <a16:creationId xmlns:a16="http://schemas.microsoft.com/office/drawing/2014/main" id="{4D35AF31-542B-B37A-8F87-3DE5D932A932}"/>
                </a:ext>
              </a:extLst>
            </p:cNvPr>
            <p:cNvSpPr/>
            <p:nvPr/>
          </p:nvSpPr>
          <p:spPr>
            <a:xfrm>
              <a:off x="13086711" y="4279127"/>
              <a:ext cx="6231255" cy="2680335"/>
            </a:xfrm>
            <a:custGeom>
              <a:avLst/>
              <a:gdLst/>
              <a:ahLst/>
              <a:cxnLst/>
              <a:rect l="l" t="t" r="r" b="b"/>
              <a:pathLst>
                <a:path w="6231255" h="2680334">
                  <a:moveTo>
                    <a:pt x="0" y="0"/>
                  </a:moveTo>
                  <a:lnTo>
                    <a:pt x="6230793" y="0"/>
                  </a:lnTo>
                  <a:lnTo>
                    <a:pt x="6230793" y="2680245"/>
                  </a:lnTo>
                  <a:lnTo>
                    <a:pt x="0" y="2680245"/>
                  </a:lnTo>
                  <a:lnTo>
                    <a:pt x="0" y="0"/>
                  </a:lnTo>
                  <a:close/>
                </a:path>
              </a:pathLst>
            </a:custGeom>
            <a:ln w="10470">
              <a:solidFill>
                <a:srgbClr val="3B5998"/>
              </a:solidFill>
            </a:ln>
          </p:spPr>
          <p:txBody>
            <a:bodyPr wrap="square" lIns="0" tIns="0" rIns="0" bIns="0" rtlCol="0"/>
            <a:lstStyle/>
            <a:p>
              <a:endParaRPr/>
            </a:p>
          </p:txBody>
        </p:sp>
        <p:pic>
          <p:nvPicPr>
            <p:cNvPr id="8" name="object 8">
              <a:extLst>
                <a:ext uri="{FF2B5EF4-FFF2-40B4-BE49-F238E27FC236}">
                  <a16:creationId xmlns:a16="http://schemas.microsoft.com/office/drawing/2014/main" id="{0B344D23-A799-090E-5158-E6410E293735}"/>
                </a:ext>
              </a:extLst>
            </p:cNvPr>
            <p:cNvPicPr/>
            <p:nvPr/>
          </p:nvPicPr>
          <p:blipFill>
            <a:blip r:embed="rId3"/>
            <a:stretch>
              <a:fillRect/>
            </a:stretch>
          </p:blipFill>
          <p:spPr>
            <a:xfrm>
              <a:off x="13438868" y="4168544"/>
              <a:ext cx="5526493" cy="2901410"/>
            </a:xfrm>
            <a:prstGeom prst="rect">
              <a:avLst/>
            </a:prstGeom>
          </p:spPr>
        </p:pic>
        <p:pic>
          <p:nvPicPr>
            <p:cNvPr id="9" name="object 9">
              <a:extLst>
                <a:ext uri="{FF2B5EF4-FFF2-40B4-BE49-F238E27FC236}">
                  <a16:creationId xmlns:a16="http://schemas.microsoft.com/office/drawing/2014/main" id="{563B4580-4716-D8E9-4AF2-2216AAF2EF5A}"/>
                </a:ext>
              </a:extLst>
            </p:cNvPr>
            <p:cNvPicPr/>
            <p:nvPr/>
          </p:nvPicPr>
          <p:blipFill>
            <a:blip r:embed="rId4"/>
            <a:stretch>
              <a:fillRect/>
            </a:stretch>
          </p:blipFill>
          <p:spPr>
            <a:xfrm>
              <a:off x="792297" y="4272121"/>
              <a:ext cx="6331395" cy="2781765"/>
            </a:xfrm>
            <a:prstGeom prst="rect">
              <a:avLst/>
            </a:prstGeom>
          </p:spPr>
        </p:pic>
        <p:sp>
          <p:nvSpPr>
            <p:cNvPr id="10" name="object 10">
              <a:extLst>
                <a:ext uri="{FF2B5EF4-FFF2-40B4-BE49-F238E27FC236}">
                  <a16:creationId xmlns:a16="http://schemas.microsoft.com/office/drawing/2014/main" id="{FDB7EC2B-7714-B06B-A8D1-87D26625A888}"/>
                </a:ext>
              </a:extLst>
            </p:cNvPr>
            <p:cNvSpPr/>
            <p:nvPr/>
          </p:nvSpPr>
          <p:spPr>
            <a:xfrm>
              <a:off x="798250" y="4279512"/>
              <a:ext cx="6231255" cy="2680335"/>
            </a:xfrm>
            <a:custGeom>
              <a:avLst/>
              <a:gdLst/>
              <a:ahLst/>
              <a:cxnLst/>
              <a:rect l="l" t="t" r="r" b="b"/>
              <a:pathLst>
                <a:path w="6231255" h="2680334">
                  <a:moveTo>
                    <a:pt x="6230792" y="0"/>
                  </a:moveTo>
                  <a:lnTo>
                    <a:pt x="0" y="0"/>
                  </a:lnTo>
                  <a:lnTo>
                    <a:pt x="0" y="2680245"/>
                  </a:lnTo>
                  <a:lnTo>
                    <a:pt x="6230792" y="2680245"/>
                  </a:lnTo>
                  <a:lnTo>
                    <a:pt x="6230792" y="0"/>
                  </a:lnTo>
                  <a:close/>
                </a:path>
              </a:pathLst>
            </a:custGeom>
            <a:solidFill>
              <a:srgbClr val="FFFFFF"/>
            </a:solidFill>
          </p:spPr>
          <p:txBody>
            <a:bodyPr wrap="square" lIns="0" tIns="0" rIns="0" bIns="0" rtlCol="0"/>
            <a:lstStyle/>
            <a:p>
              <a:endParaRPr/>
            </a:p>
          </p:txBody>
        </p:sp>
        <p:sp>
          <p:nvSpPr>
            <p:cNvPr id="11" name="object 11">
              <a:extLst>
                <a:ext uri="{FF2B5EF4-FFF2-40B4-BE49-F238E27FC236}">
                  <a16:creationId xmlns:a16="http://schemas.microsoft.com/office/drawing/2014/main" id="{31536AD4-FB4F-C764-9BD5-2DC59EB1D5E6}"/>
                </a:ext>
              </a:extLst>
            </p:cNvPr>
            <p:cNvSpPr/>
            <p:nvPr/>
          </p:nvSpPr>
          <p:spPr>
            <a:xfrm>
              <a:off x="798250" y="4279512"/>
              <a:ext cx="6231255" cy="2680335"/>
            </a:xfrm>
            <a:custGeom>
              <a:avLst/>
              <a:gdLst/>
              <a:ahLst/>
              <a:cxnLst/>
              <a:rect l="l" t="t" r="r" b="b"/>
              <a:pathLst>
                <a:path w="6231255" h="2680334">
                  <a:moveTo>
                    <a:pt x="0" y="0"/>
                  </a:moveTo>
                  <a:lnTo>
                    <a:pt x="6230793" y="0"/>
                  </a:lnTo>
                  <a:lnTo>
                    <a:pt x="6230793" y="2680245"/>
                  </a:lnTo>
                  <a:lnTo>
                    <a:pt x="0" y="2680245"/>
                  </a:lnTo>
                  <a:lnTo>
                    <a:pt x="0" y="0"/>
                  </a:lnTo>
                  <a:close/>
                </a:path>
              </a:pathLst>
            </a:custGeom>
            <a:ln w="10470">
              <a:solidFill>
                <a:srgbClr val="3B5998"/>
              </a:solidFill>
            </a:ln>
          </p:spPr>
          <p:txBody>
            <a:bodyPr wrap="square" lIns="0" tIns="0" rIns="0" bIns="0" rtlCol="0"/>
            <a:lstStyle/>
            <a:p>
              <a:endParaRPr/>
            </a:p>
          </p:txBody>
        </p:sp>
        <p:pic>
          <p:nvPicPr>
            <p:cNvPr id="12" name="object 12">
              <a:extLst>
                <a:ext uri="{FF2B5EF4-FFF2-40B4-BE49-F238E27FC236}">
                  <a16:creationId xmlns:a16="http://schemas.microsoft.com/office/drawing/2014/main" id="{9E1833CF-5CE2-236F-ED47-F1FDC9848DA7}"/>
                </a:ext>
              </a:extLst>
            </p:cNvPr>
            <p:cNvPicPr/>
            <p:nvPr/>
          </p:nvPicPr>
          <p:blipFill>
            <a:blip r:embed="rId5"/>
            <a:stretch>
              <a:fillRect/>
            </a:stretch>
          </p:blipFill>
          <p:spPr>
            <a:xfrm>
              <a:off x="1493569" y="4963652"/>
              <a:ext cx="4840155" cy="1011517"/>
            </a:xfrm>
            <a:prstGeom prst="rect">
              <a:avLst/>
            </a:prstGeom>
          </p:spPr>
        </p:pic>
        <p:sp>
          <p:nvSpPr>
            <p:cNvPr id="13" name="object 13">
              <a:extLst>
                <a:ext uri="{FF2B5EF4-FFF2-40B4-BE49-F238E27FC236}">
                  <a16:creationId xmlns:a16="http://schemas.microsoft.com/office/drawing/2014/main" id="{2B95750F-9B2E-89FA-0BC8-02EF4205A34F}"/>
                </a:ext>
              </a:extLst>
            </p:cNvPr>
            <p:cNvSpPr/>
            <p:nvPr/>
          </p:nvSpPr>
          <p:spPr>
            <a:xfrm>
              <a:off x="7029031" y="5462212"/>
              <a:ext cx="6057900" cy="314960"/>
            </a:xfrm>
            <a:custGeom>
              <a:avLst/>
              <a:gdLst/>
              <a:ahLst/>
              <a:cxnLst/>
              <a:rect l="l" t="t" r="r" b="b"/>
              <a:pathLst>
                <a:path w="6057900" h="314960">
                  <a:moveTo>
                    <a:pt x="6057684" y="209397"/>
                  </a:moveTo>
                  <a:lnTo>
                    <a:pt x="6057671" y="157048"/>
                  </a:lnTo>
                  <a:lnTo>
                    <a:pt x="6057671" y="104686"/>
                  </a:lnTo>
                  <a:lnTo>
                    <a:pt x="5952947" y="104698"/>
                  </a:lnTo>
                  <a:lnTo>
                    <a:pt x="5743537" y="0"/>
                  </a:lnTo>
                  <a:lnTo>
                    <a:pt x="5743537" y="104711"/>
                  </a:lnTo>
                  <a:lnTo>
                    <a:pt x="314134" y="105054"/>
                  </a:lnTo>
                  <a:lnTo>
                    <a:pt x="314121" y="342"/>
                  </a:lnTo>
                  <a:lnTo>
                    <a:pt x="104698" y="105079"/>
                  </a:lnTo>
                  <a:lnTo>
                    <a:pt x="0" y="105079"/>
                  </a:lnTo>
                  <a:lnTo>
                    <a:pt x="12" y="209778"/>
                  </a:lnTo>
                  <a:lnTo>
                    <a:pt x="104698" y="209778"/>
                  </a:lnTo>
                  <a:lnTo>
                    <a:pt x="314147" y="314477"/>
                  </a:lnTo>
                  <a:lnTo>
                    <a:pt x="314134" y="209765"/>
                  </a:lnTo>
                  <a:lnTo>
                    <a:pt x="5743562" y="209423"/>
                  </a:lnTo>
                  <a:lnTo>
                    <a:pt x="5743562" y="314121"/>
                  </a:lnTo>
                  <a:lnTo>
                    <a:pt x="5952960" y="209410"/>
                  </a:lnTo>
                  <a:lnTo>
                    <a:pt x="6057684" y="209397"/>
                  </a:lnTo>
                  <a:close/>
                </a:path>
              </a:pathLst>
            </a:custGeom>
            <a:solidFill>
              <a:srgbClr val="000000"/>
            </a:solidFill>
          </p:spPr>
          <p:txBody>
            <a:bodyPr wrap="square" lIns="0" tIns="0" rIns="0" bIns="0" rtlCol="0"/>
            <a:lstStyle/>
            <a:p>
              <a:endParaRPr/>
            </a:p>
          </p:txBody>
        </p:sp>
      </p:grpSp>
      <p:pic>
        <p:nvPicPr>
          <p:cNvPr id="3076" name="Picture 4" descr="Learn TensorFlow Fundamentals in 20 Minutes | by Chidume Nnamdi 🔥💻🎵🎮 |  Bits and Pieces">
            <a:extLst>
              <a:ext uri="{FF2B5EF4-FFF2-40B4-BE49-F238E27FC236}">
                <a16:creationId xmlns:a16="http://schemas.microsoft.com/office/drawing/2014/main" id="{4265FE99-670E-1FD8-5743-720F48B2AF44}"/>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13270943" y="4537457"/>
            <a:ext cx="6478644" cy="301286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4" name="object 3">
            <a:extLst>
              <a:ext uri="{FF2B5EF4-FFF2-40B4-BE49-F238E27FC236}">
                <a16:creationId xmlns:a16="http://schemas.microsoft.com/office/drawing/2014/main" id="{AFBD5F38-3894-2723-A693-584D19A06E0F}"/>
              </a:ext>
            </a:extLst>
          </p:cNvPr>
          <p:cNvSpPr txBox="1"/>
          <p:nvPr/>
        </p:nvSpPr>
        <p:spPr>
          <a:xfrm>
            <a:off x="7529937" y="7670014"/>
            <a:ext cx="4785360" cy="1351915"/>
          </a:xfrm>
          <a:prstGeom prst="rect">
            <a:avLst/>
          </a:prstGeom>
        </p:spPr>
        <p:txBody>
          <a:bodyPr vert="horz" wrap="square" lIns="0" tIns="12065" rIns="0" bIns="0" rtlCol="0">
            <a:spAutoFit/>
          </a:bodyPr>
          <a:lstStyle/>
          <a:p>
            <a:pPr marL="12700" marR="5080" indent="523875">
              <a:lnSpc>
                <a:spcPct val="110200"/>
              </a:lnSpc>
              <a:spcBef>
                <a:spcPts val="95"/>
              </a:spcBef>
            </a:pPr>
            <a:r>
              <a:rPr sz="3950" spc="-165" dirty="0">
                <a:solidFill>
                  <a:srgbClr val="53585F"/>
                </a:solidFill>
                <a:latin typeface="Arial MT"/>
                <a:cs typeface="Arial MT"/>
              </a:rPr>
              <a:t>Reimplementation </a:t>
            </a:r>
            <a:r>
              <a:rPr sz="3950" spc="-160" dirty="0">
                <a:solidFill>
                  <a:srgbClr val="53585F"/>
                </a:solidFill>
                <a:latin typeface="Arial MT"/>
                <a:cs typeface="Arial MT"/>
              </a:rPr>
              <a:t> </a:t>
            </a:r>
            <a:r>
              <a:rPr sz="3950" spc="-225" dirty="0">
                <a:solidFill>
                  <a:srgbClr val="53585F"/>
                </a:solidFill>
                <a:latin typeface="Arial MT"/>
                <a:cs typeface="Arial MT"/>
              </a:rPr>
              <a:t>takes</a:t>
            </a:r>
            <a:r>
              <a:rPr sz="3950" spc="-25" dirty="0">
                <a:solidFill>
                  <a:srgbClr val="53585F"/>
                </a:solidFill>
                <a:latin typeface="Arial MT"/>
                <a:cs typeface="Arial MT"/>
              </a:rPr>
              <a:t> </a:t>
            </a:r>
            <a:r>
              <a:rPr sz="3950" spc="-229" dirty="0">
                <a:solidFill>
                  <a:srgbClr val="53585F"/>
                </a:solidFill>
                <a:latin typeface="Arial MT"/>
                <a:cs typeface="Arial MT"/>
              </a:rPr>
              <a:t>weeks</a:t>
            </a:r>
            <a:r>
              <a:rPr sz="3950" spc="-20" dirty="0">
                <a:solidFill>
                  <a:srgbClr val="53585F"/>
                </a:solidFill>
                <a:latin typeface="Arial MT"/>
                <a:cs typeface="Arial MT"/>
              </a:rPr>
              <a:t> </a:t>
            </a:r>
            <a:r>
              <a:rPr sz="3950" spc="114" dirty="0">
                <a:solidFill>
                  <a:srgbClr val="53585F"/>
                </a:solidFill>
                <a:latin typeface="Arial MT"/>
                <a:cs typeface="Arial MT"/>
              </a:rPr>
              <a:t>or</a:t>
            </a:r>
            <a:r>
              <a:rPr sz="3950" spc="-25" dirty="0">
                <a:solidFill>
                  <a:srgbClr val="53585F"/>
                </a:solidFill>
                <a:latin typeface="Arial MT"/>
                <a:cs typeface="Arial MT"/>
              </a:rPr>
              <a:t> </a:t>
            </a:r>
            <a:r>
              <a:rPr sz="3950" spc="-155" dirty="0">
                <a:solidFill>
                  <a:srgbClr val="53585F"/>
                </a:solidFill>
                <a:latin typeface="Arial MT"/>
                <a:cs typeface="Arial MT"/>
              </a:rPr>
              <a:t>months</a:t>
            </a:r>
            <a:endParaRPr sz="3950" dirty="0">
              <a:latin typeface="Arial MT"/>
              <a:cs typeface="Arial MT"/>
            </a:endParaRPr>
          </a:p>
        </p:txBody>
      </p:sp>
      <p:sp>
        <p:nvSpPr>
          <p:cNvPr id="3" name="Content Placeholder 2">
            <a:extLst>
              <a:ext uri="{FF2B5EF4-FFF2-40B4-BE49-F238E27FC236}">
                <a16:creationId xmlns:a16="http://schemas.microsoft.com/office/drawing/2014/main" id="{4DC0F36D-0145-69CB-A265-BC55595F230D}"/>
              </a:ext>
            </a:extLst>
          </p:cNvPr>
          <p:cNvSpPr txBox="1">
            <a:spLocks/>
          </p:cNvSpPr>
          <p:nvPr/>
        </p:nvSpPr>
        <p:spPr>
          <a:xfrm>
            <a:off x="1198337" y="2066835"/>
            <a:ext cx="18203596" cy="8333398"/>
          </a:xfrm>
          <a:prstGeom prst="rect">
            <a:avLst/>
          </a:prstGeom>
        </p:spPr>
        <p:txBody>
          <a:bodyPr vert="horz" lIns="91440" tIns="45720" rIns="91440" bIns="45720" rtlCol="0">
            <a:normAutofit/>
          </a:bodyPr>
          <a:lstStyle>
            <a:lvl1pPr marL="376952" indent="-376952" algn="l" defTabSz="1507807" rtl="0" eaLnBrk="1" latinLnBrk="0" hangingPunct="1">
              <a:lnSpc>
                <a:spcPct val="90000"/>
              </a:lnSpc>
              <a:spcBef>
                <a:spcPts val="1649"/>
              </a:spcBef>
              <a:buFont typeface="Arial" pitchFamily="34" charset="0"/>
              <a:buChar char="•"/>
              <a:defRPr sz="3958" kern="1200">
                <a:solidFill>
                  <a:schemeClr val="bg1">
                    <a:lumMod val="50000"/>
                  </a:schemeClr>
                </a:solidFill>
                <a:latin typeface="Trebuchet MS" panose="020B0603020202020204" pitchFamily="34" charset="0"/>
                <a:ea typeface="+mn-ea"/>
                <a:cs typeface="+mn-cs"/>
              </a:defRPr>
            </a:lvl1pPr>
            <a:lvl2pPr marL="1130856" indent="-376952" algn="l" defTabSz="1507807" rtl="0" eaLnBrk="1" latinLnBrk="0" hangingPunct="1">
              <a:lnSpc>
                <a:spcPct val="90000"/>
              </a:lnSpc>
              <a:spcBef>
                <a:spcPts val="824"/>
              </a:spcBef>
              <a:buFont typeface="Arial" pitchFamily="34" charset="0"/>
              <a:buChar char="•"/>
              <a:defRPr sz="3298" kern="1200">
                <a:solidFill>
                  <a:schemeClr val="bg1">
                    <a:lumMod val="50000"/>
                  </a:schemeClr>
                </a:solidFill>
                <a:latin typeface="Trebuchet MS" panose="020B0603020202020204" pitchFamily="34" charset="0"/>
                <a:ea typeface="+mn-ea"/>
                <a:cs typeface="+mn-cs"/>
              </a:defRPr>
            </a:lvl2pPr>
            <a:lvl3pPr marL="1884759" indent="-376952" algn="l" defTabSz="1507807" rtl="0" eaLnBrk="1" latinLnBrk="0" hangingPunct="1">
              <a:lnSpc>
                <a:spcPct val="90000"/>
              </a:lnSpc>
              <a:spcBef>
                <a:spcPts val="824"/>
              </a:spcBef>
              <a:buFont typeface="Arial" pitchFamily="34" charset="0"/>
              <a:buChar char="•"/>
              <a:defRPr sz="2968" kern="1200">
                <a:solidFill>
                  <a:schemeClr val="bg1">
                    <a:lumMod val="50000"/>
                  </a:schemeClr>
                </a:solidFill>
                <a:latin typeface="Trebuchet MS" panose="020B0603020202020204" pitchFamily="34" charset="0"/>
                <a:ea typeface="+mn-ea"/>
                <a:cs typeface="+mn-cs"/>
              </a:defRPr>
            </a:lvl3pPr>
            <a:lvl4pPr marL="2638663" indent="-376952" algn="l" defTabSz="1507807" rtl="0" eaLnBrk="1" latinLnBrk="0" hangingPunct="1">
              <a:lnSpc>
                <a:spcPct val="90000"/>
              </a:lnSpc>
              <a:spcBef>
                <a:spcPts val="824"/>
              </a:spcBef>
              <a:buFont typeface="Arial" pitchFamily="34" charset="0"/>
              <a:buChar char="•"/>
              <a:defRPr sz="2638" kern="1200">
                <a:solidFill>
                  <a:schemeClr val="bg1">
                    <a:lumMod val="50000"/>
                  </a:schemeClr>
                </a:solidFill>
                <a:latin typeface="Trebuchet MS" panose="020B0603020202020204" pitchFamily="34" charset="0"/>
                <a:ea typeface="+mn-ea"/>
                <a:cs typeface="+mn-cs"/>
              </a:defRPr>
            </a:lvl4pPr>
            <a:lvl5pPr marL="3392567" indent="-376952" algn="l" defTabSz="1507807" rtl="0" eaLnBrk="1" latinLnBrk="0" hangingPunct="1">
              <a:lnSpc>
                <a:spcPct val="90000"/>
              </a:lnSpc>
              <a:spcBef>
                <a:spcPts val="824"/>
              </a:spcBef>
              <a:buFont typeface="Arial" pitchFamily="34" charset="0"/>
              <a:buChar char="•"/>
              <a:defRPr sz="2638" kern="1200">
                <a:solidFill>
                  <a:schemeClr val="bg1">
                    <a:lumMod val="50000"/>
                  </a:schemeClr>
                </a:solidFill>
                <a:latin typeface="Trebuchet MS" panose="020B0603020202020204" pitchFamily="34" charset="0"/>
                <a:ea typeface="+mn-ea"/>
                <a:cs typeface="+mn-cs"/>
              </a:defRPr>
            </a:lvl5pPr>
            <a:lvl6pPr marL="4146471" indent="-376952" algn="l" defTabSz="1507807" rtl="0" eaLnBrk="1" latinLnBrk="0" hangingPunct="1">
              <a:lnSpc>
                <a:spcPct val="90000"/>
              </a:lnSpc>
              <a:spcBef>
                <a:spcPts val="824"/>
              </a:spcBef>
              <a:buFont typeface="Arial" pitchFamily="34" charset="0"/>
              <a:buChar char="•"/>
              <a:defRPr sz="2968" kern="1200">
                <a:solidFill>
                  <a:schemeClr val="tx1"/>
                </a:solidFill>
                <a:latin typeface="+mn-lt"/>
                <a:ea typeface="+mn-ea"/>
                <a:cs typeface="+mn-cs"/>
              </a:defRPr>
            </a:lvl6pPr>
            <a:lvl7pPr marL="4900375" indent="-376952" algn="l" defTabSz="1507807" rtl="0" eaLnBrk="1" latinLnBrk="0" hangingPunct="1">
              <a:lnSpc>
                <a:spcPct val="90000"/>
              </a:lnSpc>
              <a:spcBef>
                <a:spcPts val="824"/>
              </a:spcBef>
              <a:buFont typeface="Arial" pitchFamily="34" charset="0"/>
              <a:buChar char="•"/>
              <a:defRPr sz="2968" kern="1200">
                <a:solidFill>
                  <a:schemeClr val="tx1"/>
                </a:solidFill>
                <a:latin typeface="+mn-lt"/>
                <a:ea typeface="+mn-ea"/>
                <a:cs typeface="+mn-cs"/>
              </a:defRPr>
            </a:lvl7pPr>
            <a:lvl8pPr marL="5654278" indent="-376952" algn="l" defTabSz="1507807" rtl="0" eaLnBrk="1" latinLnBrk="0" hangingPunct="1">
              <a:lnSpc>
                <a:spcPct val="90000"/>
              </a:lnSpc>
              <a:spcBef>
                <a:spcPts val="824"/>
              </a:spcBef>
              <a:buFont typeface="Arial" pitchFamily="34" charset="0"/>
              <a:buChar char="•"/>
              <a:defRPr sz="2968" kern="1200">
                <a:solidFill>
                  <a:schemeClr val="tx1"/>
                </a:solidFill>
                <a:latin typeface="+mn-lt"/>
                <a:ea typeface="+mn-ea"/>
                <a:cs typeface="+mn-cs"/>
              </a:defRPr>
            </a:lvl8pPr>
            <a:lvl9pPr marL="6408182" indent="-376952" algn="l" defTabSz="1507807" rtl="0" eaLnBrk="1" latinLnBrk="0" hangingPunct="1">
              <a:lnSpc>
                <a:spcPct val="90000"/>
              </a:lnSpc>
              <a:spcBef>
                <a:spcPts val="824"/>
              </a:spcBef>
              <a:buFont typeface="Arial" pitchFamily="34" charset="0"/>
              <a:buChar char="•"/>
              <a:defRPr sz="2968" kern="1200">
                <a:solidFill>
                  <a:schemeClr val="tx1"/>
                </a:solidFill>
                <a:latin typeface="+mn-lt"/>
                <a:ea typeface="+mn-ea"/>
                <a:cs typeface="+mn-cs"/>
              </a:defRPr>
            </a:lvl9pPr>
          </a:lstStyle>
          <a:p>
            <a:r>
              <a:rPr lang="en-US"/>
              <a:t>Model transfer is important, but  less common</a:t>
            </a:r>
          </a:p>
          <a:p>
            <a:r>
              <a:rPr lang="en-US"/>
              <a:t>Difficult to optimize the tools for all  cases</a:t>
            </a:r>
          </a:p>
          <a:p>
            <a:r>
              <a:rPr lang="en-US"/>
              <a:t>Separate but interoperable tools is  more efficient</a:t>
            </a:r>
          </a:p>
          <a:p>
            <a:endParaRPr lang="en-VI" dirty="0"/>
          </a:p>
        </p:txBody>
      </p:sp>
    </p:spTree>
    <p:extLst>
      <p:ext uri="{BB962C8B-B14F-4D97-AF65-F5344CB8AC3E}">
        <p14:creationId xmlns:p14="http://schemas.microsoft.com/office/powerpoint/2010/main" val="135614126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F58E-6BA0-7D58-8E3F-2177B5B13F32}"/>
              </a:ext>
            </a:extLst>
          </p:cNvPr>
          <p:cNvSpPr>
            <a:spLocks noGrp="1"/>
          </p:cNvSpPr>
          <p:nvPr>
            <p:ph type="title"/>
          </p:nvPr>
        </p:nvSpPr>
        <p:spPr/>
        <p:txBody>
          <a:bodyPr/>
          <a:lstStyle/>
          <a:p>
            <a:r>
              <a:rPr lang="en-US" dirty="0"/>
              <a:t>Shared Model Format</a:t>
            </a:r>
            <a:endParaRPr lang="en-VI" dirty="0"/>
          </a:p>
        </p:txBody>
      </p:sp>
      <p:grpSp>
        <p:nvGrpSpPr>
          <p:cNvPr id="4" name="object 4">
            <a:extLst>
              <a:ext uri="{FF2B5EF4-FFF2-40B4-BE49-F238E27FC236}">
                <a16:creationId xmlns:a16="http://schemas.microsoft.com/office/drawing/2014/main" id="{324708A8-2CF5-1BCE-F082-6EDD5B266AED}"/>
              </a:ext>
            </a:extLst>
          </p:cNvPr>
          <p:cNvGrpSpPr/>
          <p:nvPr/>
        </p:nvGrpSpPr>
        <p:grpSpPr>
          <a:xfrm>
            <a:off x="989765" y="4691769"/>
            <a:ext cx="18620739" cy="2901950"/>
            <a:chOff x="792297" y="4168544"/>
            <a:chExt cx="18620739" cy="2901950"/>
          </a:xfrm>
        </p:grpSpPr>
        <p:pic>
          <p:nvPicPr>
            <p:cNvPr id="5" name="object 5">
              <a:extLst>
                <a:ext uri="{FF2B5EF4-FFF2-40B4-BE49-F238E27FC236}">
                  <a16:creationId xmlns:a16="http://schemas.microsoft.com/office/drawing/2014/main" id="{796CB253-38E4-2E85-670A-E3BED936E168}"/>
                </a:ext>
              </a:extLst>
            </p:cNvPr>
            <p:cNvPicPr/>
            <p:nvPr/>
          </p:nvPicPr>
          <p:blipFill>
            <a:blip r:embed="rId2"/>
            <a:stretch>
              <a:fillRect/>
            </a:stretch>
          </p:blipFill>
          <p:spPr>
            <a:xfrm>
              <a:off x="13081622" y="4272121"/>
              <a:ext cx="6331395" cy="2781765"/>
            </a:xfrm>
            <a:prstGeom prst="rect">
              <a:avLst/>
            </a:prstGeom>
          </p:spPr>
        </p:pic>
        <p:sp>
          <p:nvSpPr>
            <p:cNvPr id="6" name="object 6">
              <a:extLst>
                <a:ext uri="{FF2B5EF4-FFF2-40B4-BE49-F238E27FC236}">
                  <a16:creationId xmlns:a16="http://schemas.microsoft.com/office/drawing/2014/main" id="{0AFEA30C-C24F-625C-89CD-E38C71018699}"/>
                </a:ext>
              </a:extLst>
            </p:cNvPr>
            <p:cNvSpPr/>
            <p:nvPr/>
          </p:nvSpPr>
          <p:spPr>
            <a:xfrm>
              <a:off x="13086711" y="4279126"/>
              <a:ext cx="6231255" cy="2680335"/>
            </a:xfrm>
            <a:custGeom>
              <a:avLst/>
              <a:gdLst/>
              <a:ahLst/>
              <a:cxnLst/>
              <a:rect l="l" t="t" r="r" b="b"/>
              <a:pathLst>
                <a:path w="6231255" h="2680334">
                  <a:moveTo>
                    <a:pt x="6230792" y="0"/>
                  </a:moveTo>
                  <a:lnTo>
                    <a:pt x="0" y="0"/>
                  </a:lnTo>
                  <a:lnTo>
                    <a:pt x="0" y="2680245"/>
                  </a:lnTo>
                  <a:lnTo>
                    <a:pt x="6230792" y="2680245"/>
                  </a:lnTo>
                  <a:lnTo>
                    <a:pt x="6230792" y="0"/>
                  </a:lnTo>
                  <a:close/>
                </a:path>
              </a:pathLst>
            </a:custGeom>
            <a:solidFill>
              <a:srgbClr val="FFFFFF"/>
            </a:solidFill>
          </p:spPr>
          <p:txBody>
            <a:bodyPr wrap="square" lIns="0" tIns="0" rIns="0" bIns="0" rtlCol="0"/>
            <a:lstStyle/>
            <a:p>
              <a:endParaRPr/>
            </a:p>
          </p:txBody>
        </p:sp>
        <p:sp>
          <p:nvSpPr>
            <p:cNvPr id="7" name="object 7">
              <a:extLst>
                <a:ext uri="{FF2B5EF4-FFF2-40B4-BE49-F238E27FC236}">
                  <a16:creationId xmlns:a16="http://schemas.microsoft.com/office/drawing/2014/main" id="{4D35AF31-542B-B37A-8F87-3DE5D932A932}"/>
                </a:ext>
              </a:extLst>
            </p:cNvPr>
            <p:cNvSpPr/>
            <p:nvPr/>
          </p:nvSpPr>
          <p:spPr>
            <a:xfrm>
              <a:off x="13086711" y="4279127"/>
              <a:ext cx="6231255" cy="2680335"/>
            </a:xfrm>
            <a:custGeom>
              <a:avLst/>
              <a:gdLst/>
              <a:ahLst/>
              <a:cxnLst/>
              <a:rect l="l" t="t" r="r" b="b"/>
              <a:pathLst>
                <a:path w="6231255" h="2680334">
                  <a:moveTo>
                    <a:pt x="0" y="0"/>
                  </a:moveTo>
                  <a:lnTo>
                    <a:pt x="6230793" y="0"/>
                  </a:lnTo>
                  <a:lnTo>
                    <a:pt x="6230793" y="2680245"/>
                  </a:lnTo>
                  <a:lnTo>
                    <a:pt x="0" y="2680245"/>
                  </a:lnTo>
                  <a:lnTo>
                    <a:pt x="0" y="0"/>
                  </a:lnTo>
                  <a:close/>
                </a:path>
              </a:pathLst>
            </a:custGeom>
            <a:ln w="10470">
              <a:solidFill>
                <a:srgbClr val="3B5998"/>
              </a:solidFill>
            </a:ln>
          </p:spPr>
          <p:txBody>
            <a:bodyPr wrap="square" lIns="0" tIns="0" rIns="0" bIns="0" rtlCol="0"/>
            <a:lstStyle/>
            <a:p>
              <a:endParaRPr/>
            </a:p>
          </p:txBody>
        </p:sp>
        <p:pic>
          <p:nvPicPr>
            <p:cNvPr id="8" name="object 8">
              <a:extLst>
                <a:ext uri="{FF2B5EF4-FFF2-40B4-BE49-F238E27FC236}">
                  <a16:creationId xmlns:a16="http://schemas.microsoft.com/office/drawing/2014/main" id="{0B344D23-A799-090E-5158-E6410E293735}"/>
                </a:ext>
              </a:extLst>
            </p:cNvPr>
            <p:cNvPicPr/>
            <p:nvPr/>
          </p:nvPicPr>
          <p:blipFill>
            <a:blip r:embed="rId3"/>
            <a:stretch>
              <a:fillRect/>
            </a:stretch>
          </p:blipFill>
          <p:spPr>
            <a:xfrm>
              <a:off x="13438868" y="4168544"/>
              <a:ext cx="5526493" cy="2901410"/>
            </a:xfrm>
            <a:prstGeom prst="rect">
              <a:avLst/>
            </a:prstGeom>
          </p:spPr>
        </p:pic>
        <p:pic>
          <p:nvPicPr>
            <p:cNvPr id="9" name="object 9">
              <a:extLst>
                <a:ext uri="{FF2B5EF4-FFF2-40B4-BE49-F238E27FC236}">
                  <a16:creationId xmlns:a16="http://schemas.microsoft.com/office/drawing/2014/main" id="{563B4580-4716-D8E9-4AF2-2216AAF2EF5A}"/>
                </a:ext>
              </a:extLst>
            </p:cNvPr>
            <p:cNvPicPr/>
            <p:nvPr/>
          </p:nvPicPr>
          <p:blipFill>
            <a:blip r:embed="rId4"/>
            <a:stretch>
              <a:fillRect/>
            </a:stretch>
          </p:blipFill>
          <p:spPr>
            <a:xfrm>
              <a:off x="792297" y="4272121"/>
              <a:ext cx="6331395" cy="2781765"/>
            </a:xfrm>
            <a:prstGeom prst="rect">
              <a:avLst/>
            </a:prstGeom>
          </p:spPr>
        </p:pic>
        <p:sp>
          <p:nvSpPr>
            <p:cNvPr id="10" name="object 10">
              <a:extLst>
                <a:ext uri="{FF2B5EF4-FFF2-40B4-BE49-F238E27FC236}">
                  <a16:creationId xmlns:a16="http://schemas.microsoft.com/office/drawing/2014/main" id="{FDB7EC2B-7714-B06B-A8D1-87D26625A888}"/>
                </a:ext>
              </a:extLst>
            </p:cNvPr>
            <p:cNvSpPr/>
            <p:nvPr/>
          </p:nvSpPr>
          <p:spPr>
            <a:xfrm>
              <a:off x="798250" y="4279512"/>
              <a:ext cx="6231255" cy="2680335"/>
            </a:xfrm>
            <a:custGeom>
              <a:avLst/>
              <a:gdLst/>
              <a:ahLst/>
              <a:cxnLst/>
              <a:rect l="l" t="t" r="r" b="b"/>
              <a:pathLst>
                <a:path w="6231255" h="2680334">
                  <a:moveTo>
                    <a:pt x="6230792" y="0"/>
                  </a:moveTo>
                  <a:lnTo>
                    <a:pt x="0" y="0"/>
                  </a:lnTo>
                  <a:lnTo>
                    <a:pt x="0" y="2680245"/>
                  </a:lnTo>
                  <a:lnTo>
                    <a:pt x="6230792" y="2680245"/>
                  </a:lnTo>
                  <a:lnTo>
                    <a:pt x="6230792" y="0"/>
                  </a:lnTo>
                  <a:close/>
                </a:path>
              </a:pathLst>
            </a:custGeom>
            <a:solidFill>
              <a:srgbClr val="FFFFFF"/>
            </a:solidFill>
          </p:spPr>
          <p:txBody>
            <a:bodyPr wrap="square" lIns="0" tIns="0" rIns="0" bIns="0" rtlCol="0"/>
            <a:lstStyle/>
            <a:p>
              <a:endParaRPr/>
            </a:p>
          </p:txBody>
        </p:sp>
        <p:sp>
          <p:nvSpPr>
            <p:cNvPr id="11" name="object 11">
              <a:extLst>
                <a:ext uri="{FF2B5EF4-FFF2-40B4-BE49-F238E27FC236}">
                  <a16:creationId xmlns:a16="http://schemas.microsoft.com/office/drawing/2014/main" id="{31536AD4-FB4F-C764-9BD5-2DC59EB1D5E6}"/>
                </a:ext>
              </a:extLst>
            </p:cNvPr>
            <p:cNvSpPr/>
            <p:nvPr/>
          </p:nvSpPr>
          <p:spPr>
            <a:xfrm>
              <a:off x="798250" y="4279512"/>
              <a:ext cx="6231255" cy="2680335"/>
            </a:xfrm>
            <a:custGeom>
              <a:avLst/>
              <a:gdLst/>
              <a:ahLst/>
              <a:cxnLst/>
              <a:rect l="l" t="t" r="r" b="b"/>
              <a:pathLst>
                <a:path w="6231255" h="2680334">
                  <a:moveTo>
                    <a:pt x="0" y="0"/>
                  </a:moveTo>
                  <a:lnTo>
                    <a:pt x="6230793" y="0"/>
                  </a:lnTo>
                  <a:lnTo>
                    <a:pt x="6230793" y="2680245"/>
                  </a:lnTo>
                  <a:lnTo>
                    <a:pt x="0" y="2680245"/>
                  </a:lnTo>
                  <a:lnTo>
                    <a:pt x="0" y="0"/>
                  </a:lnTo>
                  <a:close/>
                </a:path>
              </a:pathLst>
            </a:custGeom>
            <a:ln w="10470">
              <a:solidFill>
                <a:srgbClr val="3B5998"/>
              </a:solidFill>
            </a:ln>
          </p:spPr>
          <p:txBody>
            <a:bodyPr wrap="square" lIns="0" tIns="0" rIns="0" bIns="0" rtlCol="0"/>
            <a:lstStyle/>
            <a:p>
              <a:endParaRPr/>
            </a:p>
          </p:txBody>
        </p:sp>
        <p:pic>
          <p:nvPicPr>
            <p:cNvPr id="12" name="object 12">
              <a:extLst>
                <a:ext uri="{FF2B5EF4-FFF2-40B4-BE49-F238E27FC236}">
                  <a16:creationId xmlns:a16="http://schemas.microsoft.com/office/drawing/2014/main" id="{9E1833CF-5CE2-236F-ED47-F1FDC9848DA7}"/>
                </a:ext>
              </a:extLst>
            </p:cNvPr>
            <p:cNvPicPr/>
            <p:nvPr/>
          </p:nvPicPr>
          <p:blipFill>
            <a:blip r:embed="rId5"/>
            <a:stretch>
              <a:fillRect/>
            </a:stretch>
          </p:blipFill>
          <p:spPr>
            <a:xfrm>
              <a:off x="1493569" y="4963652"/>
              <a:ext cx="4840155" cy="1011517"/>
            </a:xfrm>
            <a:prstGeom prst="rect">
              <a:avLst/>
            </a:prstGeom>
          </p:spPr>
        </p:pic>
        <p:sp>
          <p:nvSpPr>
            <p:cNvPr id="13" name="object 13">
              <a:extLst>
                <a:ext uri="{FF2B5EF4-FFF2-40B4-BE49-F238E27FC236}">
                  <a16:creationId xmlns:a16="http://schemas.microsoft.com/office/drawing/2014/main" id="{2B95750F-9B2E-89FA-0BC8-02EF4205A34F}"/>
                </a:ext>
              </a:extLst>
            </p:cNvPr>
            <p:cNvSpPr/>
            <p:nvPr/>
          </p:nvSpPr>
          <p:spPr>
            <a:xfrm>
              <a:off x="7029031" y="5462212"/>
              <a:ext cx="6057900" cy="314960"/>
            </a:xfrm>
            <a:custGeom>
              <a:avLst/>
              <a:gdLst/>
              <a:ahLst/>
              <a:cxnLst/>
              <a:rect l="l" t="t" r="r" b="b"/>
              <a:pathLst>
                <a:path w="6057900" h="314960">
                  <a:moveTo>
                    <a:pt x="6057684" y="209397"/>
                  </a:moveTo>
                  <a:lnTo>
                    <a:pt x="6057671" y="157048"/>
                  </a:lnTo>
                  <a:lnTo>
                    <a:pt x="6057671" y="104686"/>
                  </a:lnTo>
                  <a:lnTo>
                    <a:pt x="5952947" y="104698"/>
                  </a:lnTo>
                  <a:lnTo>
                    <a:pt x="5743537" y="0"/>
                  </a:lnTo>
                  <a:lnTo>
                    <a:pt x="5743537" y="104711"/>
                  </a:lnTo>
                  <a:lnTo>
                    <a:pt x="314134" y="105054"/>
                  </a:lnTo>
                  <a:lnTo>
                    <a:pt x="314121" y="342"/>
                  </a:lnTo>
                  <a:lnTo>
                    <a:pt x="104698" y="105079"/>
                  </a:lnTo>
                  <a:lnTo>
                    <a:pt x="0" y="105079"/>
                  </a:lnTo>
                  <a:lnTo>
                    <a:pt x="12" y="209778"/>
                  </a:lnTo>
                  <a:lnTo>
                    <a:pt x="104698" y="209778"/>
                  </a:lnTo>
                  <a:lnTo>
                    <a:pt x="314147" y="314477"/>
                  </a:lnTo>
                  <a:lnTo>
                    <a:pt x="314134" y="209765"/>
                  </a:lnTo>
                  <a:lnTo>
                    <a:pt x="5743562" y="209423"/>
                  </a:lnTo>
                  <a:lnTo>
                    <a:pt x="5743562" y="314121"/>
                  </a:lnTo>
                  <a:lnTo>
                    <a:pt x="5952960" y="209410"/>
                  </a:lnTo>
                  <a:lnTo>
                    <a:pt x="6057684" y="209397"/>
                  </a:lnTo>
                  <a:close/>
                </a:path>
              </a:pathLst>
            </a:custGeom>
            <a:solidFill>
              <a:srgbClr val="000000"/>
            </a:solidFill>
          </p:spPr>
          <p:txBody>
            <a:bodyPr wrap="square" lIns="0" tIns="0" rIns="0" bIns="0" rtlCol="0"/>
            <a:lstStyle/>
            <a:p>
              <a:endParaRPr/>
            </a:p>
          </p:txBody>
        </p:sp>
      </p:grpSp>
      <p:sp>
        <p:nvSpPr>
          <p:cNvPr id="3" name="Content Placeholder 2">
            <a:extLst>
              <a:ext uri="{FF2B5EF4-FFF2-40B4-BE49-F238E27FC236}">
                <a16:creationId xmlns:a16="http://schemas.microsoft.com/office/drawing/2014/main" id="{4DC0F36D-0145-69CB-A265-BC55595F230D}"/>
              </a:ext>
            </a:extLst>
          </p:cNvPr>
          <p:cNvSpPr txBox="1">
            <a:spLocks/>
          </p:cNvSpPr>
          <p:nvPr/>
        </p:nvSpPr>
        <p:spPr>
          <a:xfrm>
            <a:off x="1198337" y="2066835"/>
            <a:ext cx="18203596" cy="8333398"/>
          </a:xfrm>
          <a:prstGeom prst="rect">
            <a:avLst/>
          </a:prstGeom>
        </p:spPr>
        <p:txBody>
          <a:bodyPr vert="horz" lIns="91440" tIns="45720" rIns="91440" bIns="45720" rtlCol="0">
            <a:normAutofit/>
          </a:bodyPr>
          <a:lstStyle>
            <a:lvl1pPr marL="376952" indent="-376952" algn="l" defTabSz="1507807" rtl="0" eaLnBrk="1" latinLnBrk="0" hangingPunct="1">
              <a:lnSpc>
                <a:spcPct val="90000"/>
              </a:lnSpc>
              <a:spcBef>
                <a:spcPts val="1649"/>
              </a:spcBef>
              <a:buFont typeface="Arial" pitchFamily="34" charset="0"/>
              <a:buChar char="•"/>
              <a:defRPr sz="3958" kern="1200">
                <a:solidFill>
                  <a:schemeClr val="bg1">
                    <a:lumMod val="50000"/>
                  </a:schemeClr>
                </a:solidFill>
                <a:latin typeface="Trebuchet MS" panose="020B0603020202020204" pitchFamily="34" charset="0"/>
                <a:ea typeface="+mn-ea"/>
                <a:cs typeface="+mn-cs"/>
              </a:defRPr>
            </a:lvl1pPr>
            <a:lvl2pPr marL="1130856" indent="-376952" algn="l" defTabSz="1507807" rtl="0" eaLnBrk="1" latinLnBrk="0" hangingPunct="1">
              <a:lnSpc>
                <a:spcPct val="90000"/>
              </a:lnSpc>
              <a:spcBef>
                <a:spcPts val="824"/>
              </a:spcBef>
              <a:buFont typeface="Arial" pitchFamily="34" charset="0"/>
              <a:buChar char="•"/>
              <a:defRPr sz="3298" kern="1200">
                <a:solidFill>
                  <a:schemeClr val="bg1">
                    <a:lumMod val="50000"/>
                  </a:schemeClr>
                </a:solidFill>
                <a:latin typeface="Trebuchet MS" panose="020B0603020202020204" pitchFamily="34" charset="0"/>
                <a:ea typeface="+mn-ea"/>
                <a:cs typeface="+mn-cs"/>
              </a:defRPr>
            </a:lvl2pPr>
            <a:lvl3pPr marL="1884759" indent="-376952" algn="l" defTabSz="1507807" rtl="0" eaLnBrk="1" latinLnBrk="0" hangingPunct="1">
              <a:lnSpc>
                <a:spcPct val="90000"/>
              </a:lnSpc>
              <a:spcBef>
                <a:spcPts val="824"/>
              </a:spcBef>
              <a:buFont typeface="Arial" pitchFamily="34" charset="0"/>
              <a:buChar char="•"/>
              <a:defRPr sz="2968" kern="1200">
                <a:solidFill>
                  <a:schemeClr val="bg1">
                    <a:lumMod val="50000"/>
                  </a:schemeClr>
                </a:solidFill>
                <a:latin typeface="Trebuchet MS" panose="020B0603020202020204" pitchFamily="34" charset="0"/>
                <a:ea typeface="+mn-ea"/>
                <a:cs typeface="+mn-cs"/>
              </a:defRPr>
            </a:lvl3pPr>
            <a:lvl4pPr marL="2638663" indent="-376952" algn="l" defTabSz="1507807" rtl="0" eaLnBrk="1" latinLnBrk="0" hangingPunct="1">
              <a:lnSpc>
                <a:spcPct val="90000"/>
              </a:lnSpc>
              <a:spcBef>
                <a:spcPts val="824"/>
              </a:spcBef>
              <a:buFont typeface="Arial" pitchFamily="34" charset="0"/>
              <a:buChar char="•"/>
              <a:defRPr sz="2638" kern="1200">
                <a:solidFill>
                  <a:schemeClr val="bg1">
                    <a:lumMod val="50000"/>
                  </a:schemeClr>
                </a:solidFill>
                <a:latin typeface="Trebuchet MS" panose="020B0603020202020204" pitchFamily="34" charset="0"/>
                <a:ea typeface="+mn-ea"/>
                <a:cs typeface="+mn-cs"/>
              </a:defRPr>
            </a:lvl4pPr>
            <a:lvl5pPr marL="3392567" indent="-376952" algn="l" defTabSz="1507807" rtl="0" eaLnBrk="1" latinLnBrk="0" hangingPunct="1">
              <a:lnSpc>
                <a:spcPct val="90000"/>
              </a:lnSpc>
              <a:spcBef>
                <a:spcPts val="824"/>
              </a:spcBef>
              <a:buFont typeface="Arial" pitchFamily="34" charset="0"/>
              <a:buChar char="•"/>
              <a:defRPr sz="2638" kern="1200">
                <a:solidFill>
                  <a:schemeClr val="bg1">
                    <a:lumMod val="50000"/>
                  </a:schemeClr>
                </a:solidFill>
                <a:latin typeface="Trebuchet MS" panose="020B0603020202020204" pitchFamily="34" charset="0"/>
                <a:ea typeface="+mn-ea"/>
                <a:cs typeface="+mn-cs"/>
              </a:defRPr>
            </a:lvl5pPr>
            <a:lvl6pPr marL="4146471" indent="-376952" algn="l" defTabSz="1507807" rtl="0" eaLnBrk="1" latinLnBrk="0" hangingPunct="1">
              <a:lnSpc>
                <a:spcPct val="90000"/>
              </a:lnSpc>
              <a:spcBef>
                <a:spcPts val="824"/>
              </a:spcBef>
              <a:buFont typeface="Arial" pitchFamily="34" charset="0"/>
              <a:buChar char="•"/>
              <a:defRPr sz="2968" kern="1200">
                <a:solidFill>
                  <a:schemeClr val="tx1"/>
                </a:solidFill>
                <a:latin typeface="+mn-lt"/>
                <a:ea typeface="+mn-ea"/>
                <a:cs typeface="+mn-cs"/>
              </a:defRPr>
            </a:lvl6pPr>
            <a:lvl7pPr marL="4900375" indent="-376952" algn="l" defTabSz="1507807" rtl="0" eaLnBrk="1" latinLnBrk="0" hangingPunct="1">
              <a:lnSpc>
                <a:spcPct val="90000"/>
              </a:lnSpc>
              <a:spcBef>
                <a:spcPts val="824"/>
              </a:spcBef>
              <a:buFont typeface="Arial" pitchFamily="34" charset="0"/>
              <a:buChar char="•"/>
              <a:defRPr sz="2968" kern="1200">
                <a:solidFill>
                  <a:schemeClr val="tx1"/>
                </a:solidFill>
                <a:latin typeface="+mn-lt"/>
                <a:ea typeface="+mn-ea"/>
                <a:cs typeface="+mn-cs"/>
              </a:defRPr>
            </a:lvl7pPr>
            <a:lvl8pPr marL="5654278" indent="-376952" algn="l" defTabSz="1507807" rtl="0" eaLnBrk="1" latinLnBrk="0" hangingPunct="1">
              <a:lnSpc>
                <a:spcPct val="90000"/>
              </a:lnSpc>
              <a:spcBef>
                <a:spcPts val="824"/>
              </a:spcBef>
              <a:buFont typeface="Arial" pitchFamily="34" charset="0"/>
              <a:buChar char="•"/>
              <a:defRPr sz="2968" kern="1200">
                <a:solidFill>
                  <a:schemeClr val="tx1"/>
                </a:solidFill>
                <a:latin typeface="+mn-lt"/>
                <a:ea typeface="+mn-ea"/>
                <a:cs typeface="+mn-cs"/>
              </a:defRPr>
            </a:lvl8pPr>
            <a:lvl9pPr marL="6408182" indent="-376952" algn="l" defTabSz="1507807" rtl="0" eaLnBrk="1" latinLnBrk="0" hangingPunct="1">
              <a:lnSpc>
                <a:spcPct val="90000"/>
              </a:lnSpc>
              <a:spcBef>
                <a:spcPts val="824"/>
              </a:spcBef>
              <a:buFont typeface="Arial" pitchFamily="34" charset="0"/>
              <a:buChar char="•"/>
              <a:defRPr sz="2968" kern="1200">
                <a:solidFill>
                  <a:schemeClr val="tx1"/>
                </a:solidFill>
                <a:latin typeface="+mn-lt"/>
                <a:ea typeface="+mn-ea"/>
                <a:cs typeface="+mn-cs"/>
              </a:defRPr>
            </a:lvl9pPr>
          </a:lstStyle>
          <a:p>
            <a:endParaRPr lang="en-VI" dirty="0"/>
          </a:p>
        </p:txBody>
      </p:sp>
      <p:grpSp>
        <p:nvGrpSpPr>
          <p:cNvPr id="15" name="object 3">
            <a:extLst>
              <a:ext uri="{FF2B5EF4-FFF2-40B4-BE49-F238E27FC236}">
                <a16:creationId xmlns:a16="http://schemas.microsoft.com/office/drawing/2014/main" id="{39579895-CCAB-317E-8BA0-653748DA82EE}"/>
              </a:ext>
            </a:extLst>
          </p:cNvPr>
          <p:cNvGrpSpPr/>
          <p:nvPr/>
        </p:nvGrpSpPr>
        <p:grpSpPr>
          <a:xfrm>
            <a:off x="989765" y="4692782"/>
            <a:ext cx="18620739" cy="2901950"/>
            <a:chOff x="792297" y="4168544"/>
            <a:chExt cx="18620739" cy="2901950"/>
          </a:xfrm>
        </p:grpSpPr>
        <p:pic>
          <p:nvPicPr>
            <p:cNvPr id="16" name="object 4">
              <a:extLst>
                <a:ext uri="{FF2B5EF4-FFF2-40B4-BE49-F238E27FC236}">
                  <a16:creationId xmlns:a16="http://schemas.microsoft.com/office/drawing/2014/main" id="{19D52C51-8DAE-A1A7-6090-02938C62C531}"/>
                </a:ext>
              </a:extLst>
            </p:cNvPr>
            <p:cNvPicPr/>
            <p:nvPr/>
          </p:nvPicPr>
          <p:blipFill>
            <a:blip r:embed="rId2"/>
            <a:stretch>
              <a:fillRect/>
            </a:stretch>
          </p:blipFill>
          <p:spPr>
            <a:xfrm>
              <a:off x="13081622" y="4272121"/>
              <a:ext cx="6331395" cy="2781765"/>
            </a:xfrm>
            <a:prstGeom prst="rect">
              <a:avLst/>
            </a:prstGeom>
          </p:spPr>
        </p:pic>
        <p:sp>
          <p:nvSpPr>
            <p:cNvPr id="17" name="object 5">
              <a:extLst>
                <a:ext uri="{FF2B5EF4-FFF2-40B4-BE49-F238E27FC236}">
                  <a16:creationId xmlns:a16="http://schemas.microsoft.com/office/drawing/2014/main" id="{C47DB9BC-D575-6A1A-B53E-CAD60150D89D}"/>
                </a:ext>
              </a:extLst>
            </p:cNvPr>
            <p:cNvSpPr/>
            <p:nvPr/>
          </p:nvSpPr>
          <p:spPr>
            <a:xfrm>
              <a:off x="13086711" y="4279126"/>
              <a:ext cx="6231255" cy="2680335"/>
            </a:xfrm>
            <a:custGeom>
              <a:avLst/>
              <a:gdLst/>
              <a:ahLst/>
              <a:cxnLst/>
              <a:rect l="l" t="t" r="r" b="b"/>
              <a:pathLst>
                <a:path w="6231255" h="2680334">
                  <a:moveTo>
                    <a:pt x="6230792" y="0"/>
                  </a:moveTo>
                  <a:lnTo>
                    <a:pt x="0" y="0"/>
                  </a:lnTo>
                  <a:lnTo>
                    <a:pt x="0" y="2680245"/>
                  </a:lnTo>
                  <a:lnTo>
                    <a:pt x="6230792" y="2680245"/>
                  </a:lnTo>
                  <a:lnTo>
                    <a:pt x="6230792" y="0"/>
                  </a:lnTo>
                  <a:close/>
                </a:path>
              </a:pathLst>
            </a:custGeom>
            <a:solidFill>
              <a:srgbClr val="FFFFFF"/>
            </a:solidFill>
          </p:spPr>
          <p:txBody>
            <a:bodyPr wrap="square" lIns="0" tIns="0" rIns="0" bIns="0" rtlCol="0"/>
            <a:lstStyle/>
            <a:p>
              <a:endParaRPr/>
            </a:p>
          </p:txBody>
        </p:sp>
        <p:sp>
          <p:nvSpPr>
            <p:cNvPr id="18" name="object 6">
              <a:extLst>
                <a:ext uri="{FF2B5EF4-FFF2-40B4-BE49-F238E27FC236}">
                  <a16:creationId xmlns:a16="http://schemas.microsoft.com/office/drawing/2014/main" id="{113567C0-A308-D903-EF37-168BB9029AA2}"/>
                </a:ext>
              </a:extLst>
            </p:cNvPr>
            <p:cNvSpPr/>
            <p:nvPr/>
          </p:nvSpPr>
          <p:spPr>
            <a:xfrm>
              <a:off x="13086711" y="4279127"/>
              <a:ext cx="6231255" cy="2680335"/>
            </a:xfrm>
            <a:custGeom>
              <a:avLst/>
              <a:gdLst/>
              <a:ahLst/>
              <a:cxnLst/>
              <a:rect l="l" t="t" r="r" b="b"/>
              <a:pathLst>
                <a:path w="6231255" h="2680334">
                  <a:moveTo>
                    <a:pt x="0" y="0"/>
                  </a:moveTo>
                  <a:lnTo>
                    <a:pt x="6230793" y="0"/>
                  </a:lnTo>
                  <a:lnTo>
                    <a:pt x="6230793" y="2680245"/>
                  </a:lnTo>
                  <a:lnTo>
                    <a:pt x="0" y="2680245"/>
                  </a:lnTo>
                  <a:lnTo>
                    <a:pt x="0" y="0"/>
                  </a:lnTo>
                  <a:close/>
                </a:path>
              </a:pathLst>
            </a:custGeom>
            <a:ln w="10470">
              <a:solidFill>
                <a:srgbClr val="3B5998"/>
              </a:solidFill>
            </a:ln>
          </p:spPr>
          <p:txBody>
            <a:bodyPr wrap="square" lIns="0" tIns="0" rIns="0" bIns="0" rtlCol="0"/>
            <a:lstStyle/>
            <a:p>
              <a:endParaRPr/>
            </a:p>
          </p:txBody>
        </p:sp>
        <p:pic>
          <p:nvPicPr>
            <p:cNvPr id="19" name="object 7">
              <a:extLst>
                <a:ext uri="{FF2B5EF4-FFF2-40B4-BE49-F238E27FC236}">
                  <a16:creationId xmlns:a16="http://schemas.microsoft.com/office/drawing/2014/main" id="{74B6224F-56A5-9B71-7110-346C0590121C}"/>
                </a:ext>
              </a:extLst>
            </p:cNvPr>
            <p:cNvPicPr/>
            <p:nvPr/>
          </p:nvPicPr>
          <p:blipFill>
            <a:blip r:embed="rId3"/>
            <a:stretch>
              <a:fillRect/>
            </a:stretch>
          </p:blipFill>
          <p:spPr>
            <a:xfrm>
              <a:off x="13438868" y="4168544"/>
              <a:ext cx="5526493" cy="2901410"/>
            </a:xfrm>
            <a:prstGeom prst="rect">
              <a:avLst/>
            </a:prstGeom>
          </p:spPr>
        </p:pic>
        <p:pic>
          <p:nvPicPr>
            <p:cNvPr id="20" name="object 8">
              <a:extLst>
                <a:ext uri="{FF2B5EF4-FFF2-40B4-BE49-F238E27FC236}">
                  <a16:creationId xmlns:a16="http://schemas.microsoft.com/office/drawing/2014/main" id="{16FF7D09-28B2-6C96-EE4F-B9454D9BB085}"/>
                </a:ext>
              </a:extLst>
            </p:cNvPr>
            <p:cNvPicPr/>
            <p:nvPr/>
          </p:nvPicPr>
          <p:blipFill>
            <a:blip r:embed="rId4"/>
            <a:stretch>
              <a:fillRect/>
            </a:stretch>
          </p:blipFill>
          <p:spPr>
            <a:xfrm>
              <a:off x="792297" y="4272121"/>
              <a:ext cx="6331395" cy="2781765"/>
            </a:xfrm>
            <a:prstGeom prst="rect">
              <a:avLst/>
            </a:prstGeom>
          </p:spPr>
        </p:pic>
        <p:sp>
          <p:nvSpPr>
            <p:cNvPr id="21" name="object 9">
              <a:extLst>
                <a:ext uri="{FF2B5EF4-FFF2-40B4-BE49-F238E27FC236}">
                  <a16:creationId xmlns:a16="http://schemas.microsoft.com/office/drawing/2014/main" id="{E96B4DD8-E57B-B9AC-DA0F-DAA63B92FE64}"/>
                </a:ext>
              </a:extLst>
            </p:cNvPr>
            <p:cNvSpPr/>
            <p:nvPr/>
          </p:nvSpPr>
          <p:spPr>
            <a:xfrm>
              <a:off x="798250" y="4279512"/>
              <a:ext cx="6231255" cy="2680335"/>
            </a:xfrm>
            <a:custGeom>
              <a:avLst/>
              <a:gdLst/>
              <a:ahLst/>
              <a:cxnLst/>
              <a:rect l="l" t="t" r="r" b="b"/>
              <a:pathLst>
                <a:path w="6231255" h="2680334">
                  <a:moveTo>
                    <a:pt x="6230792" y="0"/>
                  </a:moveTo>
                  <a:lnTo>
                    <a:pt x="0" y="0"/>
                  </a:lnTo>
                  <a:lnTo>
                    <a:pt x="0" y="2680245"/>
                  </a:lnTo>
                  <a:lnTo>
                    <a:pt x="6230792" y="2680245"/>
                  </a:lnTo>
                  <a:lnTo>
                    <a:pt x="6230792" y="0"/>
                  </a:lnTo>
                  <a:close/>
                </a:path>
              </a:pathLst>
            </a:custGeom>
            <a:solidFill>
              <a:srgbClr val="FFFFFF"/>
            </a:solidFill>
          </p:spPr>
          <p:txBody>
            <a:bodyPr wrap="square" lIns="0" tIns="0" rIns="0" bIns="0" rtlCol="0"/>
            <a:lstStyle/>
            <a:p>
              <a:endParaRPr/>
            </a:p>
          </p:txBody>
        </p:sp>
        <p:sp>
          <p:nvSpPr>
            <p:cNvPr id="22" name="object 10">
              <a:extLst>
                <a:ext uri="{FF2B5EF4-FFF2-40B4-BE49-F238E27FC236}">
                  <a16:creationId xmlns:a16="http://schemas.microsoft.com/office/drawing/2014/main" id="{5B946A7F-EAC6-8DB7-5C04-2516F9978A49}"/>
                </a:ext>
              </a:extLst>
            </p:cNvPr>
            <p:cNvSpPr/>
            <p:nvPr/>
          </p:nvSpPr>
          <p:spPr>
            <a:xfrm>
              <a:off x="798250" y="4279512"/>
              <a:ext cx="6231255" cy="2680335"/>
            </a:xfrm>
            <a:custGeom>
              <a:avLst/>
              <a:gdLst/>
              <a:ahLst/>
              <a:cxnLst/>
              <a:rect l="l" t="t" r="r" b="b"/>
              <a:pathLst>
                <a:path w="6231255" h="2680334">
                  <a:moveTo>
                    <a:pt x="0" y="0"/>
                  </a:moveTo>
                  <a:lnTo>
                    <a:pt x="6230793" y="0"/>
                  </a:lnTo>
                  <a:lnTo>
                    <a:pt x="6230793" y="2680245"/>
                  </a:lnTo>
                  <a:lnTo>
                    <a:pt x="0" y="2680245"/>
                  </a:lnTo>
                  <a:lnTo>
                    <a:pt x="0" y="0"/>
                  </a:lnTo>
                  <a:close/>
                </a:path>
              </a:pathLst>
            </a:custGeom>
            <a:ln w="10470">
              <a:solidFill>
                <a:srgbClr val="3B5998"/>
              </a:solidFill>
            </a:ln>
          </p:spPr>
          <p:txBody>
            <a:bodyPr wrap="square" lIns="0" tIns="0" rIns="0" bIns="0" rtlCol="0"/>
            <a:lstStyle/>
            <a:p>
              <a:endParaRPr/>
            </a:p>
          </p:txBody>
        </p:sp>
        <p:pic>
          <p:nvPicPr>
            <p:cNvPr id="23" name="object 11">
              <a:extLst>
                <a:ext uri="{FF2B5EF4-FFF2-40B4-BE49-F238E27FC236}">
                  <a16:creationId xmlns:a16="http://schemas.microsoft.com/office/drawing/2014/main" id="{A5662FE8-95DF-74AE-4FD2-B72C0C3D777B}"/>
                </a:ext>
              </a:extLst>
            </p:cNvPr>
            <p:cNvPicPr/>
            <p:nvPr/>
          </p:nvPicPr>
          <p:blipFill>
            <a:blip r:embed="rId5"/>
            <a:stretch>
              <a:fillRect/>
            </a:stretch>
          </p:blipFill>
          <p:spPr>
            <a:xfrm>
              <a:off x="1493569" y="4963652"/>
              <a:ext cx="4840155" cy="1011517"/>
            </a:xfrm>
            <a:prstGeom prst="rect">
              <a:avLst/>
            </a:prstGeom>
          </p:spPr>
        </p:pic>
        <p:pic>
          <p:nvPicPr>
            <p:cNvPr id="24" name="object 12">
              <a:extLst>
                <a:ext uri="{FF2B5EF4-FFF2-40B4-BE49-F238E27FC236}">
                  <a16:creationId xmlns:a16="http://schemas.microsoft.com/office/drawing/2014/main" id="{5C85C41E-CDA8-4322-89A3-DB2481BC5541}"/>
                </a:ext>
              </a:extLst>
            </p:cNvPr>
            <p:cNvPicPr/>
            <p:nvPr/>
          </p:nvPicPr>
          <p:blipFill>
            <a:blip r:embed="rId6"/>
            <a:stretch>
              <a:fillRect/>
            </a:stretch>
          </p:blipFill>
          <p:spPr>
            <a:xfrm>
              <a:off x="8575655" y="4272121"/>
              <a:ext cx="3054008" cy="2781765"/>
            </a:xfrm>
            <a:prstGeom prst="rect">
              <a:avLst/>
            </a:prstGeom>
          </p:spPr>
        </p:pic>
        <p:sp>
          <p:nvSpPr>
            <p:cNvPr id="25" name="object 13">
              <a:extLst>
                <a:ext uri="{FF2B5EF4-FFF2-40B4-BE49-F238E27FC236}">
                  <a16:creationId xmlns:a16="http://schemas.microsoft.com/office/drawing/2014/main" id="{DAB46E7F-2493-75F6-7FC7-FDD4E1CC825C}"/>
                </a:ext>
              </a:extLst>
            </p:cNvPr>
            <p:cNvSpPr/>
            <p:nvPr/>
          </p:nvSpPr>
          <p:spPr>
            <a:xfrm>
              <a:off x="8582330" y="4279126"/>
              <a:ext cx="2951480" cy="2680335"/>
            </a:xfrm>
            <a:custGeom>
              <a:avLst/>
              <a:gdLst/>
              <a:ahLst/>
              <a:cxnLst/>
              <a:rect l="l" t="t" r="r" b="b"/>
              <a:pathLst>
                <a:path w="2951479" h="2680334">
                  <a:moveTo>
                    <a:pt x="2951096" y="0"/>
                  </a:moveTo>
                  <a:lnTo>
                    <a:pt x="0" y="0"/>
                  </a:lnTo>
                  <a:lnTo>
                    <a:pt x="0" y="2680245"/>
                  </a:lnTo>
                  <a:lnTo>
                    <a:pt x="2951096" y="2680245"/>
                  </a:lnTo>
                  <a:lnTo>
                    <a:pt x="2951096" y="0"/>
                  </a:lnTo>
                  <a:close/>
                </a:path>
              </a:pathLst>
            </a:custGeom>
            <a:solidFill>
              <a:srgbClr val="FFFFFF"/>
            </a:solidFill>
          </p:spPr>
          <p:txBody>
            <a:bodyPr wrap="square" lIns="0" tIns="0" rIns="0" bIns="0" rtlCol="0"/>
            <a:lstStyle/>
            <a:p>
              <a:endParaRPr/>
            </a:p>
          </p:txBody>
        </p:sp>
        <p:sp>
          <p:nvSpPr>
            <p:cNvPr id="26" name="object 14">
              <a:extLst>
                <a:ext uri="{FF2B5EF4-FFF2-40B4-BE49-F238E27FC236}">
                  <a16:creationId xmlns:a16="http://schemas.microsoft.com/office/drawing/2014/main" id="{24E96CB8-44F1-6B92-3115-6B3EFE8C11A9}"/>
                </a:ext>
              </a:extLst>
            </p:cNvPr>
            <p:cNvSpPr/>
            <p:nvPr/>
          </p:nvSpPr>
          <p:spPr>
            <a:xfrm>
              <a:off x="8582330" y="4279127"/>
              <a:ext cx="2951480" cy="2680335"/>
            </a:xfrm>
            <a:custGeom>
              <a:avLst/>
              <a:gdLst/>
              <a:ahLst/>
              <a:cxnLst/>
              <a:rect l="l" t="t" r="r" b="b"/>
              <a:pathLst>
                <a:path w="2951479" h="2680334">
                  <a:moveTo>
                    <a:pt x="0" y="0"/>
                  </a:moveTo>
                  <a:lnTo>
                    <a:pt x="2951096" y="0"/>
                  </a:lnTo>
                  <a:lnTo>
                    <a:pt x="2951096" y="2680245"/>
                  </a:lnTo>
                  <a:lnTo>
                    <a:pt x="0" y="2680245"/>
                  </a:lnTo>
                  <a:lnTo>
                    <a:pt x="0" y="0"/>
                  </a:lnTo>
                  <a:close/>
                </a:path>
              </a:pathLst>
            </a:custGeom>
            <a:ln w="10470">
              <a:solidFill>
                <a:srgbClr val="3B5998"/>
              </a:solidFill>
            </a:ln>
          </p:spPr>
          <p:txBody>
            <a:bodyPr wrap="square" lIns="0" tIns="0" rIns="0" bIns="0" rtlCol="0"/>
            <a:lstStyle/>
            <a:p>
              <a:endParaRPr/>
            </a:p>
          </p:txBody>
        </p:sp>
        <p:pic>
          <p:nvPicPr>
            <p:cNvPr id="27" name="object 15">
              <a:extLst>
                <a:ext uri="{FF2B5EF4-FFF2-40B4-BE49-F238E27FC236}">
                  <a16:creationId xmlns:a16="http://schemas.microsoft.com/office/drawing/2014/main" id="{DB2FF9A8-3CF2-C779-ADF7-F8B5F818B5BC}"/>
                </a:ext>
              </a:extLst>
            </p:cNvPr>
            <p:cNvPicPr/>
            <p:nvPr/>
          </p:nvPicPr>
          <p:blipFill>
            <a:blip r:embed="rId7"/>
            <a:stretch>
              <a:fillRect/>
            </a:stretch>
          </p:blipFill>
          <p:spPr>
            <a:xfrm>
              <a:off x="9239129" y="4461890"/>
              <a:ext cx="1766529" cy="1703675"/>
            </a:xfrm>
            <a:prstGeom prst="rect">
              <a:avLst/>
            </a:prstGeom>
          </p:spPr>
        </p:pic>
        <p:pic>
          <p:nvPicPr>
            <p:cNvPr id="28" name="object 16">
              <a:extLst>
                <a:ext uri="{FF2B5EF4-FFF2-40B4-BE49-F238E27FC236}">
                  <a16:creationId xmlns:a16="http://schemas.microsoft.com/office/drawing/2014/main" id="{EC5B2810-B0CE-4AB6-F07E-7331ADC4DAF7}"/>
                </a:ext>
              </a:extLst>
            </p:cNvPr>
            <p:cNvPicPr/>
            <p:nvPr/>
          </p:nvPicPr>
          <p:blipFill>
            <a:blip r:embed="rId8"/>
            <a:stretch>
              <a:fillRect/>
            </a:stretch>
          </p:blipFill>
          <p:spPr>
            <a:xfrm>
              <a:off x="9045001" y="6178043"/>
              <a:ext cx="1922716" cy="664901"/>
            </a:xfrm>
            <a:prstGeom prst="rect">
              <a:avLst/>
            </a:prstGeom>
          </p:spPr>
        </p:pic>
        <p:sp>
          <p:nvSpPr>
            <p:cNvPr id="29" name="object 17">
              <a:extLst>
                <a:ext uri="{FF2B5EF4-FFF2-40B4-BE49-F238E27FC236}">
                  <a16:creationId xmlns:a16="http://schemas.microsoft.com/office/drawing/2014/main" id="{54A59898-FB79-B27D-F46B-25FF56A18B68}"/>
                </a:ext>
              </a:extLst>
            </p:cNvPr>
            <p:cNvSpPr/>
            <p:nvPr/>
          </p:nvSpPr>
          <p:spPr>
            <a:xfrm>
              <a:off x="7029043" y="5461882"/>
              <a:ext cx="6057900" cy="314960"/>
            </a:xfrm>
            <a:custGeom>
              <a:avLst/>
              <a:gdLst/>
              <a:ahLst/>
              <a:cxnLst/>
              <a:rect l="l" t="t" r="r" b="b"/>
              <a:pathLst>
                <a:path w="6057900" h="314960">
                  <a:moveTo>
                    <a:pt x="1553286" y="157378"/>
                  </a:moveTo>
                  <a:lnTo>
                    <a:pt x="1239113" y="393"/>
                  </a:lnTo>
                  <a:lnTo>
                    <a:pt x="1239139" y="105092"/>
                  </a:lnTo>
                  <a:lnTo>
                    <a:pt x="314109" y="105321"/>
                  </a:lnTo>
                  <a:lnTo>
                    <a:pt x="314083" y="622"/>
                  </a:lnTo>
                  <a:lnTo>
                    <a:pt x="0" y="157759"/>
                  </a:lnTo>
                  <a:lnTo>
                    <a:pt x="314159" y="314744"/>
                  </a:lnTo>
                  <a:lnTo>
                    <a:pt x="314134" y="210032"/>
                  </a:lnTo>
                  <a:lnTo>
                    <a:pt x="1239164" y="209804"/>
                  </a:lnTo>
                  <a:lnTo>
                    <a:pt x="1239189" y="314515"/>
                  </a:lnTo>
                  <a:lnTo>
                    <a:pt x="1553286" y="157378"/>
                  </a:lnTo>
                  <a:close/>
                </a:path>
                <a:path w="6057900" h="314960">
                  <a:moveTo>
                    <a:pt x="6057658" y="156984"/>
                  </a:moveTo>
                  <a:lnTo>
                    <a:pt x="5743499" y="0"/>
                  </a:lnTo>
                  <a:lnTo>
                    <a:pt x="5743524" y="104711"/>
                  </a:lnTo>
                  <a:lnTo>
                    <a:pt x="4818494" y="104940"/>
                  </a:lnTo>
                  <a:lnTo>
                    <a:pt x="4818469" y="228"/>
                  </a:lnTo>
                  <a:lnTo>
                    <a:pt x="4504385" y="157378"/>
                  </a:lnTo>
                  <a:lnTo>
                    <a:pt x="4818532" y="314363"/>
                  </a:lnTo>
                  <a:lnTo>
                    <a:pt x="4818519" y="209651"/>
                  </a:lnTo>
                  <a:lnTo>
                    <a:pt x="5743549" y="209423"/>
                  </a:lnTo>
                  <a:lnTo>
                    <a:pt x="5743575" y="314134"/>
                  </a:lnTo>
                  <a:lnTo>
                    <a:pt x="6057658" y="156984"/>
                  </a:lnTo>
                  <a:close/>
                </a:path>
              </a:pathLst>
            </a:custGeom>
            <a:solidFill>
              <a:srgbClr val="000000"/>
            </a:solidFill>
          </p:spPr>
          <p:txBody>
            <a:bodyPr wrap="square" lIns="0" tIns="0" rIns="0" bIns="0" rtlCol="0"/>
            <a:lstStyle/>
            <a:p>
              <a:endParaRPr/>
            </a:p>
          </p:txBody>
        </p:sp>
      </p:grpSp>
      <p:pic>
        <p:nvPicPr>
          <p:cNvPr id="3076" name="Picture 4" descr="Learn TensorFlow Fundamentals in 20 Minutes | by Chidume Nnamdi 🔥💻🎵🎮 |  Bits and Pieces">
            <a:extLst>
              <a:ext uri="{FF2B5EF4-FFF2-40B4-BE49-F238E27FC236}">
                <a16:creationId xmlns:a16="http://schemas.microsoft.com/office/drawing/2014/main" id="{4265FE99-670E-1FD8-5743-720F48B2AF44}"/>
              </a:ext>
            </a:extLst>
          </p:cNvPr>
          <p:cNvPicPr>
            <a:picLocks noGrp="1" noChangeAspect="1" noChangeArrowheads="1"/>
          </p:cNvPicPr>
          <p:nvPr>
            <p:ph idx="1"/>
          </p:nvPr>
        </p:nvPicPr>
        <p:blipFill>
          <a:blip r:embed="rId9">
            <a:extLst>
              <a:ext uri="{28A0092B-C50C-407E-A947-70E740481C1C}">
                <a14:useLocalDpi xmlns:a14="http://schemas.microsoft.com/office/drawing/2010/main" val="0"/>
              </a:ext>
            </a:extLst>
          </a:blip>
          <a:srcRect/>
          <a:stretch>
            <a:fillRect/>
          </a:stretch>
        </p:blipFill>
        <p:spPr bwMode="auto">
          <a:xfrm>
            <a:off x="13291074" y="4580314"/>
            <a:ext cx="6478644" cy="301286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7918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5875-6B6C-7E96-6281-94D6D746762F}"/>
              </a:ext>
            </a:extLst>
          </p:cNvPr>
          <p:cNvSpPr>
            <a:spLocks noGrp="1"/>
          </p:cNvSpPr>
          <p:nvPr>
            <p:ph type="title"/>
          </p:nvPr>
        </p:nvSpPr>
        <p:spPr/>
        <p:txBody>
          <a:bodyPr/>
          <a:lstStyle/>
          <a:p>
            <a:r>
              <a:rPr lang="en-US" dirty="0"/>
              <a:t>Let’s Code</a:t>
            </a:r>
            <a:endParaRPr lang="en-VI" dirty="0"/>
          </a:p>
        </p:txBody>
      </p:sp>
      <p:sp>
        <p:nvSpPr>
          <p:cNvPr id="3" name="Content Placeholder 2">
            <a:extLst>
              <a:ext uri="{FF2B5EF4-FFF2-40B4-BE49-F238E27FC236}">
                <a16:creationId xmlns:a16="http://schemas.microsoft.com/office/drawing/2014/main" id="{1011DDCD-E4BC-A624-46EF-28414DBE3849}"/>
              </a:ext>
            </a:extLst>
          </p:cNvPr>
          <p:cNvSpPr>
            <a:spLocks noGrp="1"/>
          </p:cNvSpPr>
          <p:nvPr>
            <p:ph idx="1"/>
          </p:nvPr>
        </p:nvSpPr>
        <p:spPr/>
        <p:txBody>
          <a:bodyPr/>
          <a:lstStyle/>
          <a:p>
            <a:pPr marL="0" indent="0">
              <a:buNone/>
            </a:pPr>
            <a:r>
              <a:rPr lang="en-US" dirty="0"/>
              <a:t>Import required libraries and classes</a:t>
            </a:r>
            <a:endParaRPr lang="en-VI" dirty="0"/>
          </a:p>
        </p:txBody>
      </p:sp>
      <p:sp>
        <p:nvSpPr>
          <p:cNvPr id="4" name="Rectangle 3">
            <a:extLst>
              <a:ext uri="{FF2B5EF4-FFF2-40B4-BE49-F238E27FC236}">
                <a16:creationId xmlns:a16="http://schemas.microsoft.com/office/drawing/2014/main" id="{5EA13A1B-FB27-35EC-FE1D-AD7CF65151E3}"/>
              </a:ext>
            </a:extLst>
          </p:cNvPr>
          <p:cNvSpPr/>
          <p:nvPr/>
        </p:nvSpPr>
        <p:spPr>
          <a:xfrm>
            <a:off x="1724521" y="3926482"/>
            <a:ext cx="11639898" cy="53160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import torch</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import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torch.nn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as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nn</a:t>
            </a:r>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import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torch.nn.functional</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as F</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import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torch.optim</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as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optim</a:t>
            </a:r>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from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torchvision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import datasets, transforms</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from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torch.autograd</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import Variable</a:t>
            </a:r>
          </a:p>
          <a:p>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import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onnx</a:t>
            </a:r>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from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onnx_tf.backend</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import prepare</a:t>
            </a:r>
            <a:endParaRPr lang="en-VI"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365370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5875-6B6C-7E96-6281-94D6D746762F}"/>
              </a:ext>
            </a:extLst>
          </p:cNvPr>
          <p:cNvSpPr>
            <a:spLocks noGrp="1"/>
          </p:cNvSpPr>
          <p:nvPr>
            <p:ph type="title"/>
          </p:nvPr>
        </p:nvSpPr>
        <p:spPr/>
        <p:txBody>
          <a:bodyPr/>
          <a:lstStyle/>
          <a:p>
            <a:r>
              <a:rPr lang="en-US" dirty="0"/>
              <a:t>Let’s Code</a:t>
            </a:r>
            <a:endParaRPr lang="en-VI" dirty="0"/>
          </a:p>
        </p:txBody>
      </p:sp>
      <p:sp>
        <p:nvSpPr>
          <p:cNvPr id="3" name="Content Placeholder 2">
            <a:extLst>
              <a:ext uri="{FF2B5EF4-FFF2-40B4-BE49-F238E27FC236}">
                <a16:creationId xmlns:a16="http://schemas.microsoft.com/office/drawing/2014/main" id="{1011DDCD-E4BC-A624-46EF-28414DBE3849}"/>
              </a:ext>
            </a:extLst>
          </p:cNvPr>
          <p:cNvSpPr>
            <a:spLocks noGrp="1"/>
          </p:cNvSpPr>
          <p:nvPr>
            <p:ph idx="1"/>
          </p:nvPr>
        </p:nvSpPr>
        <p:spPr/>
        <p:txBody>
          <a:bodyPr/>
          <a:lstStyle/>
          <a:p>
            <a:pPr marL="0" indent="0">
              <a:buNone/>
            </a:pPr>
            <a:r>
              <a:rPr lang="en-US" dirty="0"/>
              <a:t>Define the model</a:t>
            </a:r>
            <a:endParaRPr lang="en-VI" dirty="0"/>
          </a:p>
        </p:txBody>
      </p:sp>
      <p:sp>
        <p:nvSpPr>
          <p:cNvPr id="4" name="Rectangle 3">
            <a:extLst>
              <a:ext uri="{FF2B5EF4-FFF2-40B4-BE49-F238E27FC236}">
                <a16:creationId xmlns:a16="http://schemas.microsoft.com/office/drawing/2014/main" id="{5EA13A1B-FB27-35EC-FE1D-AD7CF65151E3}"/>
              </a:ext>
            </a:extLst>
          </p:cNvPr>
          <p:cNvSpPr/>
          <p:nvPr/>
        </p:nvSpPr>
        <p:spPr>
          <a:xfrm>
            <a:off x="1724521" y="3926482"/>
            <a:ext cx="11639898" cy="53160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class Net(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nn.Module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def __</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init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__(self):</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super(Net, self).__</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init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__()</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self.conv1 = nn.Conv2d(1, 10,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kernel_size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=5)</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self.conv2 = nn.Conv2d(10, 20,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kernel_size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=5)</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self.conv2_drop = nn.Dropout2d()</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self.fc1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nn.Linear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(320, 50)</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self.fc2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nn.Linear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(50, 10)</a:t>
            </a:r>
          </a:p>
          <a:p>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def forward(self, x):</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x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F.relu</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(F.max_pool2d(self.conv1(x), 2))</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x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F.relu</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(F.max_pool2d(self.conv2_drop(self.conv2(x)), 2))</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x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x.view</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(-1, 320)</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x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F.relu</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(self.fc1(x))</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x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F.dropout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(x, training=</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self.training</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x = self.fc2(x)</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return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F.log_softmax</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(x, dim=1)</a:t>
            </a:r>
            <a:endParaRPr lang="en-VI"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1163968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5875-6B6C-7E96-6281-94D6D746762F}"/>
              </a:ext>
            </a:extLst>
          </p:cNvPr>
          <p:cNvSpPr>
            <a:spLocks noGrp="1"/>
          </p:cNvSpPr>
          <p:nvPr>
            <p:ph type="title"/>
          </p:nvPr>
        </p:nvSpPr>
        <p:spPr/>
        <p:txBody>
          <a:bodyPr/>
          <a:lstStyle/>
          <a:p>
            <a:r>
              <a:rPr lang="en-US" dirty="0"/>
              <a:t>Let’s Code</a:t>
            </a:r>
            <a:endParaRPr lang="en-VI" dirty="0"/>
          </a:p>
        </p:txBody>
      </p:sp>
      <p:sp>
        <p:nvSpPr>
          <p:cNvPr id="3" name="Content Placeholder 2">
            <a:extLst>
              <a:ext uri="{FF2B5EF4-FFF2-40B4-BE49-F238E27FC236}">
                <a16:creationId xmlns:a16="http://schemas.microsoft.com/office/drawing/2014/main" id="{1011DDCD-E4BC-A624-46EF-28414DBE3849}"/>
              </a:ext>
            </a:extLst>
          </p:cNvPr>
          <p:cNvSpPr>
            <a:spLocks noGrp="1"/>
          </p:cNvSpPr>
          <p:nvPr>
            <p:ph idx="1"/>
          </p:nvPr>
        </p:nvSpPr>
        <p:spPr>
          <a:xfrm>
            <a:off x="1195066" y="1622227"/>
            <a:ext cx="18203596" cy="8333398"/>
          </a:xfrm>
        </p:spPr>
        <p:txBody>
          <a:bodyPr/>
          <a:lstStyle/>
          <a:p>
            <a:pPr marL="0" indent="0">
              <a:buNone/>
            </a:pPr>
            <a:r>
              <a:rPr lang="en-US" dirty="0"/>
              <a:t>Code for training and testing the model</a:t>
            </a:r>
            <a:endParaRPr lang="en-VI" dirty="0"/>
          </a:p>
        </p:txBody>
      </p:sp>
      <p:sp>
        <p:nvSpPr>
          <p:cNvPr id="4" name="Rectangle 3">
            <a:extLst>
              <a:ext uri="{FF2B5EF4-FFF2-40B4-BE49-F238E27FC236}">
                <a16:creationId xmlns:a16="http://schemas.microsoft.com/office/drawing/2014/main" id="{5EA13A1B-FB27-35EC-FE1D-AD7CF65151E3}"/>
              </a:ext>
            </a:extLst>
          </p:cNvPr>
          <p:cNvSpPr/>
          <p:nvPr/>
        </p:nvSpPr>
        <p:spPr>
          <a:xfrm>
            <a:off x="1339082" y="2270299"/>
            <a:ext cx="13105456" cy="884884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def train(model, device,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train_loader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optimizer, epoch):</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model.train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for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batch_idx</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(data, target) in enumerate(</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train_loader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data, target = data.to(device), target.to(device)</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optimizer.zero_grad</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output = model(data)</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loss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F.nll_loss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(output, target)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loss.backward</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optimizer.step</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if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batch_idx</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1000 == 0:</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print('Train Epoch: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tLoss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{:.6f}'.format(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epoch,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loss.item</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def test(model, device,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test_loader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model.eval</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test_loss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0</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correct = 0</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with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torch.no_grad</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for data, target in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test_loader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data, target = data.to(device), target.to(device)</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output = model(data)</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test_loss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F.nll_loss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(output, target, reduction='sum').item() # sum up batch loss</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pred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output.max</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(1,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keepdim</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=True)[1] # get the index of the max log-probability</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correct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pred.eq</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target.view_as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(pred)).sum().item()</a:t>
            </a:r>
          </a:p>
          <a:p>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test_loss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len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test_loader.dataset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print('\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nTest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set: Average loss: {:.4f}, Accuracy: {}/{} ({:.0f}%)\</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n'.format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test_loss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correct,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len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test_loader.dataset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100. * correct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len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test_loader.dataset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endParaRPr lang="en-VI"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698478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45A7F-52E7-0801-06F1-25699CD3A843}"/>
              </a:ext>
            </a:extLst>
          </p:cNvPr>
          <p:cNvSpPr>
            <a:spLocks noGrp="1"/>
          </p:cNvSpPr>
          <p:nvPr>
            <p:ph type="title"/>
          </p:nvPr>
        </p:nvSpPr>
        <p:spPr/>
        <p:txBody>
          <a:bodyPr/>
          <a:lstStyle/>
          <a:p>
            <a:r>
              <a:rPr lang="en-US" dirty="0"/>
              <a:t>What is ONNX</a:t>
            </a:r>
            <a:endParaRPr lang="en-VI" dirty="0"/>
          </a:p>
        </p:txBody>
      </p:sp>
      <p:sp>
        <p:nvSpPr>
          <p:cNvPr id="3" name="Content Placeholder 2">
            <a:extLst>
              <a:ext uri="{FF2B5EF4-FFF2-40B4-BE49-F238E27FC236}">
                <a16:creationId xmlns:a16="http://schemas.microsoft.com/office/drawing/2014/main" id="{A7E40271-8AD4-86A9-2233-FF3103144EEA}"/>
              </a:ext>
            </a:extLst>
          </p:cNvPr>
          <p:cNvSpPr>
            <a:spLocks noGrp="1"/>
          </p:cNvSpPr>
          <p:nvPr>
            <p:ph idx="1"/>
          </p:nvPr>
        </p:nvSpPr>
        <p:spPr/>
        <p:txBody>
          <a:bodyPr>
            <a:normAutofit/>
          </a:bodyPr>
          <a:lstStyle/>
          <a:p>
            <a:r>
              <a:rPr lang="en-US" dirty="0"/>
              <a:t>ONNX (Open Neural Network Exchange Format) is a format designed to represent any type of Machine Learning and Deep Learning model.</a:t>
            </a:r>
          </a:p>
          <a:p>
            <a:r>
              <a:rPr lang="en-US" dirty="0"/>
              <a:t>Examples of supported frameworks: </a:t>
            </a:r>
            <a:r>
              <a:rPr lang="en-US" dirty="0" err="1"/>
              <a:t>PyTorch</a:t>
            </a:r>
            <a:r>
              <a:rPr lang="en-US" dirty="0"/>
              <a:t>, TensorFlow, </a:t>
            </a:r>
            <a:r>
              <a:rPr lang="en-US" dirty="0" err="1"/>
              <a:t>Keras</a:t>
            </a:r>
            <a:r>
              <a:rPr lang="en-US" dirty="0"/>
              <a:t>, SAS, </a:t>
            </a:r>
            <a:r>
              <a:rPr lang="en-US" dirty="0" err="1"/>
              <a:t>Matlab</a:t>
            </a:r>
            <a:r>
              <a:rPr lang="en-US" dirty="0"/>
              <a:t>, and many more.</a:t>
            </a:r>
          </a:p>
          <a:p>
            <a:r>
              <a:rPr lang="en-US" dirty="0"/>
              <a:t> Easy to convert models from one framework to another. </a:t>
            </a:r>
          </a:p>
          <a:p>
            <a:r>
              <a:rPr lang="en-US" dirty="0"/>
              <a:t>The main goal is to bring together all the different AI frameworks and make as easy as possible to make them communicate with each other in order to build better models which can be supported on any type of platform or hardware.</a:t>
            </a:r>
            <a:endParaRPr lang="en-VI" dirty="0"/>
          </a:p>
        </p:txBody>
      </p:sp>
    </p:spTree>
    <p:extLst>
      <p:ext uri="{BB962C8B-B14F-4D97-AF65-F5344CB8AC3E}">
        <p14:creationId xmlns:p14="http://schemas.microsoft.com/office/powerpoint/2010/main" val="107563274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5875-6B6C-7E96-6281-94D6D746762F}"/>
              </a:ext>
            </a:extLst>
          </p:cNvPr>
          <p:cNvSpPr>
            <a:spLocks noGrp="1"/>
          </p:cNvSpPr>
          <p:nvPr>
            <p:ph type="title"/>
          </p:nvPr>
        </p:nvSpPr>
        <p:spPr/>
        <p:txBody>
          <a:bodyPr/>
          <a:lstStyle/>
          <a:p>
            <a:r>
              <a:rPr lang="en-US" dirty="0"/>
              <a:t>Let’s Code</a:t>
            </a:r>
            <a:endParaRPr lang="en-VI" dirty="0"/>
          </a:p>
        </p:txBody>
      </p:sp>
      <p:sp>
        <p:nvSpPr>
          <p:cNvPr id="3" name="Content Placeholder 2">
            <a:extLst>
              <a:ext uri="{FF2B5EF4-FFF2-40B4-BE49-F238E27FC236}">
                <a16:creationId xmlns:a16="http://schemas.microsoft.com/office/drawing/2014/main" id="{1011DDCD-E4BC-A624-46EF-28414DBE3849}"/>
              </a:ext>
            </a:extLst>
          </p:cNvPr>
          <p:cNvSpPr>
            <a:spLocks noGrp="1"/>
          </p:cNvSpPr>
          <p:nvPr>
            <p:ph idx="1"/>
          </p:nvPr>
        </p:nvSpPr>
        <p:spPr/>
        <p:txBody>
          <a:bodyPr/>
          <a:lstStyle/>
          <a:p>
            <a:pPr marL="0" indent="0">
              <a:buNone/>
            </a:pPr>
            <a:r>
              <a:rPr lang="en-US" dirty="0"/>
              <a:t>Download the datasets and normalize them</a:t>
            </a:r>
            <a:endParaRPr lang="en-VI" dirty="0"/>
          </a:p>
        </p:txBody>
      </p:sp>
      <p:sp>
        <p:nvSpPr>
          <p:cNvPr id="4" name="Rectangle 3">
            <a:extLst>
              <a:ext uri="{FF2B5EF4-FFF2-40B4-BE49-F238E27FC236}">
                <a16:creationId xmlns:a16="http://schemas.microsoft.com/office/drawing/2014/main" id="{5EA13A1B-FB27-35EC-FE1D-AD7CF65151E3}"/>
              </a:ext>
            </a:extLst>
          </p:cNvPr>
          <p:cNvSpPr/>
          <p:nvPr/>
        </p:nvSpPr>
        <p:spPr>
          <a:xfrm>
            <a:off x="1339082" y="3055417"/>
            <a:ext cx="11639898" cy="734481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train_loader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torch.utils.data.DataLoader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datasets.MNIST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('../data', train=True, download=True,</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transform=</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transforms.Compose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transforms.ToTensor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transforms.Normalize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((0.1307,), (0.3081,))</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batch_size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=64, shuffle=True)</a:t>
            </a:r>
          </a:p>
          <a:p>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test_loader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torch.utils.data.DataLoader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datasets.MNIST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('../data', train=False, transform=</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transforms.Compose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transforms.ToTensor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transforms.Normalize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((0.1307,), (0.3081,))</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batch_size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=1000, shuffle=True)</a:t>
            </a:r>
          </a:p>
          <a:p>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torch.manual_seed</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(1)</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device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torch.device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cuda</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model = Net().to(device)</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optimizer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optim.SGD</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model.parameters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lr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=0.01, momentum=0.5)</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for epoch in range(2):</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train(model, device,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train_loader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optimizer, epoch)</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test(model, device,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test_loader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endParaRPr lang="en-VI"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5453150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5875-6B6C-7E96-6281-94D6D746762F}"/>
              </a:ext>
            </a:extLst>
          </p:cNvPr>
          <p:cNvSpPr>
            <a:spLocks noGrp="1"/>
          </p:cNvSpPr>
          <p:nvPr>
            <p:ph type="title"/>
          </p:nvPr>
        </p:nvSpPr>
        <p:spPr/>
        <p:txBody>
          <a:bodyPr/>
          <a:lstStyle/>
          <a:p>
            <a:r>
              <a:rPr lang="en-US" dirty="0"/>
              <a:t>Let’s Code</a:t>
            </a:r>
            <a:endParaRPr lang="en-VI" dirty="0"/>
          </a:p>
        </p:txBody>
      </p:sp>
      <p:sp>
        <p:nvSpPr>
          <p:cNvPr id="3" name="Content Placeholder 2">
            <a:extLst>
              <a:ext uri="{FF2B5EF4-FFF2-40B4-BE49-F238E27FC236}">
                <a16:creationId xmlns:a16="http://schemas.microsoft.com/office/drawing/2014/main" id="{1011DDCD-E4BC-A624-46EF-28414DBE3849}"/>
              </a:ext>
            </a:extLst>
          </p:cNvPr>
          <p:cNvSpPr>
            <a:spLocks noGrp="1"/>
          </p:cNvSpPr>
          <p:nvPr>
            <p:ph idx="1"/>
          </p:nvPr>
        </p:nvSpPr>
        <p:spPr/>
        <p:txBody>
          <a:bodyPr/>
          <a:lstStyle/>
          <a:p>
            <a:pPr marL="0" indent="0">
              <a:buNone/>
            </a:pPr>
            <a:r>
              <a:rPr lang="en-US" dirty="0"/>
              <a:t>Save the </a:t>
            </a:r>
            <a:r>
              <a:rPr lang="en-US" dirty="0" err="1"/>
              <a:t>Pytorch</a:t>
            </a:r>
            <a:r>
              <a:rPr lang="en-US" dirty="0"/>
              <a:t> model</a:t>
            </a:r>
          </a:p>
          <a:p>
            <a:pPr marL="0" indent="0">
              <a:buNone/>
            </a:pPr>
            <a:endParaRPr lang="en-US" dirty="0"/>
          </a:p>
          <a:p>
            <a:pPr marL="0" indent="0">
              <a:buNone/>
            </a:pPr>
            <a:endParaRPr lang="en-US" dirty="0"/>
          </a:p>
          <a:p>
            <a:pPr marL="0" indent="0">
              <a:buNone/>
            </a:pPr>
            <a:r>
              <a:rPr lang="en-US" dirty="0"/>
              <a:t>Load the saved </a:t>
            </a:r>
            <a:r>
              <a:rPr lang="en-US" dirty="0" err="1"/>
              <a:t>Pytorch</a:t>
            </a:r>
            <a:r>
              <a:rPr lang="en-US" dirty="0"/>
              <a:t> model and export it as an ONNX file</a:t>
            </a:r>
          </a:p>
          <a:p>
            <a:pPr marL="0" indent="0">
              <a:buNone/>
            </a:pPr>
            <a:endParaRPr lang="en-US" dirty="0"/>
          </a:p>
          <a:p>
            <a:pPr marL="0" indent="0">
              <a:buNone/>
            </a:pPr>
            <a:endParaRPr lang="en-US" dirty="0"/>
          </a:p>
          <a:p>
            <a:pPr marL="0" indent="0">
              <a:buNone/>
            </a:pPr>
            <a:endParaRPr lang="en-US" dirty="0"/>
          </a:p>
          <a:p>
            <a:pPr marL="0" indent="0">
              <a:buNone/>
            </a:pPr>
            <a:r>
              <a:rPr lang="en-US" dirty="0"/>
              <a:t>Load the ONNX file and import it into </a:t>
            </a:r>
            <a:r>
              <a:rPr lang="en-US" dirty="0" err="1"/>
              <a:t>Tensorflow</a:t>
            </a:r>
            <a:endParaRPr lang="en-VI" dirty="0"/>
          </a:p>
        </p:txBody>
      </p:sp>
      <p:sp>
        <p:nvSpPr>
          <p:cNvPr id="4" name="Rectangle 3">
            <a:extLst>
              <a:ext uri="{FF2B5EF4-FFF2-40B4-BE49-F238E27FC236}">
                <a16:creationId xmlns:a16="http://schemas.microsoft.com/office/drawing/2014/main" id="{5EA13A1B-FB27-35EC-FE1D-AD7CF65151E3}"/>
              </a:ext>
            </a:extLst>
          </p:cNvPr>
          <p:cNvSpPr/>
          <p:nvPr/>
        </p:nvSpPr>
        <p:spPr>
          <a:xfrm>
            <a:off x="1339082" y="3055417"/>
            <a:ext cx="11639898" cy="101508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torch.save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model.state_dict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mnist.pth</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endParaRPr lang="en-VI"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 name="Rectangle 4">
            <a:extLst>
              <a:ext uri="{FF2B5EF4-FFF2-40B4-BE49-F238E27FC236}">
                <a16:creationId xmlns:a16="http://schemas.microsoft.com/office/drawing/2014/main" id="{99F6200F-0CE8-AA28-2259-AD65FD33952C}"/>
              </a:ext>
            </a:extLst>
          </p:cNvPr>
          <p:cNvSpPr/>
          <p:nvPr/>
        </p:nvSpPr>
        <p:spPr>
          <a:xfrm>
            <a:off x="1339082" y="5059081"/>
            <a:ext cx="11639898" cy="17253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trained_model</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Net()</a:t>
            </a:r>
          </a:p>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trained_model.load_state_dict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torch.load</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mnist.pth</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dummy_input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Variable(</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torch.randn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(1, 1, 28, 28)) </a:t>
            </a:r>
          </a:p>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torch.onnx.export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trained_model</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dummy_input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mnist.onnx</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endParaRPr lang="en-VI"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6" name="Rectangle 5">
            <a:extLst>
              <a:ext uri="{FF2B5EF4-FFF2-40B4-BE49-F238E27FC236}">
                <a16:creationId xmlns:a16="http://schemas.microsoft.com/office/drawing/2014/main" id="{0F8153FF-1CE5-7613-2092-DED7B7DD933F}"/>
              </a:ext>
            </a:extLst>
          </p:cNvPr>
          <p:cNvSpPr/>
          <p:nvPr/>
        </p:nvSpPr>
        <p:spPr>
          <a:xfrm>
            <a:off x="1339082" y="8306429"/>
            <a:ext cx="11639898" cy="17253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Load the ONNX file</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model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onnx.load</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mnist.onnx</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Import the ONNX model to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Tensorflow</a:t>
            </a:r>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tf_rep</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prepare(model)</a:t>
            </a:r>
            <a:endParaRPr lang="en-VI"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273640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5875-6B6C-7E96-6281-94D6D746762F}"/>
              </a:ext>
            </a:extLst>
          </p:cNvPr>
          <p:cNvSpPr>
            <a:spLocks noGrp="1"/>
          </p:cNvSpPr>
          <p:nvPr>
            <p:ph type="title"/>
          </p:nvPr>
        </p:nvSpPr>
        <p:spPr/>
        <p:txBody>
          <a:bodyPr/>
          <a:lstStyle/>
          <a:p>
            <a:r>
              <a:rPr lang="en-US" dirty="0"/>
              <a:t>Let’s Code</a:t>
            </a:r>
            <a:endParaRPr lang="en-VI" dirty="0"/>
          </a:p>
        </p:txBody>
      </p:sp>
      <p:sp>
        <p:nvSpPr>
          <p:cNvPr id="3" name="Content Placeholder 2">
            <a:extLst>
              <a:ext uri="{FF2B5EF4-FFF2-40B4-BE49-F238E27FC236}">
                <a16:creationId xmlns:a16="http://schemas.microsoft.com/office/drawing/2014/main" id="{1011DDCD-E4BC-A624-46EF-28414DBE3849}"/>
              </a:ext>
            </a:extLst>
          </p:cNvPr>
          <p:cNvSpPr>
            <a:spLocks noGrp="1"/>
          </p:cNvSpPr>
          <p:nvPr>
            <p:ph idx="1"/>
          </p:nvPr>
        </p:nvSpPr>
        <p:spPr/>
        <p:txBody>
          <a:bodyPr/>
          <a:lstStyle/>
          <a:p>
            <a:pPr marL="0" indent="0">
              <a:buNone/>
            </a:pPr>
            <a:r>
              <a:rPr lang="en-US" dirty="0"/>
              <a:t>Run and test the </a:t>
            </a:r>
            <a:r>
              <a:rPr lang="en-US" dirty="0" err="1"/>
              <a:t>Tensorflow</a:t>
            </a:r>
            <a:r>
              <a:rPr lang="en-US" dirty="0"/>
              <a:t> model</a:t>
            </a:r>
            <a:endParaRPr lang="en-VI" dirty="0"/>
          </a:p>
        </p:txBody>
      </p:sp>
      <p:sp>
        <p:nvSpPr>
          <p:cNvPr id="4" name="Rectangle 3">
            <a:extLst>
              <a:ext uri="{FF2B5EF4-FFF2-40B4-BE49-F238E27FC236}">
                <a16:creationId xmlns:a16="http://schemas.microsoft.com/office/drawing/2014/main" id="{5EA13A1B-FB27-35EC-FE1D-AD7CF65151E3}"/>
              </a:ext>
            </a:extLst>
          </p:cNvPr>
          <p:cNvSpPr/>
          <p:nvPr/>
        </p:nvSpPr>
        <p:spPr>
          <a:xfrm>
            <a:off x="1339082" y="3055417"/>
            <a:ext cx="11639898" cy="504753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import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numpy</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as np</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from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IPython.display</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import display</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from PIL import Image</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print('Image 1:')</a:t>
            </a:r>
          </a:p>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img</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Image.open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('/content/3.png').resize((28, 28)).convert('L')</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display(</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img</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output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tf_rep.run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np.asarray</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img</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dtype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=np.float32)[</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np.newaxis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np.newaxis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print('The digit is classified as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np.argmax</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(output))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print('------------------------------------------------------------------------------')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print('Image 2:')</a:t>
            </a:r>
          </a:p>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img</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Image.open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('/content/7.png').resize((28, 28)).convert('L')</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display(</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img</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output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tf_rep.run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np.asarray</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img</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dtype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=np.float32)[</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np.newaxis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np.newaxis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print('The digit is classified as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np.argmax</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(output))</a:t>
            </a:r>
            <a:endParaRPr lang="en-VI"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154606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48749-9507-46BC-2AAF-2059B9741DEF}"/>
              </a:ext>
            </a:extLst>
          </p:cNvPr>
          <p:cNvSpPr>
            <a:spLocks noGrp="1"/>
          </p:cNvSpPr>
          <p:nvPr>
            <p:ph type="title"/>
          </p:nvPr>
        </p:nvSpPr>
        <p:spPr/>
        <p:txBody>
          <a:bodyPr/>
          <a:lstStyle/>
          <a:p>
            <a:r>
              <a:rPr lang="en-US" dirty="0"/>
              <a:t>ONNX_Lab_02</a:t>
            </a:r>
            <a:endParaRPr lang="en-VI" dirty="0"/>
          </a:p>
        </p:txBody>
      </p:sp>
      <p:sp>
        <p:nvSpPr>
          <p:cNvPr id="5" name="Text Placeholder 4">
            <a:extLst>
              <a:ext uri="{FF2B5EF4-FFF2-40B4-BE49-F238E27FC236}">
                <a16:creationId xmlns:a16="http://schemas.microsoft.com/office/drawing/2014/main" id="{70EDA01F-425B-889F-6DAA-143358D65FB5}"/>
              </a:ext>
            </a:extLst>
          </p:cNvPr>
          <p:cNvSpPr>
            <a:spLocks noGrp="1"/>
          </p:cNvSpPr>
          <p:nvPr>
            <p:ph type="body" idx="1"/>
          </p:nvPr>
        </p:nvSpPr>
        <p:spPr>
          <a:xfrm>
            <a:off x="6174831" y="6362691"/>
            <a:ext cx="12536641" cy="3252423"/>
          </a:xfrm>
        </p:spPr>
        <p:txBody>
          <a:bodyPr>
            <a:normAutofit fontScale="92500" lnSpcReduction="20000"/>
          </a:bodyPr>
          <a:lstStyle/>
          <a:p>
            <a:pPr algn="l"/>
            <a:r>
              <a:rPr lang="en-US" dirty="0"/>
              <a:t>Contents:</a:t>
            </a:r>
          </a:p>
          <a:p>
            <a:pPr marL="457200" indent="-457200" algn="l">
              <a:buFont typeface="Arial" panose="020B0604020202020204" pitchFamily="34" charset="0"/>
              <a:buChar char="•"/>
            </a:pPr>
            <a:r>
              <a:rPr lang="en-US" dirty="0"/>
              <a:t>Importing Libraries</a:t>
            </a:r>
          </a:p>
          <a:p>
            <a:pPr marL="457200" indent="-457200" algn="l">
              <a:buFont typeface="Arial" panose="020B0604020202020204" pitchFamily="34" charset="0"/>
              <a:buChar char="•"/>
            </a:pPr>
            <a:r>
              <a:rPr lang="en-US" dirty="0"/>
              <a:t>Defining the Model</a:t>
            </a:r>
          </a:p>
          <a:p>
            <a:pPr marL="457200" indent="-457200" algn="l">
              <a:buFont typeface="Arial" panose="020B0604020202020204" pitchFamily="34" charset="0"/>
              <a:buChar char="•"/>
            </a:pPr>
            <a:r>
              <a:rPr lang="en-US" dirty="0"/>
              <a:t>Training and Testing the Model</a:t>
            </a:r>
          </a:p>
          <a:p>
            <a:pPr marL="457200" indent="-457200" algn="l">
              <a:buFont typeface="Arial" panose="020B0604020202020204" pitchFamily="34" charset="0"/>
              <a:buChar char="•"/>
            </a:pPr>
            <a:r>
              <a:rPr lang="en-US" dirty="0"/>
              <a:t>Saving the Model</a:t>
            </a:r>
          </a:p>
          <a:p>
            <a:pPr marL="457200" indent="-457200" algn="l">
              <a:buFont typeface="Arial" panose="020B0604020202020204" pitchFamily="34" charset="0"/>
              <a:buChar char="•"/>
            </a:pPr>
            <a:r>
              <a:rPr lang="en-US" dirty="0"/>
              <a:t>Importing the Saved Model</a:t>
            </a:r>
          </a:p>
          <a:p>
            <a:pPr algn="l"/>
            <a:endParaRPr lang="en-VI" dirty="0"/>
          </a:p>
        </p:txBody>
      </p:sp>
      <p:sp>
        <p:nvSpPr>
          <p:cNvPr id="6" name="TextBox 5">
            <a:extLst>
              <a:ext uri="{FF2B5EF4-FFF2-40B4-BE49-F238E27FC236}">
                <a16:creationId xmlns:a16="http://schemas.microsoft.com/office/drawing/2014/main" id="{764C6356-9452-51A9-449C-30B0AA0FA483}"/>
              </a:ext>
            </a:extLst>
          </p:cNvPr>
          <p:cNvSpPr txBox="1"/>
          <p:nvPr/>
        </p:nvSpPr>
        <p:spPr>
          <a:xfrm>
            <a:off x="691010" y="6848391"/>
            <a:ext cx="4464496" cy="646331"/>
          </a:xfrm>
          <a:prstGeom prst="rect">
            <a:avLst/>
          </a:prstGeom>
          <a:noFill/>
        </p:spPr>
        <p:txBody>
          <a:bodyPr wrap="square" rtlCol="0">
            <a:spAutoFit/>
          </a:bodyPr>
          <a:lstStyle/>
          <a:p>
            <a:pPr algn="ctr"/>
            <a:r>
              <a:rPr lang="en-US" sz="3600" dirty="0">
                <a:solidFill>
                  <a:schemeClr val="bg1"/>
                </a:solidFill>
              </a:rPr>
              <a:t>LAB IMPLEMENTATION</a:t>
            </a:r>
            <a:endParaRPr lang="en-VI" sz="3600" dirty="0">
              <a:solidFill>
                <a:schemeClr val="bg1"/>
              </a:solidFill>
            </a:endParaRPr>
          </a:p>
        </p:txBody>
      </p:sp>
    </p:spTree>
    <p:extLst>
      <p:ext uri="{BB962C8B-B14F-4D97-AF65-F5344CB8AC3E}">
        <p14:creationId xmlns:p14="http://schemas.microsoft.com/office/powerpoint/2010/main" val="302520435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2FC6-755C-9F71-202D-6ED0CAF0C360}"/>
              </a:ext>
            </a:extLst>
          </p:cNvPr>
          <p:cNvSpPr>
            <a:spLocks noGrp="1"/>
          </p:cNvSpPr>
          <p:nvPr>
            <p:ph type="title"/>
          </p:nvPr>
        </p:nvSpPr>
        <p:spPr/>
        <p:txBody>
          <a:bodyPr/>
          <a:lstStyle/>
          <a:p>
            <a:r>
              <a:rPr lang="en-US" dirty="0"/>
              <a:t>Final Thoughts</a:t>
            </a:r>
            <a:endParaRPr lang="en-VI" dirty="0"/>
          </a:p>
        </p:txBody>
      </p:sp>
      <p:sp>
        <p:nvSpPr>
          <p:cNvPr id="3" name="Content Placeholder 2">
            <a:extLst>
              <a:ext uri="{FF2B5EF4-FFF2-40B4-BE49-F238E27FC236}">
                <a16:creationId xmlns:a16="http://schemas.microsoft.com/office/drawing/2014/main" id="{CC74485B-91E6-5191-9647-1320979D2CC1}"/>
              </a:ext>
            </a:extLst>
          </p:cNvPr>
          <p:cNvSpPr>
            <a:spLocks noGrp="1"/>
          </p:cNvSpPr>
          <p:nvPr>
            <p:ph idx="1"/>
          </p:nvPr>
        </p:nvSpPr>
        <p:spPr/>
        <p:txBody>
          <a:bodyPr/>
          <a:lstStyle/>
          <a:p>
            <a:r>
              <a:rPr lang="en-US" dirty="0"/>
              <a:t>ONNX is an open-source standard that makes it easy to move deep learning models between different frameworks and hardware platforms.</a:t>
            </a:r>
          </a:p>
          <a:p>
            <a:r>
              <a:rPr lang="en-US" dirty="0"/>
              <a:t> It provides a set of tools for optimizing and quantizing models, and it is supported by a wide range of companies and organizations.</a:t>
            </a:r>
          </a:p>
          <a:p>
            <a:r>
              <a:rPr lang="en-US" dirty="0"/>
              <a:t> As a result, ONNX is becoming an important standard for deep learning, making it easy to share models and deploy them across different platforms.</a:t>
            </a:r>
            <a:endParaRPr lang="en-VI" dirty="0"/>
          </a:p>
        </p:txBody>
      </p:sp>
    </p:spTree>
    <p:extLst>
      <p:ext uri="{BB962C8B-B14F-4D97-AF65-F5344CB8AC3E}">
        <p14:creationId xmlns:p14="http://schemas.microsoft.com/office/powerpoint/2010/main" val="382383064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E789-F11A-3C41-B072-3362F3C62D2B}"/>
              </a:ext>
            </a:extLst>
          </p:cNvPr>
          <p:cNvSpPr>
            <a:spLocks noGrp="1"/>
          </p:cNvSpPr>
          <p:nvPr>
            <p:ph type="title"/>
          </p:nvPr>
        </p:nvSpPr>
        <p:spPr/>
        <p:txBody>
          <a:bodyPr/>
          <a:lstStyle/>
          <a:p>
            <a:r>
              <a:rPr lang="en-US" dirty="0"/>
              <a:t>Why ONNX ?</a:t>
            </a:r>
            <a:endParaRPr lang="en-VI" dirty="0"/>
          </a:p>
        </p:txBody>
      </p:sp>
      <p:sp>
        <p:nvSpPr>
          <p:cNvPr id="3" name="Content Placeholder 2">
            <a:extLst>
              <a:ext uri="{FF2B5EF4-FFF2-40B4-BE49-F238E27FC236}">
                <a16:creationId xmlns:a16="http://schemas.microsoft.com/office/drawing/2014/main" id="{3E1C13E0-9D33-2244-814D-8A27FA1092F5}"/>
              </a:ext>
            </a:extLst>
          </p:cNvPr>
          <p:cNvSpPr>
            <a:spLocks noGrp="1"/>
          </p:cNvSpPr>
          <p:nvPr>
            <p:ph idx="1"/>
          </p:nvPr>
        </p:nvSpPr>
        <p:spPr/>
        <p:txBody>
          <a:bodyPr/>
          <a:lstStyle/>
          <a:p>
            <a:pPr algn="l" fontAlgn="auto"/>
            <a:r>
              <a:rPr lang="en-US" b="0" i="0" dirty="0">
                <a:effectLst/>
                <a:latin typeface="-apple-system"/>
              </a:rPr>
              <a:t>The </a:t>
            </a:r>
            <a:r>
              <a:rPr lang="en-US" b="1" i="0" dirty="0">
                <a:effectLst/>
                <a:latin typeface="-apple-system"/>
              </a:rPr>
              <a:t>O</a:t>
            </a:r>
            <a:r>
              <a:rPr lang="en-US" b="0" i="0" dirty="0">
                <a:effectLst/>
                <a:latin typeface="-apple-system"/>
              </a:rPr>
              <a:t>pen </a:t>
            </a:r>
            <a:r>
              <a:rPr lang="en-US" b="1" i="0" dirty="0">
                <a:effectLst/>
                <a:latin typeface="-apple-system"/>
              </a:rPr>
              <a:t>N</a:t>
            </a:r>
            <a:r>
              <a:rPr lang="en-US" b="0" i="0" dirty="0">
                <a:effectLst/>
                <a:latin typeface="-apple-system"/>
              </a:rPr>
              <a:t>eural </a:t>
            </a:r>
            <a:r>
              <a:rPr lang="en-US" b="1" i="0" dirty="0">
                <a:effectLst/>
                <a:latin typeface="-apple-system"/>
              </a:rPr>
              <a:t>N</a:t>
            </a:r>
            <a:r>
              <a:rPr lang="en-US" b="0" i="0" dirty="0">
                <a:effectLst/>
                <a:latin typeface="-apple-system"/>
              </a:rPr>
              <a:t>etwork </a:t>
            </a:r>
            <a:r>
              <a:rPr lang="en-US" b="0" i="0" dirty="0" err="1">
                <a:effectLst/>
                <a:latin typeface="-apple-system"/>
              </a:rPr>
              <a:t>e</a:t>
            </a:r>
            <a:r>
              <a:rPr lang="en-US" b="1" i="0" dirty="0" err="1">
                <a:effectLst/>
                <a:latin typeface="-apple-system"/>
              </a:rPr>
              <a:t>X</a:t>
            </a:r>
            <a:r>
              <a:rPr lang="en-US" b="0" i="0" dirty="0" err="1">
                <a:effectLst/>
                <a:latin typeface="-apple-system"/>
              </a:rPr>
              <a:t>change</a:t>
            </a:r>
            <a:r>
              <a:rPr lang="en-US" b="0" i="0" dirty="0">
                <a:effectLst/>
                <a:latin typeface="-apple-system"/>
              </a:rPr>
              <a:t> (ONNX) is an open format designed to represent any type of machine learning or deep learning model.</a:t>
            </a:r>
          </a:p>
          <a:p>
            <a:pPr algn="l" fontAlgn="auto"/>
            <a:r>
              <a:rPr lang="en-US" b="0" i="0" dirty="0">
                <a:effectLst/>
                <a:latin typeface="-apple-system"/>
              </a:rPr>
              <a:t>The result of a machine learning training is a model file that represents the relationship between the input data and output predictions. </a:t>
            </a:r>
          </a:p>
          <a:p>
            <a:pPr algn="l" fontAlgn="auto"/>
            <a:r>
              <a:rPr lang="en-US" b="0" i="0" dirty="0">
                <a:effectLst/>
                <a:latin typeface="-apple-system"/>
              </a:rPr>
              <a:t>These models can be trained using various frameworks including </a:t>
            </a:r>
            <a:r>
              <a:rPr lang="en-US" b="0" i="0" dirty="0" err="1">
                <a:effectLst/>
                <a:latin typeface="-apple-system"/>
              </a:rPr>
              <a:t>PyTorch</a:t>
            </a:r>
            <a:r>
              <a:rPr lang="en-US" b="0" i="0" dirty="0">
                <a:effectLst/>
                <a:latin typeface="-apple-system"/>
              </a:rPr>
              <a:t>, TensorFlow, and Caffe, to name a few. </a:t>
            </a:r>
          </a:p>
          <a:p>
            <a:pPr algn="l" fontAlgn="auto"/>
            <a:r>
              <a:rPr lang="en-US" b="0" i="0" dirty="0">
                <a:effectLst/>
                <a:latin typeface="-apple-system"/>
              </a:rPr>
              <a:t>Each of these frameworks generates trained models in different formats making them non-portable for use in a variety of software environments.</a:t>
            </a:r>
          </a:p>
          <a:p>
            <a:pPr algn="l" fontAlgn="auto"/>
            <a:r>
              <a:rPr lang="en-US" b="0" i="0" dirty="0">
                <a:effectLst/>
                <a:latin typeface="-apple-system"/>
              </a:rPr>
              <a:t>ONNX format allows for framework interoperability by providing a uniform format that acts as an intermediate between machine learning frameworks. </a:t>
            </a:r>
          </a:p>
          <a:p>
            <a:pPr algn="l" fontAlgn="auto"/>
            <a:r>
              <a:rPr lang="en-US" b="0" i="0" dirty="0">
                <a:effectLst/>
                <a:latin typeface="-apple-system"/>
              </a:rPr>
              <a:t>This interoperability allows trained models to be easily deployed in different software platforms. </a:t>
            </a:r>
          </a:p>
          <a:p>
            <a:endParaRPr lang="en-VI" dirty="0"/>
          </a:p>
        </p:txBody>
      </p:sp>
    </p:spTree>
    <p:extLst>
      <p:ext uri="{BB962C8B-B14F-4D97-AF65-F5344CB8AC3E}">
        <p14:creationId xmlns:p14="http://schemas.microsoft.com/office/powerpoint/2010/main" val="93271846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9D19-3F09-BA83-F6F1-6CF89B878FA6}"/>
              </a:ext>
            </a:extLst>
          </p:cNvPr>
          <p:cNvSpPr>
            <a:spLocks noGrp="1"/>
          </p:cNvSpPr>
          <p:nvPr>
            <p:ph type="title"/>
          </p:nvPr>
        </p:nvSpPr>
        <p:spPr/>
        <p:txBody>
          <a:bodyPr>
            <a:normAutofit fontScale="90000"/>
          </a:bodyPr>
          <a:lstStyle/>
          <a:p>
            <a:r>
              <a:rPr lang="en-US" dirty="0"/>
              <a:t>ONNX Runtime</a:t>
            </a:r>
            <a:br>
              <a:rPr lang="en-US" dirty="0"/>
            </a:br>
            <a:endParaRPr lang="en-VI" dirty="0"/>
          </a:p>
        </p:txBody>
      </p:sp>
      <p:sp>
        <p:nvSpPr>
          <p:cNvPr id="3" name="Content Placeholder 2">
            <a:extLst>
              <a:ext uri="{FF2B5EF4-FFF2-40B4-BE49-F238E27FC236}">
                <a16:creationId xmlns:a16="http://schemas.microsoft.com/office/drawing/2014/main" id="{51E20498-7FDC-9328-0D5B-72E27840D944}"/>
              </a:ext>
            </a:extLst>
          </p:cNvPr>
          <p:cNvSpPr>
            <a:spLocks noGrp="1"/>
          </p:cNvSpPr>
          <p:nvPr>
            <p:ph idx="1"/>
          </p:nvPr>
        </p:nvSpPr>
        <p:spPr/>
        <p:txBody>
          <a:bodyPr/>
          <a:lstStyle/>
          <a:p>
            <a:r>
              <a:rPr lang="en-US" dirty="0"/>
              <a:t>It is an open-source inference engine for executing ONNX models. </a:t>
            </a:r>
          </a:p>
          <a:p>
            <a:r>
              <a:rPr lang="en-US" dirty="0"/>
              <a:t>High-performance and lightweight, </a:t>
            </a:r>
          </a:p>
          <a:p>
            <a:r>
              <a:rPr lang="en-US" dirty="0"/>
              <a:t>Support wide range of hardware platforms for deployment…</a:t>
            </a:r>
          </a:p>
          <a:p>
            <a:pPr lvl="1"/>
            <a:r>
              <a:rPr lang="en-US" dirty="0"/>
              <a:t>Edge devices, </a:t>
            </a:r>
          </a:p>
          <a:p>
            <a:pPr lvl="1"/>
            <a:r>
              <a:rPr lang="en-US" dirty="0"/>
              <a:t>Servers</a:t>
            </a:r>
          </a:p>
          <a:p>
            <a:pPr lvl="1"/>
            <a:r>
              <a:rPr lang="en-US" dirty="0"/>
              <a:t>Cloud services.</a:t>
            </a:r>
          </a:p>
          <a:p>
            <a:r>
              <a:rPr lang="en-US" dirty="0"/>
              <a:t>The ONNX Runtime provides a C++ API, a C# API, and a Python API for executing ONNX models.</a:t>
            </a:r>
          </a:p>
          <a:p>
            <a:r>
              <a:rPr lang="en-US" dirty="0"/>
              <a:t> It also provides support for multiple backends, including CUDA and OpenCL, which allows it to run on a wide range of hardware platforms, such as NVIDIA GPUs and Intel CPUs.</a:t>
            </a:r>
            <a:endParaRPr lang="en-VI" dirty="0"/>
          </a:p>
        </p:txBody>
      </p:sp>
    </p:spTree>
    <p:extLst>
      <p:ext uri="{BB962C8B-B14F-4D97-AF65-F5344CB8AC3E}">
        <p14:creationId xmlns:p14="http://schemas.microsoft.com/office/powerpoint/2010/main" val="138056337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9D19-3F09-BA83-F6F1-6CF89B878FA6}"/>
              </a:ext>
            </a:extLst>
          </p:cNvPr>
          <p:cNvSpPr>
            <a:spLocks noGrp="1"/>
          </p:cNvSpPr>
          <p:nvPr>
            <p:ph type="title"/>
          </p:nvPr>
        </p:nvSpPr>
        <p:spPr/>
        <p:txBody>
          <a:bodyPr>
            <a:normAutofit fontScale="90000"/>
          </a:bodyPr>
          <a:lstStyle/>
          <a:p>
            <a:r>
              <a:rPr lang="en-US" dirty="0"/>
              <a:t>ONNX Runtime</a:t>
            </a:r>
            <a:br>
              <a:rPr lang="en-US" dirty="0"/>
            </a:br>
            <a:endParaRPr lang="en-VI" dirty="0"/>
          </a:p>
        </p:txBody>
      </p:sp>
      <p:sp>
        <p:nvSpPr>
          <p:cNvPr id="3" name="Content Placeholder 2">
            <a:extLst>
              <a:ext uri="{FF2B5EF4-FFF2-40B4-BE49-F238E27FC236}">
                <a16:creationId xmlns:a16="http://schemas.microsoft.com/office/drawing/2014/main" id="{51E20498-7FDC-9328-0D5B-72E27840D944}"/>
              </a:ext>
            </a:extLst>
          </p:cNvPr>
          <p:cNvSpPr>
            <a:spLocks noGrp="1"/>
          </p:cNvSpPr>
          <p:nvPr>
            <p:ph idx="1"/>
          </p:nvPr>
        </p:nvSpPr>
        <p:spPr>
          <a:xfrm>
            <a:off x="1198336" y="2167071"/>
            <a:ext cx="18203596" cy="8333398"/>
          </a:xfrm>
        </p:spPr>
        <p:txBody>
          <a:bodyPr/>
          <a:lstStyle/>
          <a:p>
            <a:pPr marL="0" indent="0">
              <a:buNone/>
            </a:pPr>
            <a:r>
              <a:rPr lang="en-US" dirty="0"/>
              <a:t>ONNX Runtime can be very useful since you can use models in inference with a single framework no matter what hardware you are going to use. </a:t>
            </a:r>
          </a:p>
          <a:p>
            <a:endParaRPr lang="en-VI" dirty="0"/>
          </a:p>
        </p:txBody>
      </p:sp>
      <p:pic>
        <p:nvPicPr>
          <p:cNvPr id="1026" name="Picture 2">
            <a:extLst>
              <a:ext uri="{FF2B5EF4-FFF2-40B4-BE49-F238E27FC236}">
                <a16:creationId xmlns:a16="http://schemas.microsoft.com/office/drawing/2014/main" id="{F62B9537-FCAA-5702-FBE6-01CCAA0EF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7554" y="5006603"/>
            <a:ext cx="8334375"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8257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9D19-3F09-BA83-F6F1-6CF89B878FA6}"/>
              </a:ext>
            </a:extLst>
          </p:cNvPr>
          <p:cNvSpPr>
            <a:spLocks noGrp="1"/>
          </p:cNvSpPr>
          <p:nvPr>
            <p:ph type="title"/>
          </p:nvPr>
        </p:nvSpPr>
        <p:spPr/>
        <p:txBody>
          <a:bodyPr>
            <a:normAutofit fontScale="90000"/>
          </a:bodyPr>
          <a:lstStyle/>
          <a:p>
            <a:r>
              <a:rPr lang="en-US" dirty="0"/>
              <a:t>ONNX Runtime</a:t>
            </a:r>
            <a:br>
              <a:rPr lang="en-US" dirty="0"/>
            </a:br>
            <a:endParaRPr lang="en-VI" dirty="0"/>
          </a:p>
        </p:txBody>
      </p:sp>
      <p:sp>
        <p:nvSpPr>
          <p:cNvPr id="3" name="Content Placeholder 2">
            <a:extLst>
              <a:ext uri="{FF2B5EF4-FFF2-40B4-BE49-F238E27FC236}">
                <a16:creationId xmlns:a16="http://schemas.microsoft.com/office/drawing/2014/main" id="{51E20498-7FDC-9328-0D5B-72E27840D944}"/>
              </a:ext>
            </a:extLst>
          </p:cNvPr>
          <p:cNvSpPr>
            <a:spLocks noGrp="1"/>
          </p:cNvSpPr>
          <p:nvPr>
            <p:ph idx="1"/>
          </p:nvPr>
        </p:nvSpPr>
        <p:spPr>
          <a:xfrm>
            <a:off x="1198336" y="2167071"/>
            <a:ext cx="18203596" cy="8333398"/>
          </a:xfrm>
        </p:spPr>
        <p:txBody>
          <a:bodyPr/>
          <a:lstStyle/>
          <a:p>
            <a:r>
              <a:rPr lang="en-US" dirty="0"/>
              <a:t>One of the main advantages of ONNX Runtime is its performance. </a:t>
            </a:r>
          </a:p>
          <a:p>
            <a:r>
              <a:rPr lang="en-US" dirty="0"/>
              <a:t>It uses various techniques such as Just-In-Time (JIT) compilation, kernel fusion and subgraph partitioning to optimize the performance of the model.</a:t>
            </a:r>
          </a:p>
          <a:p>
            <a:r>
              <a:rPr lang="en-US" dirty="0"/>
              <a:t>It also supports thread pooling and inter-node communication for distributed deployment which makes it a suitable choice for large-scale deployment.</a:t>
            </a:r>
          </a:p>
          <a:p>
            <a:r>
              <a:rPr lang="en-US" dirty="0"/>
              <a:t>ONNX Runtime also provides support for a wide range of models, including both traditional machine learning models and deep learning models. </a:t>
            </a:r>
          </a:p>
          <a:p>
            <a:r>
              <a:rPr lang="en-US" dirty="0"/>
              <a:t>This makes it a versatile inference engine that can be used in a wide range of applications, from computer vision and natural language processing to speech recognition and autonomous vehicles.</a:t>
            </a:r>
            <a:endParaRPr lang="en-VI" dirty="0"/>
          </a:p>
        </p:txBody>
      </p:sp>
    </p:spTree>
    <p:extLst>
      <p:ext uri="{BB962C8B-B14F-4D97-AF65-F5344CB8AC3E}">
        <p14:creationId xmlns:p14="http://schemas.microsoft.com/office/powerpoint/2010/main" val="34467647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5875-6B6C-7E96-6281-94D6D746762F}"/>
              </a:ext>
            </a:extLst>
          </p:cNvPr>
          <p:cNvSpPr>
            <a:spLocks noGrp="1"/>
          </p:cNvSpPr>
          <p:nvPr>
            <p:ph type="title"/>
          </p:nvPr>
        </p:nvSpPr>
        <p:spPr/>
        <p:txBody>
          <a:bodyPr/>
          <a:lstStyle/>
          <a:p>
            <a:r>
              <a:rPr lang="en-US" dirty="0"/>
              <a:t>Let’s Code</a:t>
            </a:r>
            <a:endParaRPr lang="en-VI" dirty="0"/>
          </a:p>
        </p:txBody>
      </p:sp>
      <p:sp>
        <p:nvSpPr>
          <p:cNvPr id="3" name="Content Placeholder 2">
            <a:extLst>
              <a:ext uri="{FF2B5EF4-FFF2-40B4-BE49-F238E27FC236}">
                <a16:creationId xmlns:a16="http://schemas.microsoft.com/office/drawing/2014/main" id="{1011DDCD-E4BC-A624-46EF-28414DBE3849}"/>
              </a:ext>
            </a:extLst>
          </p:cNvPr>
          <p:cNvSpPr>
            <a:spLocks noGrp="1"/>
          </p:cNvSpPr>
          <p:nvPr>
            <p:ph idx="1"/>
          </p:nvPr>
        </p:nvSpPr>
        <p:spPr/>
        <p:txBody>
          <a:bodyPr/>
          <a:lstStyle/>
          <a:p>
            <a:r>
              <a:rPr lang="en-US" dirty="0"/>
              <a:t>Let’s look at an example now, where we create a Machine Learning model using the classic scikit-learn, and then convert this model to ONNX format so that we can use it with ONNX Runtime.</a:t>
            </a:r>
          </a:p>
          <a:p>
            <a:pPr marL="0" indent="0">
              <a:buNone/>
            </a:pPr>
            <a:endParaRPr lang="en-VI" dirty="0"/>
          </a:p>
        </p:txBody>
      </p:sp>
      <p:sp>
        <p:nvSpPr>
          <p:cNvPr id="4" name="Rectangle 3">
            <a:extLst>
              <a:ext uri="{FF2B5EF4-FFF2-40B4-BE49-F238E27FC236}">
                <a16:creationId xmlns:a16="http://schemas.microsoft.com/office/drawing/2014/main" id="{5EA13A1B-FB27-35EC-FE1D-AD7CF65151E3}"/>
              </a:ext>
            </a:extLst>
          </p:cNvPr>
          <p:cNvSpPr/>
          <p:nvPr/>
        </p:nvSpPr>
        <p:spPr>
          <a:xfrm>
            <a:off x="1724521" y="3926482"/>
            <a:ext cx="11639898" cy="53160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from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sklearn.datasets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import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load_iris</a:t>
            </a:r>
            <a:br>
              <a:rPr lang="en-US"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from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sklearn.model_selection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import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train_test_split</a:t>
            </a:r>
            <a:br>
              <a:rPr lang="en-US"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from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sklearn.ensemble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import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RandomForestClassifier</a:t>
            </a:r>
            <a:br>
              <a:rPr lang="en-US"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import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joblib</a:t>
            </a:r>
            <a:br>
              <a:rPr lang="en-US"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br>
              <a:rPr lang="en-US"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#import data</a:t>
            </a:r>
            <a:br>
              <a:rPr lang="en-US"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iris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load_iris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br>
              <a:rPr lang="en-US"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x,y</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iris.data</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iris.target</a:t>
            </a:r>
            <a:br>
              <a:rPr lang="en-US"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x_train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x_test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y_train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y_test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train_test_split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(x, y)</a:t>
            </a:r>
            <a:br>
              <a:rPr lang="en-US"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br>
              <a:rPr lang="en-US"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#train and save model</a:t>
            </a:r>
            <a:br>
              <a:rPr lang="en-US"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clr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RandomForestClassifier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br>
              <a:rPr lang="en-US"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clr.fit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x_train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y_train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br>
              <a:rPr lang="en-US"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joblib.dump</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clr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model.pkl</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compress = 9)</a:t>
            </a:r>
            <a:endParaRPr lang="en-VI"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424113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5875-6B6C-7E96-6281-94D6D746762F}"/>
              </a:ext>
            </a:extLst>
          </p:cNvPr>
          <p:cNvSpPr>
            <a:spLocks noGrp="1"/>
          </p:cNvSpPr>
          <p:nvPr>
            <p:ph type="title"/>
          </p:nvPr>
        </p:nvSpPr>
        <p:spPr/>
        <p:txBody>
          <a:bodyPr/>
          <a:lstStyle/>
          <a:p>
            <a:r>
              <a:rPr lang="en-US" dirty="0"/>
              <a:t>Let’s Code</a:t>
            </a:r>
            <a:endParaRPr lang="en-VI" dirty="0"/>
          </a:p>
        </p:txBody>
      </p:sp>
      <p:sp>
        <p:nvSpPr>
          <p:cNvPr id="3" name="Content Placeholder 2">
            <a:extLst>
              <a:ext uri="{FF2B5EF4-FFF2-40B4-BE49-F238E27FC236}">
                <a16:creationId xmlns:a16="http://schemas.microsoft.com/office/drawing/2014/main" id="{1011DDCD-E4BC-A624-46EF-28414DBE3849}"/>
              </a:ext>
            </a:extLst>
          </p:cNvPr>
          <p:cNvSpPr>
            <a:spLocks noGrp="1"/>
          </p:cNvSpPr>
          <p:nvPr>
            <p:ph idx="1"/>
          </p:nvPr>
        </p:nvSpPr>
        <p:spPr/>
        <p:txBody>
          <a:bodyPr/>
          <a:lstStyle/>
          <a:p>
            <a:r>
              <a:rPr lang="en-US" dirty="0"/>
              <a:t>Now that we have trained and saved the model, we can reimport it and convert it to an ONNX model.</a:t>
            </a:r>
            <a:endParaRPr lang="en-VI" dirty="0"/>
          </a:p>
        </p:txBody>
      </p:sp>
      <p:sp>
        <p:nvSpPr>
          <p:cNvPr id="4" name="Rectangle 3">
            <a:extLst>
              <a:ext uri="{FF2B5EF4-FFF2-40B4-BE49-F238E27FC236}">
                <a16:creationId xmlns:a16="http://schemas.microsoft.com/office/drawing/2014/main" id="{5EA13A1B-FB27-35EC-FE1D-AD7CF65151E3}"/>
              </a:ext>
            </a:extLst>
          </p:cNvPr>
          <p:cNvSpPr/>
          <p:nvPr/>
        </p:nvSpPr>
        <p:spPr>
          <a:xfrm>
            <a:off x="1724521" y="3926482"/>
            <a:ext cx="11639898" cy="42484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%%capture</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!pip install skl2onnx</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from skl2onnx import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convert_sklearn</a:t>
            </a:r>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from skl2onnx.common.data_types import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FloatTensorType</a:t>
            </a:r>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import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joblib</a:t>
            </a:r>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clr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joblib.load</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model.pkl</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initial_type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float_input</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FloatTensorType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([None, 4]))]</a:t>
            </a:r>
          </a:p>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onx</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convert_sklearn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clr</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initial_types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initial_type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with open('</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model.onnx</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wb</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as f:</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f.write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onx.SerializeToString</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endParaRPr lang="en-VI"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869292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5875-6B6C-7E96-6281-94D6D746762F}"/>
              </a:ext>
            </a:extLst>
          </p:cNvPr>
          <p:cNvSpPr>
            <a:spLocks noGrp="1"/>
          </p:cNvSpPr>
          <p:nvPr>
            <p:ph type="title"/>
          </p:nvPr>
        </p:nvSpPr>
        <p:spPr/>
        <p:txBody>
          <a:bodyPr/>
          <a:lstStyle/>
          <a:p>
            <a:r>
              <a:rPr lang="en-US" dirty="0"/>
              <a:t>Let’s Code</a:t>
            </a:r>
            <a:endParaRPr lang="en-VI" dirty="0"/>
          </a:p>
        </p:txBody>
      </p:sp>
      <p:sp>
        <p:nvSpPr>
          <p:cNvPr id="3" name="Content Placeholder 2">
            <a:extLst>
              <a:ext uri="{FF2B5EF4-FFF2-40B4-BE49-F238E27FC236}">
                <a16:creationId xmlns:a16="http://schemas.microsoft.com/office/drawing/2014/main" id="{1011DDCD-E4BC-A624-46EF-28414DBE3849}"/>
              </a:ext>
            </a:extLst>
          </p:cNvPr>
          <p:cNvSpPr>
            <a:spLocks noGrp="1"/>
          </p:cNvSpPr>
          <p:nvPr>
            <p:ph idx="1"/>
          </p:nvPr>
        </p:nvSpPr>
        <p:spPr/>
        <p:txBody>
          <a:bodyPr/>
          <a:lstStyle/>
          <a:p>
            <a:r>
              <a:rPr lang="en-US" dirty="0"/>
              <a:t>Now that we have the model in ONNX format we can import it and use it on some data to make inferences.</a:t>
            </a:r>
          </a:p>
          <a:p>
            <a:endParaRPr lang="en-US" dirty="0"/>
          </a:p>
          <a:p>
            <a:endParaRPr lang="en-US" dirty="0"/>
          </a:p>
          <a:p>
            <a:endParaRPr lang="en-US" dirty="0"/>
          </a:p>
          <a:p>
            <a:endParaRPr lang="en-US" dirty="0"/>
          </a:p>
          <a:p>
            <a:endParaRPr lang="en-US" dirty="0"/>
          </a:p>
          <a:p>
            <a:endParaRPr lang="en-US" dirty="0"/>
          </a:p>
          <a:p>
            <a:endParaRPr lang="en-US" dirty="0"/>
          </a:p>
          <a:p>
            <a:r>
              <a:rPr lang="en-US" dirty="0"/>
              <a:t>Well, you got your results by leveraging ONNX Runtime. It only took a few simple commands!</a:t>
            </a:r>
            <a:endParaRPr lang="en-VI" dirty="0"/>
          </a:p>
        </p:txBody>
      </p:sp>
      <p:sp>
        <p:nvSpPr>
          <p:cNvPr id="4" name="Rectangle 3">
            <a:extLst>
              <a:ext uri="{FF2B5EF4-FFF2-40B4-BE49-F238E27FC236}">
                <a16:creationId xmlns:a16="http://schemas.microsoft.com/office/drawing/2014/main" id="{5EA13A1B-FB27-35EC-FE1D-AD7CF65151E3}"/>
              </a:ext>
            </a:extLst>
          </p:cNvPr>
          <p:cNvSpPr/>
          <p:nvPr/>
        </p:nvSpPr>
        <p:spPr>
          <a:xfrm>
            <a:off x="1627114" y="3530438"/>
            <a:ext cx="11639898" cy="42484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%%capture</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!pip install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onnxruntime</a:t>
            </a:r>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import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onnxruntime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as rt</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import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numpy</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as np</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data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np.array</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([[5.4, 6.3, 2.6, 7.4], [3.4, 6.2, 7.4, 2.3],[5.2, 6.4, 4.2,5.6]])</a:t>
            </a:r>
          </a:p>
          <a:p>
            <a:endPar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sess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rt.InferenceSession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model.onnx</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p>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input_name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sess.get_inputs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()[0].name</a:t>
            </a:r>
          </a:p>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label_name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sess.get_outputs</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()[0].name</a:t>
            </a:r>
          </a:p>
          <a:p>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pred_onx</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sess.run</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label_name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input_name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data.astype</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(np.float32)})[0]</a:t>
            </a:r>
          </a:p>
          <a:p>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print(</a:t>
            </a:r>
            <a:r>
              <a:rPr lang="en-US"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pred_onx</a:t>
            </a:r>
            <a:r>
              <a:rPr lang="en-US"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endParaRPr lang="en-VI"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8340380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S_NET" val="3.1.32"/>
  <p:tag name="AS_OS" val="Unix 5.4.0.1094"/>
  <p:tag name="AS_RELEASE_DATE" val="2022.06.14"/>
  <p:tag name="AS_TITLE" val="Aspose.Slides for .NET Standard 2.0"/>
  <p:tag name="AS_VERSION" val="22.6"/>
</p:tagLst>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otalTime>313</TotalTime>
  <Words>2279</Words>
  <Application>Microsoft Office PowerPoint</Application>
  <PresentationFormat>Custom</PresentationFormat>
  <Paragraphs>235</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-apple-system</vt:lpstr>
      <vt:lpstr>Arial</vt:lpstr>
      <vt:lpstr>Arial MT</vt:lpstr>
      <vt:lpstr>Calibri</vt:lpstr>
      <vt:lpstr>Calibri Light</vt:lpstr>
      <vt:lpstr>Cascadia Code</vt:lpstr>
      <vt:lpstr>poppins-semibold</vt:lpstr>
      <vt:lpstr>Segoe UI</vt:lpstr>
      <vt:lpstr>Trebuchet MS</vt:lpstr>
      <vt:lpstr>2018</vt:lpstr>
      <vt:lpstr>ONNX</vt:lpstr>
      <vt:lpstr>What is ONNX</vt:lpstr>
      <vt:lpstr>Why ONNX ?</vt:lpstr>
      <vt:lpstr>ONNX Runtime </vt:lpstr>
      <vt:lpstr>ONNX Runtime </vt:lpstr>
      <vt:lpstr>ONNX Runtime </vt:lpstr>
      <vt:lpstr>Let’s Code</vt:lpstr>
      <vt:lpstr>Let’s Code</vt:lpstr>
      <vt:lpstr>Let’s Code</vt:lpstr>
      <vt:lpstr>ONNX_Lab_01</vt:lpstr>
      <vt:lpstr>Deep Learning Frameworks</vt:lpstr>
      <vt:lpstr>Pytorch Introduction</vt:lpstr>
      <vt:lpstr>Tensorflow Introduction</vt:lpstr>
      <vt:lpstr>Research to Production</vt:lpstr>
      <vt:lpstr>Merge Frameworks</vt:lpstr>
      <vt:lpstr>Shared Model Format</vt:lpstr>
      <vt:lpstr>Let’s Code</vt:lpstr>
      <vt:lpstr>Let’s Code</vt:lpstr>
      <vt:lpstr>Let’s Code</vt:lpstr>
      <vt:lpstr>Let’s Code</vt:lpstr>
      <vt:lpstr>Let’s Code</vt:lpstr>
      <vt:lpstr>Let’s Code</vt:lpstr>
      <vt:lpstr>ONNX_Lab_02</vt:lpstr>
      <vt:lpstr>Final Thoughts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ONNX</dc:title>
  <dc:creator>Lenovo</dc:creator>
  <cp:lastModifiedBy>Smit Shah</cp:lastModifiedBy>
  <cp:revision>3</cp:revision>
  <cp:lastPrinted>2023-02-14T08:03:02Z</cp:lastPrinted>
  <dcterms:created xsi:type="dcterms:W3CDTF">2023-02-14T08:03:02Z</dcterms:created>
  <dcterms:modified xsi:type="dcterms:W3CDTF">2023-02-15T10:05:56Z</dcterms:modified>
</cp:coreProperties>
</file>