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</p:sldMasterIdLst>
  <p:notesMasterIdLst>
    <p:notesMasterId r:id="rId23"/>
  </p:notesMasterIdLst>
  <p:sldIdLst>
    <p:sldId id="599" r:id="rId4"/>
    <p:sldId id="814" r:id="rId5"/>
    <p:sldId id="3209" r:id="rId6"/>
    <p:sldId id="3208" r:id="rId7"/>
    <p:sldId id="3210" r:id="rId8"/>
    <p:sldId id="1852" r:id="rId9"/>
    <p:sldId id="3215" r:id="rId10"/>
    <p:sldId id="3212" r:id="rId11"/>
    <p:sldId id="3213" r:id="rId12"/>
    <p:sldId id="3211" r:id="rId13"/>
    <p:sldId id="3207" r:id="rId14"/>
    <p:sldId id="3219" r:id="rId15"/>
    <p:sldId id="3216" r:id="rId16"/>
    <p:sldId id="3217" r:id="rId17"/>
    <p:sldId id="3214" r:id="rId18"/>
    <p:sldId id="3218" r:id="rId19"/>
    <p:sldId id="3220" r:id="rId20"/>
    <p:sldId id="623" r:id="rId21"/>
    <p:sldId id="7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814"/>
            <p14:sldId id="3209"/>
            <p14:sldId id="3208"/>
            <p14:sldId id="3210"/>
            <p14:sldId id="1852"/>
            <p14:sldId id="3215"/>
            <p14:sldId id="3212"/>
            <p14:sldId id="3213"/>
            <p14:sldId id="3211"/>
            <p14:sldId id="3207"/>
            <p14:sldId id="3219"/>
            <p14:sldId id="3216"/>
            <p14:sldId id="3217"/>
            <p14:sldId id="3214"/>
            <p14:sldId id="3218"/>
            <p14:sldId id="3220"/>
            <p14:sldId id="623"/>
            <p14:sldId id="7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5103" autoAdjust="0"/>
  </p:normalViewPr>
  <p:slideViewPr>
    <p:cSldViewPr snapToGrid="0">
      <p:cViewPr varScale="1">
        <p:scale>
          <a:sx n="83" d="100"/>
          <a:sy n="83" d="100"/>
        </p:scale>
        <p:origin x="571" y="77"/>
      </p:cViewPr>
      <p:guideLst>
        <p:guide orient="horz" pos="2136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1D988-61E0-4A6D-B604-CFC55944D23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C0CD1A-6F78-423B-B12A-E58443B36D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Machine Learning that trains the model to come to an optimal solution for a problem by taking decision by itself.   </a:t>
          </a:r>
        </a:p>
      </dgm:t>
    </dgm:pt>
    <dgm:pt modelId="{26AFEF50-AAD7-43A9-8FFD-B29EEC42D993}" type="parTrans" cxnId="{38F97EC8-4CC0-4C5E-A403-C1111A18051D}">
      <dgm:prSet/>
      <dgm:spPr/>
      <dgm:t>
        <a:bodyPr/>
        <a:lstStyle/>
        <a:p>
          <a:endParaRPr lang="en-US"/>
        </a:p>
      </dgm:t>
    </dgm:pt>
    <dgm:pt modelId="{56885E76-7C4A-4DC1-8EC2-C7D2C11B3C18}" type="sibTrans" cxnId="{38F97EC8-4CC0-4C5E-A403-C1111A18051D}">
      <dgm:prSet/>
      <dgm:spPr/>
      <dgm:t>
        <a:bodyPr/>
        <a:lstStyle/>
        <a:p>
          <a:endParaRPr lang="en-US"/>
        </a:p>
      </dgm:t>
    </dgm:pt>
    <dgm:pt modelId="{7B78CB51-6903-466C-A8DC-245B11771D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Machine Learning that enables an agent to learn in an interactive environment by trial and error using feedback from its own actions and experiences. </a:t>
          </a:r>
        </a:p>
      </dgm:t>
    </dgm:pt>
    <dgm:pt modelId="{426BEE26-828B-4B2E-BC8B-EE3FC75A269A}" type="parTrans" cxnId="{7F7E5A0F-E05F-4B70-98E5-393CFD0530CB}">
      <dgm:prSet/>
      <dgm:spPr/>
      <dgm:t>
        <a:bodyPr/>
        <a:lstStyle/>
        <a:p>
          <a:endParaRPr lang="en-US"/>
        </a:p>
      </dgm:t>
    </dgm:pt>
    <dgm:pt modelId="{AAD4CBCB-5076-4870-AECE-000F41820E68}" type="sibTrans" cxnId="{7F7E5A0F-E05F-4B70-98E5-393CFD0530CB}">
      <dgm:prSet/>
      <dgm:spPr/>
      <dgm:t>
        <a:bodyPr/>
        <a:lstStyle/>
        <a:p>
          <a:endParaRPr lang="en-US"/>
        </a:p>
      </dgm:t>
    </dgm:pt>
    <dgm:pt modelId="{6BE42D83-B0BE-4915-B4CF-2B4F1DDAB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feedback rewards score on desired behavior or punishment on undesired one.</a:t>
          </a:r>
        </a:p>
      </dgm:t>
    </dgm:pt>
    <dgm:pt modelId="{B1FD42A4-6454-4727-B569-D2B988D8BCF7}" type="parTrans" cxnId="{A6FD33DA-A0E9-4E8F-8376-15679D83E164}">
      <dgm:prSet/>
      <dgm:spPr/>
      <dgm:t>
        <a:bodyPr/>
        <a:lstStyle/>
        <a:p>
          <a:endParaRPr lang="en-US"/>
        </a:p>
      </dgm:t>
    </dgm:pt>
    <dgm:pt modelId="{2A40BF01-D046-4C40-9C27-B2032CD8ADCB}" type="sibTrans" cxnId="{A6FD33DA-A0E9-4E8F-8376-15679D83E164}">
      <dgm:prSet/>
      <dgm:spPr/>
      <dgm:t>
        <a:bodyPr/>
        <a:lstStyle/>
        <a:p>
          <a:endParaRPr lang="en-US"/>
        </a:p>
      </dgm:t>
    </dgm:pt>
    <dgm:pt modelId="{903CE6E6-1B0F-4A76-BFCF-77DD4B4A74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all about making decisions sequentially.  </a:t>
          </a:r>
        </a:p>
      </dgm:t>
    </dgm:pt>
    <dgm:pt modelId="{D7F765B4-A24D-44EF-9263-F31C622D306B}" type="parTrans" cxnId="{A5296A1E-CD5D-4E9F-87BC-0E3D035731E0}">
      <dgm:prSet/>
      <dgm:spPr/>
      <dgm:t>
        <a:bodyPr/>
        <a:lstStyle/>
        <a:p>
          <a:endParaRPr lang="en-US"/>
        </a:p>
      </dgm:t>
    </dgm:pt>
    <dgm:pt modelId="{26008969-A3D6-425B-B57B-C52BC07697A4}" type="sibTrans" cxnId="{A5296A1E-CD5D-4E9F-87BC-0E3D035731E0}">
      <dgm:prSet/>
      <dgm:spPr/>
      <dgm:t>
        <a:bodyPr/>
        <a:lstStyle/>
        <a:p>
          <a:endParaRPr lang="en-US"/>
        </a:p>
      </dgm:t>
    </dgm:pt>
    <dgm:pt modelId="{2B3372A4-66D4-46D6-9EDB-34800B4C80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Rather than the typical ML problems such as Classification, Regression, Clustering and so on, RL is most commonly used to solve a different class of real-world problems, such as a Control task or Decision task, where you operate a system that interacts with the real world.</a:t>
          </a:r>
        </a:p>
      </dgm:t>
    </dgm:pt>
    <dgm:pt modelId="{92FA9608-1598-41E0-A5AF-D37E810EFAD4}" type="parTrans" cxnId="{32BDA4F1-D978-4CE8-9D2D-FA4C1C07EBB3}">
      <dgm:prSet/>
      <dgm:spPr/>
      <dgm:t>
        <a:bodyPr/>
        <a:lstStyle/>
        <a:p>
          <a:endParaRPr lang="en-US"/>
        </a:p>
      </dgm:t>
    </dgm:pt>
    <dgm:pt modelId="{0F15064F-5FF5-4882-BEBE-31B1FE7E6948}" type="sibTrans" cxnId="{32BDA4F1-D978-4CE8-9D2D-FA4C1C07EBB3}">
      <dgm:prSet/>
      <dgm:spPr/>
      <dgm:t>
        <a:bodyPr/>
        <a:lstStyle/>
        <a:p>
          <a:endParaRPr lang="en-US"/>
        </a:p>
      </dgm:t>
    </dgm:pt>
    <dgm:pt modelId="{EC7CB684-1B9F-47E7-9278-C884589EAD6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Learning from trial and error: A baby can touch a fire or milk and then learn from positive or negative reinforcement. Milk is good so mind registers score as +5 and fire is bad, so registers score as -5.</a:t>
          </a:r>
          <a:endParaRPr lang="en-US"/>
        </a:p>
      </dgm:t>
    </dgm:pt>
    <dgm:pt modelId="{72FB312A-B0A7-43FB-B029-54A403BE7308}" type="parTrans" cxnId="{997D8941-F3A9-4D3D-92B2-B626C9E3B50C}">
      <dgm:prSet/>
      <dgm:spPr/>
      <dgm:t>
        <a:bodyPr/>
        <a:lstStyle/>
        <a:p>
          <a:endParaRPr lang="en-US"/>
        </a:p>
      </dgm:t>
    </dgm:pt>
    <dgm:pt modelId="{D7810A94-511B-45BE-A858-F0402BBA3706}" type="sibTrans" cxnId="{997D8941-F3A9-4D3D-92B2-B626C9E3B50C}">
      <dgm:prSet/>
      <dgm:spPr/>
      <dgm:t>
        <a:bodyPr/>
        <a:lstStyle/>
        <a:p>
          <a:endParaRPr lang="en-US"/>
        </a:p>
      </dgm:t>
    </dgm:pt>
    <dgm:pt modelId="{9A1D9170-B977-4EA8-9A87-FF724226ACF8}" type="pres">
      <dgm:prSet presAssocID="{4311D988-61E0-4A6D-B604-CFC55944D23F}" presName="root" presStyleCnt="0">
        <dgm:presLayoutVars>
          <dgm:dir/>
          <dgm:resizeHandles val="exact"/>
        </dgm:presLayoutVars>
      </dgm:prSet>
      <dgm:spPr/>
    </dgm:pt>
    <dgm:pt modelId="{A04A5F75-6D63-4B07-AB85-80217838A323}" type="pres">
      <dgm:prSet presAssocID="{4AC0CD1A-6F78-423B-B12A-E58443B36DD6}" presName="compNode" presStyleCnt="0"/>
      <dgm:spPr/>
    </dgm:pt>
    <dgm:pt modelId="{63B7D62A-1501-4A4E-BF97-102DF20B241E}" type="pres">
      <dgm:prSet presAssocID="{4AC0CD1A-6F78-423B-B12A-E58443B36DD6}" presName="bgRect" presStyleLbl="bgShp" presStyleIdx="0" presStyleCnt="6"/>
      <dgm:spPr/>
    </dgm:pt>
    <dgm:pt modelId="{750C0947-208A-4042-B6EC-3A502DE1F652}" type="pres">
      <dgm:prSet presAssocID="{4AC0CD1A-6F78-423B-B12A-E58443B36DD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54A2FAE-EE37-42FB-8F00-24429039E51D}" type="pres">
      <dgm:prSet presAssocID="{4AC0CD1A-6F78-423B-B12A-E58443B36DD6}" presName="spaceRect" presStyleCnt="0"/>
      <dgm:spPr/>
    </dgm:pt>
    <dgm:pt modelId="{ED87016F-9786-44BB-94AE-23E0695B495E}" type="pres">
      <dgm:prSet presAssocID="{4AC0CD1A-6F78-423B-B12A-E58443B36DD6}" presName="parTx" presStyleLbl="revTx" presStyleIdx="0" presStyleCnt="6">
        <dgm:presLayoutVars>
          <dgm:chMax val="0"/>
          <dgm:chPref val="0"/>
        </dgm:presLayoutVars>
      </dgm:prSet>
      <dgm:spPr/>
    </dgm:pt>
    <dgm:pt modelId="{0C6B0D3D-387E-460F-AF9D-7B40A63BC4C3}" type="pres">
      <dgm:prSet presAssocID="{56885E76-7C4A-4DC1-8EC2-C7D2C11B3C18}" presName="sibTrans" presStyleCnt="0"/>
      <dgm:spPr/>
    </dgm:pt>
    <dgm:pt modelId="{B5871E8B-956E-450B-BA18-C918F367A6A5}" type="pres">
      <dgm:prSet presAssocID="{7B78CB51-6903-466C-A8DC-245B11771D44}" presName="compNode" presStyleCnt="0"/>
      <dgm:spPr/>
    </dgm:pt>
    <dgm:pt modelId="{29D252F3-0ACD-4D2F-A1BB-EF69BB080B15}" type="pres">
      <dgm:prSet presAssocID="{7B78CB51-6903-466C-A8DC-245B11771D44}" presName="bgRect" presStyleLbl="bgShp" presStyleIdx="1" presStyleCnt="6"/>
      <dgm:spPr/>
    </dgm:pt>
    <dgm:pt modelId="{3B704278-C9CA-470C-883D-ADC94AA1A931}" type="pres">
      <dgm:prSet presAssocID="{7B78CB51-6903-466C-A8DC-245B11771D4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A8EE979-5F26-465A-9099-DC0905F0851F}" type="pres">
      <dgm:prSet presAssocID="{7B78CB51-6903-466C-A8DC-245B11771D44}" presName="spaceRect" presStyleCnt="0"/>
      <dgm:spPr/>
    </dgm:pt>
    <dgm:pt modelId="{CA824EBD-731F-404B-9430-C947CFC15FD5}" type="pres">
      <dgm:prSet presAssocID="{7B78CB51-6903-466C-A8DC-245B11771D44}" presName="parTx" presStyleLbl="revTx" presStyleIdx="1" presStyleCnt="6">
        <dgm:presLayoutVars>
          <dgm:chMax val="0"/>
          <dgm:chPref val="0"/>
        </dgm:presLayoutVars>
      </dgm:prSet>
      <dgm:spPr/>
    </dgm:pt>
    <dgm:pt modelId="{313E8A08-EA36-4D57-B5A7-5F6EE315A85F}" type="pres">
      <dgm:prSet presAssocID="{AAD4CBCB-5076-4870-AECE-000F41820E68}" presName="sibTrans" presStyleCnt="0"/>
      <dgm:spPr/>
    </dgm:pt>
    <dgm:pt modelId="{917027A1-A63A-4DDF-9AF3-648D1E63DBB4}" type="pres">
      <dgm:prSet presAssocID="{6BE42D83-B0BE-4915-B4CF-2B4F1DDABD04}" presName="compNode" presStyleCnt="0"/>
      <dgm:spPr/>
    </dgm:pt>
    <dgm:pt modelId="{4A1C8E4E-8204-4028-A1DE-5B3E8C296D38}" type="pres">
      <dgm:prSet presAssocID="{6BE42D83-B0BE-4915-B4CF-2B4F1DDABD04}" presName="bgRect" presStyleLbl="bgShp" presStyleIdx="2" presStyleCnt="6"/>
      <dgm:spPr/>
    </dgm:pt>
    <dgm:pt modelId="{9F535968-F812-47E1-A97F-654A9ADF5B9F}" type="pres">
      <dgm:prSet presAssocID="{6BE42D83-B0BE-4915-B4CF-2B4F1DDABD0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15488B-CA3B-4942-937D-B7841ED8C79A}" type="pres">
      <dgm:prSet presAssocID="{6BE42D83-B0BE-4915-B4CF-2B4F1DDABD04}" presName="spaceRect" presStyleCnt="0"/>
      <dgm:spPr/>
    </dgm:pt>
    <dgm:pt modelId="{7A46A81B-F217-4C55-8A8B-3935ACE89A43}" type="pres">
      <dgm:prSet presAssocID="{6BE42D83-B0BE-4915-B4CF-2B4F1DDABD04}" presName="parTx" presStyleLbl="revTx" presStyleIdx="2" presStyleCnt="6">
        <dgm:presLayoutVars>
          <dgm:chMax val="0"/>
          <dgm:chPref val="0"/>
        </dgm:presLayoutVars>
      </dgm:prSet>
      <dgm:spPr/>
    </dgm:pt>
    <dgm:pt modelId="{6A053295-AC5F-4EE7-A38A-63D8E744D902}" type="pres">
      <dgm:prSet presAssocID="{2A40BF01-D046-4C40-9C27-B2032CD8ADCB}" presName="sibTrans" presStyleCnt="0"/>
      <dgm:spPr/>
    </dgm:pt>
    <dgm:pt modelId="{B368142F-41B6-4570-8719-B4B298A901D5}" type="pres">
      <dgm:prSet presAssocID="{903CE6E6-1B0F-4A76-BFCF-77DD4B4A7494}" presName="compNode" presStyleCnt="0"/>
      <dgm:spPr/>
    </dgm:pt>
    <dgm:pt modelId="{21624E97-2E32-4A9D-9237-B8EDB69CA30F}" type="pres">
      <dgm:prSet presAssocID="{903CE6E6-1B0F-4A76-BFCF-77DD4B4A7494}" presName="bgRect" presStyleLbl="bgShp" presStyleIdx="3" presStyleCnt="6"/>
      <dgm:spPr/>
    </dgm:pt>
    <dgm:pt modelId="{03E7441E-034F-4295-BFFE-002F39D1B560}" type="pres">
      <dgm:prSet presAssocID="{903CE6E6-1B0F-4A76-BFCF-77DD4B4A749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402AAB0-BADB-431A-BE4E-468CE5511837}" type="pres">
      <dgm:prSet presAssocID="{903CE6E6-1B0F-4A76-BFCF-77DD4B4A7494}" presName="spaceRect" presStyleCnt="0"/>
      <dgm:spPr/>
    </dgm:pt>
    <dgm:pt modelId="{C3274508-AEB5-445D-86B3-0A22DCFEA753}" type="pres">
      <dgm:prSet presAssocID="{903CE6E6-1B0F-4A76-BFCF-77DD4B4A7494}" presName="parTx" presStyleLbl="revTx" presStyleIdx="3" presStyleCnt="6">
        <dgm:presLayoutVars>
          <dgm:chMax val="0"/>
          <dgm:chPref val="0"/>
        </dgm:presLayoutVars>
      </dgm:prSet>
      <dgm:spPr/>
    </dgm:pt>
    <dgm:pt modelId="{08710763-4889-49C6-8502-55FB1F000271}" type="pres">
      <dgm:prSet presAssocID="{26008969-A3D6-425B-B57B-C52BC07697A4}" presName="sibTrans" presStyleCnt="0"/>
      <dgm:spPr/>
    </dgm:pt>
    <dgm:pt modelId="{C49DFE98-C9CD-4C22-9A85-C34FAAA624BE}" type="pres">
      <dgm:prSet presAssocID="{2B3372A4-66D4-46D6-9EDB-34800B4C804E}" presName="compNode" presStyleCnt="0"/>
      <dgm:spPr/>
    </dgm:pt>
    <dgm:pt modelId="{0D6EFEAE-AEC9-40BA-AB5E-97EDDF2B4F6B}" type="pres">
      <dgm:prSet presAssocID="{2B3372A4-66D4-46D6-9EDB-34800B4C804E}" presName="bgRect" presStyleLbl="bgShp" presStyleIdx="4" presStyleCnt="6"/>
      <dgm:spPr/>
    </dgm:pt>
    <dgm:pt modelId="{F1EEADD1-914E-441A-8351-A7284C42E438}" type="pres">
      <dgm:prSet presAssocID="{2B3372A4-66D4-46D6-9EDB-34800B4C804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32809FC-F70D-428C-A174-767A49AB9E9C}" type="pres">
      <dgm:prSet presAssocID="{2B3372A4-66D4-46D6-9EDB-34800B4C804E}" presName="spaceRect" presStyleCnt="0"/>
      <dgm:spPr/>
    </dgm:pt>
    <dgm:pt modelId="{C9A4AC3B-6120-4CAB-AB75-679D77457DE5}" type="pres">
      <dgm:prSet presAssocID="{2B3372A4-66D4-46D6-9EDB-34800B4C804E}" presName="parTx" presStyleLbl="revTx" presStyleIdx="4" presStyleCnt="6">
        <dgm:presLayoutVars>
          <dgm:chMax val="0"/>
          <dgm:chPref val="0"/>
        </dgm:presLayoutVars>
      </dgm:prSet>
      <dgm:spPr/>
    </dgm:pt>
    <dgm:pt modelId="{87438CD7-BC19-4B5B-81F6-5A99F737164B}" type="pres">
      <dgm:prSet presAssocID="{0F15064F-5FF5-4882-BEBE-31B1FE7E6948}" presName="sibTrans" presStyleCnt="0"/>
      <dgm:spPr/>
    </dgm:pt>
    <dgm:pt modelId="{96A748ED-FA29-4F42-BA86-9B0F8A882AB5}" type="pres">
      <dgm:prSet presAssocID="{EC7CB684-1B9F-47E7-9278-C884589EAD63}" presName="compNode" presStyleCnt="0"/>
      <dgm:spPr/>
    </dgm:pt>
    <dgm:pt modelId="{A8C5C072-9E72-4723-8728-7DB2C6C2B352}" type="pres">
      <dgm:prSet presAssocID="{EC7CB684-1B9F-47E7-9278-C884589EAD63}" presName="bgRect" presStyleLbl="bgShp" presStyleIdx="5" presStyleCnt="6"/>
      <dgm:spPr/>
    </dgm:pt>
    <dgm:pt modelId="{8579254F-1DD4-45CD-8AA4-93B280183F92}" type="pres">
      <dgm:prSet presAssocID="{EC7CB684-1B9F-47E7-9278-C884589EAD6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 bottle"/>
        </a:ext>
      </dgm:extLst>
    </dgm:pt>
    <dgm:pt modelId="{69FDCC02-DC78-4C23-953A-049B6E763A9F}" type="pres">
      <dgm:prSet presAssocID="{EC7CB684-1B9F-47E7-9278-C884589EAD63}" presName="spaceRect" presStyleCnt="0"/>
      <dgm:spPr/>
    </dgm:pt>
    <dgm:pt modelId="{ED21A5FE-EC6F-4713-BB5C-E4A313D43632}" type="pres">
      <dgm:prSet presAssocID="{EC7CB684-1B9F-47E7-9278-C884589EAD6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F7E5A0F-E05F-4B70-98E5-393CFD0530CB}" srcId="{4311D988-61E0-4A6D-B604-CFC55944D23F}" destId="{7B78CB51-6903-466C-A8DC-245B11771D44}" srcOrd="1" destOrd="0" parTransId="{426BEE26-828B-4B2E-BC8B-EE3FC75A269A}" sibTransId="{AAD4CBCB-5076-4870-AECE-000F41820E68}"/>
    <dgm:cxn modelId="{A5296A1E-CD5D-4E9F-87BC-0E3D035731E0}" srcId="{4311D988-61E0-4A6D-B604-CFC55944D23F}" destId="{903CE6E6-1B0F-4A76-BFCF-77DD4B4A7494}" srcOrd="3" destOrd="0" parTransId="{D7F765B4-A24D-44EF-9263-F31C622D306B}" sibTransId="{26008969-A3D6-425B-B57B-C52BC07697A4}"/>
    <dgm:cxn modelId="{273AB52F-5F59-4FC0-B41C-7A132433D568}" type="presOf" srcId="{903CE6E6-1B0F-4A76-BFCF-77DD4B4A7494}" destId="{C3274508-AEB5-445D-86B3-0A22DCFEA753}" srcOrd="0" destOrd="0" presId="urn:microsoft.com/office/officeart/2018/2/layout/IconVerticalSolidList"/>
    <dgm:cxn modelId="{AAD8593A-2353-4927-853B-DE282CB7A0B6}" type="presOf" srcId="{2B3372A4-66D4-46D6-9EDB-34800B4C804E}" destId="{C9A4AC3B-6120-4CAB-AB75-679D77457DE5}" srcOrd="0" destOrd="0" presId="urn:microsoft.com/office/officeart/2018/2/layout/IconVerticalSolidList"/>
    <dgm:cxn modelId="{FEE2FF5B-DD43-4010-A9CA-6AA068B85BD6}" type="presOf" srcId="{EC7CB684-1B9F-47E7-9278-C884589EAD63}" destId="{ED21A5FE-EC6F-4713-BB5C-E4A313D43632}" srcOrd="0" destOrd="0" presId="urn:microsoft.com/office/officeart/2018/2/layout/IconVerticalSolidList"/>
    <dgm:cxn modelId="{997D8941-F3A9-4D3D-92B2-B626C9E3B50C}" srcId="{4311D988-61E0-4A6D-B604-CFC55944D23F}" destId="{EC7CB684-1B9F-47E7-9278-C884589EAD63}" srcOrd="5" destOrd="0" parTransId="{72FB312A-B0A7-43FB-B029-54A403BE7308}" sibTransId="{D7810A94-511B-45BE-A858-F0402BBA3706}"/>
    <dgm:cxn modelId="{79551568-5434-4EC0-A4F8-1F7C338F8300}" type="presOf" srcId="{6BE42D83-B0BE-4915-B4CF-2B4F1DDABD04}" destId="{7A46A81B-F217-4C55-8A8B-3935ACE89A43}" srcOrd="0" destOrd="0" presId="urn:microsoft.com/office/officeart/2018/2/layout/IconVerticalSolidList"/>
    <dgm:cxn modelId="{CE80F976-C548-4215-94D6-F835290550FF}" type="presOf" srcId="{7B78CB51-6903-466C-A8DC-245B11771D44}" destId="{CA824EBD-731F-404B-9430-C947CFC15FD5}" srcOrd="0" destOrd="0" presId="urn:microsoft.com/office/officeart/2018/2/layout/IconVerticalSolidList"/>
    <dgm:cxn modelId="{46F2537F-BE9D-4517-ADCF-C2D1B4CCA6A0}" type="presOf" srcId="{4311D988-61E0-4A6D-B604-CFC55944D23F}" destId="{9A1D9170-B977-4EA8-9A87-FF724226ACF8}" srcOrd="0" destOrd="0" presId="urn:microsoft.com/office/officeart/2018/2/layout/IconVerticalSolidList"/>
    <dgm:cxn modelId="{DD852F9B-9A1C-4DC2-A040-9BC9016ECCC5}" type="presOf" srcId="{4AC0CD1A-6F78-423B-B12A-E58443B36DD6}" destId="{ED87016F-9786-44BB-94AE-23E0695B495E}" srcOrd="0" destOrd="0" presId="urn:microsoft.com/office/officeart/2018/2/layout/IconVerticalSolidList"/>
    <dgm:cxn modelId="{38F97EC8-4CC0-4C5E-A403-C1111A18051D}" srcId="{4311D988-61E0-4A6D-B604-CFC55944D23F}" destId="{4AC0CD1A-6F78-423B-B12A-E58443B36DD6}" srcOrd="0" destOrd="0" parTransId="{26AFEF50-AAD7-43A9-8FFD-B29EEC42D993}" sibTransId="{56885E76-7C4A-4DC1-8EC2-C7D2C11B3C18}"/>
    <dgm:cxn modelId="{A6FD33DA-A0E9-4E8F-8376-15679D83E164}" srcId="{4311D988-61E0-4A6D-B604-CFC55944D23F}" destId="{6BE42D83-B0BE-4915-B4CF-2B4F1DDABD04}" srcOrd="2" destOrd="0" parTransId="{B1FD42A4-6454-4727-B569-D2B988D8BCF7}" sibTransId="{2A40BF01-D046-4C40-9C27-B2032CD8ADCB}"/>
    <dgm:cxn modelId="{32BDA4F1-D978-4CE8-9D2D-FA4C1C07EBB3}" srcId="{4311D988-61E0-4A6D-B604-CFC55944D23F}" destId="{2B3372A4-66D4-46D6-9EDB-34800B4C804E}" srcOrd="4" destOrd="0" parTransId="{92FA9608-1598-41E0-A5AF-D37E810EFAD4}" sibTransId="{0F15064F-5FF5-4882-BEBE-31B1FE7E6948}"/>
    <dgm:cxn modelId="{DB22DEB7-E162-4333-A6DE-4DCE1724F418}" type="presParOf" srcId="{9A1D9170-B977-4EA8-9A87-FF724226ACF8}" destId="{A04A5F75-6D63-4B07-AB85-80217838A323}" srcOrd="0" destOrd="0" presId="urn:microsoft.com/office/officeart/2018/2/layout/IconVerticalSolidList"/>
    <dgm:cxn modelId="{C6B3290F-E350-4E0F-BA22-CF1408FEE27D}" type="presParOf" srcId="{A04A5F75-6D63-4B07-AB85-80217838A323}" destId="{63B7D62A-1501-4A4E-BF97-102DF20B241E}" srcOrd="0" destOrd="0" presId="urn:microsoft.com/office/officeart/2018/2/layout/IconVerticalSolidList"/>
    <dgm:cxn modelId="{22DFB18A-3CA4-4534-8DC3-37795F86123E}" type="presParOf" srcId="{A04A5F75-6D63-4B07-AB85-80217838A323}" destId="{750C0947-208A-4042-B6EC-3A502DE1F652}" srcOrd="1" destOrd="0" presId="urn:microsoft.com/office/officeart/2018/2/layout/IconVerticalSolidList"/>
    <dgm:cxn modelId="{5FA94663-3524-4B53-8E17-9498A795B6A3}" type="presParOf" srcId="{A04A5F75-6D63-4B07-AB85-80217838A323}" destId="{A54A2FAE-EE37-42FB-8F00-24429039E51D}" srcOrd="2" destOrd="0" presId="urn:microsoft.com/office/officeart/2018/2/layout/IconVerticalSolidList"/>
    <dgm:cxn modelId="{609C5A78-07D8-4EDA-8F7D-FCE7627544DA}" type="presParOf" srcId="{A04A5F75-6D63-4B07-AB85-80217838A323}" destId="{ED87016F-9786-44BB-94AE-23E0695B495E}" srcOrd="3" destOrd="0" presId="urn:microsoft.com/office/officeart/2018/2/layout/IconVerticalSolidList"/>
    <dgm:cxn modelId="{354EAF35-0AC7-4E4B-8B69-D1F8509DE072}" type="presParOf" srcId="{9A1D9170-B977-4EA8-9A87-FF724226ACF8}" destId="{0C6B0D3D-387E-460F-AF9D-7B40A63BC4C3}" srcOrd="1" destOrd="0" presId="urn:microsoft.com/office/officeart/2018/2/layout/IconVerticalSolidList"/>
    <dgm:cxn modelId="{82424863-033B-476A-A89B-223654A37610}" type="presParOf" srcId="{9A1D9170-B977-4EA8-9A87-FF724226ACF8}" destId="{B5871E8B-956E-450B-BA18-C918F367A6A5}" srcOrd="2" destOrd="0" presId="urn:microsoft.com/office/officeart/2018/2/layout/IconVerticalSolidList"/>
    <dgm:cxn modelId="{8245AFF6-BFE2-4CF5-AD3C-060F64CEC2B4}" type="presParOf" srcId="{B5871E8B-956E-450B-BA18-C918F367A6A5}" destId="{29D252F3-0ACD-4D2F-A1BB-EF69BB080B15}" srcOrd="0" destOrd="0" presId="urn:microsoft.com/office/officeart/2018/2/layout/IconVerticalSolidList"/>
    <dgm:cxn modelId="{8B7064CA-4C10-4621-BFFF-2D7EC579F714}" type="presParOf" srcId="{B5871E8B-956E-450B-BA18-C918F367A6A5}" destId="{3B704278-C9CA-470C-883D-ADC94AA1A931}" srcOrd="1" destOrd="0" presId="urn:microsoft.com/office/officeart/2018/2/layout/IconVerticalSolidList"/>
    <dgm:cxn modelId="{CB171D74-4B69-4CCB-AAD5-D8C738F6957B}" type="presParOf" srcId="{B5871E8B-956E-450B-BA18-C918F367A6A5}" destId="{8A8EE979-5F26-465A-9099-DC0905F0851F}" srcOrd="2" destOrd="0" presId="urn:microsoft.com/office/officeart/2018/2/layout/IconVerticalSolidList"/>
    <dgm:cxn modelId="{69DFCD2D-8F5B-4431-AB70-4A284AB8EF31}" type="presParOf" srcId="{B5871E8B-956E-450B-BA18-C918F367A6A5}" destId="{CA824EBD-731F-404B-9430-C947CFC15FD5}" srcOrd="3" destOrd="0" presId="urn:microsoft.com/office/officeart/2018/2/layout/IconVerticalSolidList"/>
    <dgm:cxn modelId="{C12A5F4C-BD41-455B-B332-2C0951913C22}" type="presParOf" srcId="{9A1D9170-B977-4EA8-9A87-FF724226ACF8}" destId="{313E8A08-EA36-4D57-B5A7-5F6EE315A85F}" srcOrd="3" destOrd="0" presId="urn:microsoft.com/office/officeart/2018/2/layout/IconVerticalSolidList"/>
    <dgm:cxn modelId="{79789FA9-B67C-4D59-9C86-8E235593B7E7}" type="presParOf" srcId="{9A1D9170-B977-4EA8-9A87-FF724226ACF8}" destId="{917027A1-A63A-4DDF-9AF3-648D1E63DBB4}" srcOrd="4" destOrd="0" presId="urn:microsoft.com/office/officeart/2018/2/layout/IconVerticalSolidList"/>
    <dgm:cxn modelId="{CC9FD035-3E0B-42CD-9909-B1C58663F172}" type="presParOf" srcId="{917027A1-A63A-4DDF-9AF3-648D1E63DBB4}" destId="{4A1C8E4E-8204-4028-A1DE-5B3E8C296D38}" srcOrd="0" destOrd="0" presId="urn:microsoft.com/office/officeart/2018/2/layout/IconVerticalSolidList"/>
    <dgm:cxn modelId="{7559CEFA-5AA7-405F-921F-9BF2B38E1AAE}" type="presParOf" srcId="{917027A1-A63A-4DDF-9AF3-648D1E63DBB4}" destId="{9F535968-F812-47E1-A97F-654A9ADF5B9F}" srcOrd="1" destOrd="0" presId="urn:microsoft.com/office/officeart/2018/2/layout/IconVerticalSolidList"/>
    <dgm:cxn modelId="{5FC0640E-C093-40DC-AAD5-E5CF07FB011F}" type="presParOf" srcId="{917027A1-A63A-4DDF-9AF3-648D1E63DBB4}" destId="{6115488B-CA3B-4942-937D-B7841ED8C79A}" srcOrd="2" destOrd="0" presId="urn:microsoft.com/office/officeart/2018/2/layout/IconVerticalSolidList"/>
    <dgm:cxn modelId="{AAA6476E-AE0B-4936-B541-F2D83D34C932}" type="presParOf" srcId="{917027A1-A63A-4DDF-9AF3-648D1E63DBB4}" destId="{7A46A81B-F217-4C55-8A8B-3935ACE89A43}" srcOrd="3" destOrd="0" presId="urn:microsoft.com/office/officeart/2018/2/layout/IconVerticalSolidList"/>
    <dgm:cxn modelId="{67A6E4C6-BDB5-4DBF-967A-86D3B232959B}" type="presParOf" srcId="{9A1D9170-B977-4EA8-9A87-FF724226ACF8}" destId="{6A053295-AC5F-4EE7-A38A-63D8E744D902}" srcOrd="5" destOrd="0" presId="urn:microsoft.com/office/officeart/2018/2/layout/IconVerticalSolidList"/>
    <dgm:cxn modelId="{5800356C-FFC8-496F-9817-2F1853297DD4}" type="presParOf" srcId="{9A1D9170-B977-4EA8-9A87-FF724226ACF8}" destId="{B368142F-41B6-4570-8719-B4B298A901D5}" srcOrd="6" destOrd="0" presId="urn:microsoft.com/office/officeart/2018/2/layout/IconVerticalSolidList"/>
    <dgm:cxn modelId="{296BBEA2-7602-4A25-95F9-A2C63C808486}" type="presParOf" srcId="{B368142F-41B6-4570-8719-B4B298A901D5}" destId="{21624E97-2E32-4A9D-9237-B8EDB69CA30F}" srcOrd="0" destOrd="0" presId="urn:microsoft.com/office/officeart/2018/2/layout/IconVerticalSolidList"/>
    <dgm:cxn modelId="{78C73F55-167F-4F0E-A4E4-C4BB3D6251D1}" type="presParOf" srcId="{B368142F-41B6-4570-8719-B4B298A901D5}" destId="{03E7441E-034F-4295-BFFE-002F39D1B560}" srcOrd="1" destOrd="0" presId="urn:microsoft.com/office/officeart/2018/2/layout/IconVerticalSolidList"/>
    <dgm:cxn modelId="{F61292E5-84D5-4EB5-8122-19A5C75B6A60}" type="presParOf" srcId="{B368142F-41B6-4570-8719-B4B298A901D5}" destId="{8402AAB0-BADB-431A-BE4E-468CE5511837}" srcOrd="2" destOrd="0" presId="urn:microsoft.com/office/officeart/2018/2/layout/IconVerticalSolidList"/>
    <dgm:cxn modelId="{5F5B391F-7F39-4CCA-831A-2430FC36F3B2}" type="presParOf" srcId="{B368142F-41B6-4570-8719-B4B298A901D5}" destId="{C3274508-AEB5-445D-86B3-0A22DCFEA753}" srcOrd="3" destOrd="0" presId="urn:microsoft.com/office/officeart/2018/2/layout/IconVerticalSolidList"/>
    <dgm:cxn modelId="{F9555180-815A-41F2-820D-5FCD3DA30164}" type="presParOf" srcId="{9A1D9170-B977-4EA8-9A87-FF724226ACF8}" destId="{08710763-4889-49C6-8502-55FB1F000271}" srcOrd="7" destOrd="0" presId="urn:microsoft.com/office/officeart/2018/2/layout/IconVerticalSolidList"/>
    <dgm:cxn modelId="{E877F1BB-66AE-4C62-B7AD-9A29DF22AB0C}" type="presParOf" srcId="{9A1D9170-B977-4EA8-9A87-FF724226ACF8}" destId="{C49DFE98-C9CD-4C22-9A85-C34FAAA624BE}" srcOrd="8" destOrd="0" presId="urn:microsoft.com/office/officeart/2018/2/layout/IconVerticalSolidList"/>
    <dgm:cxn modelId="{950C3D0E-561A-40A4-9AD6-AB995203CE57}" type="presParOf" srcId="{C49DFE98-C9CD-4C22-9A85-C34FAAA624BE}" destId="{0D6EFEAE-AEC9-40BA-AB5E-97EDDF2B4F6B}" srcOrd="0" destOrd="0" presId="urn:microsoft.com/office/officeart/2018/2/layout/IconVerticalSolidList"/>
    <dgm:cxn modelId="{1C41E3BD-019B-4D42-8B43-BE184320C7EA}" type="presParOf" srcId="{C49DFE98-C9CD-4C22-9A85-C34FAAA624BE}" destId="{F1EEADD1-914E-441A-8351-A7284C42E438}" srcOrd="1" destOrd="0" presId="urn:microsoft.com/office/officeart/2018/2/layout/IconVerticalSolidList"/>
    <dgm:cxn modelId="{857B358E-EB94-45B2-A6A1-D182A029D172}" type="presParOf" srcId="{C49DFE98-C9CD-4C22-9A85-C34FAAA624BE}" destId="{F32809FC-F70D-428C-A174-767A49AB9E9C}" srcOrd="2" destOrd="0" presId="urn:microsoft.com/office/officeart/2018/2/layout/IconVerticalSolidList"/>
    <dgm:cxn modelId="{B804364D-BFEF-4E03-8C3A-CB0BF6485874}" type="presParOf" srcId="{C49DFE98-C9CD-4C22-9A85-C34FAAA624BE}" destId="{C9A4AC3B-6120-4CAB-AB75-679D77457DE5}" srcOrd="3" destOrd="0" presId="urn:microsoft.com/office/officeart/2018/2/layout/IconVerticalSolidList"/>
    <dgm:cxn modelId="{CAFB534D-CADA-47C5-9FD1-4667360E93E8}" type="presParOf" srcId="{9A1D9170-B977-4EA8-9A87-FF724226ACF8}" destId="{87438CD7-BC19-4B5B-81F6-5A99F737164B}" srcOrd="9" destOrd="0" presId="urn:microsoft.com/office/officeart/2018/2/layout/IconVerticalSolidList"/>
    <dgm:cxn modelId="{91A256B7-6F11-4CE6-8D7D-2138494390A5}" type="presParOf" srcId="{9A1D9170-B977-4EA8-9A87-FF724226ACF8}" destId="{96A748ED-FA29-4F42-BA86-9B0F8A882AB5}" srcOrd="10" destOrd="0" presId="urn:microsoft.com/office/officeart/2018/2/layout/IconVerticalSolidList"/>
    <dgm:cxn modelId="{9302536E-624E-43F7-9B89-3803E7F75248}" type="presParOf" srcId="{96A748ED-FA29-4F42-BA86-9B0F8A882AB5}" destId="{A8C5C072-9E72-4723-8728-7DB2C6C2B352}" srcOrd="0" destOrd="0" presId="urn:microsoft.com/office/officeart/2018/2/layout/IconVerticalSolidList"/>
    <dgm:cxn modelId="{FA88E27F-F276-432A-BB7D-D0E39A2C47C2}" type="presParOf" srcId="{96A748ED-FA29-4F42-BA86-9B0F8A882AB5}" destId="{8579254F-1DD4-45CD-8AA4-93B280183F92}" srcOrd="1" destOrd="0" presId="urn:microsoft.com/office/officeart/2018/2/layout/IconVerticalSolidList"/>
    <dgm:cxn modelId="{FAD481FF-0C65-445D-9367-B586D69FEACA}" type="presParOf" srcId="{96A748ED-FA29-4F42-BA86-9B0F8A882AB5}" destId="{69FDCC02-DC78-4C23-953A-049B6E763A9F}" srcOrd="2" destOrd="0" presId="urn:microsoft.com/office/officeart/2018/2/layout/IconVerticalSolidList"/>
    <dgm:cxn modelId="{5520250C-96E7-4854-9730-BD47F6DE06EB}" type="presParOf" srcId="{96A748ED-FA29-4F42-BA86-9B0F8A882AB5}" destId="{ED21A5FE-EC6F-4713-BB5C-E4A313D436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09B2C3-FAE8-4C5F-8DDA-048DCF15C11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0EA9B6-2E5C-4657-AB8B-059F5A902060}">
      <dgm:prSet/>
      <dgm:spPr/>
      <dgm:t>
        <a:bodyPr/>
        <a:lstStyle/>
        <a:p>
          <a:r>
            <a:rPr lang="en-US"/>
            <a:t>Enterprise Resource Management:</a:t>
          </a:r>
        </a:p>
      </dgm:t>
    </dgm:pt>
    <dgm:pt modelId="{872D5B8C-232D-4DA3-801F-6BB99149B999}" type="parTrans" cxnId="{B08427C1-620C-49D4-B041-B865AD3B5D0E}">
      <dgm:prSet/>
      <dgm:spPr/>
      <dgm:t>
        <a:bodyPr/>
        <a:lstStyle/>
        <a:p>
          <a:endParaRPr lang="en-US"/>
        </a:p>
      </dgm:t>
    </dgm:pt>
    <dgm:pt modelId="{B0E319F5-3223-483E-858D-8D3474177F4B}" type="sibTrans" cxnId="{B08427C1-620C-49D4-B041-B865AD3B5D0E}">
      <dgm:prSet/>
      <dgm:spPr/>
      <dgm:t>
        <a:bodyPr/>
        <a:lstStyle/>
        <a:p>
          <a:endParaRPr lang="en-US"/>
        </a:p>
      </dgm:t>
    </dgm:pt>
    <dgm:pt modelId="{52A72127-4464-4E68-B504-93CC8CFB945E}">
      <dgm:prSet/>
      <dgm:spPr/>
      <dgm:t>
        <a:bodyPr/>
        <a:lstStyle/>
        <a:p>
          <a:r>
            <a:rPr lang="en-US"/>
            <a:t>Reinforcement learning algorithms can allocate limited resources to different tasks if there is an overall goal it is trying to achieve. A goal in this circumstance would be to save time or conserve resources.</a:t>
          </a:r>
        </a:p>
      </dgm:t>
    </dgm:pt>
    <dgm:pt modelId="{CD237254-5B88-43AD-B92E-4B8C586E3070}" type="parTrans" cxnId="{04D79C85-B0C7-4BBD-8A24-AD439C290265}">
      <dgm:prSet/>
      <dgm:spPr/>
      <dgm:t>
        <a:bodyPr/>
        <a:lstStyle/>
        <a:p>
          <a:endParaRPr lang="en-US"/>
        </a:p>
      </dgm:t>
    </dgm:pt>
    <dgm:pt modelId="{E1494158-9963-4C1D-8911-C9CCA667676C}" type="sibTrans" cxnId="{04D79C85-B0C7-4BBD-8A24-AD439C290265}">
      <dgm:prSet/>
      <dgm:spPr/>
      <dgm:t>
        <a:bodyPr/>
        <a:lstStyle/>
        <a:p>
          <a:endParaRPr lang="en-US"/>
        </a:p>
      </dgm:t>
    </dgm:pt>
    <dgm:pt modelId="{FC56A11C-1320-4B35-A7D2-2C4A584705EC}">
      <dgm:prSet/>
      <dgm:spPr/>
      <dgm:t>
        <a:bodyPr/>
        <a:lstStyle/>
        <a:p>
          <a:r>
            <a:rPr lang="en-US"/>
            <a:t>Robotics:</a:t>
          </a:r>
        </a:p>
      </dgm:t>
    </dgm:pt>
    <dgm:pt modelId="{03052665-9E9C-4202-AF6A-26AF9A5B460F}" type="parTrans" cxnId="{2F394A02-6024-402B-A843-BC3601B4F43F}">
      <dgm:prSet/>
      <dgm:spPr/>
      <dgm:t>
        <a:bodyPr/>
        <a:lstStyle/>
        <a:p>
          <a:endParaRPr lang="en-US"/>
        </a:p>
      </dgm:t>
    </dgm:pt>
    <dgm:pt modelId="{49FEF2DE-5B1B-4BAD-A0E4-6858E3E5A43B}" type="sibTrans" cxnId="{2F394A02-6024-402B-A843-BC3601B4F43F}">
      <dgm:prSet/>
      <dgm:spPr/>
      <dgm:t>
        <a:bodyPr/>
        <a:lstStyle/>
        <a:p>
          <a:endParaRPr lang="en-US"/>
        </a:p>
      </dgm:t>
    </dgm:pt>
    <dgm:pt modelId="{1E5FE13D-9F3F-4D02-9482-3AAE8380ADF3}">
      <dgm:prSet/>
      <dgm:spPr/>
      <dgm:t>
        <a:bodyPr/>
        <a:lstStyle/>
        <a:p>
          <a:r>
            <a:rPr lang="en-US" dirty="0"/>
            <a:t>Reinforcement Learning can provide robots in an Industry with the ability to learn tasks a human teacher cannot demonstrate, to adapt a learned skill to a new task or to achieve optimization despite a lack of analytic formulation available.  Operating drones and auto-driven vehicles. </a:t>
          </a:r>
        </a:p>
      </dgm:t>
    </dgm:pt>
    <dgm:pt modelId="{0518ADD6-1E7C-47FE-80C2-7D7333AE9D4A}" type="parTrans" cxnId="{83A9750A-63D7-43B3-B867-8299BF1B3479}">
      <dgm:prSet/>
      <dgm:spPr/>
      <dgm:t>
        <a:bodyPr/>
        <a:lstStyle/>
        <a:p>
          <a:endParaRPr lang="en-US"/>
        </a:p>
      </dgm:t>
    </dgm:pt>
    <dgm:pt modelId="{9A1E0FD3-FD9F-412A-A81C-4CD3A1F6D503}" type="sibTrans" cxnId="{83A9750A-63D7-43B3-B867-8299BF1B3479}">
      <dgm:prSet/>
      <dgm:spPr/>
      <dgm:t>
        <a:bodyPr/>
        <a:lstStyle/>
        <a:p>
          <a:endParaRPr lang="en-US"/>
        </a:p>
      </dgm:t>
    </dgm:pt>
    <dgm:pt modelId="{6C8EB8D6-A485-4CBE-91A9-A1C9D278E08B}">
      <dgm:prSet/>
      <dgm:spPr/>
      <dgm:t>
        <a:bodyPr/>
        <a:lstStyle/>
        <a:p>
          <a:r>
            <a:rPr lang="en-US"/>
            <a:t>Personalized Recommendations:</a:t>
          </a:r>
        </a:p>
      </dgm:t>
    </dgm:pt>
    <dgm:pt modelId="{DF300C9A-B6CB-416E-92C9-71C1280E594F}" type="parTrans" cxnId="{BBEF892C-BD90-4BCF-B43F-02165F230B72}">
      <dgm:prSet/>
      <dgm:spPr/>
      <dgm:t>
        <a:bodyPr/>
        <a:lstStyle/>
        <a:p>
          <a:endParaRPr lang="en-US"/>
        </a:p>
      </dgm:t>
    </dgm:pt>
    <dgm:pt modelId="{6996C6E8-95CD-4F09-B101-3D98BD85C177}" type="sibTrans" cxnId="{BBEF892C-BD90-4BCF-B43F-02165F230B72}">
      <dgm:prSet/>
      <dgm:spPr/>
      <dgm:t>
        <a:bodyPr/>
        <a:lstStyle/>
        <a:p>
          <a:endParaRPr lang="en-US"/>
        </a:p>
      </dgm:t>
    </dgm:pt>
    <dgm:pt modelId="{89C6435A-94ED-4DE1-8D53-948ECBD3F89C}">
      <dgm:prSet/>
      <dgm:spPr/>
      <dgm:t>
        <a:bodyPr/>
        <a:lstStyle/>
        <a:p>
          <a:r>
            <a:rPr lang="en-US" dirty="0"/>
            <a:t>Reinforcement learning algorithms can allocate positive scores for likings/positive sentiments in tweets and obviously negative scores for disliking/negative sentiments and accordingly try to achieve overall goal of best choice.  Also, Ad Recommendation system, Ads are shown based on previous purchase or recent clicks.</a:t>
          </a:r>
        </a:p>
      </dgm:t>
    </dgm:pt>
    <dgm:pt modelId="{6CA5C57F-0FAF-4FE3-BDBE-57B98868CC47}" type="parTrans" cxnId="{EF616844-704C-4DDE-9056-C12E5ABBB8C5}">
      <dgm:prSet/>
      <dgm:spPr/>
      <dgm:t>
        <a:bodyPr/>
        <a:lstStyle/>
        <a:p>
          <a:endParaRPr lang="en-US"/>
        </a:p>
      </dgm:t>
    </dgm:pt>
    <dgm:pt modelId="{06DDC3E3-2D6B-47F1-9C22-A7E24F8E5C4B}" type="sibTrans" cxnId="{EF616844-704C-4DDE-9056-C12E5ABBB8C5}">
      <dgm:prSet/>
      <dgm:spPr/>
      <dgm:t>
        <a:bodyPr/>
        <a:lstStyle/>
        <a:p>
          <a:endParaRPr lang="en-US"/>
        </a:p>
      </dgm:t>
    </dgm:pt>
    <dgm:pt modelId="{43CA8C9A-B731-4E60-A571-DDB191F9184D}">
      <dgm:prSet/>
      <dgm:spPr/>
      <dgm:t>
        <a:bodyPr/>
        <a:lstStyle/>
        <a:p>
          <a:r>
            <a:rPr lang="en-US"/>
            <a:t>Other use cases…</a:t>
          </a:r>
        </a:p>
      </dgm:t>
    </dgm:pt>
    <dgm:pt modelId="{A2D7AF07-91DE-4421-B426-6319684F2A12}" type="parTrans" cxnId="{27C05974-8086-4095-9E9A-2D001F33224D}">
      <dgm:prSet/>
      <dgm:spPr/>
      <dgm:t>
        <a:bodyPr/>
        <a:lstStyle/>
        <a:p>
          <a:endParaRPr lang="en-US"/>
        </a:p>
      </dgm:t>
    </dgm:pt>
    <dgm:pt modelId="{E6F3B62D-8D3C-4F05-9903-FB5E88BF2FF3}" type="sibTrans" cxnId="{27C05974-8086-4095-9E9A-2D001F33224D}">
      <dgm:prSet/>
      <dgm:spPr/>
      <dgm:t>
        <a:bodyPr/>
        <a:lstStyle/>
        <a:p>
          <a:endParaRPr lang="en-US"/>
        </a:p>
      </dgm:t>
    </dgm:pt>
    <dgm:pt modelId="{E5EA204B-09A0-400D-BAE6-B2AAA697DFB6}">
      <dgm:prSet/>
      <dgm:spPr/>
      <dgm:t>
        <a:bodyPr/>
        <a:lstStyle/>
        <a:p>
          <a:r>
            <a:rPr lang="en-US"/>
            <a:t>Operations Research </a:t>
          </a:r>
        </a:p>
      </dgm:t>
    </dgm:pt>
    <dgm:pt modelId="{12AA9F4D-B076-4AF9-9CEE-C9C987FEF8E3}" type="parTrans" cxnId="{DEDD0EFD-226E-45EB-9486-CC84AF6CF8F5}">
      <dgm:prSet/>
      <dgm:spPr/>
      <dgm:t>
        <a:bodyPr/>
        <a:lstStyle/>
        <a:p>
          <a:endParaRPr lang="en-US"/>
        </a:p>
      </dgm:t>
    </dgm:pt>
    <dgm:pt modelId="{AECDAEE4-269D-43C8-BC6C-64F2C0E9676C}" type="sibTrans" cxnId="{DEDD0EFD-226E-45EB-9486-CC84AF6CF8F5}">
      <dgm:prSet/>
      <dgm:spPr/>
      <dgm:t>
        <a:bodyPr/>
        <a:lstStyle/>
        <a:p>
          <a:endParaRPr lang="en-US"/>
        </a:p>
      </dgm:t>
    </dgm:pt>
    <dgm:pt modelId="{4FDD3D7E-BEF5-492A-9504-A5CF04E697DF}">
      <dgm:prSet/>
      <dgm:spPr/>
      <dgm:t>
        <a:bodyPr/>
        <a:lstStyle/>
        <a:p>
          <a:r>
            <a:rPr lang="en-US"/>
            <a:t>Game theory</a:t>
          </a:r>
        </a:p>
      </dgm:t>
    </dgm:pt>
    <dgm:pt modelId="{17FF6E63-C11F-4E5F-BE6F-641707E443C8}" type="parTrans" cxnId="{8721CB96-8F9C-4BB1-92F8-AED6748375AA}">
      <dgm:prSet/>
      <dgm:spPr/>
      <dgm:t>
        <a:bodyPr/>
        <a:lstStyle/>
        <a:p>
          <a:endParaRPr lang="en-US"/>
        </a:p>
      </dgm:t>
    </dgm:pt>
    <dgm:pt modelId="{6F786DFD-BB72-413A-AC4D-CF4F980BE55F}" type="sibTrans" cxnId="{8721CB96-8F9C-4BB1-92F8-AED6748375AA}">
      <dgm:prSet/>
      <dgm:spPr/>
      <dgm:t>
        <a:bodyPr/>
        <a:lstStyle/>
        <a:p>
          <a:endParaRPr lang="en-US"/>
        </a:p>
      </dgm:t>
    </dgm:pt>
    <dgm:pt modelId="{FCDD75E0-EF5E-4367-A90E-47D3E0180436}">
      <dgm:prSet/>
      <dgm:spPr/>
      <dgm:t>
        <a:bodyPr/>
        <a:lstStyle/>
        <a:p>
          <a:r>
            <a:rPr lang="en-US"/>
            <a:t>Information Theory</a:t>
          </a:r>
        </a:p>
      </dgm:t>
    </dgm:pt>
    <dgm:pt modelId="{8A21823C-C4EC-4946-A95F-71E4636FFEDD}" type="parTrans" cxnId="{D884D78F-B413-4AB5-8645-E997E0C7CE3F}">
      <dgm:prSet/>
      <dgm:spPr/>
      <dgm:t>
        <a:bodyPr/>
        <a:lstStyle/>
        <a:p>
          <a:endParaRPr lang="en-US"/>
        </a:p>
      </dgm:t>
    </dgm:pt>
    <dgm:pt modelId="{1EB0A04D-13F2-48C0-8BC8-95C49641E1EB}" type="sibTrans" cxnId="{D884D78F-B413-4AB5-8645-E997E0C7CE3F}">
      <dgm:prSet/>
      <dgm:spPr/>
      <dgm:t>
        <a:bodyPr/>
        <a:lstStyle/>
        <a:p>
          <a:endParaRPr lang="en-US"/>
        </a:p>
      </dgm:t>
    </dgm:pt>
    <dgm:pt modelId="{F43FC653-C866-4ED9-84CA-5A4D4B609011}">
      <dgm:prSet/>
      <dgm:spPr/>
      <dgm:t>
        <a:bodyPr/>
        <a:lstStyle/>
        <a:p>
          <a:r>
            <a:rPr lang="en-US"/>
            <a:t>Control Theory</a:t>
          </a:r>
        </a:p>
      </dgm:t>
    </dgm:pt>
    <dgm:pt modelId="{205F6C19-0E7C-4958-B61E-653C5D0B5397}" type="parTrans" cxnId="{A278FE9F-406F-4B86-9719-0D51D5533BD7}">
      <dgm:prSet/>
      <dgm:spPr/>
      <dgm:t>
        <a:bodyPr/>
        <a:lstStyle/>
        <a:p>
          <a:endParaRPr lang="en-US"/>
        </a:p>
      </dgm:t>
    </dgm:pt>
    <dgm:pt modelId="{8C6B7D81-B809-48C8-A35A-A13686DC981F}" type="sibTrans" cxnId="{A278FE9F-406F-4B86-9719-0D51D5533BD7}">
      <dgm:prSet/>
      <dgm:spPr/>
      <dgm:t>
        <a:bodyPr/>
        <a:lstStyle/>
        <a:p>
          <a:endParaRPr lang="en-US"/>
        </a:p>
      </dgm:t>
    </dgm:pt>
    <dgm:pt modelId="{F38290D2-557D-49A8-991C-C283A82F2CD2}">
      <dgm:prSet/>
      <dgm:spPr/>
      <dgm:t>
        <a:bodyPr/>
        <a:lstStyle/>
        <a:p>
          <a:r>
            <a:rPr lang="en-US"/>
            <a:t>Genetic Algorithms</a:t>
          </a:r>
        </a:p>
      </dgm:t>
    </dgm:pt>
    <dgm:pt modelId="{69238444-4303-496F-9AC9-68F78E2AC2A8}" type="parTrans" cxnId="{4B88E66D-D2F8-45DA-A95C-981E82121E2B}">
      <dgm:prSet/>
      <dgm:spPr/>
      <dgm:t>
        <a:bodyPr/>
        <a:lstStyle/>
        <a:p>
          <a:endParaRPr lang="en-US"/>
        </a:p>
      </dgm:t>
    </dgm:pt>
    <dgm:pt modelId="{14DC2BC7-9299-45E8-9BF0-882DE3384EA6}" type="sibTrans" cxnId="{4B88E66D-D2F8-45DA-A95C-981E82121E2B}">
      <dgm:prSet/>
      <dgm:spPr/>
      <dgm:t>
        <a:bodyPr/>
        <a:lstStyle/>
        <a:p>
          <a:endParaRPr lang="en-US"/>
        </a:p>
      </dgm:t>
    </dgm:pt>
    <dgm:pt modelId="{35902891-E7AB-42CE-A05D-B7CF067D6CA5}">
      <dgm:prSet/>
      <dgm:spPr/>
      <dgm:t>
        <a:bodyPr/>
        <a:lstStyle/>
        <a:p>
          <a:r>
            <a:rPr lang="en-US"/>
            <a:t>Swarm Intelligence</a:t>
          </a:r>
        </a:p>
      </dgm:t>
    </dgm:pt>
    <dgm:pt modelId="{33ED0D41-2ADA-4D77-B3DB-8B6A59B478B2}" type="parTrans" cxnId="{4CB81997-6474-423F-9949-1A89CA008B6E}">
      <dgm:prSet/>
      <dgm:spPr/>
      <dgm:t>
        <a:bodyPr/>
        <a:lstStyle/>
        <a:p>
          <a:endParaRPr lang="en-US"/>
        </a:p>
      </dgm:t>
    </dgm:pt>
    <dgm:pt modelId="{A3306CCC-ABE5-4B42-873F-2654F679476B}" type="sibTrans" cxnId="{4CB81997-6474-423F-9949-1A89CA008B6E}">
      <dgm:prSet/>
      <dgm:spPr/>
      <dgm:t>
        <a:bodyPr/>
        <a:lstStyle/>
        <a:p>
          <a:endParaRPr lang="en-US"/>
        </a:p>
      </dgm:t>
    </dgm:pt>
    <dgm:pt modelId="{7DB56D6B-95FF-4675-966D-EABE1913957F}">
      <dgm:prSet/>
      <dgm:spPr/>
      <dgm:t>
        <a:bodyPr/>
        <a:lstStyle/>
        <a:p>
          <a:r>
            <a:rPr lang="en-US"/>
            <a:t>Simulation based Optimization</a:t>
          </a:r>
        </a:p>
      </dgm:t>
    </dgm:pt>
    <dgm:pt modelId="{33C1175D-0045-4F60-9D80-475DD928DE24}" type="parTrans" cxnId="{C5980DD0-77BC-41E2-8195-14F7453C9850}">
      <dgm:prSet/>
      <dgm:spPr/>
      <dgm:t>
        <a:bodyPr/>
        <a:lstStyle/>
        <a:p>
          <a:endParaRPr lang="en-US"/>
        </a:p>
      </dgm:t>
    </dgm:pt>
    <dgm:pt modelId="{F053DC07-ED9E-46AD-9F6A-90D910EF4E85}" type="sibTrans" cxnId="{C5980DD0-77BC-41E2-8195-14F7453C9850}">
      <dgm:prSet/>
      <dgm:spPr/>
      <dgm:t>
        <a:bodyPr/>
        <a:lstStyle/>
        <a:p>
          <a:endParaRPr lang="en-US"/>
        </a:p>
      </dgm:t>
    </dgm:pt>
    <dgm:pt modelId="{AA0A77FC-9663-42DD-AE37-08CEC5237AD7}" type="pres">
      <dgm:prSet presAssocID="{6009B2C3-FAE8-4C5F-8DDA-048DCF15C112}" presName="linear" presStyleCnt="0">
        <dgm:presLayoutVars>
          <dgm:dir/>
          <dgm:animLvl val="lvl"/>
          <dgm:resizeHandles val="exact"/>
        </dgm:presLayoutVars>
      </dgm:prSet>
      <dgm:spPr/>
    </dgm:pt>
    <dgm:pt modelId="{C31AF002-0661-42A0-B462-B01E1FABB66C}" type="pres">
      <dgm:prSet presAssocID="{1A0EA9B6-2E5C-4657-AB8B-059F5A902060}" presName="parentLin" presStyleCnt="0"/>
      <dgm:spPr/>
    </dgm:pt>
    <dgm:pt modelId="{E7B9A853-7738-42FC-BCA0-B3BEB18F49CB}" type="pres">
      <dgm:prSet presAssocID="{1A0EA9B6-2E5C-4657-AB8B-059F5A902060}" presName="parentLeftMargin" presStyleLbl="node1" presStyleIdx="0" presStyleCnt="4"/>
      <dgm:spPr/>
    </dgm:pt>
    <dgm:pt modelId="{D1ADB0D7-9675-403A-B66A-96B63625281B}" type="pres">
      <dgm:prSet presAssocID="{1A0EA9B6-2E5C-4657-AB8B-059F5A9020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B1DB36-AB47-4877-A179-84654C3A4450}" type="pres">
      <dgm:prSet presAssocID="{1A0EA9B6-2E5C-4657-AB8B-059F5A902060}" presName="negativeSpace" presStyleCnt="0"/>
      <dgm:spPr/>
    </dgm:pt>
    <dgm:pt modelId="{A131E5CE-EA34-4439-B994-F2038D7F90B1}" type="pres">
      <dgm:prSet presAssocID="{1A0EA9B6-2E5C-4657-AB8B-059F5A902060}" presName="childText" presStyleLbl="conFgAcc1" presStyleIdx="0" presStyleCnt="4">
        <dgm:presLayoutVars>
          <dgm:bulletEnabled val="1"/>
        </dgm:presLayoutVars>
      </dgm:prSet>
      <dgm:spPr/>
    </dgm:pt>
    <dgm:pt modelId="{96BCC6F5-4B79-42FB-BF07-64BE35524C30}" type="pres">
      <dgm:prSet presAssocID="{B0E319F5-3223-483E-858D-8D3474177F4B}" presName="spaceBetweenRectangles" presStyleCnt="0"/>
      <dgm:spPr/>
    </dgm:pt>
    <dgm:pt modelId="{1A9CD60D-A2AB-4EB1-9E61-4E83F374755F}" type="pres">
      <dgm:prSet presAssocID="{FC56A11C-1320-4B35-A7D2-2C4A584705EC}" presName="parentLin" presStyleCnt="0"/>
      <dgm:spPr/>
    </dgm:pt>
    <dgm:pt modelId="{F6A3F9DC-FDA4-47B0-A53B-BCE2EB24CA84}" type="pres">
      <dgm:prSet presAssocID="{FC56A11C-1320-4B35-A7D2-2C4A584705EC}" presName="parentLeftMargin" presStyleLbl="node1" presStyleIdx="0" presStyleCnt="4"/>
      <dgm:spPr/>
    </dgm:pt>
    <dgm:pt modelId="{9C8D2B5B-6B10-4B82-9DFD-5598281C9E76}" type="pres">
      <dgm:prSet presAssocID="{FC56A11C-1320-4B35-A7D2-2C4A584705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155180-31DF-44AE-9788-7B7707ACE226}" type="pres">
      <dgm:prSet presAssocID="{FC56A11C-1320-4B35-A7D2-2C4A584705EC}" presName="negativeSpace" presStyleCnt="0"/>
      <dgm:spPr/>
    </dgm:pt>
    <dgm:pt modelId="{BF528F2A-E4D7-4E66-A655-CE7A0EC15392}" type="pres">
      <dgm:prSet presAssocID="{FC56A11C-1320-4B35-A7D2-2C4A584705EC}" presName="childText" presStyleLbl="conFgAcc1" presStyleIdx="1" presStyleCnt="4">
        <dgm:presLayoutVars>
          <dgm:bulletEnabled val="1"/>
        </dgm:presLayoutVars>
      </dgm:prSet>
      <dgm:spPr/>
    </dgm:pt>
    <dgm:pt modelId="{D2DFCE16-8F57-4672-AC5F-DF4A4B22CA44}" type="pres">
      <dgm:prSet presAssocID="{49FEF2DE-5B1B-4BAD-A0E4-6858E3E5A43B}" presName="spaceBetweenRectangles" presStyleCnt="0"/>
      <dgm:spPr/>
    </dgm:pt>
    <dgm:pt modelId="{29F89E94-8D1A-4C1C-88EE-EE38D82DB1A6}" type="pres">
      <dgm:prSet presAssocID="{6C8EB8D6-A485-4CBE-91A9-A1C9D278E08B}" presName="parentLin" presStyleCnt="0"/>
      <dgm:spPr/>
    </dgm:pt>
    <dgm:pt modelId="{81434376-D760-4226-8C5E-D8F86DB327FE}" type="pres">
      <dgm:prSet presAssocID="{6C8EB8D6-A485-4CBE-91A9-A1C9D278E08B}" presName="parentLeftMargin" presStyleLbl="node1" presStyleIdx="1" presStyleCnt="4"/>
      <dgm:spPr/>
    </dgm:pt>
    <dgm:pt modelId="{DCC0E853-0138-4A88-8C60-EA3AA5F7E6E8}" type="pres">
      <dgm:prSet presAssocID="{6C8EB8D6-A485-4CBE-91A9-A1C9D278E0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A7C953-065F-4C35-B67D-42DC1C577FE8}" type="pres">
      <dgm:prSet presAssocID="{6C8EB8D6-A485-4CBE-91A9-A1C9D278E08B}" presName="negativeSpace" presStyleCnt="0"/>
      <dgm:spPr/>
    </dgm:pt>
    <dgm:pt modelId="{A122CCD6-8525-499B-9D0E-B53B7C9E2271}" type="pres">
      <dgm:prSet presAssocID="{6C8EB8D6-A485-4CBE-91A9-A1C9D278E08B}" presName="childText" presStyleLbl="conFgAcc1" presStyleIdx="2" presStyleCnt="4">
        <dgm:presLayoutVars>
          <dgm:bulletEnabled val="1"/>
        </dgm:presLayoutVars>
      </dgm:prSet>
      <dgm:spPr/>
    </dgm:pt>
    <dgm:pt modelId="{A8316426-108B-476A-9F82-DC57B8639801}" type="pres">
      <dgm:prSet presAssocID="{6996C6E8-95CD-4F09-B101-3D98BD85C177}" presName="spaceBetweenRectangles" presStyleCnt="0"/>
      <dgm:spPr/>
    </dgm:pt>
    <dgm:pt modelId="{6BA856FE-0CB3-41E9-81A9-59C56DD83E12}" type="pres">
      <dgm:prSet presAssocID="{43CA8C9A-B731-4E60-A571-DDB191F9184D}" presName="parentLin" presStyleCnt="0"/>
      <dgm:spPr/>
    </dgm:pt>
    <dgm:pt modelId="{7B0B0D26-9A3E-4222-B5CC-D789FC8240EA}" type="pres">
      <dgm:prSet presAssocID="{43CA8C9A-B731-4E60-A571-DDB191F9184D}" presName="parentLeftMargin" presStyleLbl="node1" presStyleIdx="2" presStyleCnt="4"/>
      <dgm:spPr/>
    </dgm:pt>
    <dgm:pt modelId="{75D56F3C-8285-46B9-9E9F-DA14C322B3EC}" type="pres">
      <dgm:prSet presAssocID="{43CA8C9A-B731-4E60-A571-DDB191F9184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7ED4AE-B538-4860-9C77-4EBE4E26692F}" type="pres">
      <dgm:prSet presAssocID="{43CA8C9A-B731-4E60-A571-DDB191F9184D}" presName="negativeSpace" presStyleCnt="0"/>
      <dgm:spPr/>
    </dgm:pt>
    <dgm:pt modelId="{386243FE-0C8C-4432-ACC9-0FCA3FEC96E6}" type="pres">
      <dgm:prSet presAssocID="{43CA8C9A-B731-4E60-A571-DDB191F9184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F394A02-6024-402B-A843-BC3601B4F43F}" srcId="{6009B2C3-FAE8-4C5F-8DDA-048DCF15C112}" destId="{FC56A11C-1320-4B35-A7D2-2C4A584705EC}" srcOrd="1" destOrd="0" parTransId="{03052665-9E9C-4202-AF6A-26AF9A5B460F}" sibTransId="{49FEF2DE-5B1B-4BAD-A0E4-6858E3E5A43B}"/>
    <dgm:cxn modelId="{2CADB406-ECAD-41AD-9239-2BF51E1D154E}" type="presOf" srcId="{35902891-E7AB-42CE-A05D-B7CF067D6CA5}" destId="{386243FE-0C8C-4432-ACC9-0FCA3FEC96E6}" srcOrd="0" destOrd="5" presId="urn:microsoft.com/office/officeart/2005/8/layout/list1"/>
    <dgm:cxn modelId="{83A9750A-63D7-43B3-B867-8299BF1B3479}" srcId="{FC56A11C-1320-4B35-A7D2-2C4A584705EC}" destId="{1E5FE13D-9F3F-4D02-9482-3AAE8380ADF3}" srcOrd="0" destOrd="0" parTransId="{0518ADD6-1E7C-47FE-80C2-7D7333AE9D4A}" sibTransId="{9A1E0FD3-FD9F-412A-A81C-4CD3A1F6D503}"/>
    <dgm:cxn modelId="{BBEF892C-BD90-4BCF-B43F-02165F230B72}" srcId="{6009B2C3-FAE8-4C5F-8DDA-048DCF15C112}" destId="{6C8EB8D6-A485-4CBE-91A9-A1C9D278E08B}" srcOrd="2" destOrd="0" parTransId="{DF300C9A-B6CB-416E-92C9-71C1280E594F}" sibTransId="{6996C6E8-95CD-4F09-B101-3D98BD85C177}"/>
    <dgm:cxn modelId="{09BBE13F-C515-400E-92C8-B2640B56D636}" type="presOf" srcId="{1E5FE13D-9F3F-4D02-9482-3AAE8380ADF3}" destId="{BF528F2A-E4D7-4E66-A655-CE7A0EC15392}" srcOrd="0" destOrd="0" presId="urn:microsoft.com/office/officeart/2005/8/layout/list1"/>
    <dgm:cxn modelId="{1804485F-77D5-4BCA-9E9D-865CFFC6AA45}" type="presOf" srcId="{4FDD3D7E-BEF5-492A-9504-A5CF04E697DF}" destId="{386243FE-0C8C-4432-ACC9-0FCA3FEC96E6}" srcOrd="0" destOrd="1" presId="urn:microsoft.com/office/officeart/2005/8/layout/list1"/>
    <dgm:cxn modelId="{EF616844-704C-4DDE-9056-C12E5ABBB8C5}" srcId="{6C8EB8D6-A485-4CBE-91A9-A1C9D278E08B}" destId="{89C6435A-94ED-4DE1-8D53-948ECBD3F89C}" srcOrd="0" destOrd="0" parTransId="{6CA5C57F-0FAF-4FE3-BDBE-57B98868CC47}" sibTransId="{06DDC3E3-2D6B-47F1-9C22-A7E24F8E5C4B}"/>
    <dgm:cxn modelId="{913AC54B-7368-4FF1-914A-9A2F46AAC121}" type="presOf" srcId="{F43FC653-C866-4ED9-84CA-5A4D4B609011}" destId="{386243FE-0C8C-4432-ACC9-0FCA3FEC96E6}" srcOrd="0" destOrd="3" presId="urn:microsoft.com/office/officeart/2005/8/layout/list1"/>
    <dgm:cxn modelId="{978CFC6C-FC58-49A5-BA1C-254FDBA5B640}" type="presOf" srcId="{E5EA204B-09A0-400D-BAE6-B2AAA697DFB6}" destId="{386243FE-0C8C-4432-ACC9-0FCA3FEC96E6}" srcOrd="0" destOrd="0" presId="urn:microsoft.com/office/officeart/2005/8/layout/list1"/>
    <dgm:cxn modelId="{4B88E66D-D2F8-45DA-A95C-981E82121E2B}" srcId="{43CA8C9A-B731-4E60-A571-DDB191F9184D}" destId="{F38290D2-557D-49A8-991C-C283A82F2CD2}" srcOrd="4" destOrd="0" parTransId="{69238444-4303-496F-9AC9-68F78E2AC2A8}" sibTransId="{14DC2BC7-9299-45E8-9BF0-882DE3384EA6}"/>
    <dgm:cxn modelId="{73A5E56E-CA48-4778-B01B-7DA81EF1DF45}" type="presOf" srcId="{1A0EA9B6-2E5C-4657-AB8B-059F5A902060}" destId="{E7B9A853-7738-42FC-BCA0-B3BEB18F49CB}" srcOrd="0" destOrd="0" presId="urn:microsoft.com/office/officeart/2005/8/layout/list1"/>
    <dgm:cxn modelId="{7C97F74F-ADE8-4976-8748-F581EB259AB8}" type="presOf" srcId="{52A72127-4464-4E68-B504-93CC8CFB945E}" destId="{A131E5CE-EA34-4439-B994-F2038D7F90B1}" srcOrd="0" destOrd="0" presId="urn:microsoft.com/office/officeart/2005/8/layout/list1"/>
    <dgm:cxn modelId="{25619870-ECF2-4E3F-A8D2-9B6C35D2A7D0}" type="presOf" srcId="{FC56A11C-1320-4B35-A7D2-2C4A584705EC}" destId="{F6A3F9DC-FDA4-47B0-A53B-BCE2EB24CA84}" srcOrd="0" destOrd="0" presId="urn:microsoft.com/office/officeart/2005/8/layout/list1"/>
    <dgm:cxn modelId="{D5D46552-3D55-405F-BDCA-BB80C1B27D61}" type="presOf" srcId="{FC56A11C-1320-4B35-A7D2-2C4A584705EC}" destId="{9C8D2B5B-6B10-4B82-9DFD-5598281C9E76}" srcOrd="1" destOrd="0" presId="urn:microsoft.com/office/officeart/2005/8/layout/list1"/>
    <dgm:cxn modelId="{27C05974-8086-4095-9E9A-2D001F33224D}" srcId="{6009B2C3-FAE8-4C5F-8DDA-048DCF15C112}" destId="{43CA8C9A-B731-4E60-A571-DDB191F9184D}" srcOrd="3" destOrd="0" parTransId="{A2D7AF07-91DE-4421-B426-6319684F2A12}" sibTransId="{E6F3B62D-8D3C-4F05-9903-FB5E88BF2FF3}"/>
    <dgm:cxn modelId="{939F5677-2ADB-40A8-AB05-64B5CF2A808D}" type="presOf" srcId="{F38290D2-557D-49A8-991C-C283A82F2CD2}" destId="{386243FE-0C8C-4432-ACC9-0FCA3FEC96E6}" srcOrd="0" destOrd="4" presId="urn:microsoft.com/office/officeart/2005/8/layout/list1"/>
    <dgm:cxn modelId="{E8A2767A-802A-4892-87B6-15049FFAA8E7}" type="presOf" srcId="{43CA8C9A-B731-4E60-A571-DDB191F9184D}" destId="{7B0B0D26-9A3E-4222-B5CC-D789FC8240EA}" srcOrd="0" destOrd="0" presId="urn:microsoft.com/office/officeart/2005/8/layout/list1"/>
    <dgm:cxn modelId="{FE581F85-374F-4190-A558-F790462573BA}" type="presOf" srcId="{7DB56D6B-95FF-4675-966D-EABE1913957F}" destId="{386243FE-0C8C-4432-ACC9-0FCA3FEC96E6}" srcOrd="0" destOrd="6" presId="urn:microsoft.com/office/officeart/2005/8/layout/list1"/>
    <dgm:cxn modelId="{04D79C85-B0C7-4BBD-8A24-AD439C290265}" srcId="{1A0EA9B6-2E5C-4657-AB8B-059F5A902060}" destId="{52A72127-4464-4E68-B504-93CC8CFB945E}" srcOrd="0" destOrd="0" parTransId="{CD237254-5B88-43AD-B92E-4B8C586E3070}" sibTransId="{E1494158-9963-4C1D-8911-C9CCA667676C}"/>
    <dgm:cxn modelId="{EA7BAA8E-D0CE-433D-8544-ADC9ABFA770D}" type="presOf" srcId="{FCDD75E0-EF5E-4367-A90E-47D3E0180436}" destId="{386243FE-0C8C-4432-ACC9-0FCA3FEC96E6}" srcOrd="0" destOrd="2" presId="urn:microsoft.com/office/officeart/2005/8/layout/list1"/>
    <dgm:cxn modelId="{D884D78F-B413-4AB5-8645-E997E0C7CE3F}" srcId="{43CA8C9A-B731-4E60-A571-DDB191F9184D}" destId="{FCDD75E0-EF5E-4367-A90E-47D3E0180436}" srcOrd="2" destOrd="0" parTransId="{8A21823C-C4EC-4946-A95F-71E4636FFEDD}" sibTransId="{1EB0A04D-13F2-48C0-8BC8-95C49641E1EB}"/>
    <dgm:cxn modelId="{E4342694-159F-4C6C-BF7B-C67C6EF52B43}" type="presOf" srcId="{1A0EA9B6-2E5C-4657-AB8B-059F5A902060}" destId="{D1ADB0D7-9675-403A-B66A-96B63625281B}" srcOrd="1" destOrd="0" presId="urn:microsoft.com/office/officeart/2005/8/layout/list1"/>
    <dgm:cxn modelId="{8721CB96-8F9C-4BB1-92F8-AED6748375AA}" srcId="{43CA8C9A-B731-4E60-A571-DDB191F9184D}" destId="{4FDD3D7E-BEF5-492A-9504-A5CF04E697DF}" srcOrd="1" destOrd="0" parTransId="{17FF6E63-C11F-4E5F-BE6F-641707E443C8}" sibTransId="{6F786DFD-BB72-413A-AC4D-CF4F980BE55F}"/>
    <dgm:cxn modelId="{4CB81997-6474-423F-9949-1A89CA008B6E}" srcId="{43CA8C9A-B731-4E60-A571-DDB191F9184D}" destId="{35902891-E7AB-42CE-A05D-B7CF067D6CA5}" srcOrd="5" destOrd="0" parTransId="{33ED0D41-2ADA-4D77-B3DB-8B6A59B478B2}" sibTransId="{A3306CCC-ABE5-4B42-873F-2654F679476B}"/>
    <dgm:cxn modelId="{A278FE9F-406F-4B86-9719-0D51D5533BD7}" srcId="{43CA8C9A-B731-4E60-A571-DDB191F9184D}" destId="{F43FC653-C866-4ED9-84CA-5A4D4B609011}" srcOrd="3" destOrd="0" parTransId="{205F6C19-0E7C-4958-B61E-653C5D0B5397}" sibTransId="{8C6B7D81-B809-48C8-A35A-A13686DC981F}"/>
    <dgm:cxn modelId="{8EF913A0-5808-4929-800A-055DB64B27C6}" type="presOf" srcId="{89C6435A-94ED-4DE1-8D53-948ECBD3F89C}" destId="{A122CCD6-8525-499B-9D0E-B53B7C9E2271}" srcOrd="0" destOrd="0" presId="urn:microsoft.com/office/officeart/2005/8/layout/list1"/>
    <dgm:cxn modelId="{B028DDA5-A7CB-41A9-9517-ECC05001D4EC}" type="presOf" srcId="{43CA8C9A-B731-4E60-A571-DDB191F9184D}" destId="{75D56F3C-8285-46B9-9E9F-DA14C322B3EC}" srcOrd="1" destOrd="0" presId="urn:microsoft.com/office/officeart/2005/8/layout/list1"/>
    <dgm:cxn modelId="{E9A487BC-F636-4122-A09B-3A7045A923D1}" type="presOf" srcId="{6C8EB8D6-A485-4CBE-91A9-A1C9D278E08B}" destId="{DCC0E853-0138-4A88-8C60-EA3AA5F7E6E8}" srcOrd="1" destOrd="0" presId="urn:microsoft.com/office/officeart/2005/8/layout/list1"/>
    <dgm:cxn modelId="{4A092CBE-5AC2-4F3B-A364-7CF5207DFD97}" type="presOf" srcId="{6009B2C3-FAE8-4C5F-8DDA-048DCF15C112}" destId="{AA0A77FC-9663-42DD-AE37-08CEC5237AD7}" srcOrd="0" destOrd="0" presId="urn:microsoft.com/office/officeart/2005/8/layout/list1"/>
    <dgm:cxn modelId="{B08427C1-620C-49D4-B041-B865AD3B5D0E}" srcId="{6009B2C3-FAE8-4C5F-8DDA-048DCF15C112}" destId="{1A0EA9B6-2E5C-4657-AB8B-059F5A902060}" srcOrd="0" destOrd="0" parTransId="{872D5B8C-232D-4DA3-801F-6BB99149B999}" sibTransId="{B0E319F5-3223-483E-858D-8D3474177F4B}"/>
    <dgm:cxn modelId="{CF61BDCD-1B85-4F61-975A-53211E3A54EE}" type="presOf" srcId="{6C8EB8D6-A485-4CBE-91A9-A1C9D278E08B}" destId="{81434376-D760-4226-8C5E-D8F86DB327FE}" srcOrd="0" destOrd="0" presId="urn:microsoft.com/office/officeart/2005/8/layout/list1"/>
    <dgm:cxn modelId="{C5980DD0-77BC-41E2-8195-14F7453C9850}" srcId="{43CA8C9A-B731-4E60-A571-DDB191F9184D}" destId="{7DB56D6B-95FF-4675-966D-EABE1913957F}" srcOrd="6" destOrd="0" parTransId="{33C1175D-0045-4F60-9D80-475DD928DE24}" sibTransId="{F053DC07-ED9E-46AD-9F6A-90D910EF4E85}"/>
    <dgm:cxn modelId="{DEDD0EFD-226E-45EB-9486-CC84AF6CF8F5}" srcId="{43CA8C9A-B731-4E60-A571-DDB191F9184D}" destId="{E5EA204B-09A0-400D-BAE6-B2AAA697DFB6}" srcOrd="0" destOrd="0" parTransId="{12AA9F4D-B076-4AF9-9CEE-C9C987FEF8E3}" sibTransId="{AECDAEE4-269D-43C8-BC6C-64F2C0E9676C}"/>
    <dgm:cxn modelId="{68F64316-C8B0-41B6-B0C8-6D544F217E88}" type="presParOf" srcId="{AA0A77FC-9663-42DD-AE37-08CEC5237AD7}" destId="{C31AF002-0661-42A0-B462-B01E1FABB66C}" srcOrd="0" destOrd="0" presId="urn:microsoft.com/office/officeart/2005/8/layout/list1"/>
    <dgm:cxn modelId="{77AB5085-DA0A-4CA4-83A8-95A117FD73A3}" type="presParOf" srcId="{C31AF002-0661-42A0-B462-B01E1FABB66C}" destId="{E7B9A853-7738-42FC-BCA0-B3BEB18F49CB}" srcOrd="0" destOrd="0" presId="urn:microsoft.com/office/officeart/2005/8/layout/list1"/>
    <dgm:cxn modelId="{5C15A3BC-49F6-48CC-A675-553DDDC17EA4}" type="presParOf" srcId="{C31AF002-0661-42A0-B462-B01E1FABB66C}" destId="{D1ADB0D7-9675-403A-B66A-96B63625281B}" srcOrd="1" destOrd="0" presId="urn:microsoft.com/office/officeart/2005/8/layout/list1"/>
    <dgm:cxn modelId="{D726E2F6-94C5-4A2B-A897-CBCA04B01A93}" type="presParOf" srcId="{AA0A77FC-9663-42DD-AE37-08CEC5237AD7}" destId="{6EB1DB36-AB47-4877-A179-84654C3A4450}" srcOrd="1" destOrd="0" presId="urn:microsoft.com/office/officeart/2005/8/layout/list1"/>
    <dgm:cxn modelId="{E6E8B903-CA90-44E6-8116-A4DCDE47F481}" type="presParOf" srcId="{AA0A77FC-9663-42DD-AE37-08CEC5237AD7}" destId="{A131E5CE-EA34-4439-B994-F2038D7F90B1}" srcOrd="2" destOrd="0" presId="urn:microsoft.com/office/officeart/2005/8/layout/list1"/>
    <dgm:cxn modelId="{439AD09F-BCC8-4171-A106-AAFDEA5E9F2F}" type="presParOf" srcId="{AA0A77FC-9663-42DD-AE37-08CEC5237AD7}" destId="{96BCC6F5-4B79-42FB-BF07-64BE35524C30}" srcOrd="3" destOrd="0" presId="urn:microsoft.com/office/officeart/2005/8/layout/list1"/>
    <dgm:cxn modelId="{8A8EA4C1-33B5-427F-B51B-30FC2441CC87}" type="presParOf" srcId="{AA0A77FC-9663-42DD-AE37-08CEC5237AD7}" destId="{1A9CD60D-A2AB-4EB1-9E61-4E83F374755F}" srcOrd="4" destOrd="0" presId="urn:microsoft.com/office/officeart/2005/8/layout/list1"/>
    <dgm:cxn modelId="{67EA87A9-3C9D-47D8-B0AD-F38CA7448002}" type="presParOf" srcId="{1A9CD60D-A2AB-4EB1-9E61-4E83F374755F}" destId="{F6A3F9DC-FDA4-47B0-A53B-BCE2EB24CA84}" srcOrd="0" destOrd="0" presId="urn:microsoft.com/office/officeart/2005/8/layout/list1"/>
    <dgm:cxn modelId="{AB4FD92B-2C34-4AC3-A4EC-F1AEF6C8B257}" type="presParOf" srcId="{1A9CD60D-A2AB-4EB1-9E61-4E83F374755F}" destId="{9C8D2B5B-6B10-4B82-9DFD-5598281C9E76}" srcOrd="1" destOrd="0" presId="urn:microsoft.com/office/officeart/2005/8/layout/list1"/>
    <dgm:cxn modelId="{3E9B28EE-B28E-4FD0-80BD-08E18D432ED9}" type="presParOf" srcId="{AA0A77FC-9663-42DD-AE37-08CEC5237AD7}" destId="{37155180-31DF-44AE-9788-7B7707ACE226}" srcOrd="5" destOrd="0" presId="urn:microsoft.com/office/officeart/2005/8/layout/list1"/>
    <dgm:cxn modelId="{D9F76893-A016-483D-97DE-C6CA43EF9A7E}" type="presParOf" srcId="{AA0A77FC-9663-42DD-AE37-08CEC5237AD7}" destId="{BF528F2A-E4D7-4E66-A655-CE7A0EC15392}" srcOrd="6" destOrd="0" presId="urn:microsoft.com/office/officeart/2005/8/layout/list1"/>
    <dgm:cxn modelId="{C67ABC92-DBD9-4102-8F9F-D042BBE231AA}" type="presParOf" srcId="{AA0A77FC-9663-42DD-AE37-08CEC5237AD7}" destId="{D2DFCE16-8F57-4672-AC5F-DF4A4B22CA44}" srcOrd="7" destOrd="0" presId="urn:microsoft.com/office/officeart/2005/8/layout/list1"/>
    <dgm:cxn modelId="{6DC177FC-AE08-4E66-A938-4193ED56C3AC}" type="presParOf" srcId="{AA0A77FC-9663-42DD-AE37-08CEC5237AD7}" destId="{29F89E94-8D1A-4C1C-88EE-EE38D82DB1A6}" srcOrd="8" destOrd="0" presId="urn:microsoft.com/office/officeart/2005/8/layout/list1"/>
    <dgm:cxn modelId="{A3BCED79-8A8C-4435-BC1F-DB82D3ED875F}" type="presParOf" srcId="{29F89E94-8D1A-4C1C-88EE-EE38D82DB1A6}" destId="{81434376-D760-4226-8C5E-D8F86DB327FE}" srcOrd="0" destOrd="0" presId="urn:microsoft.com/office/officeart/2005/8/layout/list1"/>
    <dgm:cxn modelId="{63ACA03C-9ABD-4376-8000-B0FAB3B93DA1}" type="presParOf" srcId="{29F89E94-8D1A-4C1C-88EE-EE38D82DB1A6}" destId="{DCC0E853-0138-4A88-8C60-EA3AA5F7E6E8}" srcOrd="1" destOrd="0" presId="urn:microsoft.com/office/officeart/2005/8/layout/list1"/>
    <dgm:cxn modelId="{8AA05065-9921-4B62-B2C8-17C7A3ADD9C8}" type="presParOf" srcId="{AA0A77FC-9663-42DD-AE37-08CEC5237AD7}" destId="{6AA7C953-065F-4C35-B67D-42DC1C577FE8}" srcOrd="9" destOrd="0" presId="urn:microsoft.com/office/officeart/2005/8/layout/list1"/>
    <dgm:cxn modelId="{CD310293-D723-4D29-AC25-CCB580765670}" type="presParOf" srcId="{AA0A77FC-9663-42DD-AE37-08CEC5237AD7}" destId="{A122CCD6-8525-499B-9D0E-B53B7C9E2271}" srcOrd="10" destOrd="0" presId="urn:microsoft.com/office/officeart/2005/8/layout/list1"/>
    <dgm:cxn modelId="{9CE2139F-10AA-4169-BB0B-AD8E68E40396}" type="presParOf" srcId="{AA0A77FC-9663-42DD-AE37-08CEC5237AD7}" destId="{A8316426-108B-476A-9F82-DC57B8639801}" srcOrd="11" destOrd="0" presId="urn:microsoft.com/office/officeart/2005/8/layout/list1"/>
    <dgm:cxn modelId="{A5EEF75A-DA68-47BD-A35D-D13B94367348}" type="presParOf" srcId="{AA0A77FC-9663-42DD-AE37-08CEC5237AD7}" destId="{6BA856FE-0CB3-41E9-81A9-59C56DD83E12}" srcOrd="12" destOrd="0" presId="urn:microsoft.com/office/officeart/2005/8/layout/list1"/>
    <dgm:cxn modelId="{84A5BF6A-D08D-47C9-ADC8-75F06D4EF45C}" type="presParOf" srcId="{6BA856FE-0CB3-41E9-81A9-59C56DD83E12}" destId="{7B0B0D26-9A3E-4222-B5CC-D789FC8240EA}" srcOrd="0" destOrd="0" presId="urn:microsoft.com/office/officeart/2005/8/layout/list1"/>
    <dgm:cxn modelId="{7DC91FC1-EFD9-40AE-81E3-675E2DA7031B}" type="presParOf" srcId="{6BA856FE-0CB3-41E9-81A9-59C56DD83E12}" destId="{75D56F3C-8285-46B9-9E9F-DA14C322B3EC}" srcOrd="1" destOrd="0" presId="urn:microsoft.com/office/officeart/2005/8/layout/list1"/>
    <dgm:cxn modelId="{C67D0EA3-D4B8-40CC-947C-8F0E44A1B630}" type="presParOf" srcId="{AA0A77FC-9663-42DD-AE37-08CEC5237AD7}" destId="{C07ED4AE-B538-4860-9C77-4EBE4E26692F}" srcOrd="13" destOrd="0" presId="urn:microsoft.com/office/officeart/2005/8/layout/list1"/>
    <dgm:cxn modelId="{54DA4DD2-91B3-44D9-A273-E53D8A0354C7}" type="presParOf" srcId="{AA0A77FC-9663-42DD-AE37-08CEC5237AD7}" destId="{386243FE-0C8C-4432-ACC9-0FCA3FEC96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B0CEA-24F6-4556-A5FB-6858A99C4A2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6A2F76-4CE7-43BA-9E01-703C634F8F14}">
      <dgm:prSet/>
      <dgm:spPr/>
      <dgm:t>
        <a:bodyPr/>
        <a:lstStyle/>
        <a:p>
          <a:r>
            <a:rPr lang="en-US"/>
            <a:t>The Positive: </a:t>
          </a:r>
        </a:p>
      </dgm:t>
    </dgm:pt>
    <dgm:pt modelId="{D88AC2B5-1730-44FE-BABB-E249F613026A}" type="parTrans" cxnId="{2DB74C6E-582F-4237-88CA-3100146713EF}">
      <dgm:prSet/>
      <dgm:spPr/>
      <dgm:t>
        <a:bodyPr/>
        <a:lstStyle/>
        <a:p>
          <a:endParaRPr lang="en-US"/>
        </a:p>
      </dgm:t>
    </dgm:pt>
    <dgm:pt modelId="{454EA147-90D5-41C5-90D6-07AC3B1FC889}" type="sibTrans" cxnId="{2DB74C6E-582F-4237-88CA-3100146713EF}">
      <dgm:prSet/>
      <dgm:spPr/>
      <dgm:t>
        <a:bodyPr/>
        <a:lstStyle/>
        <a:p>
          <a:endParaRPr lang="en-US"/>
        </a:p>
      </dgm:t>
    </dgm:pt>
    <dgm:pt modelId="{F03D400E-9EC3-4290-A6D3-98D5C3825F61}">
      <dgm:prSet/>
      <dgm:spPr/>
      <dgm:t>
        <a:bodyPr/>
        <a:lstStyle/>
        <a:p>
          <a:r>
            <a:rPr lang="en-US"/>
            <a:t>I</a:t>
          </a:r>
          <a:r>
            <a:rPr lang="en-US" b="0" i="0"/>
            <a:t>ncreases the strength and the frequency of the behavior and impacts positively on the action taken by the agent.  </a:t>
          </a:r>
          <a:endParaRPr lang="en-US"/>
        </a:p>
      </dgm:t>
    </dgm:pt>
    <dgm:pt modelId="{8496F130-4971-41EB-8837-CCD1F34E5A30}" type="parTrans" cxnId="{5130A6BA-FD70-44CC-B06A-015A6CB2BB21}">
      <dgm:prSet/>
      <dgm:spPr/>
      <dgm:t>
        <a:bodyPr/>
        <a:lstStyle/>
        <a:p>
          <a:endParaRPr lang="en-US"/>
        </a:p>
      </dgm:t>
    </dgm:pt>
    <dgm:pt modelId="{B6F06251-9C4C-4FEB-A3A7-A3BB4BC698F6}" type="sibTrans" cxnId="{5130A6BA-FD70-44CC-B06A-015A6CB2BB21}">
      <dgm:prSet/>
      <dgm:spPr/>
      <dgm:t>
        <a:bodyPr/>
        <a:lstStyle/>
        <a:p>
          <a:endParaRPr lang="en-US"/>
        </a:p>
      </dgm:t>
    </dgm:pt>
    <dgm:pt modelId="{3077B7DB-660C-4968-B1A9-005C0A32ECF7}">
      <dgm:prSet/>
      <dgm:spPr/>
      <dgm:t>
        <a:bodyPr/>
        <a:lstStyle/>
        <a:p>
          <a:r>
            <a:rPr lang="en-US" b="0" i="0"/>
            <a:t>It helps you to maximize performance and sustain change for a more extended period.</a:t>
          </a:r>
          <a:endParaRPr lang="en-US"/>
        </a:p>
      </dgm:t>
    </dgm:pt>
    <dgm:pt modelId="{4EAD61D4-0022-4E1A-9928-EE30522DDDD0}" type="parTrans" cxnId="{EFF3539F-B2BA-4889-9E39-802A937A3BB6}">
      <dgm:prSet/>
      <dgm:spPr/>
      <dgm:t>
        <a:bodyPr/>
        <a:lstStyle/>
        <a:p>
          <a:endParaRPr lang="en-US"/>
        </a:p>
      </dgm:t>
    </dgm:pt>
    <dgm:pt modelId="{A7323233-9FA2-46BA-BEEF-42EC21D8E4CD}" type="sibTrans" cxnId="{EFF3539F-B2BA-4889-9E39-802A937A3BB6}">
      <dgm:prSet/>
      <dgm:spPr/>
      <dgm:t>
        <a:bodyPr/>
        <a:lstStyle/>
        <a:p>
          <a:endParaRPr lang="en-US"/>
        </a:p>
      </dgm:t>
    </dgm:pt>
    <dgm:pt modelId="{76DD9F60-6355-4F69-BE92-E8B9A571B896}">
      <dgm:prSet/>
      <dgm:spPr/>
      <dgm:t>
        <a:bodyPr/>
        <a:lstStyle/>
        <a:p>
          <a:r>
            <a:rPr lang="en-US" b="0" i="0"/>
            <a:t>The Negative:</a:t>
          </a:r>
          <a:endParaRPr lang="en-US"/>
        </a:p>
      </dgm:t>
    </dgm:pt>
    <dgm:pt modelId="{49B7D8FA-A2DD-4AAE-8460-B83F8C77D7AE}" type="parTrans" cxnId="{EE9DA393-3053-42AB-AD92-EFC121A1032F}">
      <dgm:prSet/>
      <dgm:spPr/>
      <dgm:t>
        <a:bodyPr/>
        <a:lstStyle/>
        <a:p>
          <a:endParaRPr lang="en-US"/>
        </a:p>
      </dgm:t>
    </dgm:pt>
    <dgm:pt modelId="{FDC2CFC3-C3A8-49DA-86A4-F7E8120869C0}" type="sibTrans" cxnId="{EE9DA393-3053-42AB-AD92-EFC121A1032F}">
      <dgm:prSet/>
      <dgm:spPr/>
      <dgm:t>
        <a:bodyPr/>
        <a:lstStyle/>
        <a:p>
          <a:endParaRPr lang="en-US"/>
        </a:p>
      </dgm:t>
    </dgm:pt>
    <dgm:pt modelId="{EC022E7D-FDA7-42FF-AD21-605042C28438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trengthens the behavior that occurs because of a negative condition which should have stopped or avoided.</a:t>
          </a:r>
          <a:endParaRPr lang="en-US"/>
        </a:p>
      </dgm:t>
    </dgm:pt>
    <dgm:pt modelId="{C4BFD0ED-B693-4D4F-9D97-027DD47DBAE3}" type="parTrans" cxnId="{A0552425-FD78-474B-8ECA-EF90C9F7AB2A}">
      <dgm:prSet/>
      <dgm:spPr/>
      <dgm:t>
        <a:bodyPr/>
        <a:lstStyle/>
        <a:p>
          <a:endParaRPr lang="en-US"/>
        </a:p>
      </dgm:t>
    </dgm:pt>
    <dgm:pt modelId="{B376B5DF-228B-4BFA-B90B-62394FCE5478}" type="sibTrans" cxnId="{A0552425-FD78-474B-8ECA-EF90C9F7AB2A}">
      <dgm:prSet/>
      <dgm:spPr/>
      <dgm:t>
        <a:bodyPr/>
        <a:lstStyle/>
        <a:p>
          <a:endParaRPr lang="en-US"/>
        </a:p>
      </dgm:t>
    </dgm:pt>
    <dgm:pt modelId="{2F9189BA-85CD-45AB-9086-BEB9869397DC}" type="pres">
      <dgm:prSet presAssocID="{169B0CEA-24F6-4556-A5FB-6858A99C4A2E}" presName="linear" presStyleCnt="0">
        <dgm:presLayoutVars>
          <dgm:dir/>
          <dgm:animLvl val="lvl"/>
          <dgm:resizeHandles val="exact"/>
        </dgm:presLayoutVars>
      </dgm:prSet>
      <dgm:spPr/>
    </dgm:pt>
    <dgm:pt modelId="{199838D3-D4AD-423E-A0A9-F27B6180122B}" type="pres">
      <dgm:prSet presAssocID="{296A2F76-4CE7-43BA-9E01-703C634F8F14}" presName="parentLin" presStyleCnt="0"/>
      <dgm:spPr/>
    </dgm:pt>
    <dgm:pt modelId="{E6105CB6-26EE-404A-8526-A300D4385631}" type="pres">
      <dgm:prSet presAssocID="{296A2F76-4CE7-43BA-9E01-703C634F8F14}" presName="parentLeftMargin" presStyleLbl="node1" presStyleIdx="0" presStyleCnt="2"/>
      <dgm:spPr/>
    </dgm:pt>
    <dgm:pt modelId="{BDDBEF92-2088-4828-A45B-BE2E0B91A7A2}" type="pres">
      <dgm:prSet presAssocID="{296A2F76-4CE7-43BA-9E01-703C634F8F1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7BD8AF-C7D1-47BF-B87F-5B59AFD5332F}" type="pres">
      <dgm:prSet presAssocID="{296A2F76-4CE7-43BA-9E01-703C634F8F14}" presName="negativeSpace" presStyleCnt="0"/>
      <dgm:spPr/>
    </dgm:pt>
    <dgm:pt modelId="{99B3CB35-A459-4E45-A8BA-C1A7E081CA2D}" type="pres">
      <dgm:prSet presAssocID="{296A2F76-4CE7-43BA-9E01-703C634F8F14}" presName="childText" presStyleLbl="conFgAcc1" presStyleIdx="0" presStyleCnt="2">
        <dgm:presLayoutVars>
          <dgm:bulletEnabled val="1"/>
        </dgm:presLayoutVars>
      </dgm:prSet>
      <dgm:spPr/>
    </dgm:pt>
    <dgm:pt modelId="{CB26C8EA-33F7-4FB6-981D-00C801C61A2C}" type="pres">
      <dgm:prSet presAssocID="{454EA147-90D5-41C5-90D6-07AC3B1FC889}" presName="spaceBetweenRectangles" presStyleCnt="0"/>
      <dgm:spPr/>
    </dgm:pt>
    <dgm:pt modelId="{C90917D4-C82A-4657-8BAB-B686F0622012}" type="pres">
      <dgm:prSet presAssocID="{76DD9F60-6355-4F69-BE92-E8B9A571B896}" presName="parentLin" presStyleCnt="0"/>
      <dgm:spPr/>
    </dgm:pt>
    <dgm:pt modelId="{8664B807-1054-45AF-99EC-AF031993B7DB}" type="pres">
      <dgm:prSet presAssocID="{76DD9F60-6355-4F69-BE92-E8B9A571B896}" presName="parentLeftMargin" presStyleLbl="node1" presStyleIdx="0" presStyleCnt="2"/>
      <dgm:spPr/>
    </dgm:pt>
    <dgm:pt modelId="{455C5476-637C-4C1B-9B43-B2DAF304D746}" type="pres">
      <dgm:prSet presAssocID="{76DD9F60-6355-4F69-BE92-E8B9A571B8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BC0F55-5286-44F0-9FCD-9D110DE860FA}" type="pres">
      <dgm:prSet presAssocID="{76DD9F60-6355-4F69-BE92-E8B9A571B896}" presName="negativeSpace" presStyleCnt="0"/>
      <dgm:spPr/>
    </dgm:pt>
    <dgm:pt modelId="{B010955B-27E7-458D-9448-8692A0F57279}" type="pres">
      <dgm:prSet presAssocID="{76DD9F60-6355-4F69-BE92-E8B9A571B89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2F1C1F-DD19-4868-A125-1273D52BBBC6}" type="presOf" srcId="{76DD9F60-6355-4F69-BE92-E8B9A571B896}" destId="{455C5476-637C-4C1B-9B43-B2DAF304D746}" srcOrd="1" destOrd="0" presId="urn:microsoft.com/office/officeart/2005/8/layout/list1"/>
    <dgm:cxn modelId="{A0552425-FD78-474B-8ECA-EF90C9F7AB2A}" srcId="{76DD9F60-6355-4F69-BE92-E8B9A571B896}" destId="{EC022E7D-FDA7-42FF-AD21-605042C28438}" srcOrd="0" destOrd="0" parTransId="{C4BFD0ED-B693-4D4F-9D97-027DD47DBAE3}" sibTransId="{B376B5DF-228B-4BFA-B90B-62394FCE5478}"/>
    <dgm:cxn modelId="{DABA1829-F494-4968-BA4B-03AE40177F58}" type="presOf" srcId="{EC022E7D-FDA7-42FF-AD21-605042C28438}" destId="{B010955B-27E7-458D-9448-8692A0F57279}" srcOrd="0" destOrd="0" presId="urn:microsoft.com/office/officeart/2005/8/layout/list1"/>
    <dgm:cxn modelId="{6CF11D2B-D71F-49AE-91BC-D86B5EB1DD60}" type="presOf" srcId="{296A2F76-4CE7-43BA-9E01-703C634F8F14}" destId="{BDDBEF92-2088-4828-A45B-BE2E0B91A7A2}" srcOrd="1" destOrd="0" presId="urn:microsoft.com/office/officeart/2005/8/layout/list1"/>
    <dgm:cxn modelId="{FB68233C-0A26-4EF2-A8FC-27C7200FAFE2}" type="presOf" srcId="{76DD9F60-6355-4F69-BE92-E8B9A571B896}" destId="{8664B807-1054-45AF-99EC-AF031993B7DB}" srcOrd="0" destOrd="0" presId="urn:microsoft.com/office/officeart/2005/8/layout/list1"/>
    <dgm:cxn modelId="{0704343C-976A-41EF-A35B-77E3E58FF320}" type="presOf" srcId="{296A2F76-4CE7-43BA-9E01-703C634F8F14}" destId="{E6105CB6-26EE-404A-8526-A300D4385631}" srcOrd="0" destOrd="0" presId="urn:microsoft.com/office/officeart/2005/8/layout/list1"/>
    <dgm:cxn modelId="{84CB5443-EFCB-420A-86B4-EBF54FC41A8F}" type="presOf" srcId="{F03D400E-9EC3-4290-A6D3-98D5C3825F61}" destId="{99B3CB35-A459-4E45-A8BA-C1A7E081CA2D}" srcOrd="0" destOrd="0" presId="urn:microsoft.com/office/officeart/2005/8/layout/list1"/>
    <dgm:cxn modelId="{2DB74C6E-582F-4237-88CA-3100146713EF}" srcId="{169B0CEA-24F6-4556-A5FB-6858A99C4A2E}" destId="{296A2F76-4CE7-43BA-9E01-703C634F8F14}" srcOrd="0" destOrd="0" parTransId="{D88AC2B5-1730-44FE-BABB-E249F613026A}" sibTransId="{454EA147-90D5-41C5-90D6-07AC3B1FC889}"/>
    <dgm:cxn modelId="{EE9DA393-3053-42AB-AD92-EFC121A1032F}" srcId="{169B0CEA-24F6-4556-A5FB-6858A99C4A2E}" destId="{76DD9F60-6355-4F69-BE92-E8B9A571B896}" srcOrd="1" destOrd="0" parTransId="{49B7D8FA-A2DD-4AAE-8460-B83F8C77D7AE}" sibTransId="{FDC2CFC3-C3A8-49DA-86A4-F7E8120869C0}"/>
    <dgm:cxn modelId="{EFF3539F-B2BA-4889-9E39-802A937A3BB6}" srcId="{296A2F76-4CE7-43BA-9E01-703C634F8F14}" destId="{3077B7DB-660C-4968-B1A9-005C0A32ECF7}" srcOrd="1" destOrd="0" parTransId="{4EAD61D4-0022-4E1A-9928-EE30522DDDD0}" sibTransId="{A7323233-9FA2-46BA-BEEF-42EC21D8E4CD}"/>
    <dgm:cxn modelId="{180E04A3-89A0-4602-8CC6-7B2F45A6CC98}" type="presOf" srcId="{3077B7DB-660C-4968-B1A9-005C0A32ECF7}" destId="{99B3CB35-A459-4E45-A8BA-C1A7E081CA2D}" srcOrd="0" destOrd="1" presId="urn:microsoft.com/office/officeart/2005/8/layout/list1"/>
    <dgm:cxn modelId="{5130A6BA-FD70-44CC-B06A-015A6CB2BB21}" srcId="{296A2F76-4CE7-43BA-9E01-703C634F8F14}" destId="{F03D400E-9EC3-4290-A6D3-98D5C3825F61}" srcOrd="0" destOrd="0" parTransId="{8496F130-4971-41EB-8837-CCD1F34E5A30}" sibTransId="{B6F06251-9C4C-4FEB-A3A7-A3BB4BC698F6}"/>
    <dgm:cxn modelId="{37C623F6-B734-47EE-BE09-7C4D77C9F817}" type="presOf" srcId="{169B0CEA-24F6-4556-A5FB-6858A99C4A2E}" destId="{2F9189BA-85CD-45AB-9086-BEB9869397DC}" srcOrd="0" destOrd="0" presId="urn:microsoft.com/office/officeart/2005/8/layout/list1"/>
    <dgm:cxn modelId="{53C62A2B-62FF-4B12-A218-DC68290FB99D}" type="presParOf" srcId="{2F9189BA-85CD-45AB-9086-BEB9869397DC}" destId="{199838D3-D4AD-423E-A0A9-F27B6180122B}" srcOrd="0" destOrd="0" presId="urn:microsoft.com/office/officeart/2005/8/layout/list1"/>
    <dgm:cxn modelId="{CF6F7106-C99C-4645-A2FA-B4F8F4255A97}" type="presParOf" srcId="{199838D3-D4AD-423E-A0A9-F27B6180122B}" destId="{E6105CB6-26EE-404A-8526-A300D4385631}" srcOrd="0" destOrd="0" presId="urn:microsoft.com/office/officeart/2005/8/layout/list1"/>
    <dgm:cxn modelId="{40A40979-C247-48F1-AA31-0C805271400A}" type="presParOf" srcId="{199838D3-D4AD-423E-A0A9-F27B6180122B}" destId="{BDDBEF92-2088-4828-A45B-BE2E0B91A7A2}" srcOrd="1" destOrd="0" presId="urn:microsoft.com/office/officeart/2005/8/layout/list1"/>
    <dgm:cxn modelId="{9610D192-2691-4EA2-854B-1C250121842C}" type="presParOf" srcId="{2F9189BA-85CD-45AB-9086-BEB9869397DC}" destId="{867BD8AF-C7D1-47BF-B87F-5B59AFD5332F}" srcOrd="1" destOrd="0" presId="urn:microsoft.com/office/officeart/2005/8/layout/list1"/>
    <dgm:cxn modelId="{D8E34434-F1B4-4830-9E6A-17DC3415EA1C}" type="presParOf" srcId="{2F9189BA-85CD-45AB-9086-BEB9869397DC}" destId="{99B3CB35-A459-4E45-A8BA-C1A7E081CA2D}" srcOrd="2" destOrd="0" presId="urn:microsoft.com/office/officeart/2005/8/layout/list1"/>
    <dgm:cxn modelId="{FCFA7D53-8377-4B15-9E8A-1683DF8E6C21}" type="presParOf" srcId="{2F9189BA-85CD-45AB-9086-BEB9869397DC}" destId="{CB26C8EA-33F7-4FB6-981D-00C801C61A2C}" srcOrd="3" destOrd="0" presId="urn:microsoft.com/office/officeart/2005/8/layout/list1"/>
    <dgm:cxn modelId="{A46D106A-9364-430D-A227-666963BEA438}" type="presParOf" srcId="{2F9189BA-85CD-45AB-9086-BEB9869397DC}" destId="{C90917D4-C82A-4657-8BAB-B686F0622012}" srcOrd="4" destOrd="0" presId="urn:microsoft.com/office/officeart/2005/8/layout/list1"/>
    <dgm:cxn modelId="{58CC195A-6CBB-49A4-82E2-A248A99134B8}" type="presParOf" srcId="{C90917D4-C82A-4657-8BAB-B686F0622012}" destId="{8664B807-1054-45AF-99EC-AF031993B7DB}" srcOrd="0" destOrd="0" presId="urn:microsoft.com/office/officeart/2005/8/layout/list1"/>
    <dgm:cxn modelId="{6DCE6241-EEDF-4878-897B-9891976AC54A}" type="presParOf" srcId="{C90917D4-C82A-4657-8BAB-B686F0622012}" destId="{455C5476-637C-4C1B-9B43-B2DAF304D746}" srcOrd="1" destOrd="0" presId="urn:microsoft.com/office/officeart/2005/8/layout/list1"/>
    <dgm:cxn modelId="{E7665CCA-1205-4A0A-8BA3-01F05DE92E4F}" type="presParOf" srcId="{2F9189BA-85CD-45AB-9086-BEB9869397DC}" destId="{BFBC0F55-5286-44F0-9FCD-9D110DE860FA}" srcOrd="5" destOrd="0" presId="urn:microsoft.com/office/officeart/2005/8/layout/list1"/>
    <dgm:cxn modelId="{1DA0C986-3F05-44EE-8603-EE3498E2F437}" type="presParOf" srcId="{2F9189BA-85CD-45AB-9086-BEB9869397DC}" destId="{B010955B-27E7-458D-9448-8692A0F572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EA0633-05A6-4F85-BEB6-F6E56A7D75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669A8F-E93B-424A-9F4E-362B57AA8D7D}">
      <dgm:prSet/>
      <dgm:spPr/>
      <dgm:t>
        <a:bodyPr/>
        <a:lstStyle/>
        <a:p>
          <a:r>
            <a:rPr lang="en-US"/>
            <a:t>Value Based</a:t>
          </a:r>
        </a:p>
      </dgm:t>
    </dgm:pt>
    <dgm:pt modelId="{DB61546F-8679-4E43-B1E0-0883DA919EAE}" type="parTrans" cxnId="{FB0D0AA5-D260-4C81-88A3-DBDA50F6CD5E}">
      <dgm:prSet/>
      <dgm:spPr/>
      <dgm:t>
        <a:bodyPr/>
        <a:lstStyle/>
        <a:p>
          <a:endParaRPr lang="en-US"/>
        </a:p>
      </dgm:t>
    </dgm:pt>
    <dgm:pt modelId="{6CE7D91D-3152-4104-AA41-D290BF2F9729}" type="sibTrans" cxnId="{FB0D0AA5-D260-4C81-88A3-DBDA50F6CD5E}">
      <dgm:prSet/>
      <dgm:spPr/>
      <dgm:t>
        <a:bodyPr/>
        <a:lstStyle/>
        <a:p>
          <a:endParaRPr lang="en-US"/>
        </a:p>
      </dgm:t>
    </dgm:pt>
    <dgm:pt modelId="{A4093D13-EFCD-431B-8162-CA397D0CE5F6}">
      <dgm:prSet/>
      <dgm:spPr/>
      <dgm:t>
        <a:bodyPr/>
        <a:lstStyle/>
        <a:p>
          <a:r>
            <a:rPr lang="en-US"/>
            <a:t>Maximize a value function so that Agent can expect a long-term return of the current state.</a:t>
          </a:r>
        </a:p>
      </dgm:t>
    </dgm:pt>
    <dgm:pt modelId="{0AA3AD76-7346-4504-B9D0-1AC7A2147C94}" type="parTrans" cxnId="{0C4ECEC9-2961-4844-A35E-7E41E69B0936}">
      <dgm:prSet/>
      <dgm:spPr/>
      <dgm:t>
        <a:bodyPr/>
        <a:lstStyle/>
        <a:p>
          <a:endParaRPr lang="en-US"/>
        </a:p>
      </dgm:t>
    </dgm:pt>
    <dgm:pt modelId="{21D92E3D-09EA-4C2B-8E0E-04E1BFC993E5}" type="sibTrans" cxnId="{0C4ECEC9-2961-4844-A35E-7E41E69B0936}">
      <dgm:prSet/>
      <dgm:spPr/>
      <dgm:t>
        <a:bodyPr/>
        <a:lstStyle/>
        <a:p>
          <a:endParaRPr lang="en-US"/>
        </a:p>
      </dgm:t>
    </dgm:pt>
    <dgm:pt modelId="{0151BCD5-52D2-4C81-9F8D-B5CF24D0ADD1}">
      <dgm:prSet/>
      <dgm:spPr/>
      <dgm:t>
        <a:bodyPr/>
        <a:lstStyle/>
        <a:p>
          <a:r>
            <a:rPr lang="en-US"/>
            <a:t>Policy Based</a:t>
          </a:r>
        </a:p>
      </dgm:t>
    </dgm:pt>
    <dgm:pt modelId="{0177FD85-9854-4EE0-9671-3A7D88C2A9AB}" type="parTrans" cxnId="{DA43E7F7-CBB6-4281-B735-C992CA61F06A}">
      <dgm:prSet/>
      <dgm:spPr/>
      <dgm:t>
        <a:bodyPr/>
        <a:lstStyle/>
        <a:p>
          <a:endParaRPr lang="en-US"/>
        </a:p>
      </dgm:t>
    </dgm:pt>
    <dgm:pt modelId="{1718455E-10C6-4D5F-A8E2-2E33D8B4EA4E}" type="sibTrans" cxnId="{DA43E7F7-CBB6-4281-B735-C992CA61F06A}">
      <dgm:prSet/>
      <dgm:spPr/>
      <dgm:t>
        <a:bodyPr/>
        <a:lstStyle/>
        <a:p>
          <a:endParaRPr lang="en-US"/>
        </a:p>
      </dgm:t>
    </dgm:pt>
    <dgm:pt modelId="{83C93A63-551A-4FC2-A26E-9D4ACE3655F1}">
      <dgm:prSet/>
      <dgm:spPr/>
      <dgm:t>
        <a:bodyPr/>
        <a:lstStyle/>
        <a:p>
          <a:r>
            <a:rPr lang="en-US"/>
            <a:t>To produce a policy to gain a maximum reward in future against the action performed.</a:t>
          </a:r>
        </a:p>
      </dgm:t>
    </dgm:pt>
    <dgm:pt modelId="{8B1C8B05-BBF0-495F-964C-9DD5F93800E2}" type="parTrans" cxnId="{A5DB66B5-459F-4B97-861D-C52DBCBE8F29}">
      <dgm:prSet/>
      <dgm:spPr/>
      <dgm:t>
        <a:bodyPr/>
        <a:lstStyle/>
        <a:p>
          <a:endParaRPr lang="en-US"/>
        </a:p>
      </dgm:t>
    </dgm:pt>
    <dgm:pt modelId="{2BECE50F-E5BD-43A9-8FE6-37AA993A9FA0}" type="sibTrans" cxnId="{A5DB66B5-459F-4B97-861D-C52DBCBE8F29}">
      <dgm:prSet/>
      <dgm:spPr/>
      <dgm:t>
        <a:bodyPr/>
        <a:lstStyle/>
        <a:p>
          <a:endParaRPr lang="en-US"/>
        </a:p>
      </dgm:t>
    </dgm:pt>
    <dgm:pt modelId="{80D36697-6E36-4BFD-BEE5-F6A48C02BDAE}">
      <dgm:prSet/>
      <dgm:spPr/>
      <dgm:t>
        <a:bodyPr/>
        <a:lstStyle/>
        <a:p>
          <a:r>
            <a:rPr lang="en-IN"/>
            <a:t>Model Based</a:t>
          </a:r>
          <a:endParaRPr lang="en-US"/>
        </a:p>
      </dgm:t>
    </dgm:pt>
    <dgm:pt modelId="{34DAF22B-65A2-4DA2-8380-99EBAED721FA}" type="parTrans" cxnId="{94B58EC5-98A3-43F1-A089-6165A8C42AE1}">
      <dgm:prSet/>
      <dgm:spPr/>
      <dgm:t>
        <a:bodyPr/>
        <a:lstStyle/>
        <a:p>
          <a:endParaRPr lang="en-US"/>
        </a:p>
      </dgm:t>
    </dgm:pt>
    <dgm:pt modelId="{4E4B7B75-873D-4899-AF75-37D9268A5ED6}" type="sibTrans" cxnId="{94B58EC5-98A3-43F1-A089-6165A8C42AE1}">
      <dgm:prSet/>
      <dgm:spPr/>
      <dgm:t>
        <a:bodyPr/>
        <a:lstStyle/>
        <a:p>
          <a:endParaRPr lang="en-US"/>
        </a:p>
      </dgm:t>
    </dgm:pt>
    <dgm:pt modelId="{1D907F7D-9A19-4B77-B43A-4D9637435C56}">
      <dgm:prSet/>
      <dgm:spPr/>
      <dgm:t>
        <a:bodyPr/>
        <a:lstStyle/>
        <a:p>
          <a:r>
            <a:rPr lang="en-IN"/>
            <a:t>Create a virtual model for each environment so that agent learns to perform best in a specific environment.</a:t>
          </a:r>
          <a:endParaRPr lang="en-US"/>
        </a:p>
      </dgm:t>
    </dgm:pt>
    <dgm:pt modelId="{05CD8FDE-92DC-4DCD-A51F-2C5C76843C7B}" type="parTrans" cxnId="{4341F619-4964-4434-A009-51DCB3042715}">
      <dgm:prSet/>
      <dgm:spPr/>
      <dgm:t>
        <a:bodyPr/>
        <a:lstStyle/>
        <a:p>
          <a:endParaRPr lang="en-US"/>
        </a:p>
      </dgm:t>
    </dgm:pt>
    <dgm:pt modelId="{68386079-946B-48AE-B4D9-48199FB17331}" type="sibTrans" cxnId="{4341F619-4964-4434-A009-51DCB3042715}">
      <dgm:prSet/>
      <dgm:spPr/>
      <dgm:t>
        <a:bodyPr/>
        <a:lstStyle/>
        <a:p>
          <a:endParaRPr lang="en-US"/>
        </a:p>
      </dgm:t>
    </dgm:pt>
    <dgm:pt modelId="{43A97CBC-DCD5-43A3-AF82-8CC549C3C8C2}" type="pres">
      <dgm:prSet presAssocID="{22EA0633-05A6-4F85-BEB6-F6E56A7D7502}" presName="root" presStyleCnt="0">
        <dgm:presLayoutVars>
          <dgm:dir/>
          <dgm:resizeHandles val="exact"/>
        </dgm:presLayoutVars>
      </dgm:prSet>
      <dgm:spPr/>
    </dgm:pt>
    <dgm:pt modelId="{A41BBCDF-014A-4296-961C-9B0C0A7E5B49}" type="pres">
      <dgm:prSet presAssocID="{54669A8F-E93B-424A-9F4E-362B57AA8D7D}" presName="compNode" presStyleCnt="0"/>
      <dgm:spPr/>
    </dgm:pt>
    <dgm:pt modelId="{0E555C2B-2AF5-4FDB-8053-FAFC9D26AE47}" type="pres">
      <dgm:prSet presAssocID="{54669A8F-E93B-424A-9F4E-362B57AA8D7D}" presName="bgRect" presStyleLbl="bgShp" presStyleIdx="0" presStyleCnt="3"/>
      <dgm:spPr/>
    </dgm:pt>
    <dgm:pt modelId="{0CDB4648-9BF0-44A9-A62E-06BEDAC4A730}" type="pres">
      <dgm:prSet presAssocID="{54669A8F-E93B-424A-9F4E-362B57AA8D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184B1AE-A273-49F9-BAA6-492E4823131F}" type="pres">
      <dgm:prSet presAssocID="{54669A8F-E93B-424A-9F4E-362B57AA8D7D}" presName="spaceRect" presStyleCnt="0"/>
      <dgm:spPr/>
    </dgm:pt>
    <dgm:pt modelId="{94882456-6954-43A0-BFF1-C69679F8C0D8}" type="pres">
      <dgm:prSet presAssocID="{54669A8F-E93B-424A-9F4E-362B57AA8D7D}" presName="parTx" presStyleLbl="revTx" presStyleIdx="0" presStyleCnt="6">
        <dgm:presLayoutVars>
          <dgm:chMax val="0"/>
          <dgm:chPref val="0"/>
        </dgm:presLayoutVars>
      </dgm:prSet>
      <dgm:spPr/>
    </dgm:pt>
    <dgm:pt modelId="{2A9E04D6-39CA-4457-84CC-67CDA37AE93C}" type="pres">
      <dgm:prSet presAssocID="{54669A8F-E93B-424A-9F4E-362B57AA8D7D}" presName="desTx" presStyleLbl="revTx" presStyleIdx="1" presStyleCnt="6">
        <dgm:presLayoutVars/>
      </dgm:prSet>
      <dgm:spPr/>
    </dgm:pt>
    <dgm:pt modelId="{C6482EAB-9944-47AE-A30D-62E0D8AA0AEB}" type="pres">
      <dgm:prSet presAssocID="{6CE7D91D-3152-4104-AA41-D290BF2F9729}" presName="sibTrans" presStyleCnt="0"/>
      <dgm:spPr/>
    </dgm:pt>
    <dgm:pt modelId="{000D642E-F460-4CE3-B652-031376C61BAA}" type="pres">
      <dgm:prSet presAssocID="{0151BCD5-52D2-4C81-9F8D-B5CF24D0ADD1}" presName="compNode" presStyleCnt="0"/>
      <dgm:spPr/>
    </dgm:pt>
    <dgm:pt modelId="{E4817FD1-DE47-4692-98A7-F6988C3F6F6E}" type="pres">
      <dgm:prSet presAssocID="{0151BCD5-52D2-4C81-9F8D-B5CF24D0ADD1}" presName="bgRect" presStyleLbl="bgShp" presStyleIdx="1" presStyleCnt="3"/>
      <dgm:spPr/>
    </dgm:pt>
    <dgm:pt modelId="{E62BA8A9-F7CE-4EA3-98B6-BEE28BAEED40}" type="pres">
      <dgm:prSet presAssocID="{0151BCD5-52D2-4C81-9F8D-B5CF24D0AD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6490F5A-915C-4CB0-B7A5-DC24DF0D0A58}" type="pres">
      <dgm:prSet presAssocID="{0151BCD5-52D2-4C81-9F8D-B5CF24D0ADD1}" presName="spaceRect" presStyleCnt="0"/>
      <dgm:spPr/>
    </dgm:pt>
    <dgm:pt modelId="{DF1EE4C6-E4C8-4050-898E-C3540B1AFD88}" type="pres">
      <dgm:prSet presAssocID="{0151BCD5-52D2-4C81-9F8D-B5CF24D0ADD1}" presName="parTx" presStyleLbl="revTx" presStyleIdx="2" presStyleCnt="6">
        <dgm:presLayoutVars>
          <dgm:chMax val="0"/>
          <dgm:chPref val="0"/>
        </dgm:presLayoutVars>
      </dgm:prSet>
      <dgm:spPr/>
    </dgm:pt>
    <dgm:pt modelId="{BF17A3AC-6C75-4FEB-9519-8D6496F3A22E}" type="pres">
      <dgm:prSet presAssocID="{0151BCD5-52D2-4C81-9F8D-B5CF24D0ADD1}" presName="desTx" presStyleLbl="revTx" presStyleIdx="3" presStyleCnt="6">
        <dgm:presLayoutVars/>
      </dgm:prSet>
      <dgm:spPr/>
    </dgm:pt>
    <dgm:pt modelId="{0BBAE4A4-AF1C-435C-8A23-92589F9C8A5D}" type="pres">
      <dgm:prSet presAssocID="{1718455E-10C6-4D5F-A8E2-2E33D8B4EA4E}" presName="sibTrans" presStyleCnt="0"/>
      <dgm:spPr/>
    </dgm:pt>
    <dgm:pt modelId="{1382809C-C889-4981-95FD-ED3CEFF833EA}" type="pres">
      <dgm:prSet presAssocID="{80D36697-6E36-4BFD-BEE5-F6A48C02BDAE}" presName="compNode" presStyleCnt="0"/>
      <dgm:spPr/>
    </dgm:pt>
    <dgm:pt modelId="{FD7C75B4-FADA-436C-8AAA-6197E2B15870}" type="pres">
      <dgm:prSet presAssocID="{80D36697-6E36-4BFD-BEE5-F6A48C02BDAE}" presName="bgRect" presStyleLbl="bgShp" presStyleIdx="2" presStyleCnt="3"/>
      <dgm:spPr/>
    </dgm:pt>
    <dgm:pt modelId="{C3965C99-F00F-449B-B966-3AC10C374DE2}" type="pres">
      <dgm:prSet presAssocID="{80D36697-6E36-4BFD-BEE5-F6A48C02BD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A45D44-6862-4962-B35D-6F5A3567B439}" type="pres">
      <dgm:prSet presAssocID="{80D36697-6E36-4BFD-BEE5-F6A48C02BDAE}" presName="spaceRect" presStyleCnt="0"/>
      <dgm:spPr/>
    </dgm:pt>
    <dgm:pt modelId="{07F7693B-C941-4C18-A57F-C697D80F14E6}" type="pres">
      <dgm:prSet presAssocID="{80D36697-6E36-4BFD-BEE5-F6A48C02BDAE}" presName="parTx" presStyleLbl="revTx" presStyleIdx="4" presStyleCnt="6">
        <dgm:presLayoutVars>
          <dgm:chMax val="0"/>
          <dgm:chPref val="0"/>
        </dgm:presLayoutVars>
      </dgm:prSet>
      <dgm:spPr/>
    </dgm:pt>
    <dgm:pt modelId="{3E57E934-E57C-4849-B3F4-4BFAE4D09384}" type="pres">
      <dgm:prSet presAssocID="{80D36697-6E36-4BFD-BEE5-F6A48C02BDAE}" presName="desTx" presStyleLbl="revTx" presStyleIdx="5" presStyleCnt="6">
        <dgm:presLayoutVars/>
      </dgm:prSet>
      <dgm:spPr/>
    </dgm:pt>
  </dgm:ptLst>
  <dgm:cxnLst>
    <dgm:cxn modelId="{50AE8F00-8578-46E9-8F9E-9A9C9D7FF850}" type="presOf" srcId="{0151BCD5-52D2-4C81-9F8D-B5CF24D0ADD1}" destId="{DF1EE4C6-E4C8-4050-898E-C3540B1AFD88}" srcOrd="0" destOrd="0" presId="urn:microsoft.com/office/officeart/2018/2/layout/IconVerticalSolidList"/>
    <dgm:cxn modelId="{4341F619-4964-4434-A009-51DCB3042715}" srcId="{80D36697-6E36-4BFD-BEE5-F6A48C02BDAE}" destId="{1D907F7D-9A19-4B77-B43A-4D9637435C56}" srcOrd="0" destOrd="0" parTransId="{05CD8FDE-92DC-4DCD-A51F-2C5C76843C7B}" sibTransId="{68386079-946B-48AE-B4D9-48199FB17331}"/>
    <dgm:cxn modelId="{94481629-A646-49E4-B9EC-5BA14C741ABD}" type="presOf" srcId="{83C93A63-551A-4FC2-A26E-9D4ACE3655F1}" destId="{BF17A3AC-6C75-4FEB-9519-8D6496F3A22E}" srcOrd="0" destOrd="0" presId="urn:microsoft.com/office/officeart/2018/2/layout/IconVerticalSolidList"/>
    <dgm:cxn modelId="{FDB5FF5B-0631-481E-89F1-3D1E403E17DC}" type="presOf" srcId="{1D907F7D-9A19-4B77-B43A-4D9637435C56}" destId="{3E57E934-E57C-4849-B3F4-4BFAE4D09384}" srcOrd="0" destOrd="0" presId="urn:microsoft.com/office/officeart/2018/2/layout/IconVerticalSolidList"/>
    <dgm:cxn modelId="{3A93255C-BD0D-4573-A80C-A1304F62C818}" type="presOf" srcId="{54669A8F-E93B-424A-9F4E-362B57AA8D7D}" destId="{94882456-6954-43A0-BFF1-C69679F8C0D8}" srcOrd="0" destOrd="0" presId="urn:microsoft.com/office/officeart/2018/2/layout/IconVerticalSolidList"/>
    <dgm:cxn modelId="{E54FF941-7ABC-49F7-ABBA-3F179F2D90C6}" type="presOf" srcId="{22EA0633-05A6-4F85-BEB6-F6E56A7D7502}" destId="{43A97CBC-DCD5-43A3-AF82-8CC549C3C8C2}" srcOrd="0" destOrd="0" presId="urn:microsoft.com/office/officeart/2018/2/layout/IconVerticalSolidList"/>
    <dgm:cxn modelId="{7F720446-CA0B-47C0-B64D-5EACF2094BEB}" type="presOf" srcId="{80D36697-6E36-4BFD-BEE5-F6A48C02BDAE}" destId="{07F7693B-C941-4C18-A57F-C697D80F14E6}" srcOrd="0" destOrd="0" presId="urn:microsoft.com/office/officeart/2018/2/layout/IconVerticalSolidList"/>
    <dgm:cxn modelId="{EB3BCE98-68D0-4B7E-9A30-CA130E68FB5D}" type="presOf" srcId="{A4093D13-EFCD-431B-8162-CA397D0CE5F6}" destId="{2A9E04D6-39CA-4457-84CC-67CDA37AE93C}" srcOrd="0" destOrd="0" presId="urn:microsoft.com/office/officeart/2018/2/layout/IconVerticalSolidList"/>
    <dgm:cxn modelId="{FB0D0AA5-D260-4C81-88A3-DBDA50F6CD5E}" srcId="{22EA0633-05A6-4F85-BEB6-F6E56A7D7502}" destId="{54669A8F-E93B-424A-9F4E-362B57AA8D7D}" srcOrd="0" destOrd="0" parTransId="{DB61546F-8679-4E43-B1E0-0883DA919EAE}" sibTransId="{6CE7D91D-3152-4104-AA41-D290BF2F9729}"/>
    <dgm:cxn modelId="{A5DB66B5-459F-4B97-861D-C52DBCBE8F29}" srcId="{0151BCD5-52D2-4C81-9F8D-B5CF24D0ADD1}" destId="{83C93A63-551A-4FC2-A26E-9D4ACE3655F1}" srcOrd="0" destOrd="0" parTransId="{8B1C8B05-BBF0-495F-964C-9DD5F93800E2}" sibTransId="{2BECE50F-E5BD-43A9-8FE6-37AA993A9FA0}"/>
    <dgm:cxn modelId="{94B58EC5-98A3-43F1-A089-6165A8C42AE1}" srcId="{22EA0633-05A6-4F85-BEB6-F6E56A7D7502}" destId="{80D36697-6E36-4BFD-BEE5-F6A48C02BDAE}" srcOrd="2" destOrd="0" parTransId="{34DAF22B-65A2-4DA2-8380-99EBAED721FA}" sibTransId="{4E4B7B75-873D-4899-AF75-37D9268A5ED6}"/>
    <dgm:cxn modelId="{0C4ECEC9-2961-4844-A35E-7E41E69B0936}" srcId="{54669A8F-E93B-424A-9F4E-362B57AA8D7D}" destId="{A4093D13-EFCD-431B-8162-CA397D0CE5F6}" srcOrd="0" destOrd="0" parTransId="{0AA3AD76-7346-4504-B9D0-1AC7A2147C94}" sibTransId="{21D92E3D-09EA-4C2B-8E0E-04E1BFC993E5}"/>
    <dgm:cxn modelId="{DA43E7F7-CBB6-4281-B735-C992CA61F06A}" srcId="{22EA0633-05A6-4F85-BEB6-F6E56A7D7502}" destId="{0151BCD5-52D2-4C81-9F8D-B5CF24D0ADD1}" srcOrd="1" destOrd="0" parTransId="{0177FD85-9854-4EE0-9671-3A7D88C2A9AB}" sibTransId="{1718455E-10C6-4D5F-A8E2-2E33D8B4EA4E}"/>
    <dgm:cxn modelId="{B686A4B9-AC28-48CC-B851-AB7B058CAAA3}" type="presParOf" srcId="{43A97CBC-DCD5-43A3-AF82-8CC549C3C8C2}" destId="{A41BBCDF-014A-4296-961C-9B0C0A7E5B49}" srcOrd="0" destOrd="0" presId="urn:microsoft.com/office/officeart/2018/2/layout/IconVerticalSolidList"/>
    <dgm:cxn modelId="{97339FCE-3FFC-444C-BB1D-1B5D05CA2DA9}" type="presParOf" srcId="{A41BBCDF-014A-4296-961C-9B0C0A7E5B49}" destId="{0E555C2B-2AF5-4FDB-8053-FAFC9D26AE47}" srcOrd="0" destOrd="0" presId="urn:microsoft.com/office/officeart/2018/2/layout/IconVerticalSolidList"/>
    <dgm:cxn modelId="{708AB069-AAE4-4194-B761-C37B8AD56420}" type="presParOf" srcId="{A41BBCDF-014A-4296-961C-9B0C0A7E5B49}" destId="{0CDB4648-9BF0-44A9-A62E-06BEDAC4A730}" srcOrd="1" destOrd="0" presId="urn:microsoft.com/office/officeart/2018/2/layout/IconVerticalSolidList"/>
    <dgm:cxn modelId="{FB68A21D-DD21-49CD-8840-4EEE26B9C987}" type="presParOf" srcId="{A41BBCDF-014A-4296-961C-9B0C0A7E5B49}" destId="{3184B1AE-A273-49F9-BAA6-492E4823131F}" srcOrd="2" destOrd="0" presId="urn:microsoft.com/office/officeart/2018/2/layout/IconVerticalSolidList"/>
    <dgm:cxn modelId="{BCC63596-2017-44A2-952D-455FBC23AA6B}" type="presParOf" srcId="{A41BBCDF-014A-4296-961C-9B0C0A7E5B49}" destId="{94882456-6954-43A0-BFF1-C69679F8C0D8}" srcOrd="3" destOrd="0" presId="urn:microsoft.com/office/officeart/2018/2/layout/IconVerticalSolidList"/>
    <dgm:cxn modelId="{4401437D-835E-4970-8F7B-A002B9202926}" type="presParOf" srcId="{A41BBCDF-014A-4296-961C-9B0C0A7E5B49}" destId="{2A9E04D6-39CA-4457-84CC-67CDA37AE93C}" srcOrd="4" destOrd="0" presId="urn:microsoft.com/office/officeart/2018/2/layout/IconVerticalSolidList"/>
    <dgm:cxn modelId="{3C0627BC-21DB-4A76-A665-223F7EAAF944}" type="presParOf" srcId="{43A97CBC-DCD5-43A3-AF82-8CC549C3C8C2}" destId="{C6482EAB-9944-47AE-A30D-62E0D8AA0AEB}" srcOrd="1" destOrd="0" presId="urn:microsoft.com/office/officeart/2018/2/layout/IconVerticalSolidList"/>
    <dgm:cxn modelId="{6B93EEB3-226C-4AD8-9CB1-937E977A20A7}" type="presParOf" srcId="{43A97CBC-DCD5-43A3-AF82-8CC549C3C8C2}" destId="{000D642E-F460-4CE3-B652-031376C61BAA}" srcOrd="2" destOrd="0" presId="urn:microsoft.com/office/officeart/2018/2/layout/IconVerticalSolidList"/>
    <dgm:cxn modelId="{41299991-D2B7-4020-9960-E0267D5E54A0}" type="presParOf" srcId="{000D642E-F460-4CE3-B652-031376C61BAA}" destId="{E4817FD1-DE47-4692-98A7-F6988C3F6F6E}" srcOrd="0" destOrd="0" presId="urn:microsoft.com/office/officeart/2018/2/layout/IconVerticalSolidList"/>
    <dgm:cxn modelId="{869CCF1A-C87D-46E4-8B5B-6826DF396473}" type="presParOf" srcId="{000D642E-F460-4CE3-B652-031376C61BAA}" destId="{E62BA8A9-F7CE-4EA3-98B6-BEE28BAEED40}" srcOrd="1" destOrd="0" presId="urn:microsoft.com/office/officeart/2018/2/layout/IconVerticalSolidList"/>
    <dgm:cxn modelId="{BCEC2DEC-A5D7-436C-AFE0-264C8DF1E757}" type="presParOf" srcId="{000D642E-F460-4CE3-B652-031376C61BAA}" destId="{F6490F5A-915C-4CB0-B7A5-DC24DF0D0A58}" srcOrd="2" destOrd="0" presId="urn:microsoft.com/office/officeart/2018/2/layout/IconVerticalSolidList"/>
    <dgm:cxn modelId="{B5D2FC6A-D5D3-4017-BA55-AA8D9A0CABEA}" type="presParOf" srcId="{000D642E-F460-4CE3-B652-031376C61BAA}" destId="{DF1EE4C6-E4C8-4050-898E-C3540B1AFD88}" srcOrd="3" destOrd="0" presId="urn:microsoft.com/office/officeart/2018/2/layout/IconVerticalSolidList"/>
    <dgm:cxn modelId="{3F317F01-7164-4FF3-86CB-FA38B4B241AE}" type="presParOf" srcId="{000D642E-F460-4CE3-B652-031376C61BAA}" destId="{BF17A3AC-6C75-4FEB-9519-8D6496F3A22E}" srcOrd="4" destOrd="0" presId="urn:microsoft.com/office/officeart/2018/2/layout/IconVerticalSolidList"/>
    <dgm:cxn modelId="{C4B1AE5C-7A4D-4C64-A816-CD5F2E594FCE}" type="presParOf" srcId="{43A97CBC-DCD5-43A3-AF82-8CC549C3C8C2}" destId="{0BBAE4A4-AF1C-435C-8A23-92589F9C8A5D}" srcOrd="3" destOrd="0" presId="urn:microsoft.com/office/officeart/2018/2/layout/IconVerticalSolidList"/>
    <dgm:cxn modelId="{BAE2797A-3AA5-41F8-89BA-E87E8A4426DE}" type="presParOf" srcId="{43A97CBC-DCD5-43A3-AF82-8CC549C3C8C2}" destId="{1382809C-C889-4981-95FD-ED3CEFF833EA}" srcOrd="4" destOrd="0" presId="urn:microsoft.com/office/officeart/2018/2/layout/IconVerticalSolidList"/>
    <dgm:cxn modelId="{1C2AB9F8-86DB-4D5C-96B1-FC7E42675816}" type="presParOf" srcId="{1382809C-C889-4981-95FD-ED3CEFF833EA}" destId="{FD7C75B4-FADA-436C-8AAA-6197E2B15870}" srcOrd="0" destOrd="0" presId="urn:microsoft.com/office/officeart/2018/2/layout/IconVerticalSolidList"/>
    <dgm:cxn modelId="{454EE7D8-B2C1-4A5E-835D-4F0E22E35C37}" type="presParOf" srcId="{1382809C-C889-4981-95FD-ED3CEFF833EA}" destId="{C3965C99-F00F-449B-B966-3AC10C374DE2}" srcOrd="1" destOrd="0" presId="urn:microsoft.com/office/officeart/2018/2/layout/IconVerticalSolidList"/>
    <dgm:cxn modelId="{EB90CE96-4B60-43B2-8AC4-7637FD823164}" type="presParOf" srcId="{1382809C-C889-4981-95FD-ED3CEFF833EA}" destId="{7AA45D44-6862-4962-B35D-6F5A3567B439}" srcOrd="2" destOrd="0" presId="urn:microsoft.com/office/officeart/2018/2/layout/IconVerticalSolidList"/>
    <dgm:cxn modelId="{5E8D3DEC-484B-45FD-87BF-440625E37B63}" type="presParOf" srcId="{1382809C-C889-4981-95FD-ED3CEFF833EA}" destId="{07F7693B-C941-4C18-A57F-C697D80F14E6}" srcOrd="3" destOrd="0" presId="urn:microsoft.com/office/officeart/2018/2/layout/IconVerticalSolidList"/>
    <dgm:cxn modelId="{E00373F7-BFD2-4C31-AA88-BF623EE230CF}" type="presParOf" srcId="{1382809C-C889-4981-95FD-ED3CEFF833EA}" destId="{3E57E934-E57C-4849-B3F4-4BFAE4D093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301B3-0FA8-4401-823D-8819FC2DAA2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89C00B-44F0-4851-AA87-69C40624A330}">
      <dgm:prSet custT="1"/>
      <dgm:spPr/>
      <dgm:t>
        <a:bodyPr/>
        <a:lstStyle/>
        <a:p>
          <a:r>
            <a:rPr lang="en-US" sz="1800" b="1"/>
            <a:t>Key terms</a:t>
          </a:r>
          <a:endParaRPr lang="en-US" sz="1800" dirty="0"/>
        </a:p>
      </dgm:t>
    </dgm:pt>
    <dgm:pt modelId="{AB6F0C5A-064F-478F-B6F6-3EB474840CEA}" type="parTrans" cxnId="{0C59AFA0-3BC8-4F8C-BD5E-5B0177BE2806}">
      <dgm:prSet/>
      <dgm:spPr/>
      <dgm:t>
        <a:bodyPr/>
        <a:lstStyle/>
        <a:p>
          <a:endParaRPr lang="en-US"/>
        </a:p>
      </dgm:t>
    </dgm:pt>
    <dgm:pt modelId="{70D4216C-BA57-4C93-90EF-D25C538E1340}" type="sibTrans" cxnId="{0C59AFA0-3BC8-4F8C-BD5E-5B0177BE2806}">
      <dgm:prSet/>
      <dgm:spPr/>
      <dgm:t>
        <a:bodyPr/>
        <a:lstStyle/>
        <a:p>
          <a:endParaRPr lang="en-US"/>
        </a:p>
      </dgm:t>
    </dgm:pt>
    <dgm:pt modelId="{27DF6DCC-C06B-43E1-8CCA-92C33DCC2FD6}">
      <dgm:prSet/>
      <dgm:spPr/>
      <dgm:t>
        <a:bodyPr/>
        <a:lstStyle/>
        <a:p>
          <a:r>
            <a:rPr lang="en-US" b="1" dirty="0"/>
            <a:t>The Agent</a:t>
          </a:r>
        </a:p>
        <a:p>
          <a:r>
            <a:rPr lang="en-US" dirty="0"/>
            <a:t>In the Pac Man game, the agent is Pac Man itself.  </a:t>
          </a:r>
        </a:p>
      </dgm:t>
    </dgm:pt>
    <dgm:pt modelId="{E55D0DF7-CEFF-4E4B-902F-5C35327F4B8D}" type="parTrans" cxnId="{EE547BF5-D010-432F-A72E-198B4C272819}">
      <dgm:prSet/>
      <dgm:spPr/>
      <dgm:t>
        <a:bodyPr/>
        <a:lstStyle/>
        <a:p>
          <a:endParaRPr lang="en-US"/>
        </a:p>
      </dgm:t>
    </dgm:pt>
    <dgm:pt modelId="{13E7C700-51D1-4888-A0D9-953A5C46395E}" type="sibTrans" cxnId="{EE547BF5-D010-432F-A72E-198B4C272819}">
      <dgm:prSet/>
      <dgm:spPr/>
      <dgm:t>
        <a:bodyPr/>
        <a:lstStyle/>
        <a:p>
          <a:endParaRPr lang="en-US"/>
        </a:p>
      </dgm:t>
    </dgm:pt>
    <dgm:pt modelId="{7A858AC0-60D5-441B-8369-9B4A554E962A}">
      <dgm:prSet/>
      <dgm:spPr/>
      <dgm:t>
        <a:bodyPr/>
        <a:lstStyle/>
        <a:p>
          <a:r>
            <a:rPr lang="en-US" dirty="0"/>
            <a:t>Its goal is to eat food in the grid while avoiding the ghost on its way.  This can be a Robot or a model to build and train using RL.</a:t>
          </a:r>
        </a:p>
      </dgm:t>
    </dgm:pt>
    <dgm:pt modelId="{1C42D311-FFC4-4EF8-9090-A2360C9404EF}" type="parTrans" cxnId="{3DFD7735-5488-4687-A9AC-DE64BE557B54}">
      <dgm:prSet/>
      <dgm:spPr/>
      <dgm:t>
        <a:bodyPr/>
        <a:lstStyle/>
        <a:p>
          <a:endParaRPr lang="en-US"/>
        </a:p>
      </dgm:t>
    </dgm:pt>
    <dgm:pt modelId="{F8F19160-B5E5-4FD0-8428-BC8370BDD83D}" type="sibTrans" cxnId="{3DFD7735-5488-4687-A9AC-DE64BE557B54}">
      <dgm:prSet/>
      <dgm:spPr/>
      <dgm:t>
        <a:bodyPr/>
        <a:lstStyle/>
        <a:p>
          <a:endParaRPr lang="en-US"/>
        </a:p>
      </dgm:t>
    </dgm:pt>
    <dgm:pt modelId="{9C802E75-D2C0-4BE2-8C04-3892B6DB501E}">
      <dgm:prSet/>
      <dgm:spPr/>
      <dgm:t>
        <a:bodyPr/>
        <a:lstStyle/>
        <a:p>
          <a:r>
            <a:rPr lang="en-US" b="1" dirty="0"/>
            <a:t>The Environment</a:t>
          </a:r>
        </a:p>
        <a:p>
          <a:r>
            <a:rPr lang="en-US" dirty="0"/>
            <a:t>The Physical world in which agent operates.  </a:t>
          </a:r>
        </a:p>
      </dgm:t>
    </dgm:pt>
    <dgm:pt modelId="{90D5E098-DFC6-4419-9B23-C3A17D34691A}" type="parTrans" cxnId="{77CDD082-DDFC-43DF-883F-81B382FFD811}">
      <dgm:prSet/>
      <dgm:spPr/>
      <dgm:t>
        <a:bodyPr/>
        <a:lstStyle/>
        <a:p>
          <a:endParaRPr lang="en-US"/>
        </a:p>
      </dgm:t>
    </dgm:pt>
    <dgm:pt modelId="{151F6C57-48B4-4CDC-9A8C-1278432049D0}" type="sibTrans" cxnId="{77CDD082-DDFC-43DF-883F-81B382FFD811}">
      <dgm:prSet/>
      <dgm:spPr/>
      <dgm:t>
        <a:bodyPr/>
        <a:lstStyle/>
        <a:p>
          <a:endParaRPr lang="en-US"/>
        </a:p>
      </dgm:t>
    </dgm:pt>
    <dgm:pt modelId="{64F122A3-039E-41AA-810F-BCCA77A93EC4}">
      <dgm:prSet/>
      <dgm:spPr/>
      <dgm:t>
        <a:bodyPr/>
        <a:lstStyle/>
        <a:p>
          <a:r>
            <a:rPr lang="en-US" dirty="0"/>
            <a:t>In Pac Man, the grid world is an interactive environment in which Agent operates.  For a Robot, the terrain and surrounding factors (Wind, Friction) over which Robot has to navigate.</a:t>
          </a:r>
        </a:p>
      </dgm:t>
    </dgm:pt>
    <dgm:pt modelId="{773A0175-E417-4FE1-8A51-9829EFD9F40B}" type="parTrans" cxnId="{05BCF096-376A-4587-9C65-2BD85C5EB460}">
      <dgm:prSet/>
      <dgm:spPr/>
      <dgm:t>
        <a:bodyPr/>
        <a:lstStyle/>
        <a:p>
          <a:endParaRPr lang="en-US"/>
        </a:p>
      </dgm:t>
    </dgm:pt>
    <dgm:pt modelId="{EA5AB385-3C50-4425-B796-711AE56B68EB}" type="sibTrans" cxnId="{05BCF096-376A-4587-9C65-2BD85C5EB460}">
      <dgm:prSet/>
      <dgm:spPr/>
      <dgm:t>
        <a:bodyPr/>
        <a:lstStyle/>
        <a:p>
          <a:endParaRPr lang="en-US"/>
        </a:p>
      </dgm:t>
    </dgm:pt>
    <dgm:pt modelId="{4B7F896E-F642-49DE-A2BB-92FBF23950CC}">
      <dgm:prSet/>
      <dgm:spPr/>
      <dgm:t>
        <a:bodyPr/>
        <a:lstStyle/>
        <a:p>
          <a:r>
            <a:rPr lang="en-US" b="1" dirty="0"/>
            <a:t>The Rewards</a:t>
          </a:r>
        </a:p>
        <a:p>
          <a:r>
            <a:rPr lang="en-US" dirty="0"/>
            <a:t>It’s a feedback from the Environment.</a:t>
          </a:r>
        </a:p>
      </dgm:t>
    </dgm:pt>
    <dgm:pt modelId="{C03E62AC-498C-4707-9D65-082BD7646DDC}" type="parTrans" cxnId="{5CE73256-078C-4EE8-BE7F-2D625FB468C8}">
      <dgm:prSet/>
      <dgm:spPr/>
      <dgm:t>
        <a:bodyPr/>
        <a:lstStyle/>
        <a:p>
          <a:endParaRPr lang="en-US"/>
        </a:p>
      </dgm:t>
    </dgm:pt>
    <dgm:pt modelId="{069E7279-E2DF-42D9-AACC-0E556C8E6CAF}" type="sibTrans" cxnId="{5CE73256-078C-4EE8-BE7F-2D625FB468C8}">
      <dgm:prSet/>
      <dgm:spPr/>
      <dgm:t>
        <a:bodyPr/>
        <a:lstStyle/>
        <a:p>
          <a:endParaRPr lang="en-US"/>
        </a:p>
      </dgm:t>
    </dgm:pt>
    <dgm:pt modelId="{C2BD04C9-C449-42CE-AC2C-4B9E4D21F6C0}">
      <dgm:prSet/>
      <dgm:spPr/>
      <dgm:t>
        <a:bodyPr/>
        <a:lstStyle/>
        <a:p>
          <a:r>
            <a:rPr lang="en-US"/>
            <a:t>Agent receives a feedback on eating a food and punishment when ghost kills it thereby losing the game.</a:t>
          </a:r>
        </a:p>
      </dgm:t>
    </dgm:pt>
    <dgm:pt modelId="{CBEB82BD-4AA5-4A82-BA61-F35107E4453A}" type="parTrans" cxnId="{5A595EB3-DF87-4841-B193-35BC8285A1CE}">
      <dgm:prSet/>
      <dgm:spPr/>
      <dgm:t>
        <a:bodyPr/>
        <a:lstStyle/>
        <a:p>
          <a:endParaRPr lang="en-US"/>
        </a:p>
      </dgm:t>
    </dgm:pt>
    <dgm:pt modelId="{A1850647-9B58-4F95-9871-A9E43D6D066A}" type="sibTrans" cxnId="{5A595EB3-DF87-4841-B193-35BC8285A1CE}">
      <dgm:prSet/>
      <dgm:spPr/>
      <dgm:t>
        <a:bodyPr/>
        <a:lstStyle/>
        <a:p>
          <a:endParaRPr lang="en-US"/>
        </a:p>
      </dgm:t>
    </dgm:pt>
    <dgm:pt modelId="{CE563AF1-9F54-4B06-8A49-0A84172138A3}">
      <dgm:prSet/>
      <dgm:spPr/>
      <dgm:t>
        <a:bodyPr/>
        <a:lstStyle/>
        <a:p>
          <a:r>
            <a:rPr lang="en-US" b="1" dirty="0"/>
            <a:t>The Action</a:t>
          </a:r>
        </a:p>
        <a:p>
          <a:r>
            <a:rPr lang="en-US" dirty="0"/>
            <a:t>Agent interacts with Environment</a:t>
          </a:r>
        </a:p>
      </dgm:t>
    </dgm:pt>
    <dgm:pt modelId="{0890C62F-2915-4F6D-92E8-726FEB9B5659}" type="parTrans" cxnId="{7C2FC699-5EF9-487E-BCEA-2FEAEAD09C80}">
      <dgm:prSet/>
      <dgm:spPr/>
      <dgm:t>
        <a:bodyPr/>
        <a:lstStyle/>
        <a:p>
          <a:endParaRPr lang="en-US"/>
        </a:p>
      </dgm:t>
    </dgm:pt>
    <dgm:pt modelId="{9C0D095A-E2FB-4B1B-A75E-39F1CBB59FB1}" type="sibTrans" cxnId="{7C2FC699-5EF9-487E-BCEA-2FEAEAD09C80}">
      <dgm:prSet/>
      <dgm:spPr/>
      <dgm:t>
        <a:bodyPr/>
        <a:lstStyle/>
        <a:p>
          <a:endParaRPr lang="en-US"/>
        </a:p>
      </dgm:t>
    </dgm:pt>
    <dgm:pt modelId="{D16ABA06-9707-44AD-B7DB-22E12EF86E1B}">
      <dgm:prSet/>
      <dgm:spPr/>
      <dgm:t>
        <a:bodyPr/>
        <a:lstStyle/>
        <a:p>
          <a:r>
            <a:rPr lang="en-US" dirty="0"/>
            <a:t>Its an action agent takes to interact with Environment. The Robot can turn right, left, forward, backward, bend, raise its hand.</a:t>
          </a:r>
        </a:p>
      </dgm:t>
    </dgm:pt>
    <dgm:pt modelId="{03A3F4AC-EA24-45B6-83F6-AB06702CC0EE}" type="parTrans" cxnId="{DF2E9AA0-EA30-4522-94ED-B19BDE9AAFE5}">
      <dgm:prSet/>
      <dgm:spPr/>
      <dgm:t>
        <a:bodyPr/>
        <a:lstStyle/>
        <a:p>
          <a:endParaRPr lang="en-US"/>
        </a:p>
      </dgm:t>
    </dgm:pt>
    <dgm:pt modelId="{72FC2F81-4B46-4346-961B-5ACB9002B1C7}" type="sibTrans" cxnId="{DF2E9AA0-EA30-4522-94ED-B19BDE9AAFE5}">
      <dgm:prSet/>
      <dgm:spPr/>
      <dgm:t>
        <a:bodyPr/>
        <a:lstStyle/>
        <a:p>
          <a:endParaRPr lang="en-US"/>
        </a:p>
      </dgm:t>
    </dgm:pt>
    <dgm:pt modelId="{50743C75-231D-4563-9DD3-55B2C5D47F85}" type="pres">
      <dgm:prSet presAssocID="{D53301B3-0FA8-4401-823D-8819FC2DAA26}" presName="Name0" presStyleCnt="0">
        <dgm:presLayoutVars>
          <dgm:dir/>
          <dgm:animLvl val="lvl"/>
          <dgm:resizeHandles val="exact"/>
        </dgm:presLayoutVars>
      </dgm:prSet>
      <dgm:spPr/>
    </dgm:pt>
    <dgm:pt modelId="{632BBCF1-3F0F-424F-B665-57F21A035A3D}" type="pres">
      <dgm:prSet presAssocID="{DF89C00B-44F0-4851-AA87-69C40624A330}" presName="linNode" presStyleCnt="0"/>
      <dgm:spPr/>
    </dgm:pt>
    <dgm:pt modelId="{C19EE7DF-9B13-423E-B68D-2701ACAE3B0C}" type="pres">
      <dgm:prSet presAssocID="{DF89C00B-44F0-4851-AA87-69C40624A33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69ABE36-D642-4B32-8D83-6C366BAA3F20}" type="pres">
      <dgm:prSet presAssocID="{70D4216C-BA57-4C93-90EF-D25C538E1340}" presName="sp" presStyleCnt="0"/>
      <dgm:spPr/>
    </dgm:pt>
    <dgm:pt modelId="{AAB4CF67-6C17-4D62-926B-BF480C4A04E8}" type="pres">
      <dgm:prSet presAssocID="{27DF6DCC-C06B-43E1-8CCA-92C33DCC2FD6}" presName="linNode" presStyleCnt="0"/>
      <dgm:spPr/>
    </dgm:pt>
    <dgm:pt modelId="{8E7283CF-7615-408A-A765-96122DBCD02E}" type="pres">
      <dgm:prSet presAssocID="{27DF6DCC-C06B-43E1-8CCA-92C33DCC2FD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F674E71-3E31-45FB-9620-FEA8545E5902}" type="pres">
      <dgm:prSet presAssocID="{27DF6DCC-C06B-43E1-8CCA-92C33DCC2FD6}" presName="descendantText" presStyleLbl="alignAccFollowNode1" presStyleIdx="0" presStyleCnt="4">
        <dgm:presLayoutVars>
          <dgm:bulletEnabled val="1"/>
        </dgm:presLayoutVars>
      </dgm:prSet>
      <dgm:spPr/>
    </dgm:pt>
    <dgm:pt modelId="{E68840C2-E11D-4C19-B901-294EFF866F13}" type="pres">
      <dgm:prSet presAssocID="{13E7C700-51D1-4888-A0D9-953A5C46395E}" presName="sp" presStyleCnt="0"/>
      <dgm:spPr/>
    </dgm:pt>
    <dgm:pt modelId="{E848999C-0A65-4D2C-8383-5871524BC54C}" type="pres">
      <dgm:prSet presAssocID="{9C802E75-D2C0-4BE2-8C04-3892B6DB501E}" presName="linNode" presStyleCnt="0"/>
      <dgm:spPr/>
    </dgm:pt>
    <dgm:pt modelId="{778AB126-1E9C-4C59-8D5B-FAA2F2DDF45B}" type="pres">
      <dgm:prSet presAssocID="{9C802E75-D2C0-4BE2-8C04-3892B6DB50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62EA9271-1EFF-472E-9574-2C2C723DD0CC}" type="pres">
      <dgm:prSet presAssocID="{9C802E75-D2C0-4BE2-8C04-3892B6DB501E}" presName="descendantText" presStyleLbl="alignAccFollowNode1" presStyleIdx="1" presStyleCnt="4" custLinFactNeighborX="0" custLinFactNeighborY="0">
        <dgm:presLayoutVars>
          <dgm:bulletEnabled val="1"/>
        </dgm:presLayoutVars>
      </dgm:prSet>
      <dgm:spPr/>
    </dgm:pt>
    <dgm:pt modelId="{C2775C87-789C-4EE0-854A-FE554EA7F331}" type="pres">
      <dgm:prSet presAssocID="{151F6C57-48B4-4CDC-9A8C-1278432049D0}" presName="sp" presStyleCnt="0"/>
      <dgm:spPr/>
    </dgm:pt>
    <dgm:pt modelId="{B3701570-4308-4C41-948C-F65B43471201}" type="pres">
      <dgm:prSet presAssocID="{4B7F896E-F642-49DE-A2BB-92FBF23950CC}" presName="linNode" presStyleCnt="0"/>
      <dgm:spPr/>
    </dgm:pt>
    <dgm:pt modelId="{B657EF00-6A11-480A-993C-AB0C3BC33DB1}" type="pres">
      <dgm:prSet presAssocID="{4B7F896E-F642-49DE-A2BB-92FBF23950C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CD0E43B-4074-4412-A750-F7C5FD1B7B73}" type="pres">
      <dgm:prSet presAssocID="{4B7F896E-F642-49DE-A2BB-92FBF23950CC}" presName="descendantText" presStyleLbl="alignAccFollowNode1" presStyleIdx="2" presStyleCnt="4">
        <dgm:presLayoutVars>
          <dgm:bulletEnabled val="1"/>
        </dgm:presLayoutVars>
      </dgm:prSet>
      <dgm:spPr/>
    </dgm:pt>
    <dgm:pt modelId="{1A00CD9B-8D50-44CE-ACBF-A995A58A3127}" type="pres">
      <dgm:prSet presAssocID="{069E7279-E2DF-42D9-AACC-0E556C8E6CAF}" presName="sp" presStyleCnt="0"/>
      <dgm:spPr/>
    </dgm:pt>
    <dgm:pt modelId="{4248028B-A36B-4CCC-B665-C74DA33F1541}" type="pres">
      <dgm:prSet presAssocID="{CE563AF1-9F54-4B06-8A49-0A84172138A3}" presName="linNode" presStyleCnt="0"/>
      <dgm:spPr/>
    </dgm:pt>
    <dgm:pt modelId="{F9EA802B-F5D5-4FD6-817C-3EFAA38AE38F}" type="pres">
      <dgm:prSet presAssocID="{CE563AF1-9F54-4B06-8A49-0A84172138A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CE43ACD-C8B2-4DA2-A9DA-7DEB3C814123}" type="pres">
      <dgm:prSet presAssocID="{CE563AF1-9F54-4B06-8A49-0A84172138A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DFD7735-5488-4687-A9AC-DE64BE557B54}" srcId="{27DF6DCC-C06B-43E1-8CCA-92C33DCC2FD6}" destId="{7A858AC0-60D5-441B-8369-9B4A554E962A}" srcOrd="0" destOrd="0" parTransId="{1C42D311-FFC4-4EF8-9090-A2360C9404EF}" sibTransId="{F8F19160-B5E5-4FD0-8428-BC8370BDD83D}"/>
    <dgm:cxn modelId="{92BA8D60-12BC-4723-BAAF-6723090F7CA0}" type="presOf" srcId="{D53301B3-0FA8-4401-823D-8819FC2DAA26}" destId="{50743C75-231D-4563-9DD3-55B2C5D47F85}" srcOrd="0" destOrd="0" presId="urn:microsoft.com/office/officeart/2005/8/layout/vList5"/>
    <dgm:cxn modelId="{5CE73256-078C-4EE8-BE7F-2D625FB468C8}" srcId="{D53301B3-0FA8-4401-823D-8819FC2DAA26}" destId="{4B7F896E-F642-49DE-A2BB-92FBF23950CC}" srcOrd="3" destOrd="0" parTransId="{C03E62AC-498C-4707-9D65-082BD7646DDC}" sibTransId="{069E7279-E2DF-42D9-AACC-0E556C8E6CAF}"/>
    <dgm:cxn modelId="{9C588057-4A4E-4685-B7B9-EF51C2E42B13}" type="presOf" srcId="{D16ABA06-9707-44AD-B7DB-22E12EF86E1B}" destId="{9CE43ACD-C8B2-4DA2-A9DA-7DEB3C814123}" srcOrd="0" destOrd="0" presId="urn:microsoft.com/office/officeart/2005/8/layout/vList5"/>
    <dgm:cxn modelId="{3580E877-C790-4EB9-AB1C-328684A14B36}" type="presOf" srcId="{7A858AC0-60D5-441B-8369-9B4A554E962A}" destId="{EF674E71-3E31-45FB-9620-FEA8545E5902}" srcOrd="0" destOrd="0" presId="urn:microsoft.com/office/officeart/2005/8/layout/vList5"/>
    <dgm:cxn modelId="{77CDD082-DDFC-43DF-883F-81B382FFD811}" srcId="{D53301B3-0FA8-4401-823D-8819FC2DAA26}" destId="{9C802E75-D2C0-4BE2-8C04-3892B6DB501E}" srcOrd="2" destOrd="0" parTransId="{90D5E098-DFC6-4419-9B23-C3A17D34691A}" sibTransId="{151F6C57-48B4-4CDC-9A8C-1278432049D0}"/>
    <dgm:cxn modelId="{77DB0387-882F-4642-97F5-A564DDE9BCA8}" type="presOf" srcId="{27DF6DCC-C06B-43E1-8CCA-92C33DCC2FD6}" destId="{8E7283CF-7615-408A-A765-96122DBCD02E}" srcOrd="0" destOrd="0" presId="urn:microsoft.com/office/officeart/2005/8/layout/vList5"/>
    <dgm:cxn modelId="{5FFE8691-770F-49A6-88B5-F17FB78F35AC}" type="presOf" srcId="{DF89C00B-44F0-4851-AA87-69C40624A330}" destId="{C19EE7DF-9B13-423E-B68D-2701ACAE3B0C}" srcOrd="0" destOrd="0" presId="urn:microsoft.com/office/officeart/2005/8/layout/vList5"/>
    <dgm:cxn modelId="{05BCF096-376A-4587-9C65-2BD85C5EB460}" srcId="{9C802E75-D2C0-4BE2-8C04-3892B6DB501E}" destId="{64F122A3-039E-41AA-810F-BCCA77A93EC4}" srcOrd="0" destOrd="0" parTransId="{773A0175-E417-4FE1-8A51-9829EFD9F40B}" sibTransId="{EA5AB385-3C50-4425-B796-711AE56B68EB}"/>
    <dgm:cxn modelId="{7C2FC699-5EF9-487E-BCEA-2FEAEAD09C80}" srcId="{D53301B3-0FA8-4401-823D-8819FC2DAA26}" destId="{CE563AF1-9F54-4B06-8A49-0A84172138A3}" srcOrd="4" destOrd="0" parTransId="{0890C62F-2915-4F6D-92E8-726FEB9B5659}" sibTransId="{9C0D095A-E2FB-4B1B-A75E-39F1CBB59FB1}"/>
    <dgm:cxn modelId="{A9B8539C-B341-44D9-9ACB-0D2E4E7BF550}" type="presOf" srcId="{4B7F896E-F642-49DE-A2BB-92FBF23950CC}" destId="{B657EF00-6A11-480A-993C-AB0C3BC33DB1}" srcOrd="0" destOrd="0" presId="urn:microsoft.com/office/officeart/2005/8/layout/vList5"/>
    <dgm:cxn modelId="{DF2E9AA0-EA30-4522-94ED-B19BDE9AAFE5}" srcId="{CE563AF1-9F54-4B06-8A49-0A84172138A3}" destId="{D16ABA06-9707-44AD-B7DB-22E12EF86E1B}" srcOrd="0" destOrd="0" parTransId="{03A3F4AC-EA24-45B6-83F6-AB06702CC0EE}" sibTransId="{72FC2F81-4B46-4346-961B-5ACB9002B1C7}"/>
    <dgm:cxn modelId="{0C59AFA0-3BC8-4F8C-BD5E-5B0177BE2806}" srcId="{D53301B3-0FA8-4401-823D-8819FC2DAA26}" destId="{DF89C00B-44F0-4851-AA87-69C40624A330}" srcOrd="0" destOrd="0" parTransId="{AB6F0C5A-064F-478F-B6F6-3EB474840CEA}" sibTransId="{70D4216C-BA57-4C93-90EF-D25C538E1340}"/>
    <dgm:cxn modelId="{5A595EB3-DF87-4841-B193-35BC8285A1CE}" srcId="{4B7F896E-F642-49DE-A2BB-92FBF23950CC}" destId="{C2BD04C9-C449-42CE-AC2C-4B9E4D21F6C0}" srcOrd="0" destOrd="0" parTransId="{CBEB82BD-4AA5-4A82-BA61-F35107E4453A}" sibTransId="{A1850647-9B58-4F95-9871-A9E43D6D066A}"/>
    <dgm:cxn modelId="{08B48AC9-2BE0-4B2D-976E-4B60B1FC2DCE}" type="presOf" srcId="{9C802E75-D2C0-4BE2-8C04-3892B6DB501E}" destId="{778AB126-1E9C-4C59-8D5B-FAA2F2DDF45B}" srcOrd="0" destOrd="0" presId="urn:microsoft.com/office/officeart/2005/8/layout/vList5"/>
    <dgm:cxn modelId="{CC3641D1-9817-46A8-AEB8-A79DC9EB8EF6}" type="presOf" srcId="{CE563AF1-9F54-4B06-8A49-0A84172138A3}" destId="{F9EA802B-F5D5-4FD6-817C-3EFAA38AE38F}" srcOrd="0" destOrd="0" presId="urn:microsoft.com/office/officeart/2005/8/layout/vList5"/>
    <dgm:cxn modelId="{A8A52AEF-C8B8-437E-A778-6639857EB8FB}" type="presOf" srcId="{C2BD04C9-C449-42CE-AC2C-4B9E4D21F6C0}" destId="{ACD0E43B-4074-4412-A750-F7C5FD1B7B73}" srcOrd="0" destOrd="0" presId="urn:microsoft.com/office/officeart/2005/8/layout/vList5"/>
    <dgm:cxn modelId="{EE547BF5-D010-432F-A72E-198B4C272819}" srcId="{D53301B3-0FA8-4401-823D-8819FC2DAA26}" destId="{27DF6DCC-C06B-43E1-8CCA-92C33DCC2FD6}" srcOrd="1" destOrd="0" parTransId="{E55D0DF7-CEFF-4E4B-902F-5C35327F4B8D}" sibTransId="{13E7C700-51D1-4888-A0D9-953A5C46395E}"/>
    <dgm:cxn modelId="{0EB40CFD-26FB-48AA-8734-9EEF391A170F}" type="presOf" srcId="{64F122A3-039E-41AA-810F-BCCA77A93EC4}" destId="{62EA9271-1EFF-472E-9574-2C2C723DD0CC}" srcOrd="0" destOrd="0" presId="urn:microsoft.com/office/officeart/2005/8/layout/vList5"/>
    <dgm:cxn modelId="{0932D87C-B234-4B0C-865E-498874D0BE7B}" type="presParOf" srcId="{50743C75-231D-4563-9DD3-55B2C5D47F85}" destId="{632BBCF1-3F0F-424F-B665-57F21A035A3D}" srcOrd="0" destOrd="0" presId="urn:microsoft.com/office/officeart/2005/8/layout/vList5"/>
    <dgm:cxn modelId="{E78AE14D-0DAC-4551-8E64-D00FDE676617}" type="presParOf" srcId="{632BBCF1-3F0F-424F-B665-57F21A035A3D}" destId="{C19EE7DF-9B13-423E-B68D-2701ACAE3B0C}" srcOrd="0" destOrd="0" presId="urn:microsoft.com/office/officeart/2005/8/layout/vList5"/>
    <dgm:cxn modelId="{DD52EC2F-F2A7-493D-9F6A-9A5180FB8434}" type="presParOf" srcId="{50743C75-231D-4563-9DD3-55B2C5D47F85}" destId="{B69ABE36-D642-4B32-8D83-6C366BAA3F20}" srcOrd="1" destOrd="0" presId="urn:microsoft.com/office/officeart/2005/8/layout/vList5"/>
    <dgm:cxn modelId="{8D26C907-1ADB-43C7-84B7-DAC96686A5F0}" type="presParOf" srcId="{50743C75-231D-4563-9DD3-55B2C5D47F85}" destId="{AAB4CF67-6C17-4D62-926B-BF480C4A04E8}" srcOrd="2" destOrd="0" presId="urn:microsoft.com/office/officeart/2005/8/layout/vList5"/>
    <dgm:cxn modelId="{1F670DA4-7696-4A5A-A244-49999AB4AA8C}" type="presParOf" srcId="{AAB4CF67-6C17-4D62-926B-BF480C4A04E8}" destId="{8E7283CF-7615-408A-A765-96122DBCD02E}" srcOrd="0" destOrd="0" presId="urn:microsoft.com/office/officeart/2005/8/layout/vList5"/>
    <dgm:cxn modelId="{906688AF-A3D6-46BE-8BB6-51B6FB73283D}" type="presParOf" srcId="{AAB4CF67-6C17-4D62-926B-BF480C4A04E8}" destId="{EF674E71-3E31-45FB-9620-FEA8545E5902}" srcOrd="1" destOrd="0" presId="urn:microsoft.com/office/officeart/2005/8/layout/vList5"/>
    <dgm:cxn modelId="{DF941780-8FFE-48D7-8F50-60436A6E25CE}" type="presParOf" srcId="{50743C75-231D-4563-9DD3-55B2C5D47F85}" destId="{E68840C2-E11D-4C19-B901-294EFF866F13}" srcOrd="3" destOrd="0" presId="urn:microsoft.com/office/officeart/2005/8/layout/vList5"/>
    <dgm:cxn modelId="{663A36FA-3983-41F3-B55E-4B71959FBBFD}" type="presParOf" srcId="{50743C75-231D-4563-9DD3-55B2C5D47F85}" destId="{E848999C-0A65-4D2C-8383-5871524BC54C}" srcOrd="4" destOrd="0" presId="urn:microsoft.com/office/officeart/2005/8/layout/vList5"/>
    <dgm:cxn modelId="{B9F46D67-8CE8-41FA-A1E0-28CC40DDE6ED}" type="presParOf" srcId="{E848999C-0A65-4D2C-8383-5871524BC54C}" destId="{778AB126-1E9C-4C59-8D5B-FAA2F2DDF45B}" srcOrd="0" destOrd="0" presId="urn:microsoft.com/office/officeart/2005/8/layout/vList5"/>
    <dgm:cxn modelId="{C97B0FF7-D8BD-4CE9-9BED-EC34254772D1}" type="presParOf" srcId="{E848999C-0A65-4D2C-8383-5871524BC54C}" destId="{62EA9271-1EFF-472E-9574-2C2C723DD0CC}" srcOrd="1" destOrd="0" presId="urn:microsoft.com/office/officeart/2005/8/layout/vList5"/>
    <dgm:cxn modelId="{7FA083B0-A47C-4475-9637-5E062D92EC6A}" type="presParOf" srcId="{50743C75-231D-4563-9DD3-55B2C5D47F85}" destId="{C2775C87-789C-4EE0-854A-FE554EA7F331}" srcOrd="5" destOrd="0" presId="urn:microsoft.com/office/officeart/2005/8/layout/vList5"/>
    <dgm:cxn modelId="{7C43ACBA-4655-499D-8FFC-4680CE10EDB9}" type="presParOf" srcId="{50743C75-231D-4563-9DD3-55B2C5D47F85}" destId="{B3701570-4308-4C41-948C-F65B43471201}" srcOrd="6" destOrd="0" presId="urn:microsoft.com/office/officeart/2005/8/layout/vList5"/>
    <dgm:cxn modelId="{A3777235-AC0C-40DE-A1AE-3F411180B5C3}" type="presParOf" srcId="{B3701570-4308-4C41-948C-F65B43471201}" destId="{B657EF00-6A11-480A-993C-AB0C3BC33DB1}" srcOrd="0" destOrd="0" presId="urn:microsoft.com/office/officeart/2005/8/layout/vList5"/>
    <dgm:cxn modelId="{7EC67F03-8DAC-4A60-80DD-7A901545FB93}" type="presParOf" srcId="{B3701570-4308-4C41-948C-F65B43471201}" destId="{ACD0E43B-4074-4412-A750-F7C5FD1B7B73}" srcOrd="1" destOrd="0" presId="urn:microsoft.com/office/officeart/2005/8/layout/vList5"/>
    <dgm:cxn modelId="{4A84C160-C01B-4F16-8343-CB0474B7A285}" type="presParOf" srcId="{50743C75-231D-4563-9DD3-55B2C5D47F85}" destId="{1A00CD9B-8D50-44CE-ACBF-A995A58A3127}" srcOrd="7" destOrd="0" presId="urn:microsoft.com/office/officeart/2005/8/layout/vList5"/>
    <dgm:cxn modelId="{CBED7243-515F-43E1-8BF2-AC3A88002130}" type="presParOf" srcId="{50743C75-231D-4563-9DD3-55B2C5D47F85}" destId="{4248028B-A36B-4CCC-B665-C74DA33F1541}" srcOrd="8" destOrd="0" presId="urn:microsoft.com/office/officeart/2005/8/layout/vList5"/>
    <dgm:cxn modelId="{430D55FA-EB1E-480E-931F-F2D27738FB49}" type="presParOf" srcId="{4248028B-A36B-4CCC-B665-C74DA33F1541}" destId="{F9EA802B-F5D5-4FD6-817C-3EFAA38AE38F}" srcOrd="0" destOrd="0" presId="urn:microsoft.com/office/officeart/2005/8/layout/vList5"/>
    <dgm:cxn modelId="{E2672D57-24D7-49B3-BABC-05E094A06FDF}" type="presParOf" srcId="{4248028B-A36B-4CCC-B665-C74DA33F1541}" destId="{9CE43ACD-C8B2-4DA2-A9DA-7DEB3C8141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301B3-0FA8-4401-823D-8819FC2DAA2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89C00B-44F0-4851-AA87-69C40624A330}">
      <dgm:prSet custT="1"/>
      <dgm:spPr/>
      <dgm:t>
        <a:bodyPr/>
        <a:lstStyle/>
        <a:p>
          <a:r>
            <a:rPr lang="en-US" sz="1800" b="1"/>
            <a:t>Key terms</a:t>
          </a:r>
          <a:endParaRPr lang="en-US" sz="1800" dirty="0"/>
        </a:p>
      </dgm:t>
    </dgm:pt>
    <dgm:pt modelId="{AB6F0C5A-064F-478F-B6F6-3EB474840CEA}" type="parTrans" cxnId="{0C59AFA0-3BC8-4F8C-BD5E-5B0177BE2806}">
      <dgm:prSet/>
      <dgm:spPr/>
      <dgm:t>
        <a:bodyPr/>
        <a:lstStyle/>
        <a:p>
          <a:endParaRPr lang="en-US"/>
        </a:p>
      </dgm:t>
    </dgm:pt>
    <dgm:pt modelId="{70D4216C-BA57-4C93-90EF-D25C538E1340}" type="sibTrans" cxnId="{0C59AFA0-3BC8-4F8C-BD5E-5B0177BE2806}">
      <dgm:prSet/>
      <dgm:spPr/>
      <dgm:t>
        <a:bodyPr/>
        <a:lstStyle/>
        <a:p>
          <a:endParaRPr lang="en-US"/>
        </a:p>
      </dgm:t>
    </dgm:pt>
    <dgm:pt modelId="{4B7F896E-F642-49DE-A2BB-92FBF23950CC}">
      <dgm:prSet/>
      <dgm:spPr/>
      <dgm:t>
        <a:bodyPr/>
        <a:lstStyle/>
        <a:p>
          <a:r>
            <a:rPr lang="en-US" b="1" dirty="0"/>
            <a:t>The Rewards</a:t>
          </a:r>
        </a:p>
        <a:p>
          <a:r>
            <a:rPr lang="en-US" dirty="0"/>
            <a:t>It’s a feedback from the Environment.</a:t>
          </a:r>
        </a:p>
      </dgm:t>
    </dgm:pt>
    <dgm:pt modelId="{C03E62AC-498C-4707-9D65-082BD7646DDC}" type="parTrans" cxnId="{5CE73256-078C-4EE8-BE7F-2D625FB468C8}">
      <dgm:prSet/>
      <dgm:spPr/>
      <dgm:t>
        <a:bodyPr/>
        <a:lstStyle/>
        <a:p>
          <a:endParaRPr lang="en-US"/>
        </a:p>
      </dgm:t>
    </dgm:pt>
    <dgm:pt modelId="{069E7279-E2DF-42D9-AACC-0E556C8E6CAF}" type="sibTrans" cxnId="{5CE73256-078C-4EE8-BE7F-2D625FB468C8}">
      <dgm:prSet/>
      <dgm:spPr/>
      <dgm:t>
        <a:bodyPr/>
        <a:lstStyle/>
        <a:p>
          <a:endParaRPr lang="en-US"/>
        </a:p>
      </dgm:t>
    </dgm:pt>
    <dgm:pt modelId="{C2BD04C9-C449-42CE-AC2C-4B9E4D21F6C0}">
      <dgm:prSet/>
      <dgm:spPr/>
      <dgm:t>
        <a:bodyPr/>
        <a:lstStyle/>
        <a:p>
          <a:r>
            <a:rPr lang="en-US"/>
            <a:t>Agent receives a feedback on eating a food and punishment when ghost kills it thereby losing the game.</a:t>
          </a:r>
        </a:p>
      </dgm:t>
    </dgm:pt>
    <dgm:pt modelId="{CBEB82BD-4AA5-4A82-BA61-F35107E4453A}" type="parTrans" cxnId="{5A595EB3-DF87-4841-B193-35BC8285A1CE}">
      <dgm:prSet/>
      <dgm:spPr/>
      <dgm:t>
        <a:bodyPr/>
        <a:lstStyle/>
        <a:p>
          <a:endParaRPr lang="en-US"/>
        </a:p>
      </dgm:t>
    </dgm:pt>
    <dgm:pt modelId="{A1850647-9B58-4F95-9871-A9E43D6D066A}" type="sibTrans" cxnId="{5A595EB3-DF87-4841-B193-35BC8285A1CE}">
      <dgm:prSet/>
      <dgm:spPr/>
      <dgm:t>
        <a:bodyPr/>
        <a:lstStyle/>
        <a:p>
          <a:endParaRPr lang="en-US"/>
        </a:p>
      </dgm:t>
    </dgm:pt>
    <dgm:pt modelId="{CE563AF1-9F54-4B06-8A49-0A84172138A3}">
      <dgm:prSet/>
      <dgm:spPr/>
      <dgm:t>
        <a:bodyPr/>
        <a:lstStyle/>
        <a:p>
          <a:r>
            <a:rPr lang="en-US" b="1" dirty="0"/>
            <a:t>The State</a:t>
          </a:r>
        </a:p>
        <a:p>
          <a:r>
            <a:rPr lang="en-US" dirty="0"/>
            <a:t>A current state of the agent.</a:t>
          </a:r>
        </a:p>
      </dgm:t>
    </dgm:pt>
    <dgm:pt modelId="{0890C62F-2915-4F6D-92E8-726FEB9B5659}" type="parTrans" cxnId="{7C2FC699-5EF9-487E-BCEA-2FEAEAD09C80}">
      <dgm:prSet/>
      <dgm:spPr/>
      <dgm:t>
        <a:bodyPr/>
        <a:lstStyle/>
        <a:p>
          <a:endParaRPr lang="en-US"/>
        </a:p>
      </dgm:t>
    </dgm:pt>
    <dgm:pt modelId="{9C0D095A-E2FB-4B1B-A75E-39F1CBB59FB1}" type="sibTrans" cxnId="{7C2FC699-5EF9-487E-BCEA-2FEAEAD09C80}">
      <dgm:prSet/>
      <dgm:spPr/>
      <dgm:t>
        <a:bodyPr/>
        <a:lstStyle/>
        <a:p>
          <a:endParaRPr lang="en-US"/>
        </a:p>
      </dgm:t>
    </dgm:pt>
    <dgm:pt modelId="{D16ABA06-9707-44AD-B7DB-22E12EF86E1B}">
      <dgm:prSet/>
      <dgm:spPr/>
      <dgm:t>
        <a:bodyPr/>
        <a:lstStyle/>
        <a:p>
          <a:r>
            <a:rPr lang="en-US"/>
            <a:t>A location of the agent in the grid world.</a:t>
          </a:r>
        </a:p>
      </dgm:t>
    </dgm:pt>
    <dgm:pt modelId="{03A3F4AC-EA24-45B6-83F6-AB06702CC0EE}" type="parTrans" cxnId="{DF2E9AA0-EA30-4522-94ED-B19BDE9AAFE5}">
      <dgm:prSet/>
      <dgm:spPr/>
      <dgm:t>
        <a:bodyPr/>
        <a:lstStyle/>
        <a:p>
          <a:endParaRPr lang="en-US"/>
        </a:p>
      </dgm:t>
    </dgm:pt>
    <dgm:pt modelId="{72FC2F81-4B46-4346-961B-5ACB9002B1C7}" type="sibTrans" cxnId="{DF2E9AA0-EA30-4522-94ED-B19BDE9AAFE5}">
      <dgm:prSet/>
      <dgm:spPr/>
      <dgm:t>
        <a:bodyPr/>
        <a:lstStyle/>
        <a:p>
          <a:endParaRPr lang="en-US"/>
        </a:p>
      </dgm:t>
    </dgm:pt>
    <dgm:pt modelId="{68E08D6E-CFE7-4A94-8B16-73C57D9730F9}">
      <dgm:prSet/>
      <dgm:spPr/>
      <dgm:t>
        <a:bodyPr/>
        <a:lstStyle/>
        <a:p>
          <a:r>
            <a:rPr lang="en-US" b="1" dirty="0"/>
            <a:t>A Value</a:t>
          </a:r>
        </a:p>
        <a:p>
          <a:r>
            <a:rPr lang="en-US" dirty="0"/>
            <a:t>A future reward that an agent would receive by taking an action in a particular state.</a:t>
          </a:r>
        </a:p>
      </dgm:t>
    </dgm:pt>
    <dgm:pt modelId="{4CF0A773-BC01-490A-A54D-15A0554A560E}" type="parTrans" cxnId="{5DB4A4E6-1524-4037-AECD-3D8B0A253E0F}">
      <dgm:prSet/>
      <dgm:spPr/>
      <dgm:t>
        <a:bodyPr/>
        <a:lstStyle/>
        <a:p>
          <a:endParaRPr lang="en-US"/>
        </a:p>
      </dgm:t>
    </dgm:pt>
    <dgm:pt modelId="{3CEE6BFD-8A57-4C72-85C7-EB9FE59421AC}" type="sibTrans" cxnId="{5DB4A4E6-1524-4037-AECD-3D8B0A253E0F}">
      <dgm:prSet/>
      <dgm:spPr/>
      <dgm:t>
        <a:bodyPr/>
        <a:lstStyle/>
        <a:p>
          <a:endParaRPr lang="en-US"/>
        </a:p>
      </dgm:t>
    </dgm:pt>
    <dgm:pt modelId="{C4F96E86-05D2-4E15-8E57-F9CA406921C5}">
      <dgm:prSet/>
      <dgm:spPr/>
      <dgm:t>
        <a:bodyPr/>
        <a:lstStyle/>
        <a:p>
          <a:r>
            <a:rPr lang="en-US"/>
            <a:t>An agent is rewarded when it eats a food.</a:t>
          </a:r>
        </a:p>
      </dgm:t>
    </dgm:pt>
    <dgm:pt modelId="{175BFD3F-A464-4099-B21A-43C0B2EFC59C}" type="parTrans" cxnId="{0E1E4C0C-0827-4DA8-BCBD-70035D086487}">
      <dgm:prSet/>
      <dgm:spPr/>
      <dgm:t>
        <a:bodyPr/>
        <a:lstStyle/>
        <a:p>
          <a:endParaRPr lang="en-US"/>
        </a:p>
      </dgm:t>
    </dgm:pt>
    <dgm:pt modelId="{FAD5F749-E83E-47B3-88AC-2FF3F4E89DE1}" type="sibTrans" cxnId="{0E1E4C0C-0827-4DA8-BCBD-70035D086487}">
      <dgm:prSet/>
      <dgm:spPr/>
      <dgm:t>
        <a:bodyPr/>
        <a:lstStyle/>
        <a:p>
          <a:endParaRPr lang="en-US"/>
        </a:p>
      </dgm:t>
    </dgm:pt>
    <dgm:pt modelId="{FD2A5CD8-38AA-4363-83B2-FF2FCBF912BC}">
      <dgm:prSet/>
      <dgm:spPr/>
      <dgm:t>
        <a:bodyPr/>
        <a:lstStyle/>
        <a:p>
          <a:r>
            <a:rPr lang="en-US" b="1" dirty="0"/>
            <a:t>The Policy</a:t>
          </a:r>
        </a:p>
        <a:p>
          <a:r>
            <a:rPr lang="en-US" dirty="0"/>
            <a:t>A method to map agent’s state to action.  Its also a probability that tell it the odd of certain actions resulting in rewards or beneficial states.</a:t>
          </a:r>
        </a:p>
      </dgm:t>
    </dgm:pt>
    <dgm:pt modelId="{C212CF92-F8D0-43D6-9B8F-738CDFB34F41}" type="parTrans" cxnId="{4F33CAAC-4837-49B8-A9F3-0C2C0549719F}">
      <dgm:prSet/>
      <dgm:spPr/>
      <dgm:t>
        <a:bodyPr/>
        <a:lstStyle/>
        <a:p>
          <a:endParaRPr lang="en-US"/>
        </a:p>
      </dgm:t>
    </dgm:pt>
    <dgm:pt modelId="{895DCCC4-FAC6-436B-B554-B95EAADDADE1}" type="sibTrans" cxnId="{4F33CAAC-4837-49B8-A9F3-0C2C0549719F}">
      <dgm:prSet/>
      <dgm:spPr/>
      <dgm:t>
        <a:bodyPr/>
        <a:lstStyle/>
        <a:p>
          <a:endParaRPr lang="en-US"/>
        </a:p>
      </dgm:t>
    </dgm:pt>
    <dgm:pt modelId="{FCC3C1CA-2FDC-4795-BD12-996363B1A56C}">
      <dgm:prSet/>
      <dgm:spPr/>
      <dgm:t>
        <a:bodyPr/>
        <a:lstStyle/>
        <a:p>
          <a:r>
            <a:rPr lang="en-US" dirty="0"/>
            <a:t>Eat and move ahead are the methods/actions on an agent.</a:t>
          </a:r>
        </a:p>
      </dgm:t>
    </dgm:pt>
    <dgm:pt modelId="{A98F9296-BCA1-4D42-9C7A-A92499C044B7}" type="parTrans" cxnId="{7197E295-E88B-47CB-96B4-4F611D3C8C49}">
      <dgm:prSet/>
      <dgm:spPr/>
      <dgm:t>
        <a:bodyPr/>
        <a:lstStyle/>
        <a:p>
          <a:endParaRPr lang="en-US"/>
        </a:p>
      </dgm:t>
    </dgm:pt>
    <dgm:pt modelId="{A3E8047D-555C-4097-AC9F-847B9D232419}" type="sibTrans" cxnId="{7197E295-E88B-47CB-96B4-4F611D3C8C49}">
      <dgm:prSet/>
      <dgm:spPr/>
      <dgm:t>
        <a:bodyPr/>
        <a:lstStyle/>
        <a:p>
          <a:endParaRPr lang="en-US"/>
        </a:p>
      </dgm:t>
    </dgm:pt>
    <dgm:pt modelId="{698312AC-65AF-442E-8D22-6C3AFBA75BC6}">
      <dgm:prSet/>
      <dgm:spPr/>
      <dgm:t>
        <a:bodyPr/>
        <a:lstStyle/>
        <a:p>
          <a:r>
            <a:rPr lang="en-US" b="1" dirty="0"/>
            <a:t>The Exploration</a:t>
          </a:r>
        </a:p>
      </dgm:t>
    </dgm:pt>
    <dgm:pt modelId="{7093C56B-6605-49D2-8513-7E1D1CDBA3A3}" type="parTrans" cxnId="{4E4D58E6-1FD6-49DE-8C28-4EDE145A5DA5}">
      <dgm:prSet/>
      <dgm:spPr/>
      <dgm:t>
        <a:bodyPr/>
        <a:lstStyle/>
        <a:p>
          <a:endParaRPr lang="en-IN"/>
        </a:p>
      </dgm:t>
    </dgm:pt>
    <dgm:pt modelId="{5AE5BD31-A68D-46C9-9194-FE57DD54CFFE}" type="sibTrans" cxnId="{4E4D58E6-1FD6-49DE-8C28-4EDE145A5DA5}">
      <dgm:prSet/>
      <dgm:spPr/>
      <dgm:t>
        <a:bodyPr/>
        <a:lstStyle/>
        <a:p>
          <a:endParaRPr lang="en-IN"/>
        </a:p>
      </dgm:t>
    </dgm:pt>
    <dgm:pt modelId="{E9EACF67-63A4-42EF-8811-3B980397FB30}">
      <dgm:prSet/>
      <dgm:spPr/>
      <dgm:t>
        <a:bodyPr/>
        <a:lstStyle/>
        <a:p>
          <a:r>
            <a:rPr lang="en-US" b="0" i="0" dirty="0"/>
            <a:t>In order to build an optimal policy, the agent faces the dilemma of exploring new states while maximizing its overall reward at the same time.</a:t>
          </a:r>
          <a:endParaRPr lang="en-US" dirty="0"/>
        </a:p>
      </dgm:t>
    </dgm:pt>
    <dgm:pt modelId="{33CD7668-DC74-4E1B-901A-34DFB1992021}" type="parTrans" cxnId="{DEEA2D5A-C610-4D06-93DA-210F5961CD1C}">
      <dgm:prSet/>
      <dgm:spPr/>
      <dgm:t>
        <a:bodyPr/>
        <a:lstStyle/>
        <a:p>
          <a:endParaRPr lang="en-IN"/>
        </a:p>
      </dgm:t>
    </dgm:pt>
    <dgm:pt modelId="{0AD58164-5520-469D-B7BA-8DF7F8CE21A4}" type="sibTrans" cxnId="{DEEA2D5A-C610-4D06-93DA-210F5961CD1C}">
      <dgm:prSet/>
      <dgm:spPr/>
      <dgm:t>
        <a:bodyPr/>
        <a:lstStyle/>
        <a:p>
          <a:endParaRPr lang="en-IN"/>
        </a:p>
      </dgm:t>
    </dgm:pt>
    <dgm:pt modelId="{50743C75-231D-4563-9DD3-55B2C5D47F85}" type="pres">
      <dgm:prSet presAssocID="{D53301B3-0FA8-4401-823D-8819FC2DAA26}" presName="Name0" presStyleCnt="0">
        <dgm:presLayoutVars>
          <dgm:dir/>
          <dgm:animLvl val="lvl"/>
          <dgm:resizeHandles val="exact"/>
        </dgm:presLayoutVars>
      </dgm:prSet>
      <dgm:spPr/>
    </dgm:pt>
    <dgm:pt modelId="{632BBCF1-3F0F-424F-B665-57F21A035A3D}" type="pres">
      <dgm:prSet presAssocID="{DF89C00B-44F0-4851-AA87-69C40624A330}" presName="linNode" presStyleCnt="0"/>
      <dgm:spPr/>
    </dgm:pt>
    <dgm:pt modelId="{C19EE7DF-9B13-423E-B68D-2701ACAE3B0C}" type="pres">
      <dgm:prSet presAssocID="{DF89C00B-44F0-4851-AA87-69C40624A330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69ABE36-D642-4B32-8D83-6C366BAA3F20}" type="pres">
      <dgm:prSet presAssocID="{70D4216C-BA57-4C93-90EF-D25C538E1340}" presName="sp" presStyleCnt="0"/>
      <dgm:spPr/>
    </dgm:pt>
    <dgm:pt modelId="{B3701570-4308-4C41-948C-F65B43471201}" type="pres">
      <dgm:prSet presAssocID="{4B7F896E-F642-49DE-A2BB-92FBF23950CC}" presName="linNode" presStyleCnt="0"/>
      <dgm:spPr/>
    </dgm:pt>
    <dgm:pt modelId="{B657EF00-6A11-480A-993C-AB0C3BC33DB1}" type="pres">
      <dgm:prSet presAssocID="{4B7F896E-F642-49DE-A2BB-92FBF23950C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CD0E43B-4074-4412-A750-F7C5FD1B7B73}" type="pres">
      <dgm:prSet presAssocID="{4B7F896E-F642-49DE-A2BB-92FBF23950CC}" presName="descendantText" presStyleLbl="alignAccFollowNode1" presStyleIdx="0" presStyleCnt="5">
        <dgm:presLayoutVars>
          <dgm:bulletEnabled val="1"/>
        </dgm:presLayoutVars>
      </dgm:prSet>
      <dgm:spPr/>
    </dgm:pt>
    <dgm:pt modelId="{1A00CD9B-8D50-44CE-ACBF-A995A58A3127}" type="pres">
      <dgm:prSet presAssocID="{069E7279-E2DF-42D9-AACC-0E556C8E6CAF}" presName="sp" presStyleCnt="0"/>
      <dgm:spPr/>
    </dgm:pt>
    <dgm:pt modelId="{4248028B-A36B-4CCC-B665-C74DA33F1541}" type="pres">
      <dgm:prSet presAssocID="{CE563AF1-9F54-4B06-8A49-0A84172138A3}" presName="linNode" presStyleCnt="0"/>
      <dgm:spPr/>
    </dgm:pt>
    <dgm:pt modelId="{F9EA802B-F5D5-4FD6-817C-3EFAA38AE38F}" type="pres">
      <dgm:prSet presAssocID="{CE563AF1-9F54-4B06-8A49-0A84172138A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9CE43ACD-C8B2-4DA2-A9DA-7DEB3C814123}" type="pres">
      <dgm:prSet presAssocID="{CE563AF1-9F54-4B06-8A49-0A84172138A3}" presName="descendantText" presStyleLbl="alignAccFollowNode1" presStyleIdx="1" presStyleCnt="5">
        <dgm:presLayoutVars>
          <dgm:bulletEnabled val="1"/>
        </dgm:presLayoutVars>
      </dgm:prSet>
      <dgm:spPr/>
    </dgm:pt>
    <dgm:pt modelId="{91C32B51-24D7-46CE-A2DF-28C87B55D4A9}" type="pres">
      <dgm:prSet presAssocID="{9C0D095A-E2FB-4B1B-A75E-39F1CBB59FB1}" presName="sp" presStyleCnt="0"/>
      <dgm:spPr/>
    </dgm:pt>
    <dgm:pt modelId="{E3DCC676-D95F-41F5-90DD-F76A02E3F6CF}" type="pres">
      <dgm:prSet presAssocID="{68E08D6E-CFE7-4A94-8B16-73C57D9730F9}" presName="linNode" presStyleCnt="0"/>
      <dgm:spPr/>
    </dgm:pt>
    <dgm:pt modelId="{7BB40CAA-C15D-475F-8C17-7E6985B45965}" type="pres">
      <dgm:prSet presAssocID="{68E08D6E-CFE7-4A94-8B16-73C57D9730F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D0806AB-CF3A-4827-A532-A6B71841C7F1}" type="pres">
      <dgm:prSet presAssocID="{68E08D6E-CFE7-4A94-8B16-73C57D9730F9}" presName="descendantText" presStyleLbl="alignAccFollowNode1" presStyleIdx="2" presStyleCnt="5">
        <dgm:presLayoutVars>
          <dgm:bulletEnabled val="1"/>
        </dgm:presLayoutVars>
      </dgm:prSet>
      <dgm:spPr/>
    </dgm:pt>
    <dgm:pt modelId="{54AFA0E2-6445-4FD5-9D40-E85D8FECE462}" type="pres">
      <dgm:prSet presAssocID="{3CEE6BFD-8A57-4C72-85C7-EB9FE59421AC}" presName="sp" presStyleCnt="0"/>
      <dgm:spPr/>
    </dgm:pt>
    <dgm:pt modelId="{568FC182-1CCD-49B7-9CB6-38E324869930}" type="pres">
      <dgm:prSet presAssocID="{FD2A5CD8-38AA-4363-83B2-FF2FCBF912BC}" presName="linNode" presStyleCnt="0"/>
      <dgm:spPr/>
    </dgm:pt>
    <dgm:pt modelId="{A8C0BC37-2B28-4C39-ADC8-090204D7A341}" type="pres">
      <dgm:prSet presAssocID="{FD2A5CD8-38AA-4363-83B2-FF2FCBF912B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8C63781-2DA7-4A2D-9CB1-8B1B721CB66E}" type="pres">
      <dgm:prSet presAssocID="{FD2A5CD8-38AA-4363-83B2-FF2FCBF912BC}" presName="descendantText" presStyleLbl="alignAccFollowNode1" presStyleIdx="3" presStyleCnt="5">
        <dgm:presLayoutVars>
          <dgm:bulletEnabled val="1"/>
        </dgm:presLayoutVars>
      </dgm:prSet>
      <dgm:spPr/>
    </dgm:pt>
    <dgm:pt modelId="{85AEEC39-E33B-42D6-A8BE-BA6AFF44F1D9}" type="pres">
      <dgm:prSet presAssocID="{895DCCC4-FAC6-436B-B554-B95EAADDADE1}" presName="sp" presStyleCnt="0"/>
      <dgm:spPr/>
    </dgm:pt>
    <dgm:pt modelId="{3BD75B51-076F-433E-9A01-D41C80DB9104}" type="pres">
      <dgm:prSet presAssocID="{698312AC-65AF-442E-8D22-6C3AFBA75BC6}" presName="linNode" presStyleCnt="0"/>
      <dgm:spPr/>
    </dgm:pt>
    <dgm:pt modelId="{036E0760-802D-46D2-ABDE-7A4177294F00}" type="pres">
      <dgm:prSet presAssocID="{698312AC-65AF-442E-8D22-6C3AFBA75BC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565C1C6A-DC07-471C-9539-0C9DFE04F9F1}" type="pres">
      <dgm:prSet presAssocID="{698312AC-65AF-442E-8D22-6C3AFBA75BC6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E1E4C0C-0827-4DA8-BCBD-70035D086487}" srcId="{68E08D6E-CFE7-4A94-8B16-73C57D9730F9}" destId="{C4F96E86-05D2-4E15-8E57-F9CA406921C5}" srcOrd="0" destOrd="0" parTransId="{175BFD3F-A464-4099-B21A-43C0B2EFC59C}" sibTransId="{FAD5F749-E83E-47B3-88AC-2FF3F4E89DE1}"/>
    <dgm:cxn modelId="{A985DF1E-2147-430F-AD81-E2BB03F8B63B}" type="presOf" srcId="{FCC3C1CA-2FDC-4795-BD12-996363B1A56C}" destId="{88C63781-2DA7-4A2D-9CB1-8B1B721CB66E}" srcOrd="0" destOrd="0" presId="urn:microsoft.com/office/officeart/2005/8/layout/vList5"/>
    <dgm:cxn modelId="{640A8E30-E6B3-423B-AC77-A27048F87C7A}" type="presOf" srcId="{68E08D6E-CFE7-4A94-8B16-73C57D9730F9}" destId="{7BB40CAA-C15D-475F-8C17-7E6985B45965}" srcOrd="0" destOrd="0" presId="urn:microsoft.com/office/officeart/2005/8/layout/vList5"/>
    <dgm:cxn modelId="{92BA8D60-12BC-4723-BAAF-6723090F7CA0}" type="presOf" srcId="{D53301B3-0FA8-4401-823D-8819FC2DAA26}" destId="{50743C75-231D-4563-9DD3-55B2C5D47F85}" srcOrd="0" destOrd="0" presId="urn:microsoft.com/office/officeart/2005/8/layout/vList5"/>
    <dgm:cxn modelId="{5CE73256-078C-4EE8-BE7F-2D625FB468C8}" srcId="{D53301B3-0FA8-4401-823D-8819FC2DAA26}" destId="{4B7F896E-F642-49DE-A2BB-92FBF23950CC}" srcOrd="1" destOrd="0" parTransId="{C03E62AC-498C-4707-9D65-082BD7646DDC}" sibTransId="{069E7279-E2DF-42D9-AACC-0E556C8E6CAF}"/>
    <dgm:cxn modelId="{9C588057-4A4E-4685-B7B9-EF51C2E42B13}" type="presOf" srcId="{D16ABA06-9707-44AD-B7DB-22E12EF86E1B}" destId="{9CE43ACD-C8B2-4DA2-A9DA-7DEB3C814123}" srcOrd="0" destOrd="0" presId="urn:microsoft.com/office/officeart/2005/8/layout/vList5"/>
    <dgm:cxn modelId="{9279E678-EE46-4C6F-91AB-719F4DFBA75B}" type="presOf" srcId="{E9EACF67-63A4-42EF-8811-3B980397FB30}" destId="{565C1C6A-DC07-471C-9539-0C9DFE04F9F1}" srcOrd="0" destOrd="0" presId="urn:microsoft.com/office/officeart/2005/8/layout/vList5"/>
    <dgm:cxn modelId="{196B4159-4F78-4989-87BC-87265A1CB115}" type="presOf" srcId="{C4F96E86-05D2-4E15-8E57-F9CA406921C5}" destId="{7D0806AB-CF3A-4827-A532-A6B71841C7F1}" srcOrd="0" destOrd="0" presId="urn:microsoft.com/office/officeart/2005/8/layout/vList5"/>
    <dgm:cxn modelId="{DEEA2D5A-C610-4D06-93DA-210F5961CD1C}" srcId="{698312AC-65AF-442E-8D22-6C3AFBA75BC6}" destId="{E9EACF67-63A4-42EF-8811-3B980397FB30}" srcOrd="0" destOrd="0" parTransId="{33CD7668-DC74-4E1B-901A-34DFB1992021}" sibTransId="{0AD58164-5520-469D-B7BA-8DF7F8CE21A4}"/>
    <dgm:cxn modelId="{5FFE8691-770F-49A6-88B5-F17FB78F35AC}" type="presOf" srcId="{DF89C00B-44F0-4851-AA87-69C40624A330}" destId="{C19EE7DF-9B13-423E-B68D-2701ACAE3B0C}" srcOrd="0" destOrd="0" presId="urn:microsoft.com/office/officeart/2005/8/layout/vList5"/>
    <dgm:cxn modelId="{7197E295-E88B-47CB-96B4-4F611D3C8C49}" srcId="{FD2A5CD8-38AA-4363-83B2-FF2FCBF912BC}" destId="{FCC3C1CA-2FDC-4795-BD12-996363B1A56C}" srcOrd="0" destOrd="0" parTransId="{A98F9296-BCA1-4D42-9C7A-A92499C044B7}" sibTransId="{A3E8047D-555C-4097-AC9F-847B9D232419}"/>
    <dgm:cxn modelId="{7C2FC699-5EF9-487E-BCEA-2FEAEAD09C80}" srcId="{D53301B3-0FA8-4401-823D-8819FC2DAA26}" destId="{CE563AF1-9F54-4B06-8A49-0A84172138A3}" srcOrd="2" destOrd="0" parTransId="{0890C62F-2915-4F6D-92E8-726FEB9B5659}" sibTransId="{9C0D095A-E2FB-4B1B-A75E-39F1CBB59FB1}"/>
    <dgm:cxn modelId="{A9B8539C-B341-44D9-9ACB-0D2E4E7BF550}" type="presOf" srcId="{4B7F896E-F642-49DE-A2BB-92FBF23950CC}" destId="{B657EF00-6A11-480A-993C-AB0C3BC33DB1}" srcOrd="0" destOrd="0" presId="urn:microsoft.com/office/officeart/2005/8/layout/vList5"/>
    <dgm:cxn modelId="{7A872B9E-DA71-49E9-8F8E-0FDBD9CC1F48}" type="presOf" srcId="{698312AC-65AF-442E-8D22-6C3AFBA75BC6}" destId="{036E0760-802D-46D2-ABDE-7A4177294F00}" srcOrd="0" destOrd="0" presId="urn:microsoft.com/office/officeart/2005/8/layout/vList5"/>
    <dgm:cxn modelId="{DF2E9AA0-EA30-4522-94ED-B19BDE9AAFE5}" srcId="{CE563AF1-9F54-4B06-8A49-0A84172138A3}" destId="{D16ABA06-9707-44AD-B7DB-22E12EF86E1B}" srcOrd="0" destOrd="0" parTransId="{03A3F4AC-EA24-45B6-83F6-AB06702CC0EE}" sibTransId="{72FC2F81-4B46-4346-961B-5ACB9002B1C7}"/>
    <dgm:cxn modelId="{0C59AFA0-3BC8-4F8C-BD5E-5B0177BE2806}" srcId="{D53301B3-0FA8-4401-823D-8819FC2DAA26}" destId="{DF89C00B-44F0-4851-AA87-69C40624A330}" srcOrd="0" destOrd="0" parTransId="{AB6F0C5A-064F-478F-B6F6-3EB474840CEA}" sibTransId="{70D4216C-BA57-4C93-90EF-D25C538E1340}"/>
    <dgm:cxn modelId="{4F33CAAC-4837-49B8-A9F3-0C2C0549719F}" srcId="{D53301B3-0FA8-4401-823D-8819FC2DAA26}" destId="{FD2A5CD8-38AA-4363-83B2-FF2FCBF912BC}" srcOrd="4" destOrd="0" parTransId="{C212CF92-F8D0-43D6-9B8F-738CDFB34F41}" sibTransId="{895DCCC4-FAC6-436B-B554-B95EAADDADE1}"/>
    <dgm:cxn modelId="{5A595EB3-DF87-4841-B193-35BC8285A1CE}" srcId="{4B7F896E-F642-49DE-A2BB-92FBF23950CC}" destId="{C2BD04C9-C449-42CE-AC2C-4B9E4D21F6C0}" srcOrd="0" destOrd="0" parTransId="{CBEB82BD-4AA5-4A82-BA61-F35107E4453A}" sibTransId="{A1850647-9B58-4F95-9871-A9E43D6D066A}"/>
    <dgm:cxn modelId="{CC3641D1-9817-46A8-AEB8-A79DC9EB8EF6}" type="presOf" srcId="{CE563AF1-9F54-4B06-8A49-0A84172138A3}" destId="{F9EA802B-F5D5-4FD6-817C-3EFAA38AE38F}" srcOrd="0" destOrd="0" presId="urn:microsoft.com/office/officeart/2005/8/layout/vList5"/>
    <dgm:cxn modelId="{4E4D58E6-1FD6-49DE-8C28-4EDE145A5DA5}" srcId="{D53301B3-0FA8-4401-823D-8819FC2DAA26}" destId="{698312AC-65AF-442E-8D22-6C3AFBA75BC6}" srcOrd="5" destOrd="0" parTransId="{7093C56B-6605-49D2-8513-7E1D1CDBA3A3}" sibTransId="{5AE5BD31-A68D-46C9-9194-FE57DD54CFFE}"/>
    <dgm:cxn modelId="{5DB4A4E6-1524-4037-AECD-3D8B0A253E0F}" srcId="{D53301B3-0FA8-4401-823D-8819FC2DAA26}" destId="{68E08D6E-CFE7-4A94-8B16-73C57D9730F9}" srcOrd="3" destOrd="0" parTransId="{4CF0A773-BC01-490A-A54D-15A0554A560E}" sibTransId="{3CEE6BFD-8A57-4C72-85C7-EB9FE59421AC}"/>
    <dgm:cxn modelId="{A8A52AEF-C8B8-437E-A778-6639857EB8FB}" type="presOf" srcId="{C2BD04C9-C449-42CE-AC2C-4B9E4D21F6C0}" destId="{ACD0E43B-4074-4412-A750-F7C5FD1B7B73}" srcOrd="0" destOrd="0" presId="urn:microsoft.com/office/officeart/2005/8/layout/vList5"/>
    <dgm:cxn modelId="{520D17F7-2B9D-421B-B0A9-C6997AC6A35F}" type="presOf" srcId="{FD2A5CD8-38AA-4363-83B2-FF2FCBF912BC}" destId="{A8C0BC37-2B28-4C39-ADC8-090204D7A341}" srcOrd="0" destOrd="0" presId="urn:microsoft.com/office/officeart/2005/8/layout/vList5"/>
    <dgm:cxn modelId="{0932D87C-B234-4B0C-865E-498874D0BE7B}" type="presParOf" srcId="{50743C75-231D-4563-9DD3-55B2C5D47F85}" destId="{632BBCF1-3F0F-424F-B665-57F21A035A3D}" srcOrd="0" destOrd="0" presId="urn:microsoft.com/office/officeart/2005/8/layout/vList5"/>
    <dgm:cxn modelId="{E78AE14D-0DAC-4551-8E64-D00FDE676617}" type="presParOf" srcId="{632BBCF1-3F0F-424F-B665-57F21A035A3D}" destId="{C19EE7DF-9B13-423E-B68D-2701ACAE3B0C}" srcOrd="0" destOrd="0" presId="urn:microsoft.com/office/officeart/2005/8/layout/vList5"/>
    <dgm:cxn modelId="{DD52EC2F-F2A7-493D-9F6A-9A5180FB8434}" type="presParOf" srcId="{50743C75-231D-4563-9DD3-55B2C5D47F85}" destId="{B69ABE36-D642-4B32-8D83-6C366BAA3F20}" srcOrd="1" destOrd="0" presId="urn:microsoft.com/office/officeart/2005/8/layout/vList5"/>
    <dgm:cxn modelId="{7C43ACBA-4655-499D-8FFC-4680CE10EDB9}" type="presParOf" srcId="{50743C75-231D-4563-9DD3-55B2C5D47F85}" destId="{B3701570-4308-4C41-948C-F65B43471201}" srcOrd="2" destOrd="0" presId="urn:microsoft.com/office/officeart/2005/8/layout/vList5"/>
    <dgm:cxn modelId="{A3777235-AC0C-40DE-A1AE-3F411180B5C3}" type="presParOf" srcId="{B3701570-4308-4C41-948C-F65B43471201}" destId="{B657EF00-6A11-480A-993C-AB0C3BC33DB1}" srcOrd="0" destOrd="0" presId="urn:microsoft.com/office/officeart/2005/8/layout/vList5"/>
    <dgm:cxn modelId="{7EC67F03-8DAC-4A60-80DD-7A901545FB93}" type="presParOf" srcId="{B3701570-4308-4C41-948C-F65B43471201}" destId="{ACD0E43B-4074-4412-A750-F7C5FD1B7B73}" srcOrd="1" destOrd="0" presId="urn:microsoft.com/office/officeart/2005/8/layout/vList5"/>
    <dgm:cxn modelId="{4A84C160-C01B-4F16-8343-CB0474B7A285}" type="presParOf" srcId="{50743C75-231D-4563-9DD3-55B2C5D47F85}" destId="{1A00CD9B-8D50-44CE-ACBF-A995A58A3127}" srcOrd="3" destOrd="0" presId="urn:microsoft.com/office/officeart/2005/8/layout/vList5"/>
    <dgm:cxn modelId="{CBED7243-515F-43E1-8BF2-AC3A88002130}" type="presParOf" srcId="{50743C75-231D-4563-9DD3-55B2C5D47F85}" destId="{4248028B-A36B-4CCC-B665-C74DA33F1541}" srcOrd="4" destOrd="0" presId="urn:microsoft.com/office/officeart/2005/8/layout/vList5"/>
    <dgm:cxn modelId="{430D55FA-EB1E-480E-931F-F2D27738FB49}" type="presParOf" srcId="{4248028B-A36B-4CCC-B665-C74DA33F1541}" destId="{F9EA802B-F5D5-4FD6-817C-3EFAA38AE38F}" srcOrd="0" destOrd="0" presId="urn:microsoft.com/office/officeart/2005/8/layout/vList5"/>
    <dgm:cxn modelId="{E2672D57-24D7-49B3-BABC-05E094A06FDF}" type="presParOf" srcId="{4248028B-A36B-4CCC-B665-C74DA33F1541}" destId="{9CE43ACD-C8B2-4DA2-A9DA-7DEB3C814123}" srcOrd="1" destOrd="0" presId="urn:microsoft.com/office/officeart/2005/8/layout/vList5"/>
    <dgm:cxn modelId="{D549B96D-1F1C-478F-9320-27A036E90706}" type="presParOf" srcId="{50743C75-231D-4563-9DD3-55B2C5D47F85}" destId="{91C32B51-24D7-46CE-A2DF-28C87B55D4A9}" srcOrd="5" destOrd="0" presId="urn:microsoft.com/office/officeart/2005/8/layout/vList5"/>
    <dgm:cxn modelId="{E96DC961-6E51-44F0-AC39-53DCE90E2EC8}" type="presParOf" srcId="{50743C75-231D-4563-9DD3-55B2C5D47F85}" destId="{E3DCC676-D95F-41F5-90DD-F76A02E3F6CF}" srcOrd="6" destOrd="0" presId="urn:microsoft.com/office/officeart/2005/8/layout/vList5"/>
    <dgm:cxn modelId="{5AC545AF-72BF-4491-9808-ABD4E1E1A159}" type="presParOf" srcId="{E3DCC676-D95F-41F5-90DD-F76A02E3F6CF}" destId="{7BB40CAA-C15D-475F-8C17-7E6985B45965}" srcOrd="0" destOrd="0" presId="urn:microsoft.com/office/officeart/2005/8/layout/vList5"/>
    <dgm:cxn modelId="{6BCBDE76-FCF9-46B1-94D2-FC2835A92264}" type="presParOf" srcId="{E3DCC676-D95F-41F5-90DD-F76A02E3F6CF}" destId="{7D0806AB-CF3A-4827-A532-A6B71841C7F1}" srcOrd="1" destOrd="0" presId="urn:microsoft.com/office/officeart/2005/8/layout/vList5"/>
    <dgm:cxn modelId="{57E97438-E90B-4B41-ABF2-ABCD71D519D4}" type="presParOf" srcId="{50743C75-231D-4563-9DD3-55B2C5D47F85}" destId="{54AFA0E2-6445-4FD5-9D40-E85D8FECE462}" srcOrd="7" destOrd="0" presId="urn:microsoft.com/office/officeart/2005/8/layout/vList5"/>
    <dgm:cxn modelId="{6A2E2756-B887-4C4A-912B-D9585BE33D2E}" type="presParOf" srcId="{50743C75-231D-4563-9DD3-55B2C5D47F85}" destId="{568FC182-1CCD-49B7-9CB6-38E324869930}" srcOrd="8" destOrd="0" presId="urn:microsoft.com/office/officeart/2005/8/layout/vList5"/>
    <dgm:cxn modelId="{BDE8C36F-0D8E-48F2-8C81-032D23AA97B1}" type="presParOf" srcId="{568FC182-1CCD-49B7-9CB6-38E324869930}" destId="{A8C0BC37-2B28-4C39-ADC8-090204D7A341}" srcOrd="0" destOrd="0" presId="urn:microsoft.com/office/officeart/2005/8/layout/vList5"/>
    <dgm:cxn modelId="{611E2368-4915-4263-B0DB-504699A98206}" type="presParOf" srcId="{568FC182-1CCD-49B7-9CB6-38E324869930}" destId="{88C63781-2DA7-4A2D-9CB1-8B1B721CB66E}" srcOrd="1" destOrd="0" presId="urn:microsoft.com/office/officeart/2005/8/layout/vList5"/>
    <dgm:cxn modelId="{04467AC1-9B01-4114-BF2B-EF71E76CD05E}" type="presParOf" srcId="{50743C75-231D-4563-9DD3-55B2C5D47F85}" destId="{85AEEC39-E33B-42D6-A8BE-BA6AFF44F1D9}" srcOrd="9" destOrd="0" presId="urn:microsoft.com/office/officeart/2005/8/layout/vList5"/>
    <dgm:cxn modelId="{622DF607-3971-4930-BB4A-B2AEB638D859}" type="presParOf" srcId="{50743C75-231D-4563-9DD3-55B2C5D47F85}" destId="{3BD75B51-076F-433E-9A01-D41C80DB9104}" srcOrd="10" destOrd="0" presId="urn:microsoft.com/office/officeart/2005/8/layout/vList5"/>
    <dgm:cxn modelId="{5E755692-09A4-4FF4-A678-097E2EFA4D2B}" type="presParOf" srcId="{3BD75B51-076F-433E-9A01-D41C80DB9104}" destId="{036E0760-802D-46D2-ABDE-7A4177294F00}" srcOrd="0" destOrd="0" presId="urn:microsoft.com/office/officeart/2005/8/layout/vList5"/>
    <dgm:cxn modelId="{2D26A015-1CBE-406C-A38F-962A6A1E923F}" type="presParOf" srcId="{3BD75B51-076F-433E-9A01-D41C80DB9104}" destId="{565C1C6A-DC07-471C-9539-0C9DFE04F9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7D62A-1501-4A4E-BF97-102DF20B241E}">
      <dsp:nvSpPr>
        <dsp:cNvPr id="0" name=""/>
        <dsp:cNvSpPr/>
      </dsp:nvSpPr>
      <dsp:spPr>
        <a:xfrm>
          <a:off x="0" y="1632"/>
          <a:ext cx="11382233" cy="695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C0947-208A-4042-B6EC-3A502DE1F652}">
      <dsp:nvSpPr>
        <dsp:cNvPr id="0" name=""/>
        <dsp:cNvSpPr/>
      </dsp:nvSpPr>
      <dsp:spPr>
        <a:xfrm>
          <a:off x="210385" y="158117"/>
          <a:ext cx="382518" cy="382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7016F-9786-44BB-94AE-23E0695B495E}">
      <dsp:nvSpPr>
        <dsp:cNvPr id="0" name=""/>
        <dsp:cNvSpPr/>
      </dsp:nvSpPr>
      <dsp:spPr>
        <a:xfrm>
          <a:off x="803288" y="1632"/>
          <a:ext cx="10578944" cy="69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06" tIns="73606" rIns="73606" bIns="736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Machine Learning that trains the model to come to an optimal solution for a problem by taking decision by itself.   </a:t>
          </a:r>
        </a:p>
      </dsp:txBody>
      <dsp:txXfrm>
        <a:off x="803288" y="1632"/>
        <a:ext cx="10578944" cy="695488"/>
      </dsp:txXfrm>
    </dsp:sp>
    <dsp:sp modelId="{29D252F3-0ACD-4D2F-A1BB-EF69BB080B15}">
      <dsp:nvSpPr>
        <dsp:cNvPr id="0" name=""/>
        <dsp:cNvSpPr/>
      </dsp:nvSpPr>
      <dsp:spPr>
        <a:xfrm>
          <a:off x="0" y="870992"/>
          <a:ext cx="11382233" cy="695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04278-C9CA-470C-883D-ADC94AA1A931}">
      <dsp:nvSpPr>
        <dsp:cNvPr id="0" name=""/>
        <dsp:cNvSpPr/>
      </dsp:nvSpPr>
      <dsp:spPr>
        <a:xfrm>
          <a:off x="210385" y="1027477"/>
          <a:ext cx="382518" cy="382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24EBD-731F-404B-9430-C947CFC15FD5}">
      <dsp:nvSpPr>
        <dsp:cNvPr id="0" name=""/>
        <dsp:cNvSpPr/>
      </dsp:nvSpPr>
      <dsp:spPr>
        <a:xfrm>
          <a:off x="803288" y="870992"/>
          <a:ext cx="10578944" cy="69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06" tIns="73606" rIns="73606" bIns="736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type of Machine Learning that enables an agent to learn in an interactive environment by trial and error using feedback from its own actions and experiences. </a:t>
          </a:r>
        </a:p>
      </dsp:txBody>
      <dsp:txXfrm>
        <a:off x="803288" y="870992"/>
        <a:ext cx="10578944" cy="695488"/>
      </dsp:txXfrm>
    </dsp:sp>
    <dsp:sp modelId="{4A1C8E4E-8204-4028-A1DE-5B3E8C296D38}">
      <dsp:nvSpPr>
        <dsp:cNvPr id="0" name=""/>
        <dsp:cNvSpPr/>
      </dsp:nvSpPr>
      <dsp:spPr>
        <a:xfrm>
          <a:off x="0" y="1740352"/>
          <a:ext cx="11382233" cy="695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35968-F812-47E1-A97F-654A9ADF5B9F}">
      <dsp:nvSpPr>
        <dsp:cNvPr id="0" name=""/>
        <dsp:cNvSpPr/>
      </dsp:nvSpPr>
      <dsp:spPr>
        <a:xfrm>
          <a:off x="210385" y="1896837"/>
          <a:ext cx="382518" cy="382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6A81B-F217-4C55-8A8B-3935ACE89A43}">
      <dsp:nvSpPr>
        <dsp:cNvPr id="0" name=""/>
        <dsp:cNvSpPr/>
      </dsp:nvSpPr>
      <dsp:spPr>
        <a:xfrm>
          <a:off x="803288" y="1740352"/>
          <a:ext cx="10578944" cy="69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06" tIns="73606" rIns="73606" bIns="736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feedback rewards score on desired behavior or punishment on undesired one.</a:t>
          </a:r>
        </a:p>
      </dsp:txBody>
      <dsp:txXfrm>
        <a:off x="803288" y="1740352"/>
        <a:ext cx="10578944" cy="695488"/>
      </dsp:txXfrm>
    </dsp:sp>
    <dsp:sp modelId="{21624E97-2E32-4A9D-9237-B8EDB69CA30F}">
      <dsp:nvSpPr>
        <dsp:cNvPr id="0" name=""/>
        <dsp:cNvSpPr/>
      </dsp:nvSpPr>
      <dsp:spPr>
        <a:xfrm>
          <a:off x="0" y="2609713"/>
          <a:ext cx="11382233" cy="695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7441E-034F-4295-BFFE-002F39D1B560}">
      <dsp:nvSpPr>
        <dsp:cNvPr id="0" name=""/>
        <dsp:cNvSpPr/>
      </dsp:nvSpPr>
      <dsp:spPr>
        <a:xfrm>
          <a:off x="210385" y="2766197"/>
          <a:ext cx="382518" cy="3825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74508-AEB5-445D-86B3-0A22DCFEA753}">
      <dsp:nvSpPr>
        <dsp:cNvPr id="0" name=""/>
        <dsp:cNvSpPr/>
      </dsp:nvSpPr>
      <dsp:spPr>
        <a:xfrm>
          <a:off x="803288" y="2609713"/>
          <a:ext cx="10578944" cy="69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06" tIns="73606" rIns="73606" bIns="736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all about making decisions sequentially.  </a:t>
          </a:r>
        </a:p>
      </dsp:txBody>
      <dsp:txXfrm>
        <a:off x="803288" y="2609713"/>
        <a:ext cx="10578944" cy="695488"/>
      </dsp:txXfrm>
    </dsp:sp>
    <dsp:sp modelId="{0D6EFEAE-AEC9-40BA-AB5E-97EDDF2B4F6B}">
      <dsp:nvSpPr>
        <dsp:cNvPr id="0" name=""/>
        <dsp:cNvSpPr/>
      </dsp:nvSpPr>
      <dsp:spPr>
        <a:xfrm>
          <a:off x="0" y="3479073"/>
          <a:ext cx="11382233" cy="695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EADD1-914E-441A-8351-A7284C42E438}">
      <dsp:nvSpPr>
        <dsp:cNvPr id="0" name=""/>
        <dsp:cNvSpPr/>
      </dsp:nvSpPr>
      <dsp:spPr>
        <a:xfrm>
          <a:off x="210385" y="3635558"/>
          <a:ext cx="382518" cy="3825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4AC3B-6120-4CAB-AB75-679D77457DE5}">
      <dsp:nvSpPr>
        <dsp:cNvPr id="0" name=""/>
        <dsp:cNvSpPr/>
      </dsp:nvSpPr>
      <dsp:spPr>
        <a:xfrm>
          <a:off x="803288" y="3479073"/>
          <a:ext cx="10578944" cy="69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06" tIns="73606" rIns="73606" bIns="736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Rather than the typical ML problems such as Classification, Regression, Clustering and so on, RL is most commonly used to solve a different class of real-world problems, such as a Control task or Decision task, where you operate a system that interacts with the real world.</a:t>
          </a:r>
        </a:p>
      </dsp:txBody>
      <dsp:txXfrm>
        <a:off x="803288" y="3479073"/>
        <a:ext cx="10578944" cy="695488"/>
      </dsp:txXfrm>
    </dsp:sp>
    <dsp:sp modelId="{A8C5C072-9E72-4723-8728-7DB2C6C2B352}">
      <dsp:nvSpPr>
        <dsp:cNvPr id="0" name=""/>
        <dsp:cNvSpPr/>
      </dsp:nvSpPr>
      <dsp:spPr>
        <a:xfrm>
          <a:off x="0" y="4348433"/>
          <a:ext cx="11382233" cy="6954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9254F-1DD4-45CD-8AA4-93B280183F92}">
      <dsp:nvSpPr>
        <dsp:cNvPr id="0" name=""/>
        <dsp:cNvSpPr/>
      </dsp:nvSpPr>
      <dsp:spPr>
        <a:xfrm>
          <a:off x="210385" y="4504918"/>
          <a:ext cx="382518" cy="3825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1A5FE-EC6F-4713-BB5C-E4A313D43632}">
      <dsp:nvSpPr>
        <dsp:cNvPr id="0" name=""/>
        <dsp:cNvSpPr/>
      </dsp:nvSpPr>
      <dsp:spPr>
        <a:xfrm>
          <a:off x="803288" y="4348433"/>
          <a:ext cx="10578944" cy="69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06" tIns="73606" rIns="73606" bIns="736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Learning from trial and error: A baby can touch a fire or milk and then learn from positive or negative reinforcement. Milk is good so mind registers score as +5 and fire is bad, so registers score as -5.</a:t>
          </a:r>
          <a:endParaRPr lang="en-US" sz="1400" kern="1200"/>
        </a:p>
      </dsp:txBody>
      <dsp:txXfrm>
        <a:off x="803288" y="4348433"/>
        <a:ext cx="10578944" cy="695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1E5CE-EA34-4439-B994-F2038D7F90B1}">
      <dsp:nvSpPr>
        <dsp:cNvPr id="0" name=""/>
        <dsp:cNvSpPr/>
      </dsp:nvSpPr>
      <dsp:spPr>
        <a:xfrm>
          <a:off x="0" y="292306"/>
          <a:ext cx="113822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388" tIns="249936" rIns="88338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Reinforcement learning algorithms can allocate limited resources to different tasks if there is an overall goal it is trying to achieve. A goal in this circumstance would be to save time or conserve resources.</a:t>
          </a:r>
        </a:p>
      </dsp:txBody>
      <dsp:txXfrm>
        <a:off x="0" y="292306"/>
        <a:ext cx="11382233" cy="680400"/>
      </dsp:txXfrm>
    </dsp:sp>
    <dsp:sp modelId="{D1ADB0D7-9675-403A-B66A-96B63625281B}">
      <dsp:nvSpPr>
        <dsp:cNvPr id="0" name=""/>
        <dsp:cNvSpPr/>
      </dsp:nvSpPr>
      <dsp:spPr>
        <a:xfrm>
          <a:off x="569111" y="115186"/>
          <a:ext cx="796756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55" tIns="0" rIns="3011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Enterprise Resource Management:</a:t>
          </a:r>
        </a:p>
      </dsp:txBody>
      <dsp:txXfrm>
        <a:off x="586404" y="132479"/>
        <a:ext cx="7932977" cy="319654"/>
      </dsp:txXfrm>
    </dsp:sp>
    <dsp:sp modelId="{BF528F2A-E4D7-4E66-A655-CE7A0EC15392}">
      <dsp:nvSpPr>
        <dsp:cNvPr id="0" name=""/>
        <dsp:cNvSpPr/>
      </dsp:nvSpPr>
      <dsp:spPr>
        <a:xfrm>
          <a:off x="0" y="1214626"/>
          <a:ext cx="113822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388" tIns="249936" rIns="88338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Reinforcement Learning can provide robots in an Industry with the ability to learn tasks a human teacher cannot demonstrate, to adapt a learned skill to a new task or to achieve optimization despite a lack of analytic formulation available.  Operating drones and auto-driven vehicles. </a:t>
          </a:r>
        </a:p>
      </dsp:txBody>
      <dsp:txXfrm>
        <a:off x="0" y="1214626"/>
        <a:ext cx="11382233" cy="680400"/>
      </dsp:txXfrm>
    </dsp:sp>
    <dsp:sp modelId="{9C8D2B5B-6B10-4B82-9DFD-5598281C9E76}">
      <dsp:nvSpPr>
        <dsp:cNvPr id="0" name=""/>
        <dsp:cNvSpPr/>
      </dsp:nvSpPr>
      <dsp:spPr>
        <a:xfrm>
          <a:off x="569111" y="1037506"/>
          <a:ext cx="796756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55" tIns="0" rIns="3011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Robotics:</a:t>
          </a:r>
        </a:p>
      </dsp:txBody>
      <dsp:txXfrm>
        <a:off x="586404" y="1054799"/>
        <a:ext cx="7932977" cy="319654"/>
      </dsp:txXfrm>
    </dsp:sp>
    <dsp:sp modelId="{A122CCD6-8525-499B-9D0E-B53B7C9E2271}">
      <dsp:nvSpPr>
        <dsp:cNvPr id="0" name=""/>
        <dsp:cNvSpPr/>
      </dsp:nvSpPr>
      <dsp:spPr>
        <a:xfrm>
          <a:off x="0" y="2136946"/>
          <a:ext cx="11382233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388" tIns="249936" rIns="88338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Reinforcement learning algorithms can allocate positive scores for likings/positive sentiments in tweets and obviously negative scores for disliking/negative sentiments and accordingly try to achieve overall goal of best choice.  Also, Ad Recommendation system, Ads are shown based on previous purchase or recent clicks.</a:t>
          </a:r>
        </a:p>
      </dsp:txBody>
      <dsp:txXfrm>
        <a:off x="0" y="2136946"/>
        <a:ext cx="11382233" cy="850500"/>
      </dsp:txXfrm>
    </dsp:sp>
    <dsp:sp modelId="{DCC0E853-0138-4A88-8C60-EA3AA5F7E6E8}">
      <dsp:nvSpPr>
        <dsp:cNvPr id="0" name=""/>
        <dsp:cNvSpPr/>
      </dsp:nvSpPr>
      <dsp:spPr>
        <a:xfrm>
          <a:off x="569111" y="1959826"/>
          <a:ext cx="796756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55" tIns="0" rIns="3011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Personalized Recommendations:</a:t>
          </a:r>
        </a:p>
      </dsp:txBody>
      <dsp:txXfrm>
        <a:off x="586404" y="1977119"/>
        <a:ext cx="7932977" cy="319654"/>
      </dsp:txXfrm>
    </dsp:sp>
    <dsp:sp modelId="{386243FE-0C8C-4432-ACC9-0FCA3FEC96E6}">
      <dsp:nvSpPr>
        <dsp:cNvPr id="0" name=""/>
        <dsp:cNvSpPr/>
      </dsp:nvSpPr>
      <dsp:spPr>
        <a:xfrm>
          <a:off x="0" y="3229366"/>
          <a:ext cx="11382233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388" tIns="249936" rIns="88338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Operations Research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Game theory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Information Theory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Control Theory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Genetic Algorithms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Swarm Intelligence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Simulation based Optimization</a:t>
          </a:r>
        </a:p>
      </dsp:txBody>
      <dsp:txXfrm>
        <a:off x="0" y="3229366"/>
        <a:ext cx="11382233" cy="1701000"/>
      </dsp:txXfrm>
    </dsp:sp>
    <dsp:sp modelId="{75D56F3C-8285-46B9-9E9F-DA14C322B3EC}">
      <dsp:nvSpPr>
        <dsp:cNvPr id="0" name=""/>
        <dsp:cNvSpPr/>
      </dsp:nvSpPr>
      <dsp:spPr>
        <a:xfrm>
          <a:off x="569111" y="3052246"/>
          <a:ext cx="7967563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55" tIns="0" rIns="3011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Other use cases…</a:t>
          </a:r>
        </a:p>
      </dsp:txBody>
      <dsp:txXfrm>
        <a:off x="586404" y="3069539"/>
        <a:ext cx="7932977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3CB35-A459-4E45-A8BA-C1A7E081CA2D}">
      <dsp:nvSpPr>
        <dsp:cNvPr id="0" name=""/>
        <dsp:cNvSpPr/>
      </dsp:nvSpPr>
      <dsp:spPr>
        <a:xfrm>
          <a:off x="0" y="440626"/>
          <a:ext cx="11382233" cy="242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388" tIns="583184" rIns="88338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</a:t>
          </a:r>
          <a:r>
            <a:rPr lang="en-US" sz="2800" b="0" i="0" kern="1200"/>
            <a:t>ncreases the strength and the frequency of the behavior and impacts positively on the action taken by the agent. 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It helps you to maximize performance and sustain change for a more extended period.</a:t>
          </a:r>
          <a:endParaRPr lang="en-US" sz="2800" kern="1200"/>
        </a:p>
      </dsp:txBody>
      <dsp:txXfrm>
        <a:off x="0" y="440626"/>
        <a:ext cx="11382233" cy="2425500"/>
      </dsp:txXfrm>
    </dsp:sp>
    <dsp:sp modelId="{BDDBEF92-2088-4828-A45B-BE2E0B91A7A2}">
      <dsp:nvSpPr>
        <dsp:cNvPr id="0" name=""/>
        <dsp:cNvSpPr/>
      </dsp:nvSpPr>
      <dsp:spPr>
        <a:xfrm>
          <a:off x="569111" y="27346"/>
          <a:ext cx="7967563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55" tIns="0" rIns="3011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Positive: </a:t>
          </a:r>
        </a:p>
      </dsp:txBody>
      <dsp:txXfrm>
        <a:off x="609460" y="67695"/>
        <a:ext cx="7886865" cy="745862"/>
      </dsp:txXfrm>
    </dsp:sp>
    <dsp:sp modelId="{B010955B-27E7-458D-9448-8692A0F57279}">
      <dsp:nvSpPr>
        <dsp:cNvPr id="0" name=""/>
        <dsp:cNvSpPr/>
      </dsp:nvSpPr>
      <dsp:spPr>
        <a:xfrm>
          <a:off x="0" y="3430607"/>
          <a:ext cx="1138223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388" tIns="583184" rIns="88338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</a:t>
          </a:r>
          <a:r>
            <a:rPr lang="en-US" sz="2800" b="0" i="0" kern="1200"/>
            <a:t>trengthens the behavior that occurs because of a negative condition which should have stopped or avoided.</a:t>
          </a:r>
          <a:endParaRPr lang="en-US" sz="2800" kern="1200"/>
        </a:p>
      </dsp:txBody>
      <dsp:txXfrm>
        <a:off x="0" y="3430607"/>
        <a:ext cx="11382233" cy="1587600"/>
      </dsp:txXfrm>
    </dsp:sp>
    <dsp:sp modelId="{455C5476-637C-4C1B-9B43-B2DAF304D746}">
      <dsp:nvSpPr>
        <dsp:cNvPr id="0" name=""/>
        <dsp:cNvSpPr/>
      </dsp:nvSpPr>
      <dsp:spPr>
        <a:xfrm>
          <a:off x="569111" y="3017326"/>
          <a:ext cx="7967563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155" tIns="0" rIns="3011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Negative:</a:t>
          </a:r>
          <a:endParaRPr lang="en-US" sz="2800" kern="1200"/>
        </a:p>
      </dsp:txBody>
      <dsp:txXfrm>
        <a:off x="609460" y="3057675"/>
        <a:ext cx="7886865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55C2B-2AF5-4FDB-8053-FAFC9D26AE47}">
      <dsp:nvSpPr>
        <dsp:cNvPr id="0" name=""/>
        <dsp:cNvSpPr/>
      </dsp:nvSpPr>
      <dsp:spPr>
        <a:xfrm>
          <a:off x="0" y="615"/>
          <a:ext cx="11382233" cy="1441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B4648-9BF0-44A9-A62E-06BEDAC4A730}">
      <dsp:nvSpPr>
        <dsp:cNvPr id="0" name=""/>
        <dsp:cNvSpPr/>
      </dsp:nvSpPr>
      <dsp:spPr>
        <a:xfrm>
          <a:off x="435973" y="324893"/>
          <a:ext cx="792679" cy="792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82456-6954-43A0-BFF1-C69679F8C0D8}">
      <dsp:nvSpPr>
        <dsp:cNvPr id="0" name=""/>
        <dsp:cNvSpPr/>
      </dsp:nvSpPr>
      <dsp:spPr>
        <a:xfrm>
          <a:off x="1664626" y="615"/>
          <a:ext cx="5122004" cy="144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31" tIns="152531" rIns="152531" bIns="1525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Value Based</a:t>
          </a:r>
        </a:p>
      </dsp:txBody>
      <dsp:txXfrm>
        <a:off x="1664626" y="615"/>
        <a:ext cx="5122004" cy="1441234"/>
      </dsp:txXfrm>
    </dsp:sp>
    <dsp:sp modelId="{2A9E04D6-39CA-4457-84CC-67CDA37AE93C}">
      <dsp:nvSpPr>
        <dsp:cNvPr id="0" name=""/>
        <dsp:cNvSpPr/>
      </dsp:nvSpPr>
      <dsp:spPr>
        <a:xfrm>
          <a:off x="6786631" y="615"/>
          <a:ext cx="4595601" cy="144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31" tIns="152531" rIns="152531" bIns="152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Maximize a value function so that Agent can expect a long-term return of the current state.</a:t>
          </a:r>
        </a:p>
      </dsp:txBody>
      <dsp:txXfrm>
        <a:off x="6786631" y="615"/>
        <a:ext cx="4595601" cy="1441234"/>
      </dsp:txXfrm>
    </dsp:sp>
    <dsp:sp modelId="{E4817FD1-DE47-4692-98A7-F6988C3F6F6E}">
      <dsp:nvSpPr>
        <dsp:cNvPr id="0" name=""/>
        <dsp:cNvSpPr/>
      </dsp:nvSpPr>
      <dsp:spPr>
        <a:xfrm>
          <a:off x="0" y="1802159"/>
          <a:ext cx="11382233" cy="1441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BA8A9-F7CE-4EA3-98B6-BEE28BAEED40}">
      <dsp:nvSpPr>
        <dsp:cNvPr id="0" name=""/>
        <dsp:cNvSpPr/>
      </dsp:nvSpPr>
      <dsp:spPr>
        <a:xfrm>
          <a:off x="435973" y="2126437"/>
          <a:ext cx="792679" cy="792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EE4C6-E4C8-4050-898E-C3540B1AFD88}">
      <dsp:nvSpPr>
        <dsp:cNvPr id="0" name=""/>
        <dsp:cNvSpPr/>
      </dsp:nvSpPr>
      <dsp:spPr>
        <a:xfrm>
          <a:off x="1664626" y="1802159"/>
          <a:ext cx="5122004" cy="144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31" tIns="152531" rIns="152531" bIns="1525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Policy Based</a:t>
          </a:r>
        </a:p>
      </dsp:txBody>
      <dsp:txXfrm>
        <a:off x="1664626" y="1802159"/>
        <a:ext cx="5122004" cy="1441234"/>
      </dsp:txXfrm>
    </dsp:sp>
    <dsp:sp modelId="{BF17A3AC-6C75-4FEB-9519-8D6496F3A22E}">
      <dsp:nvSpPr>
        <dsp:cNvPr id="0" name=""/>
        <dsp:cNvSpPr/>
      </dsp:nvSpPr>
      <dsp:spPr>
        <a:xfrm>
          <a:off x="6786631" y="1802159"/>
          <a:ext cx="4595601" cy="144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31" tIns="152531" rIns="152531" bIns="152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produce a policy to gain a maximum reward in future against the action performed.</a:t>
          </a:r>
        </a:p>
      </dsp:txBody>
      <dsp:txXfrm>
        <a:off x="6786631" y="1802159"/>
        <a:ext cx="4595601" cy="1441234"/>
      </dsp:txXfrm>
    </dsp:sp>
    <dsp:sp modelId="{FD7C75B4-FADA-436C-8AAA-6197E2B15870}">
      <dsp:nvSpPr>
        <dsp:cNvPr id="0" name=""/>
        <dsp:cNvSpPr/>
      </dsp:nvSpPr>
      <dsp:spPr>
        <a:xfrm>
          <a:off x="0" y="3603703"/>
          <a:ext cx="11382233" cy="1441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65C99-F00F-449B-B966-3AC10C374DE2}">
      <dsp:nvSpPr>
        <dsp:cNvPr id="0" name=""/>
        <dsp:cNvSpPr/>
      </dsp:nvSpPr>
      <dsp:spPr>
        <a:xfrm>
          <a:off x="435973" y="3927981"/>
          <a:ext cx="792679" cy="792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7693B-C941-4C18-A57F-C697D80F14E6}">
      <dsp:nvSpPr>
        <dsp:cNvPr id="0" name=""/>
        <dsp:cNvSpPr/>
      </dsp:nvSpPr>
      <dsp:spPr>
        <a:xfrm>
          <a:off x="1664626" y="3603703"/>
          <a:ext cx="5122004" cy="144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31" tIns="152531" rIns="152531" bIns="1525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Model Based</a:t>
          </a:r>
          <a:endParaRPr lang="en-US" sz="2500" kern="1200"/>
        </a:p>
      </dsp:txBody>
      <dsp:txXfrm>
        <a:off x="1664626" y="3603703"/>
        <a:ext cx="5122004" cy="1441234"/>
      </dsp:txXfrm>
    </dsp:sp>
    <dsp:sp modelId="{3E57E934-E57C-4849-B3F4-4BFAE4D09384}">
      <dsp:nvSpPr>
        <dsp:cNvPr id="0" name=""/>
        <dsp:cNvSpPr/>
      </dsp:nvSpPr>
      <dsp:spPr>
        <a:xfrm>
          <a:off x="6786631" y="3603703"/>
          <a:ext cx="4595601" cy="144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531" tIns="152531" rIns="152531" bIns="152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Create a virtual model for each environment so that agent learns to perform best in a specific environment.</a:t>
          </a:r>
          <a:endParaRPr lang="en-US" sz="1800" kern="1200"/>
        </a:p>
      </dsp:txBody>
      <dsp:txXfrm>
        <a:off x="6786631" y="3603703"/>
        <a:ext cx="4595601" cy="1441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EE7DF-9B13-423E-B68D-2701ACAE3B0C}">
      <dsp:nvSpPr>
        <dsp:cNvPr id="0" name=""/>
        <dsp:cNvSpPr/>
      </dsp:nvSpPr>
      <dsp:spPr>
        <a:xfrm>
          <a:off x="0" y="2217"/>
          <a:ext cx="4097603" cy="969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Key terms</a:t>
          </a:r>
          <a:endParaRPr lang="en-US" sz="1800" kern="1200" dirty="0"/>
        </a:p>
      </dsp:txBody>
      <dsp:txXfrm>
        <a:off x="47324" y="49541"/>
        <a:ext cx="4002955" cy="874798"/>
      </dsp:txXfrm>
    </dsp:sp>
    <dsp:sp modelId="{EF674E71-3E31-45FB-9620-FEA8545E5902}">
      <dsp:nvSpPr>
        <dsp:cNvPr id="0" name=""/>
        <dsp:cNvSpPr/>
      </dsp:nvSpPr>
      <dsp:spPr>
        <a:xfrm rot="5400000">
          <a:off x="7352140" y="-2137455"/>
          <a:ext cx="775556" cy="728462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Its goal is to eat food in the grid while avoiding the ghost on its way.  This can be a Robot or a model to build and train using RL.</a:t>
          </a:r>
        </a:p>
      </dsp:txBody>
      <dsp:txXfrm rot="-5400000">
        <a:off x="4097604" y="1154941"/>
        <a:ext cx="7246769" cy="699836"/>
      </dsp:txXfrm>
    </dsp:sp>
    <dsp:sp modelId="{8E7283CF-7615-408A-A765-96122DBCD02E}">
      <dsp:nvSpPr>
        <dsp:cNvPr id="0" name=""/>
        <dsp:cNvSpPr/>
      </dsp:nvSpPr>
      <dsp:spPr>
        <a:xfrm>
          <a:off x="0" y="1020135"/>
          <a:ext cx="4097603" cy="969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 Agent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the Pac Man game, the agent is Pac Man itself.  </a:t>
          </a:r>
        </a:p>
      </dsp:txBody>
      <dsp:txXfrm>
        <a:off x="47324" y="1067459"/>
        <a:ext cx="4002955" cy="874798"/>
      </dsp:txXfrm>
    </dsp:sp>
    <dsp:sp modelId="{62EA9271-1EFF-472E-9574-2C2C723DD0CC}">
      <dsp:nvSpPr>
        <dsp:cNvPr id="0" name=""/>
        <dsp:cNvSpPr/>
      </dsp:nvSpPr>
      <dsp:spPr>
        <a:xfrm rot="5400000">
          <a:off x="7352140" y="-1119537"/>
          <a:ext cx="775556" cy="728462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 Pac Man, the grid world is an interactive environment in which Agent operates.  For a Robot, the terrain and surrounding factors (Wind, Friction) over which Robot has to navigate.</a:t>
          </a:r>
        </a:p>
      </dsp:txBody>
      <dsp:txXfrm rot="-5400000">
        <a:off x="4097604" y="2172859"/>
        <a:ext cx="7246769" cy="699836"/>
      </dsp:txXfrm>
    </dsp:sp>
    <dsp:sp modelId="{778AB126-1E9C-4C59-8D5B-FAA2F2DDF45B}">
      <dsp:nvSpPr>
        <dsp:cNvPr id="0" name=""/>
        <dsp:cNvSpPr/>
      </dsp:nvSpPr>
      <dsp:spPr>
        <a:xfrm>
          <a:off x="0" y="2038053"/>
          <a:ext cx="4097603" cy="969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 Environment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Physical world in which agent operates.  </a:t>
          </a:r>
        </a:p>
      </dsp:txBody>
      <dsp:txXfrm>
        <a:off x="47324" y="2085377"/>
        <a:ext cx="4002955" cy="874798"/>
      </dsp:txXfrm>
    </dsp:sp>
    <dsp:sp modelId="{ACD0E43B-4074-4412-A750-F7C5FD1B7B73}">
      <dsp:nvSpPr>
        <dsp:cNvPr id="0" name=""/>
        <dsp:cNvSpPr/>
      </dsp:nvSpPr>
      <dsp:spPr>
        <a:xfrm rot="5400000">
          <a:off x="7352140" y="-101619"/>
          <a:ext cx="775556" cy="728462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Agent receives a feedback on eating a food and punishment when ghost kills it thereby losing the game.</a:t>
          </a:r>
        </a:p>
      </dsp:txBody>
      <dsp:txXfrm rot="-5400000">
        <a:off x="4097604" y="3190777"/>
        <a:ext cx="7246769" cy="699836"/>
      </dsp:txXfrm>
    </dsp:sp>
    <dsp:sp modelId="{B657EF00-6A11-480A-993C-AB0C3BC33DB1}">
      <dsp:nvSpPr>
        <dsp:cNvPr id="0" name=""/>
        <dsp:cNvSpPr/>
      </dsp:nvSpPr>
      <dsp:spPr>
        <a:xfrm>
          <a:off x="0" y="3055972"/>
          <a:ext cx="4097603" cy="969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 Rewards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It’s a feedback from the Environment.</a:t>
          </a:r>
        </a:p>
      </dsp:txBody>
      <dsp:txXfrm>
        <a:off x="47324" y="3103296"/>
        <a:ext cx="4002955" cy="874798"/>
      </dsp:txXfrm>
    </dsp:sp>
    <dsp:sp modelId="{9CE43ACD-C8B2-4DA2-A9DA-7DEB3C814123}">
      <dsp:nvSpPr>
        <dsp:cNvPr id="0" name=""/>
        <dsp:cNvSpPr/>
      </dsp:nvSpPr>
      <dsp:spPr>
        <a:xfrm rot="5400000">
          <a:off x="7352140" y="916299"/>
          <a:ext cx="775556" cy="728462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Its an action agent takes to interact with Environment. The Robot can turn right, left, forward, backward, bend, raise its hand.</a:t>
          </a:r>
        </a:p>
      </dsp:txBody>
      <dsp:txXfrm rot="-5400000">
        <a:off x="4097604" y="4208695"/>
        <a:ext cx="7246769" cy="699836"/>
      </dsp:txXfrm>
    </dsp:sp>
    <dsp:sp modelId="{F9EA802B-F5D5-4FD6-817C-3EFAA38AE38F}">
      <dsp:nvSpPr>
        <dsp:cNvPr id="0" name=""/>
        <dsp:cNvSpPr/>
      </dsp:nvSpPr>
      <dsp:spPr>
        <a:xfrm>
          <a:off x="0" y="4073890"/>
          <a:ext cx="4097603" cy="969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 Action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interacts with Environment</a:t>
          </a:r>
        </a:p>
      </dsp:txBody>
      <dsp:txXfrm>
        <a:off x="47324" y="4121214"/>
        <a:ext cx="4002955" cy="8747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EE7DF-9B13-423E-B68D-2701ACAE3B0C}">
      <dsp:nvSpPr>
        <dsp:cNvPr id="0" name=""/>
        <dsp:cNvSpPr/>
      </dsp:nvSpPr>
      <dsp:spPr>
        <a:xfrm>
          <a:off x="0" y="1385"/>
          <a:ext cx="4097603" cy="8068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Key terms</a:t>
          </a:r>
          <a:endParaRPr lang="en-US" sz="1800" kern="1200" dirty="0"/>
        </a:p>
      </dsp:txBody>
      <dsp:txXfrm>
        <a:off x="39387" y="40772"/>
        <a:ext cx="4018829" cy="728071"/>
      </dsp:txXfrm>
    </dsp:sp>
    <dsp:sp modelId="{ACD0E43B-4074-4412-A750-F7C5FD1B7B73}">
      <dsp:nvSpPr>
        <dsp:cNvPr id="0" name=""/>
        <dsp:cNvSpPr/>
      </dsp:nvSpPr>
      <dsp:spPr>
        <a:xfrm rot="5400000">
          <a:off x="7417180" y="-2390318"/>
          <a:ext cx="645476" cy="728462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Agent receives a feedback on eating a food and punishment when ghost kills it thereby losing the game.</a:t>
          </a:r>
        </a:p>
      </dsp:txBody>
      <dsp:txXfrm rot="-5400000">
        <a:off x="4097604" y="960768"/>
        <a:ext cx="7253119" cy="582456"/>
      </dsp:txXfrm>
    </dsp:sp>
    <dsp:sp modelId="{B657EF00-6A11-480A-993C-AB0C3BC33DB1}">
      <dsp:nvSpPr>
        <dsp:cNvPr id="0" name=""/>
        <dsp:cNvSpPr/>
      </dsp:nvSpPr>
      <dsp:spPr>
        <a:xfrm>
          <a:off x="0" y="848573"/>
          <a:ext cx="4097603" cy="8068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The Rewards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It’s a feedback from the Environment.</a:t>
          </a:r>
        </a:p>
      </dsp:txBody>
      <dsp:txXfrm>
        <a:off x="39387" y="887960"/>
        <a:ext cx="4018829" cy="728071"/>
      </dsp:txXfrm>
    </dsp:sp>
    <dsp:sp modelId="{9CE43ACD-C8B2-4DA2-A9DA-7DEB3C814123}">
      <dsp:nvSpPr>
        <dsp:cNvPr id="0" name=""/>
        <dsp:cNvSpPr/>
      </dsp:nvSpPr>
      <dsp:spPr>
        <a:xfrm rot="5400000">
          <a:off x="7417180" y="-1543131"/>
          <a:ext cx="645476" cy="728462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 location of the agent in the grid world.</a:t>
          </a:r>
        </a:p>
      </dsp:txBody>
      <dsp:txXfrm rot="-5400000">
        <a:off x="4097604" y="1807955"/>
        <a:ext cx="7253119" cy="582456"/>
      </dsp:txXfrm>
    </dsp:sp>
    <dsp:sp modelId="{F9EA802B-F5D5-4FD6-817C-3EFAA38AE38F}">
      <dsp:nvSpPr>
        <dsp:cNvPr id="0" name=""/>
        <dsp:cNvSpPr/>
      </dsp:nvSpPr>
      <dsp:spPr>
        <a:xfrm>
          <a:off x="0" y="1695760"/>
          <a:ext cx="4097603" cy="8068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The State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current state of the agent.</a:t>
          </a:r>
        </a:p>
      </dsp:txBody>
      <dsp:txXfrm>
        <a:off x="39387" y="1735147"/>
        <a:ext cx="4018829" cy="728071"/>
      </dsp:txXfrm>
    </dsp:sp>
    <dsp:sp modelId="{7D0806AB-CF3A-4827-A532-A6B71841C7F1}">
      <dsp:nvSpPr>
        <dsp:cNvPr id="0" name=""/>
        <dsp:cNvSpPr/>
      </dsp:nvSpPr>
      <dsp:spPr>
        <a:xfrm rot="5400000">
          <a:off x="7417180" y="-695943"/>
          <a:ext cx="645476" cy="728462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 agent is rewarded when it eats a food.</a:t>
          </a:r>
        </a:p>
      </dsp:txBody>
      <dsp:txXfrm rot="-5400000">
        <a:off x="4097604" y="2655143"/>
        <a:ext cx="7253119" cy="582456"/>
      </dsp:txXfrm>
    </dsp:sp>
    <dsp:sp modelId="{7BB40CAA-C15D-475F-8C17-7E6985B45965}">
      <dsp:nvSpPr>
        <dsp:cNvPr id="0" name=""/>
        <dsp:cNvSpPr/>
      </dsp:nvSpPr>
      <dsp:spPr>
        <a:xfrm>
          <a:off x="0" y="2542948"/>
          <a:ext cx="4097603" cy="8068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 Value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future reward that an agent would receive by taking an action in a particular state.</a:t>
          </a:r>
        </a:p>
      </dsp:txBody>
      <dsp:txXfrm>
        <a:off x="39387" y="2582335"/>
        <a:ext cx="4018829" cy="728071"/>
      </dsp:txXfrm>
    </dsp:sp>
    <dsp:sp modelId="{88C63781-2DA7-4A2D-9CB1-8B1B721CB66E}">
      <dsp:nvSpPr>
        <dsp:cNvPr id="0" name=""/>
        <dsp:cNvSpPr/>
      </dsp:nvSpPr>
      <dsp:spPr>
        <a:xfrm rot="5400000">
          <a:off x="7417180" y="151243"/>
          <a:ext cx="645476" cy="728462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Eat and move ahead are the methods/actions on an agent.</a:t>
          </a:r>
        </a:p>
      </dsp:txBody>
      <dsp:txXfrm rot="-5400000">
        <a:off x="4097604" y="3502329"/>
        <a:ext cx="7253119" cy="582456"/>
      </dsp:txXfrm>
    </dsp:sp>
    <dsp:sp modelId="{A8C0BC37-2B28-4C39-ADC8-090204D7A341}">
      <dsp:nvSpPr>
        <dsp:cNvPr id="0" name=""/>
        <dsp:cNvSpPr/>
      </dsp:nvSpPr>
      <dsp:spPr>
        <a:xfrm>
          <a:off x="0" y="3390135"/>
          <a:ext cx="4097603" cy="8068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The Policy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method to map agent’s state to action.  Its also a probability that tell it the odd of certain actions resulting in rewards or beneficial states.</a:t>
          </a:r>
        </a:p>
      </dsp:txBody>
      <dsp:txXfrm>
        <a:off x="39387" y="3429522"/>
        <a:ext cx="4018829" cy="728071"/>
      </dsp:txXfrm>
    </dsp:sp>
    <dsp:sp modelId="{565C1C6A-DC07-471C-9539-0C9DFE04F9F1}">
      <dsp:nvSpPr>
        <dsp:cNvPr id="0" name=""/>
        <dsp:cNvSpPr/>
      </dsp:nvSpPr>
      <dsp:spPr>
        <a:xfrm rot="5400000">
          <a:off x="7417180" y="998431"/>
          <a:ext cx="645476" cy="728462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In order to build an optimal policy, the agent faces the dilemma of exploring new states while maximizing its overall reward at the same time.</a:t>
          </a:r>
          <a:endParaRPr lang="en-US" sz="1800" kern="1200" dirty="0"/>
        </a:p>
      </dsp:txBody>
      <dsp:txXfrm rot="-5400000">
        <a:off x="4097604" y="4349517"/>
        <a:ext cx="7253119" cy="582456"/>
      </dsp:txXfrm>
    </dsp:sp>
    <dsp:sp modelId="{036E0760-802D-46D2-ABDE-7A4177294F00}">
      <dsp:nvSpPr>
        <dsp:cNvPr id="0" name=""/>
        <dsp:cNvSpPr/>
      </dsp:nvSpPr>
      <dsp:spPr>
        <a:xfrm>
          <a:off x="0" y="4237323"/>
          <a:ext cx="4097603" cy="8068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The Exploration</a:t>
          </a:r>
        </a:p>
      </dsp:txBody>
      <dsp:txXfrm>
        <a:off x="39387" y="4276710"/>
        <a:ext cx="4018829" cy="728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1AA58DB-4BCC-DDD7-8242-BCFA699AAC5C}"/>
              </a:ext>
            </a:extLst>
          </p:cNvPr>
          <p:cNvSpPr txBox="1">
            <a:spLocks/>
          </p:cNvSpPr>
          <p:nvPr userDrawn="1"/>
        </p:nvSpPr>
        <p:spPr>
          <a:xfrm>
            <a:off x="11662694" y="6286835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fld id="{FAADACFB-7C71-4E89-89D2-7BBA40B7BFA9}" type="slidenum">
              <a:rPr lang="en-US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‹#›</a:t>
            </a:fld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2/7/2023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jpe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inforcement-learning-101-e24b50e1d29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www.techtarget.com/searchenterpriseai/definition/reinforcement-learn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582" y="2786030"/>
            <a:ext cx="8411496" cy="106564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Reinforcement Learning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using Q Learning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subTitle" idx="1"/>
          </p:nvPr>
        </p:nvSpPr>
        <p:spPr>
          <a:xfrm>
            <a:off x="3600592" y="3739075"/>
            <a:ext cx="8311486" cy="779138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/>
              <a:t>Chandrashekhar Deshpande</a:t>
            </a:r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F7CC-20C1-096A-A1AE-AD33CE62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Common algorithms in RL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9E87-FF1A-248A-13B4-C78CE43C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1443897"/>
            <a:ext cx="5935441" cy="504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algorithms are different mainly due to their strategies for exploring their environments.</a:t>
            </a:r>
          </a:p>
          <a:p>
            <a:pPr lvl="1"/>
            <a:r>
              <a:rPr lang="en-US" dirty="0"/>
              <a:t>State Action Rewards State Action(SARSA): Starts by giving an agent a Policy.</a:t>
            </a:r>
          </a:p>
          <a:p>
            <a:pPr lvl="1"/>
            <a:r>
              <a:rPr lang="en-US" dirty="0"/>
              <a:t>Q-Learning: Agent receives no policy so; its exploration of environment is more self-directed.</a:t>
            </a:r>
          </a:p>
          <a:p>
            <a:pPr lvl="1"/>
            <a:r>
              <a:rPr lang="en-US" dirty="0"/>
              <a:t>Deep Q-Networks: Combines neural network and RL Techniques.</a:t>
            </a:r>
            <a:endParaRPr lang="en-IN" dirty="0"/>
          </a:p>
        </p:txBody>
      </p:sp>
      <p:pic>
        <p:nvPicPr>
          <p:cNvPr id="5" name="Content Placeholder 4" descr="Diagram, shape, rectangle&#10;&#10;Description automatically generated">
            <a:extLst>
              <a:ext uri="{FF2B5EF4-FFF2-40B4-BE49-F238E27FC236}">
                <a16:creationId xmlns:a16="http://schemas.microsoft.com/office/drawing/2014/main" id="{A5A302FA-000B-B7FD-A4D6-988B41AAFFE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496" y="2515663"/>
            <a:ext cx="5181600" cy="3357562"/>
          </a:xfrm>
        </p:spPr>
      </p:pic>
    </p:spTree>
    <p:extLst>
      <p:ext uri="{BB962C8B-B14F-4D97-AF65-F5344CB8AC3E}">
        <p14:creationId xmlns:p14="http://schemas.microsoft.com/office/powerpoint/2010/main" val="354043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ECA077-ED03-A4A3-EE49-71784660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 anchor="ctr">
            <a:normAutofit/>
          </a:bodyPr>
          <a:lstStyle/>
          <a:p>
            <a:r>
              <a:rPr lang="en-US" dirty="0"/>
              <a:t>How does it work?</a:t>
            </a:r>
            <a:endParaRPr lang="en-IN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D56E6F0-7EE5-6C0E-E19A-92E8359CF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245328"/>
              </p:ext>
            </p:extLst>
          </p:nvPr>
        </p:nvGraphicFramePr>
        <p:xfrm>
          <a:off x="395785" y="1443897"/>
          <a:ext cx="11382233" cy="5045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4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ECA077-ED03-A4A3-EE49-71784660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 anchor="ctr">
            <a:normAutofit/>
          </a:bodyPr>
          <a:lstStyle/>
          <a:p>
            <a:r>
              <a:rPr lang="en-US" dirty="0"/>
              <a:t>How does it work?</a:t>
            </a:r>
            <a:endParaRPr lang="en-IN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D56E6F0-7EE5-6C0E-E19A-92E8359CF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847249"/>
              </p:ext>
            </p:extLst>
          </p:nvPr>
        </p:nvGraphicFramePr>
        <p:xfrm>
          <a:off x="395785" y="1443897"/>
          <a:ext cx="11382233" cy="5045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0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4D05-FB3D-8196-728B-8141B028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may it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7893-F0A2-E1E9-9EAC-AF000C4B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4" y="1534559"/>
            <a:ext cx="11500651" cy="2012205"/>
          </a:xfrm>
        </p:spPr>
        <p:txBody>
          <a:bodyPr>
            <a:normAutofit/>
          </a:bodyPr>
          <a:lstStyle/>
          <a:p>
            <a:r>
              <a:rPr lang="en-US" sz="1800" dirty="0"/>
              <a:t>There are 5 rooms in a building numbered as 0 to 4.</a:t>
            </a:r>
          </a:p>
          <a:p>
            <a:r>
              <a:rPr lang="en-US" sz="1800" dirty="0"/>
              <a:t>Outside of the building is numbered as 5.</a:t>
            </a:r>
          </a:p>
          <a:p>
            <a:r>
              <a:rPr lang="en-US" sz="1800" dirty="0"/>
              <a:t>Doors of room 1 and 4 are opening towards outside (5).</a:t>
            </a:r>
          </a:p>
          <a:p>
            <a:r>
              <a:rPr lang="en-US" sz="1800" dirty="0"/>
              <a:t>Doors directly leading to Goal have reward 100.  All other doors have reward of 0.</a:t>
            </a:r>
          </a:p>
          <a:p>
            <a:r>
              <a:rPr lang="en-US" sz="1800" dirty="0"/>
              <a:t>As doors are two ways, bi-directional access is shown.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78118-5213-9434-C2AF-1D928288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35" y="3429000"/>
            <a:ext cx="7303355" cy="26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0E89-0F83-FC64-38AF-F1DF0F92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may it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997A-BD24-9A4D-39AA-68B1FA42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99" y="1419294"/>
            <a:ext cx="11382233" cy="504555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Key terms</a:t>
            </a:r>
          </a:p>
          <a:p>
            <a:pPr lvl="1"/>
            <a:r>
              <a:rPr lang="en-IN" dirty="0"/>
              <a:t>An Agent: A person trying to come outside building.</a:t>
            </a:r>
          </a:p>
          <a:p>
            <a:pPr lvl="1"/>
            <a:r>
              <a:rPr lang="en-IN" dirty="0"/>
              <a:t>The State: An agent reaching a specific room represents a state of an Agent.</a:t>
            </a:r>
          </a:p>
          <a:p>
            <a:pPr lvl="1"/>
            <a:r>
              <a:rPr lang="en-IN" dirty="0"/>
              <a:t>The Action: Moving from one room to another.  Arrows are showing Action.</a:t>
            </a:r>
          </a:p>
          <a:p>
            <a:pPr lvl="1"/>
            <a:r>
              <a:rPr lang="en-IN" dirty="0"/>
              <a:t>The Environment: Whole building along with outside represents Environment</a:t>
            </a:r>
          </a:p>
          <a:p>
            <a:pPr lvl="1"/>
            <a:r>
              <a:rPr lang="en-IN" dirty="0"/>
              <a:t>The rewards: Movement across rooms may reward either 0 or 100.</a:t>
            </a:r>
          </a:p>
          <a:p>
            <a:pPr lvl="1"/>
            <a:r>
              <a:rPr lang="en-IN" dirty="0"/>
              <a:t>The Value: The score either 0 or 100.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Assume initial state as Room 2.</a:t>
            </a:r>
          </a:p>
          <a:p>
            <a:pPr lvl="1"/>
            <a:r>
              <a:rPr lang="en-IN" dirty="0"/>
              <a:t>From State 2 </a:t>
            </a:r>
          </a:p>
          <a:p>
            <a:pPr lvl="2"/>
            <a:r>
              <a:rPr lang="en-IN" dirty="0"/>
              <a:t>to State 3(Score 0)</a:t>
            </a:r>
          </a:p>
          <a:p>
            <a:pPr lvl="1"/>
            <a:r>
              <a:rPr lang="en-IN" dirty="0"/>
              <a:t>From State 3</a:t>
            </a:r>
          </a:p>
          <a:p>
            <a:pPr lvl="2"/>
            <a:r>
              <a:rPr lang="en-IN" dirty="0"/>
              <a:t>To State 1(Score 0)</a:t>
            </a:r>
          </a:p>
          <a:p>
            <a:pPr lvl="3"/>
            <a:r>
              <a:rPr lang="en-IN" dirty="0"/>
              <a:t>From State 1 to 5 (Score 100)</a:t>
            </a:r>
          </a:p>
          <a:p>
            <a:pPr lvl="2"/>
            <a:r>
              <a:rPr lang="en-IN" dirty="0"/>
              <a:t>To State 4(Score 0)</a:t>
            </a:r>
          </a:p>
          <a:p>
            <a:pPr lvl="3"/>
            <a:r>
              <a:rPr lang="en-IN" dirty="0"/>
              <a:t>From State 4 to 5 (Score 100)</a:t>
            </a:r>
          </a:p>
          <a:p>
            <a:pPr lvl="3"/>
            <a:r>
              <a:rPr lang="en-IN" dirty="0"/>
              <a:t>From State 4 to 0 (Score 0)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53852-AFF2-0BE8-58EE-FF0403E0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468" y="3428999"/>
            <a:ext cx="6192399" cy="22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2086-6D23-AFB9-8AD9-686425CD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Q-Learning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D902-4B6E-A791-97B5-6CF0A6F11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18658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model free but value-based method which decides the best action an agent should take. The best action obviously is decided by maximum score. It chooses this action at random to maximize the reward.</a:t>
            </a:r>
          </a:p>
          <a:p>
            <a:r>
              <a:rPr lang="en-US" dirty="0"/>
              <a:t>Based on Stochastic Transition (Based on probability of every action).</a:t>
            </a:r>
          </a:p>
          <a:p>
            <a:r>
              <a:rPr lang="en-US" dirty="0"/>
              <a:t>Uses a Lookup table called as a Q-Table (State-Action Values).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FB194-FF40-DF2C-6F80-D616A62B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17" y="4119017"/>
            <a:ext cx="6031599" cy="16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30D8-2431-5802-8D24-CB5B6B9D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Q-Table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BFB36E-DFD8-C7E3-468D-EDF6A129C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177454"/>
              </p:ext>
            </p:extLst>
          </p:nvPr>
        </p:nvGraphicFramePr>
        <p:xfrm>
          <a:off x="5872452" y="1384639"/>
          <a:ext cx="5696698" cy="299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70">
                  <a:extLst>
                    <a:ext uri="{9D8B030D-6E8A-4147-A177-3AD203B41FA5}">
                      <a16:colId xmlns:a16="http://schemas.microsoft.com/office/drawing/2014/main" val="1553334086"/>
                    </a:ext>
                  </a:extLst>
                </a:gridCol>
                <a:gridCol w="661958">
                  <a:extLst>
                    <a:ext uri="{9D8B030D-6E8A-4147-A177-3AD203B41FA5}">
                      <a16:colId xmlns:a16="http://schemas.microsoft.com/office/drawing/2014/main" val="1537515962"/>
                    </a:ext>
                  </a:extLst>
                </a:gridCol>
                <a:gridCol w="813814">
                  <a:extLst>
                    <a:ext uri="{9D8B030D-6E8A-4147-A177-3AD203B41FA5}">
                      <a16:colId xmlns:a16="http://schemas.microsoft.com/office/drawing/2014/main" val="4202448226"/>
                    </a:ext>
                  </a:extLst>
                </a:gridCol>
                <a:gridCol w="813814">
                  <a:extLst>
                    <a:ext uri="{9D8B030D-6E8A-4147-A177-3AD203B41FA5}">
                      <a16:colId xmlns:a16="http://schemas.microsoft.com/office/drawing/2014/main" val="1003141593"/>
                    </a:ext>
                  </a:extLst>
                </a:gridCol>
                <a:gridCol w="813814">
                  <a:extLst>
                    <a:ext uri="{9D8B030D-6E8A-4147-A177-3AD203B41FA5}">
                      <a16:colId xmlns:a16="http://schemas.microsoft.com/office/drawing/2014/main" val="318513475"/>
                    </a:ext>
                  </a:extLst>
                </a:gridCol>
                <a:gridCol w="813814">
                  <a:extLst>
                    <a:ext uri="{9D8B030D-6E8A-4147-A177-3AD203B41FA5}">
                      <a16:colId xmlns:a16="http://schemas.microsoft.com/office/drawing/2014/main" val="2257278396"/>
                    </a:ext>
                  </a:extLst>
                </a:gridCol>
                <a:gridCol w="813814">
                  <a:extLst>
                    <a:ext uri="{9D8B030D-6E8A-4147-A177-3AD203B41FA5}">
                      <a16:colId xmlns:a16="http://schemas.microsoft.com/office/drawing/2014/main" val="1709645751"/>
                    </a:ext>
                  </a:extLst>
                </a:gridCol>
              </a:tblGrid>
              <a:tr h="507752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  <a:p>
                      <a:r>
                        <a:rPr lang="en-US" dirty="0"/>
                        <a:t>Rooms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99344"/>
                  </a:ext>
                </a:extLst>
              </a:tr>
              <a:tr h="393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12354"/>
                  </a:ext>
                </a:extLst>
              </a:tr>
              <a:tr h="393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78740"/>
                  </a:ext>
                </a:extLst>
              </a:tr>
              <a:tr h="393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67705"/>
                  </a:ext>
                </a:extLst>
              </a:tr>
              <a:tr h="393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6003"/>
                  </a:ext>
                </a:extLst>
              </a:tr>
              <a:tr h="393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35232"/>
                  </a:ext>
                </a:extLst>
              </a:tr>
              <a:tr h="393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481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50EF0B-8766-89DD-4234-0B07026F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4" y="2279160"/>
            <a:ext cx="5263208" cy="18753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96F8E8-7274-2A5C-70FE-7B23AEA1D106}"/>
              </a:ext>
            </a:extLst>
          </p:cNvPr>
          <p:cNvCxnSpPr/>
          <p:nvPr/>
        </p:nvCxnSpPr>
        <p:spPr>
          <a:xfrm>
            <a:off x="6585527" y="1545686"/>
            <a:ext cx="295564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B01170-8482-C227-4693-3CBC10200FCF}"/>
              </a:ext>
            </a:extLst>
          </p:cNvPr>
          <p:cNvCxnSpPr>
            <a:cxnSpLocks/>
          </p:cNvCxnSpPr>
          <p:nvPr/>
        </p:nvCxnSpPr>
        <p:spPr>
          <a:xfrm>
            <a:off x="6645161" y="1794904"/>
            <a:ext cx="0" cy="30225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523A0-C0C4-1732-5009-2EB75202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using Python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A59E6C-3D27-698E-AF32-828DC0D8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 QLearn01.ipynb</a:t>
            </a:r>
          </a:p>
          <a:p>
            <a:pPr marL="0" indent="0">
              <a:buNone/>
            </a:pPr>
            <a:r>
              <a:rPr lang="en-US" sz="1800" dirty="0"/>
              <a:t>Steps followed…</a:t>
            </a:r>
          </a:p>
          <a:p>
            <a:pPr marL="457200" indent="-457200">
              <a:buAutoNum type="arabicPeriod"/>
            </a:pPr>
            <a:r>
              <a:rPr lang="en-US" sz="1800" dirty="0"/>
              <a:t>Import necessary libraries</a:t>
            </a:r>
          </a:p>
          <a:p>
            <a:pPr marL="457200" indent="-457200">
              <a:buAutoNum type="arabicPeriod"/>
            </a:pPr>
            <a:r>
              <a:rPr lang="en-US" sz="1800" dirty="0"/>
              <a:t>Create an environment</a:t>
            </a:r>
          </a:p>
          <a:p>
            <a:pPr marL="457200" indent="-457200">
              <a:buAutoNum type="arabicPeriod"/>
            </a:pPr>
            <a:r>
              <a:rPr lang="en-US" sz="1800" dirty="0"/>
              <a:t>Initialize Q-Table</a:t>
            </a:r>
          </a:p>
          <a:p>
            <a:pPr marL="457200" indent="-457200">
              <a:buAutoNum type="arabicPeriod"/>
            </a:pPr>
            <a:r>
              <a:rPr lang="en-US" sz="1800" dirty="0"/>
              <a:t>Initialize Hyper Parameters</a:t>
            </a:r>
          </a:p>
          <a:p>
            <a:pPr marL="457200" indent="-457200">
              <a:buAutoNum type="arabicPeriod"/>
            </a:pPr>
            <a:r>
              <a:rPr lang="en-US" sz="1800" dirty="0"/>
              <a:t>Create Episodes, iterate, calculate rewards and performance</a:t>
            </a:r>
          </a:p>
          <a:p>
            <a:pPr marL="457200" indent="-457200">
              <a:buAutoNum type="arabicPeriod"/>
            </a:pPr>
            <a:r>
              <a:rPr lang="en-US" sz="1800" dirty="0"/>
              <a:t>Observe the performance.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4BB36-9812-B05D-B89F-0C70DD92EB77}"/>
              </a:ext>
            </a:extLst>
          </p:cNvPr>
          <p:cNvSpPr/>
          <p:nvPr/>
        </p:nvSpPr>
        <p:spPr>
          <a:xfrm rot="16200000">
            <a:off x="-940225" y="2861500"/>
            <a:ext cx="49469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LAB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363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Online reference:</a:t>
            </a:r>
          </a:p>
          <a:p>
            <a:pPr lvl="2">
              <a:lnSpc>
                <a:spcPct val="100000"/>
              </a:lnSpc>
            </a:pPr>
            <a:r>
              <a:rPr lang="en-US" sz="1200" dirty="0">
                <a:hlinkClick r:id="rId3"/>
              </a:rPr>
              <a:t>chrome-extension://</a:t>
            </a:r>
            <a:r>
              <a:rPr lang="en-US" sz="1200" dirty="0" err="1">
                <a:hlinkClick r:id="rId3"/>
              </a:rPr>
              <a:t>efaidnbmnnnibpcajpcglclefindmkaj</a:t>
            </a:r>
            <a:r>
              <a:rPr lang="en-US" sz="1200" dirty="0">
                <a:hlinkClick r:id="rId3"/>
              </a:rPr>
              <a:t>/http://people.eecs.berkeley.edu/~pabbeel/nips-tutorial-policy-optimization-Schulman-Abbeel.pdf</a:t>
            </a:r>
          </a:p>
          <a:p>
            <a:pPr lvl="2">
              <a:lnSpc>
                <a:spcPct val="100000"/>
              </a:lnSpc>
            </a:pPr>
            <a:r>
              <a:rPr lang="en-US" sz="1200" dirty="0">
                <a:hlinkClick r:id="rId3"/>
              </a:rPr>
              <a:t>https://towardsdatascience.com/reinforcement-learning-101-e24b50e1d292</a:t>
            </a:r>
            <a:endParaRPr lang="en-US" sz="1200" dirty="0"/>
          </a:p>
          <a:p>
            <a:pPr lvl="2">
              <a:lnSpc>
                <a:spcPct val="100000"/>
              </a:lnSpc>
            </a:pPr>
            <a:r>
              <a:rPr lang="en-US" sz="1200" dirty="0">
                <a:hlinkClick r:id="rId4"/>
              </a:rPr>
              <a:t>https://www.techtarget.com/searchenterpriseai/definition/reinforcement-learning</a:t>
            </a:r>
            <a:endParaRPr lang="en-US" sz="1200" dirty="0"/>
          </a:p>
          <a:p>
            <a:pPr lvl="2">
              <a:lnSpc>
                <a:spcPct val="100000"/>
              </a:lnSpc>
            </a:pPr>
            <a:r>
              <a:rPr lang="en-US" sz="1200" dirty="0"/>
              <a:t>Web pages by Mr. Ketan Doshi on Reinforcement Learning.</a:t>
            </a:r>
          </a:p>
          <a:p>
            <a:pPr lvl="2">
              <a:lnSpc>
                <a:spcPct val="100000"/>
              </a:lnSpc>
            </a:pPr>
            <a:endParaRPr lang="en-US" sz="12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19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17CA-967A-498C-B4C6-A5BAB99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91E1-9E49-496C-8FAE-2E621F3D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Kartika" panose="02020503030404060203" pitchFamily="18" charset="0"/>
              </a:rPr>
              <a:t>What is Reinforcement Learning?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Kartika" panose="02020503030404060203" pitchFamily="18" charset="0"/>
              </a:rPr>
              <a:t>Few important use-cases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Kartika" panose="02020503030404060203" pitchFamily="18" charset="0"/>
              </a:rPr>
              <a:t>How it is different than Supervised and Unsupervised Machine Learning?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Types and approaches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Kartika" panose="02020503030404060203" pitchFamily="18" charset="0"/>
              </a:rPr>
              <a:t>Common Algorithms in RL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Kartika" panose="02020503030404060203" pitchFamily="18" charset="0"/>
              </a:rPr>
              <a:t>How does it work?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The Q-Learning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Kartika" panose="02020503030404060203" pitchFamily="18" charset="0"/>
              </a:rPr>
              <a:t>The Q-Table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206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Kartika" panose="02020503030404060203" pitchFamily="18" charset="0"/>
              </a:rPr>
              <a:t>Implementation insight in Python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D97C-6AF0-66EF-F909-B994866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 anchor="ctr">
            <a:normAutofit/>
          </a:bodyPr>
          <a:lstStyle/>
          <a:p>
            <a:r>
              <a:rPr lang="en-US" dirty="0"/>
              <a:t>What is Reinforcement Learning?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9679CF-E822-9E78-8F94-85D55B2C9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097514"/>
              </p:ext>
            </p:extLst>
          </p:nvPr>
        </p:nvGraphicFramePr>
        <p:xfrm>
          <a:off x="395785" y="1443897"/>
          <a:ext cx="11382233" cy="5045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000C32-618E-7B4A-4EBA-449E9C7F8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0159" y="462502"/>
            <a:ext cx="3024409" cy="98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7F64-A535-E338-CB71-E0666462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Learning?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DD552-FA56-55E3-5143-7654678F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42" y="1365475"/>
            <a:ext cx="4661225" cy="2063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08417-EDB9-D524-FF30-8EE2F07CFE27}"/>
              </a:ext>
            </a:extLst>
          </p:cNvPr>
          <p:cNvSpPr txBox="1"/>
          <p:nvPr/>
        </p:nvSpPr>
        <p:spPr>
          <a:xfrm>
            <a:off x="409433" y="1815583"/>
            <a:ext cx="5123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the Pac Man game, the goal of Pac Man is to eat the food without getting killed by ghost.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Pac Man receives a reward (As a positive score) for eating a food and punishment (May be as a negative score) when killed by a ghost which ultimately ends a game.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Pac Man must choose a path to gain rewards keeping itself away from ghosts.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AC7CA-14F4-8BD1-9811-F8D3AD08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42" y="3675359"/>
            <a:ext cx="4661225" cy="20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E2F8-BFCB-4857-F464-3EC40BC2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 anchor="ctr">
            <a:normAutofit/>
          </a:bodyPr>
          <a:lstStyle/>
          <a:p>
            <a:r>
              <a:rPr lang="en-US" dirty="0"/>
              <a:t>Few Use Cases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EC4C0E-3F11-C6FF-7228-13B76C112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14337"/>
              </p:ext>
            </p:extLst>
          </p:nvPr>
        </p:nvGraphicFramePr>
        <p:xfrm>
          <a:off x="395785" y="1443897"/>
          <a:ext cx="11382233" cy="5045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3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2914C8-B4D2-0BC7-2C41-FAA30552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RL is different than Supervised ML?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9666F-2017-0301-AF1D-EFC50145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5" y="1380021"/>
            <a:ext cx="4219989" cy="2902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539BF5-529D-FB56-41A8-4055FBC48EA4}"/>
              </a:ext>
            </a:extLst>
          </p:cNvPr>
          <p:cNvSpPr txBox="1"/>
          <p:nvPr/>
        </p:nvSpPr>
        <p:spPr>
          <a:xfrm>
            <a:off x="6096000" y="1222276"/>
            <a:ext cx="56157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Reinforcement Learning Vs Supervised Learning</a:t>
            </a:r>
          </a:p>
          <a:p>
            <a:pPr algn="just"/>
            <a:r>
              <a:rPr lang="en-US" dirty="0"/>
              <a:t>      Both supervised and reinforcement learning use mapping between input and output.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The feedback provided to the agent is correct set of actions for performing a task, reinforcement learning uses rewards and punishments as signals for positive and negative behavior.</a:t>
            </a:r>
          </a:p>
          <a:p>
            <a:pPr algn="just"/>
            <a:r>
              <a:rPr lang="en-US" dirty="0"/>
              <a:t>Object Recognition Vs. Chess Game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DF10D-832E-ABC4-7B13-80A6A8285E79}"/>
              </a:ext>
            </a:extLst>
          </p:cNvPr>
          <p:cNvSpPr txBox="1"/>
          <p:nvPr/>
        </p:nvSpPr>
        <p:spPr>
          <a:xfrm>
            <a:off x="6095999" y="4081706"/>
            <a:ext cx="5615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Reinforcement Learning Vs Unsupervised Learning</a:t>
            </a:r>
          </a:p>
          <a:p>
            <a:pPr algn="just"/>
            <a:r>
              <a:rPr lang="en-US" dirty="0"/>
              <a:t>      The unsupervised learning is to find similarities and differences between data points.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The RL is entirely different in goals to find a suitable action model that would maximize the total cumulative reward of the agent.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7D98B1-46D4-9FF8-0AB7-A4B375AAF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2" y="4529397"/>
            <a:ext cx="5522223" cy="163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D5B4-2D75-53B8-A062-C0ABA90C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Reinforcement Learning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F29D1-7AA9-C6EA-1CD7-7953EC69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21" y="1816138"/>
            <a:ext cx="10174357" cy="38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9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F20B-C73F-5FA1-90DD-21277457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 anchor="ctr">
            <a:normAutofit/>
          </a:bodyPr>
          <a:lstStyle/>
          <a:p>
            <a:r>
              <a:rPr lang="en-US" dirty="0"/>
              <a:t>Types of Reinforcement Learning based on Score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2C7DE1-FE9F-A825-9E6F-F74D90005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634757"/>
              </p:ext>
            </p:extLst>
          </p:nvPr>
        </p:nvGraphicFramePr>
        <p:xfrm>
          <a:off x="395785" y="1443897"/>
          <a:ext cx="11382233" cy="5045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3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A97D-5B11-91A9-9948-A7223CC2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 anchor="ctr">
            <a:normAutofit/>
          </a:bodyPr>
          <a:lstStyle/>
          <a:p>
            <a:r>
              <a:rPr lang="en-US" dirty="0"/>
              <a:t>Approaches in RL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C9C7A-86F5-DFA5-2314-093DF549C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895520"/>
              </p:ext>
            </p:extLst>
          </p:nvPr>
        </p:nvGraphicFramePr>
        <p:xfrm>
          <a:off x="395785" y="1443897"/>
          <a:ext cx="11382233" cy="5045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9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123774</TotalTime>
  <Words>1500</Words>
  <Application>Microsoft Office PowerPoint</Application>
  <PresentationFormat>Widescreen</PresentationFormat>
  <Paragraphs>202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Wingdings</vt:lpstr>
      <vt:lpstr>Wingdings 2</vt:lpstr>
      <vt:lpstr>Theme2</vt:lpstr>
      <vt:lpstr>1_Metro_Template_Light_16x9</vt:lpstr>
      <vt:lpstr>Core-17</vt:lpstr>
      <vt:lpstr>Reinforcement Learning  using Q Learning</vt:lpstr>
      <vt:lpstr>Agenda</vt:lpstr>
      <vt:lpstr>What is Reinforcement Learning?</vt:lpstr>
      <vt:lpstr>What is Reinforcement Learning?</vt:lpstr>
      <vt:lpstr>Few Use Cases</vt:lpstr>
      <vt:lpstr>How RL is different than Supervised ML?</vt:lpstr>
      <vt:lpstr>Types of Reinforcement Learning</vt:lpstr>
      <vt:lpstr>Types of Reinforcement Learning based on Score</vt:lpstr>
      <vt:lpstr>Approaches in RL</vt:lpstr>
      <vt:lpstr>Common algorithms in RL</vt:lpstr>
      <vt:lpstr>How does it work?</vt:lpstr>
      <vt:lpstr>How does it work?</vt:lpstr>
      <vt:lpstr>How may it work?</vt:lpstr>
      <vt:lpstr>How may it work?</vt:lpstr>
      <vt:lpstr>The Q-Learning</vt:lpstr>
      <vt:lpstr>Q-Table</vt:lpstr>
      <vt:lpstr>Q-Learning using Python</vt:lpstr>
      <vt:lpstr>References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Chandrashekhar Deshpande</cp:lastModifiedBy>
  <cp:revision>1115</cp:revision>
  <dcterms:created xsi:type="dcterms:W3CDTF">2012-08-29T12:19:06Z</dcterms:created>
  <dcterms:modified xsi:type="dcterms:W3CDTF">2023-02-08T08:30:28Z</dcterms:modified>
</cp:coreProperties>
</file>