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310" r:id="rId10"/>
    <p:sldId id="311" r:id="rId11"/>
    <p:sldId id="264" r:id="rId12"/>
    <p:sldId id="265" r:id="rId13"/>
    <p:sldId id="266" r:id="rId14"/>
    <p:sldId id="267" r:id="rId15"/>
    <p:sldId id="308" r:id="rId16"/>
    <p:sldId id="313" r:id="rId17"/>
    <p:sldId id="312" r:id="rId18"/>
    <p:sldId id="314" r:id="rId19"/>
    <p:sldId id="268" r:id="rId20"/>
    <p:sldId id="270" r:id="rId21"/>
    <p:sldId id="269" r:id="rId22"/>
    <p:sldId id="271" r:id="rId23"/>
    <p:sldId id="272" r:id="rId24"/>
    <p:sldId id="273" r:id="rId25"/>
    <p:sldId id="309" r:id="rId26"/>
    <p:sldId id="294" r:id="rId27"/>
    <p:sldId id="295" r:id="rId28"/>
    <p:sldId id="298" r:id="rId29"/>
    <p:sldId id="299" r:id="rId30"/>
    <p:sldId id="300" r:id="rId31"/>
    <p:sldId id="301" r:id="rId32"/>
    <p:sldId id="297" r:id="rId33"/>
    <p:sldId id="302" r:id="rId34"/>
    <p:sldId id="303" r:id="rId35"/>
    <p:sldId id="296" r:id="rId36"/>
    <p:sldId id="304" r:id="rId37"/>
    <p:sldId id="305"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3A7"/>
    <a:srgbClr val="DB5B70"/>
    <a:srgbClr val="C779F7"/>
    <a:srgbClr val="C1E088"/>
    <a:srgbClr val="DF62F0"/>
    <a:srgbClr val="648ACE"/>
    <a:srgbClr val="EC98CC"/>
    <a:srgbClr val="FDE3E9"/>
    <a:srgbClr val="DDDDDD"/>
    <a:srgbClr val="FDE9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8BBE1-A138-4541-8D96-1C52148CB9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FD20259-BAE3-4FD1-99F4-2E1460A7442B}">
      <dgm:prSet phldrT="[Text]" custT="1"/>
      <dgm:spPr>
        <a:solidFill>
          <a:srgbClr val="DB5B70"/>
        </a:solidFill>
      </dgm:spPr>
      <dgm:t>
        <a:bodyPr/>
        <a:lstStyle/>
        <a:p>
          <a:r>
            <a:rPr lang="en-US" sz="2000" dirty="0"/>
            <a:t>A High-Level Overview of Web Development</a:t>
          </a:r>
          <a:endParaRPr lang="en-IN" sz="2000" dirty="0"/>
        </a:p>
      </dgm:t>
    </dgm:pt>
    <dgm:pt modelId="{94F36246-D53A-4540-B6D5-303F255C68BB}" type="parTrans" cxnId="{40FE88C3-2C4C-40C5-946B-3A67CBDC94C1}">
      <dgm:prSet/>
      <dgm:spPr/>
      <dgm:t>
        <a:bodyPr/>
        <a:lstStyle/>
        <a:p>
          <a:endParaRPr lang="en-IN"/>
        </a:p>
      </dgm:t>
    </dgm:pt>
    <dgm:pt modelId="{9418911B-9E09-4F12-93AD-E2729F803F57}" type="sibTrans" cxnId="{40FE88C3-2C4C-40C5-946B-3A67CBDC94C1}">
      <dgm:prSet/>
      <dgm:spPr/>
      <dgm:t>
        <a:bodyPr/>
        <a:lstStyle/>
        <a:p>
          <a:endParaRPr lang="en-IN"/>
        </a:p>
      </dgm:t>
    </dgm:pt>
    <dgm:pt modelId="{0E74B463-30B7-4DAD-8286-FF45C7C4475C}" type="pres">
      <dgm:prSet presAssocID="{A7B8BBE1-A138-4541-8D96-1C52148CB997}" presName="linear" presStyleCnt="0">
        <dgm:presLayoutVars>
          <dgm:animLvl val="lvl"/>
          <dgm:resizeHandles val="exact"/>
        </dgm:presLayoutVars>
      </dgm:prSet>
      <dgm:spPr/>
    </dgm:pt>
    <dgm:pt modelId="{465BE6C9-685D-4EE0-9717-9C3D5916328C}" type="pres">
      <dgm:prSet presAssocID="{FFD20259-BAE3-4FD1-99F4-2E1460A7442B}" presName="parentText" presStyleLbl="node1" presStyleIdx="0" presStyleCnt="1">
        <dgm:presLayoutVars>
          <dgm:chMax val="0"/>
          <dgm:bulletEnabled val="1"/>
        </dgm:presLayoutVars>
      </dgm:prSet>
      <dgm:spPr/>
    </dgm:pt>
  </dgm:ptLst>
  <dgm:cxnLst>
    <dgm:cxn modelId="{AA0B2096-2F6A-4301-8EA2-2E0023B17C86}" type="presOf" srcId="{A7B8BBE1-A138-4541-8D96-1C52148CB997}" destId="{0E74B463-30B7-4DAD-8286-FF45C7C4475C}" srcOrd="0" destOrd="0" presId="urn:microsoft.com/office/officeart/2005/8/layout/vList2"/>
    <dgm:cxn modelId="{40FE88C3-2C4C-40C5-946B-3A67CBDC94C1}" srcId="{A7B8BBE1-A138-4541-8D96-1C52148CB997}" destId="{FFD20259-BAE3-4FD1-99F4-2E1460A7442B}" srcOrd="0" destOrd="0" parTransId="{94F36246-D53A-4540-B6D5-303F255C68BB}" sibTransId="{9418911B-9E09-4F12-93AD-E2729F803F57}"/>
    <dgm:cxn modelId="{927542D7-954D-451D-A1F4-9E8A3367996D}" type="presOf" srcId="{FFD20259-BAE3-4FD1-99F4-2E1460A7442B}" destId="{465BE6C9-685D-4EE0-9717-9C3D5916328C}" srcOrd="0" destOrd="0" presId="urn:microsoft.com/office/officeart/2005/8/layout/vList2"/>
    <dgm:cxn modelId="{AEEC7064-B271-4468-B4FA-3A3E74A33266}" type="presParOf" srcId="{0E74B463-30B7-4DAD-8286-FF45C7C4475C}" destId="{465BE6C9-685D-4EE0-9717-9C3D5916328C}" srcOrd="0"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dgm:spPr/>
      <dgm:t>
        <a:bodyPr/>
        <a:lstStyle/>
        <a:p>
          <a:r>
            <a:rPr lang="en-US" dirty="0">
              <a:solidFill>
                <a:schemeClr val="tx1">
                  <a:lumMod val="50000"/>
                  <a:lumOff val="50000"/>
                </a:schemeClr>
              </a:solidFill>
            </a:rPr>
            <a:t>CSS describes the visual style and presentation of the content </a:t>
          </a:r>
          <a:r>
            <a:rPr lang="en-IN" dirty="0">
              <a:solidFill>
                <a:schemeClr val="tx1">
                  <a:lumMod val="50000"/>
                  <a:lumOff val="50000"/>
                </a:schemeClr>
              </a:solidFill>
            </a:rPr>
            <a:t>written in HTML</a:t>
          </a: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dgm:spPr/>
      <dgm:t>
        <a:bodyPr/>
        <a:lstStyle/>
        <a:p>
          <a:r>
            <a:rPr lang="en-US" dirty="0">
              <a:solidFill>
                <a:schemeClr val="tx1">
                  <a:lumMod val="50000"/>
                  <a:lumOff val="50000"/>
                </a:schemeClr>
              </a:solidFill>
            </a:rPr>
            <a:t>CSS consists of countless properties that developers use to format the content: properties about font, text, spacing, layout, etc.</a:t>
          </a:r>
          <a:endParaRPr lang="en-IN" dirty="0">
            <a:solidFill>
              <a:schemeClr val="tx1">
                <a:lumMod val="50000"/>
                <a:lumOff val="50000"/>
              </a:schemeClr>
            </a:solidFill>
          </a:endParaRP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custT="1"/>
      <dgm:spPr/>
      <dgm:t>
        <a:bodyPr/>
        <a:lstStyle/>
        <a:p>
          <a:r>
            <a:rPr lang="en-IN" sz="2000" dirty="0">
              <a:solidFill>
                <a:schemeClr val="tx1">
                  <a:lumMod val="50000"/>
                  <a:lumOff val="50000"/>
                </a:schemeClr>
              </a:solidFill>
            </a:rPr>
            <a:t>Web browsers understand HTML and render HTML code as websites</a:t>
          </a: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8E0D4E-0193-48CC-8AAC-39B47F1A193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CB9F064-D0F7-47CF-A80D-5756B677D809}">
      <dgm:prSet phldrT="[Text]"/>
      <dgm:spPr/>
      <dgm:t>
        <a:bodyPr/>
        <a:lstStyle/>
        <a:p>
          <a:r>
            <a:rPr lang="en-US" dirty="0"/>
            <a:t>THE GOOD VIBES FORM</a:t>
          </a:r>
          <a:endParaRPr lang="en-IN" dirty="0"/>
        </a:p>
      </dgm:t>
    </dgm:pt>
    <dgm:pt modelId="{5F2615D8-27EE-4B17-8B0E-3A2F9AF6FD65}" type="parTrans" cxnId="{FE8B7834-9C22-43BB-930B-BE4843EFB952}">
      <dgm:prSet/>
      <dgm:spPr/>
      <dgm:t>
        <a:bodyPr/>
        <a:lstStyle/>
        <a:p>
          <a:endParaRPr lang="en-IN"/>
        </a:p>
      </dgm:t>
    </dgm:pt>
    <dgm:pt modelId="{9B921431-6008-4E42-A77D-7B501AE00D6D}" type="sibTrans" cxnId="{FE8B7834-9C22-43BB-930B-BE4843EFB952}">
      <dgm:prSet/>
      <dgm:spPr/>
      <dgm:t>
        <a:bodyPr/>
        <a:lstStyle/>
        <a:p>
          <a:endParaRPr lang="en-IN"/>
        </a:p>
      </dgm:t>
    </dgm:pt>
    <dgm:pt modelId="{432B5A82-CC1F-4C93-8FBF-F4098CA9F925}">
      <dgm:prSet phldrT="[Text]"/>
      <dgm:spPr/>
      <dgm:t>
        <a:bodyPr/>
        <a:lstStyle/>
        <a:p>
          <a:pPr>
            <a:buFontTx/>
            <a:buNone/>
          </a:pPr>
          <a:r>
            <a:rPr lang="en-IN" dirty="0"/>
            <a:t>	Forms are always an essential part of any project and you will be working with a lot of forms in most of the applications so why not practice it earlier and test your knowledge. Once you get familiar with the input field or basic tags in HTML to create a form make a project using all those tags. How to use a text field, checkbox, radio button, date, and other important elements in a single form. You will be learning how to give a proper structure to a webpage while creating a form. Knowledge of HTML/HTML5 is good enough but you can use a bit of CSS to make this project look better </a:t>
          </a:r>
        </a:p>
      </dgm:t>
    </dgm:pt>
    <dgm:pt modelId="{F74082A9-FFBA-46F8-8828-704FBA306BFD}" type="parTrans" cxnId="{D652A608-4BB1-4A81-9BEE-CA5F2C988A39}">
      <dgm:prSet/>
      <dgm:spPr/>
      <dgm:t>
        <a:bodyPr/>
        <a:lstStyle/>
        <a:p>
          <a:endParaRPr lang="en-IN"/>
        </a:p>
      </dgm:t>
    </dgm:pt>
    <dgm:pt modelId="{0B0E9691-3936-4AC5-9BA6-7FFE28FE263A}" type="sibTrans" cxnId="{D652A608-4BB1-4A81-9BEE-CA5F2C988A39}">
      <dgm:prSet/>
      <dgm:spPr/>
      <dgm:t>
        <a:bodyPr/>
        <a:lstStyle/>
        <a:p>
          <a:endParaRPr lang="en-IN"/>
        </a:p>
      </dgm:t>
    </dgm:pt>
    <dgm:pt modelId="{A5E35569-EB51-4FE5-BF07-9ABFF04ECEB6}" type="pres">
      <dgm:prSet presAssocID="{098E0D4E-0193-48CC-8AAC-39B47F1A193F}" presName="linear" presStyleCnt="0">
        <dgm:presLayoutVars>
          <dgm:dir/>
          <dgm:animLvl val="lvl"/>
          <dgm:resizeHandles val="exact"/>
        </dgm:presLayoutVars>
      </dgm:prSet>
      <dgm:spPr/>
    </dgm:pt>
    <dgm:pt modelId="{6E054A90-08E5-424D-BFA5-EF3F3EBC1B24}" type="pres">
      <dgm:prSet presAssocID="{DCB9F064-D0F7-47CF-A80D-5756B677D809}" presName="parentLin" presStyleCnt="0"/>
      <dgm:spPr/>
    </dgm:pt>
    <dgm:pt modelId="{02A90C9C-707E-4CBE-9915-CEA72B997169}" type="pres">
      <dgm:prSet presAssocID="{DCB9F064-D0F7-47CF-A80D-5756B677D809}" presName="parentLeftMargin" presStyleLbl="node1" presStyleIdx="0" presStyleCnt="1"/>
      <dgm:spPr/>
    </dgm:pt>
    <dgm:pt modelId="{7BBBB68F-7E04-4671-A172-4F50EA892203}" type="pres">
      <dgm:prSet presAssocID="{DCB9F064-D0F7-47CF-A80D-5756B677D809}" presName="parentText" presStyleLbl="node1" presStyleIdx="0" presStyleCnt="1">
        <dgm:presLayoutVars>
          <dgm:chMax val="0"/>
          <dgm:bulletEnabled val="1"/>
        </dgm:presLayoutVars>
      </dgm:prSet>
      <dgm:spPr/>
    </dgm:pt>
    <dgm:pt modelId="{02BE97CA-639B-44F5-900C-7DFDBFB8400A}" type="pres">
      <dgm:prSet presAssocID="{DCB9F064-D0F7-47CF-A80D-5756B677D809}" presName="negativeSpace" presStyleCnt="0"/>
      <dgm:spPr/>
    </dgm:pt>
    <dgm:pt modelId="{65389386-2C59-4FED-8643-AF85F1C2BE0F}" type="pres">
      <dgm:prSet presAssocID="{DCB9F064-D0F7-47CF-A80D-5756B677D809}" presName="childText" presStyleLbl="conFgAcc1" presStyleIdx="0" presStyleCnt="1">
        <dgm:presLayoutVars>
          <dgm:bulletEnabled val="1"/>
        </dgm:presLayoutVars>
      </dgm:prSet>
      <dgm:spPr/>
    </dgm:pt>
  </dgm:ptLst>
  <dgm:cxnLst>
    <dgm:cxn modelId="{D652A608-4BB1-4A81-9BEE-CA5F2C988A39}" srcId="{DCB9F064-D0F7-47CF-A80D-5756B677D809}" destId="{432B5A82-CC1F-4C93-8FBF-F4098CA9F925}" srcOrd="0" destOrd="0" parTransId="{F74082A9-FFBA-46F8-8828-704FBA306BFD}" sibTransId="{0B0E9691-3936-4AC5-9BA6-7FFE28FE263A}"/>
    <dgm:cxn modelId="{792BD012-EB38-4A70-BD22-534F5EC436A6}" type="presOf" srcId="{DCB9F064-D0F7-47CF-A80D-5756B677D809}" destId="{7BBBB68F-7E04-4671-A172-4F50EA892203}" srcOrd="1" destOrd="0" presId="urn:microsoft.com/office/officeart/2005/8/layout/list1"/>
    <dgm:cxn modelId="{2DB50C13-878C-4D83-88D0-44655353D6BD}" type="presOf" srcId="{098E0D4E-0193-48CC-8AAC-39B47F1A193F}" destId="{A5E35569-EB51-4FE5-BF07-9ABFF04ECEB6}" srcOrd="0" destOrd="0" presId="urn:microsoft.com/office/officeart/2005/8/layout/list1"/>
    <dgm:cxn modelId="{FE8B7834-9C22-43BB-930B-BE4843EFB952}" srcId="{098E0D4E-0193-48CC-8AAC-39B47F1A193F}" destId="{DCB9F064-D0F7-47CF-A80D-5756B677D809}" srcOrd="0" destOrd="0" parTransId="{5F2615D8-27EE-4B17-8B0E-3A2F9AF6FD65}" sibTransId="{9B921431-6008-4E42-A77D-7B501AE00D6D}"/>
    <dgm:cxn modelId="{AFCF153C-D969-46E9-9C4B-8677119BDF27}" type="presOf" srcId="{DCB9F064-D0F7-47CF-A80D-5756B677D809}" destId="{02A90C9C-707E-4CBE-9915-CEA72B997169}" srcOrd="0" destOrd="0" presId="urn:microsoft.com/office/officeart/2005/8/layout/list1"/>
    <dgm:cxn modelId="{14B7C3B1-D5BD-4A92-BC47-6C891236B10B}" type="presOf" srcId="{432B5A82-CC1F-4C93-8FBF-F4098CA9F925}" destId="{65389386-2C59-4FED-8643-AF85F1C2BE0F}" srcOrd="0" destOrd="0" presId="urn:microsoft.com/office/officeart/2005/8/layout/list1"/>
    <dgm:cxn modelId="{53E528F0-3813-4D43-A2A7-1952F2C9AB76}" type="presParOf" srcId="{A5E35569-EB51-4FE5-BF07-9ABFF04ECEB6}" destId="{6E054A90-08E5-424D-BFA5-EF3F3EBC1B24}" srcOrd="0" destOrd="0" presId="urn:microsoft.com/office/officeart/2005/8/layout/list1"/>
    <dgm:cxn modelId="{C3D94DC5-4CCF-428C-BEB0-708B52CC1105}" type="presParOf" srcId="{6E054A90-08E5-424D-BFA5-EF3F3EBC1B24}" destId="{02A90C9C-707E-4CBE-9915-CEA72B997169}" srcOrd="0" destOrd="0" presId="urn:microsoft.com/office/officeart/2005/8/layout/list1"/>
    <dgm:cxn modelId="{6C585CB0-7C52-4E96-A595-C95586198259}" type="presParOf" srcId="{6E054A90-08E5-424D-BFA5-EF3F3EBC1B24}" destId="{7BBBB68F-7E04-4671-A172-4F50EA892203}" srcOrd="1" destOrd="0" presId="urn:microsoft.com/office/officeart/2005/8/layout/list1"/>
    <dgm:cxn modelId="{62CF8570-B61B-4B0C-A01C-A88DAE736A80}" type="presParOf" srcId="{A5E35569-EB51-4FE5-BF07-9ABFF04ECEB6}" destId="{02BE97CA-639B-44F5-900C-7DFDBFB8400A}" srcOrd="1" destOrd="0" presId="urn:microsoft.com/office/officeart/2005/8/layout/list1"/>
    <dgm:cxn modelId="{F5A04478-73F5-403F-AA3D-50C206DA05CD}" type="presParOf" srcId="{A5E35569-EB51-4FE5-BF07-9ABFF04ECEB6}" destId="{65389386-2C59-4FED-8643-AF85F1C2BE0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C7ADD14-4174-49E9-9FF2-0CBA4101E2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46374E8-1A43-4849-8124-8BBCF05B97A2}">
      <dgm:prSet phldrT="[Text]"/>
      <dgm:spPr>
        <a:solidFill>
          <a:srgbClr val="DB5B70"/>
        </a:solidFill>
      </dgm:spPr>
      <dgm:t>
        <a:bodyPr/>
        <a:lstStyle/>
        <a:p>
          <a:r>
            <a:rPr lang="en-IN" dirty="0"/>
            <a:t>Web Storage</a:t>
          </a:r>
        </a:p>
      </dgm:t>
    </dgm:pt>
    <dgm:pt modelId="{B35F098A-1701-4EA3-956B-F22B187CAF55}" type="parTrans" cxnId="{6DF8C77F-3B52-4D01-9E4D-7C0092E3B932}">
      <dgm:prSet/>
      <dgm:spPr/>
      <dgm:t>
        <a:bodyPr/>
        <a:lstStyle/>
        <a:p>
          <a:endParaRPr lang="en-IN"/>
        </a:p>
      </dgm:t>
    </dgm:pt>
    <dgm:pt modelId="{7F6C51C6-E89A-4A59-A2CB-C689BD5894DA}" type="sibTrans" cxnId="{6DF8C77F-3B52-4D01-9E4D-7C0092E3B932}">
      <dgm:prSet/>
      <dgm:spPr/>
      <dgm:t>
        <a:bodyPr/>
        <a:lstStyle/>
        <a:p>
          <a:endParaRPr lang="en-IN"/>
        </a:p>
      </dgm:t>
    </dgm:pt>
    <dgm:pt modelId="{0C553E96-0DDC-4207-A3A0-1C88A204B720}">
      <dgm:prSet phldrT="[Text]"/>
      <dgm:spPr>
        <a:solidFill>
          <a:srgbClr val="DB5B70"/>
        </a:solidFill>
      </dgm:spPr>
      <dgm:t>
        <a:bodyPr/>
        <a:lstStyle/>
        <a:p>
          <a:r>
            <a:rPr lang="en-IN" dirty="0"/>
            <a:t>Canvas</a:t>
          </a:r>
        </a:p>
      </dgm:t>
    </dgm:pt>
    <dgm:pt modelId="{9846DB60-F853-4204-92D4-F51BEB214E4D}" type="parTrans" cxnId="{711E5713-4B20-422A-9C84-402DD3B219FD}">
      <dgm:prSet/>
      <dgm:spPr/>
      <dgm:t>
        <a:bodyPr/>
        <a:lstStyle/>
        <a:p>
          <a:endParaRPr lang="en-IN"/>
        </a:p>
      </dgm:t>
    </dgm:pt>
    <dgm:pt modelId="{80BA4193-BA0E-44DE-863A-F19527FE6460}" type="sibTrans" cxnId="{711E5713-4B20-422A-9C84-402DD3B219FD}">
      <dgm:prSet/>
      <dgm:spPr/>
      <dgm:t>
        <a:bodyPr/>
        <a:lstStyle/>
        <a:p>
          <a:endParaRPr lang="en-IN"/>
        </a:p>
      </dgm:t>
    </dgm:pt>
    <dgm:pt modelId="{7D8F6B91-F1D5-49C6-B282-28C85CEB18BF}">
      <dgm:prSet phldrT="[Text]"/>
      <dgm:spPr>
        <a:solidFill>
          <a:srgbClr val="DB5B70"/>
        </a:solidFill>
      </dgm:spPr>
      <dgm:t>
        <a:bodyPr/>
        <a:lstStyle/>
        <a:p>
          <a:r>
            <a:rPr lang="en-IN" dirty="0"/>
            <a:t>Audio / Video</a:t>
          </a:r>
        </a:p>
      </dgm:t>
    </dgm:pt>
    <dgm:pt modelId="{BA106EE3-ACC9-4FB9-8A80-CE4312624A38}" type="parTrans" cxnId="{5DBA9C94-27C3-4015-99D6-F4C415B789A6}">
      <dgm:prSet/>
      <dgm:spPr/>
      <dgm:t>
        <a:bodyPr/>
        <a:lstStyle/>
        <a:p>
          <a:endParaRPr lang="en-IN"/>
        </a:p>
      </dgm:t>
    </dgm:pt>
    <dgm:pt modelId="{4CDF2324-C6BA-4F49-B203-28F96E1FB23F}" type="sibTrans" cxnId="{5DBA9C94-27C3-4015-99D6-F4C415B789A6}">
      <dgm:prSet/>
      <dgm:spPr/>
      <dgm:t>
        <a:bodyPr/>
        <a:lstStyle/>
        <a:p>
          <a:endParaRPr lang="en-IN"/>
        </a:p>
      </dgm:t>
    </dgm:pt>
    <dgm:pt modelId="{C4403A91-596F-44E4-A070-A8D82DC685CD}">
      <dgm:prSet phldrT="[Text]"/>
      <dgm:spPr>
        <a:solidFill>
          <a:srgbClr val="DB5B70"/>
        </a:solidFill>
      </dgm:spPr>
      <dgm:t>
        <a:bodyPr/>
        <a:lstStyle/>
        <a:p>
          <a:r>
            <a:rPr lang="en-IN" dirty="0"/>
            <a:t>Server-Sent Events</a:t>
          </a:r>
        </a:p>
      </dgm:t>
    </dgm:pt>
    <dgm:pt modelId="{D841AEAB-0E2F-4C85-B006-F55CFA1D8544}" type="parTrans" cxnId="{B5DA6E75-306D-4D7C-973B-536AE6D7C473}">
      <dgm:prSet/>
      <dgm:spPr/>
      <dgm:t>
        <a:bodyPr/>
        <a:lstStyle/>
        <a:p>
          <a:endParaRPr lang="en-IN"/>
        </a:p>
      </dgm:t>
    </dgm:pt>
    <dgm:pt modelId="{60FD5D04-0FA8-4BA6-A7FC-C00110A5FA4E}" type="sibTrans" cxnId="{B5DA6E75-306D-4D7C-973B-536AE6D7C473}">
      <dgm:prSet/>
      <dgm:spPr/>
      <dgm:t>
        <a:bodyPr/>
        <a:lstStyle/>
        <a:p>
          <a:endParaRPr lang="en-IN"/>
        </a:p>
      </dgm:t>
    </dgm:pt>
    <dgm:pt modelId="{F60C56AB-F995-46D6-B333-D77A3F66ADCC}">
      <dgm:prSet phldrT="[Text]"/>
      <dgm:spPr>
        <a:solidFill>
          <a:srgbClr val="DB5B70"/>
        </a:solidFill>
      </dgm:spPr>
      <dgm:t>
        <a:bodyPr/>
        <a:lstStyle/>
        <a:p>
          <a:r>
            <a:rPr lang="en-IN" dirty="0"/>
            <a:t>History Management</a:t>
          </a:r>
        </a:p>
      </dgm:t>
    </dgm:pt>
    <dgm:pt modelId="{22503DA5-FEEA-411C-88C2-7F52EE06CDD1}" type="parTrans" cxnId="{BB2ECEDB-9AA8-4936-A13E-E7A71DC8C9BC}">
      <dgm:prSet/>
      <dgm:spPr/>
      <dgm:t>
        <a:bodyPr/>
        <a:lstStyle/>
        <a:p>
          <a:endParaRPr lang="en-IN"/>
        </a:p>
      </dgm:t>
    </dgm:pt>
    <dgm:pt modelId="{62142F7B-7CD7-4C4D-BA8D-25513A00ACF4}" type="sibTrans" cxnId="{BB2ECEDB-9AA8-4936-A13E-E7A71DC8C9BC}">
      <dgm:prSet/>
      <dgm:spPr/>
      <dgm:t>
        <a:bodyPr/>
        <a:lstStyle/>
        <a:p>
          <a:endParaRPr lang="en-IN"/>
        </a:p>
      </dgm:t>
    </dgm:pt>
    <dgm:pt modelId="{11106BC1-735A-4450-AAD2-DFA6E9091BDE}">
      <dgm:prSet phldrT="[Text]"/>
      <dgm:spPr>
        <a:solidFill>
          <a:srgbClr val="DB5B70"/>
        </a:solidFill>
      </dgm:spPr>
      <dgm:t>
        <a:bodyPr/>
        <a:lstStyle/>
        <a:p>
          <a:r>
            <a:rPr lang="en-IN" dirty="0"/>
            <a:t>Drag &amp; Drop</a:t>
          </a:r>
        </a:p>
      </dgm:t>
    </dgm:pt>
    <dgm:pt modelId="{A3255052-0241-4AD8-A099-9DFF76119C67}" type="parTrans" cxnId="{E8E33586-BF09-4F8F-8773-11E9A780CEFE}">
      <dgm:prSet/>
      <dgm:spPr/>
      <dgm:t>
        <a:bodyPr/>
        <a:lstStyle/>
        <a:p>
          <a:endParaRPr lang="en-IN"/>
        </a:p>
      </dgm:t>
    </dgm:pt>
    <dgm:pt modelId="{67B82124-8E6A-4D7D-AB36-7F3B8DDD00AE}" type="sibTrans" cxnId="{E8E33586-BF09-4F8F-8773-11E9A780CEFE}">
      <dgm:prSet/>
      <dgm:spPr/>
      <dgm:t>
        <a:bodyPr/>
        <a:lstStyle/>
        <a:p>
          <a:endParaRPr lang="en-IN"/>
        </a:p>
      </dgm:t>
    </dgm:pt>
    <dgm:pt modelId="{83918E2D-801D-4F59-9F76-306A80032E06}">
      <dgm:prSet phldrT="[Text]"/>
      <dgm:spPr>
        <a:solidFill>
          <a:srgbClr val="DB5B70"/>
        </a:solidFill>
      </dgm:spPr>
      <dgm:t>
        <a:bodyPr/>
        <a:lstStyle/>
        <a:p>
          <a:r>
            <a:rPr lang="en-IN"/>
            <a:t>WebSocket</a:t>
          </a:r>
          <a:endParaRPr lang="en-IN" dirty="0"/>
        </a:p>
      </dgm:t>
    </dgm:pt>
    <dgm:pt modelId="{D741F49C-F0C6-48BA-A72A-8C2D77BA37CE}" type="parTrans" cxnId="{8C08EC6F-AE13-40A1-9CD2-929C71747FB9}">
      <dgm:prSet/>
      <dgm:spPr/>
      <dgm:t>
        <a:bodyPr/>
        <a:lstStyle/>
        <a:p>
          <a:endParaRPr lang="en-IN"/>
        </a:p>
      </dgm:t>
    </dgm:pt>
    <dgm:pt modelId="{F05378CC-CE61-4F45-8C7C-84DC5AB73F42}" type="sibTrans" cxnId="{8C08EC6F-AE13-40A1-9CD2-929C71747FB9}">
      <dgm:prSet/>
      <dgm:spPr/>
      <dgm:t>
        <a:bodyPr/>
        <a:lstStyle/>
        <a:p>
          <a:endParaRPr lang="en-IN"/>
        </a:p>
      </dgm:t>
    </dgm:pt>
    <dgm:pt modelId="{AAD1B243-6482-4282-8FEE-9EA4FD9F0934}" type="pres">
      <dgm:prSet presAssocID="{7C7ADD14-4174-49E9-9FF2-0CBA4101E250}" presName="diagram" presStyleCnt="0">
        <dgm:presLayoutVars>
          <dgm:dir/>
          <dgm:resizeHandles val="exact"/>
        </dgm:presLayoutVars>
      </dgm:prSet>
      <dgm:spPr/>
    </dgm:pt>
    <dgm:pt modelId="{68CC0CBE-A042-4C44-8740-ED8B11B1598A}" type="pres">
      <dgm:prSet presAssocID="{C46374E8-1A43-4849-8124-8BBCF05B97A2}" presName="node" presStyleLbl="node1" presStyleIdx="0" presStyleCnt="7">
        <dgm:presLayoutVars>
          <dgm:bulletEnabled val="1"/>
        </dgm:presLayoutVars>
      </dgm:prSet>
      <dgm:spPr/>
    </dgm:pt>
    <dgm:pt modelId="{FEE85208-88E2-492F-B6B1-D99941A3F45D}" type="pres">
      <dgm:prSet presAssocID="{7F6C51C6-E89A-4A59-A2CB-C689BD5894DA}" presName="sibTrans" presStyleCnt="0"/>
      <dgm:spPr/>
    </dgm:pt>
    <dgm:pt modelId="{BB3303F4-E862-45C4-8997-198884D390C8}" type="pres">
      <dgm:prSet presAssocID="{0C553E96-0DDC-4207-A3A0-1C88A204B720}" presName="node" presStyleLbl="node1" presStyleIdx="1" presStyleCnt="7">
        <dgm:presLayoutVars>
          <dgm:bulletEnabled val="1"/>
        </dgm:presLayoutVars>
      </dgm:prSet>
      <dgm:spPr/>
    </dgm:pt>
    <dgm:pt modelId="{8FFAED78-641C-4D61-8077-6DF509B46703}" type="pres">
      <dgm:prSet presAssocID="{80BA4193-BA0E-44DE-863A-F19527FE6460}" presName="sibTrans" presStyleCnt="0"/>
      <dgm:spPr/>
    </dgm:pt>
    <dgm:pt modelId="{0A92262B-0BD7-4167-A5F7-B7E38B24266E}" type="pres">
      <dgm:prSet presAssocID="{7D8F6B91-F1D5-49C6-B282-28C85CEB18BF}" presName="node" presStyleLbl="node1" presStyleIdx="2" presStyleCnt="7">
        <dgm:presLayoutVars>
          <dgm:bulletEnabled val="1"/>
        </dgm:presLayoutVars>
      </dgm:prSet>
      <dgm:spPr/>
    </dgm:pt>
    <dgm:pt modelId="{E06ED180-54E7-41F7-BD39-A3C82779662C}" type="pres">
      <dgm:prSet presAssocID="{4CDF2324-C6BA-4F49-B203-28F96E1FB23F}" presName="sibTrans" presStyleCnt="0"/>
      <dgm:spPr/>
    </dgm:pt>
    <dgm:pt modelId="{E69B8C4C-1892-408C-9B69-AB8DD293494C}" type="pres">
      <dgm:prSet presAssocID="{11106BC1-735A-4450-AAD2-DFA6E9091BDE}" presName="node" presStyleLbl="node1" presStyleIdx="3" presStyleCnt="7">
        <dgm:presLayoutVars>
          <dgm:bulletEnabled val="1"/>
        </dgm:presLayoutVars>
      </dgm:prSet>
      <dgm:spPr/>
    </dgm:pt>
    <dgm:pt modelId="{AF3CF712-713A-48DC-8AC9-3F4362AB318B}" type="pres">
      <dgm:prSet presAssocID="{67B82124-8E6A-4D7D-AB36-7F3B8DDD00AE}" presName="sibTrans" presStyleCnt="0"/>
      <dgm:spPr/>
    </dgm:pt>
    <dgm:pt modelId="{E781840D-A93B-415F-A685-EB297202351A}" type="pres">
      <dgm:prSet presAssocID="{F60C56AB-F995-46D6-B333-D77A3F66ADCC}" presName="node" presStyleLbl="node1" presStyleIdx="4" presStyleCnt="7">
        <dgm:presLayoutVars>
          <dgm:bulletEnabled val="1"/>
        </dgm:presLayoutVars>
      </dgm:prSet>
      <dgm:spPr/>
    </dgm:pt>
    <dgm:pt modelId="{430658E8-DFB5-40BF-952A-92A0A0055FF6}" type="pres">
      <dgm:prSet presAssocID="{62142F7B-7CD7-4C4D-BA8D-25513A00ACF4}" presName="sibTrans" presStyleCnt="0"/>
      <dgm:spPr/>
    </dgm:pt>
    <dgm:pt modelId="{D05271A0-028F-49AC-AF6D-B819544BBA9A}" type="pres">
      <dgm:prSet presAssocID="{83918E2D-801D-4F59-9F76-306A80032E06}" presName="node" presStyleLbl="node1" presStyleIdx="5" presStyleCnt="7">
        <dgm:presLayoutVars>
          <dgm:bulletEnabled val="1"/>
        </dgm:presLayoutVars>
      </dgm:prSet>
      <dgm:spPr/>
    </dgm:pt>
    <dgm:pt modelId="{7412B7DC-4C72-4F8D-8A43-4ECA68AC8677}" type="pres">
      <dgm:prSet presAssocID="{F05378CC-CE61-4F45-8C7C-84DC5AB73F42}" presName="sibTrans" presStyleCnt="0"/>
      <dgm:spPr/>
    </dgm:pt>
    <dgm:pt modelId="{868C6E5D-31E2-4FFF-8511-5E970FD4FEA5}" type="pres">
      <dgm:prSet presAssocID="{C4403A91-596F-44E4-A070-A8D82DC685CD}" presName="node" presStyleLbl="node1" presStyleIdx="6" presStyleCnt="7">
        <dgm:presLayoutVars>
          <dgm:bulletEnabled val="1"/>
        </dgm:presLayoutVars>
      </dgm:prSet>
      <dgm:spPr/>
    </dgm:pt>
  </dgm:ptLst>
  <dgm:cxnLst>
    <dgm:cxn modelId="{E2DB2202-56F8-47F1-8B5E-854E060F8CDA}" type="presOf" srcId="{11106BC1-735A-4450-AAD2-DFA6E9091BDE}" destId="{E69B8C4C-1892-408C-9B69-AB8DD293494C}" srcOrd="0" destOrd="0" presId="urn:microsoft.com/office/officeart/2005/8/layout/default"/>
    <dgm:cxn modelId="{711E5713-4B20-422A-9C84-402DD3B219FD}" srcId="{7C7ADD14-4174-49E9-9FF2-0CBA4101E250}" destId="{0C553E96-0DDC-4207-A3A0-1C88A204B720}" srcOrd="1" destOrd="0" parTransId="{9846DB60-F853-4204-92D4-F51BEB214E4D}" sibTransId="{80BA4193-BA0E-44DE-863A-F19527FE6460}"/>
    <dgm:cxn modelId="{DAF38716-B9C5-405C-93FE-A29069884B63}" type="presOf" srcId="{C46374E8-1A43-4849-8124-8BBCF05B97A2}" destId="{68CC0CBE-A042-4C44-8740-ED8B11B1598A}" srcOrd="0" destOrd="0" presId="urn:microsoft.com/office/officeart/2005/8/layout/default"/>
    <dgm:cxn modelId="{1838B139-D86A-4205-9793-4453BA4BF36A}" type="presOf" srcId="{83918E2D-801D-4F59-9F76-306A80032E06}" destId="{D05271A0-028F-49AC-AF6D-B819544BBA9A}" srcOrd="0" destOrd="0" presId="urn:microsoft.com/office/officeart/2005/8/layout/default"/>
    <dgm:cxn modelId="{8C08EC6F-AE13-40A1-9CD2-929C71747FB9}" srcId="{7C7ADD14-4174-49E9-9FF2-0CBA4101E250}" destId="{83918E2D-801D-4F59-9F76-306A80032E06}" srcOrd="5" destOrd="0" parTransId="{D741F49C-F0C6-48BA-A72A-8C2D77BA37CE}" sibTransId="{F05378CC-CE61-4F45-8C7C-84DC5AB73F42}"/>
    <dgm:cxn modelId="{B5DA6E75-306D-4D7C-973B-536AE6D7C473}" srcId="{7C7ADD14-4174-49E9-9FF2-0CBA4101E250}" destId="{C4403A91-596F-44E4-A070-A8D82DC685CD}" srcOrd="6" destOrd="0" parTransId="{D841AEAB-0E2F-4C85-B006-F55CFA1D8544}" sibTransId="{60FD5D04-0FA8-4BA6-A7FC-C00110A5FA4E}"/>
    <dgm:cxn modelId="{6DF8C77F-3B52-4D01-9E4D-7C0092E3B932}" srcId="{7C7ADD14-4174-49E9-9FF2-0CBA4101E250}" destId="{C46374E8-1A43-4849-8124-8BBCF05B97A2}" srcOrd="0" destOrd="0" parTransId="{B35F098A-1701-4EA3-956B-F22B187CAF55}" sibTransId="{7F6C51C6-E89A-4A59-A2CB-C689BD5894DA}"/>
    <dgm:cxn modelId="{E8E33586-BF09-4F8F-8773-11E9A780CEFE}" srcId="{7C7ADD14-4174-49E9-9FF2-0CBA4101E250}" destId="{11106BC1-735A-4450-AAD2-DFA6E9091BDE}" srcOrd="3" destOrd="0" parTransId="{A3255052-0241-4AD8-A099-9DFF76119C67}" sibTransId="{67B82124-8E6A-4D7D-AB36-7F3B8DDD00AE}"/>
    <dgm:cxn modelId="{5DBA9C94-27C3-4015-99D6-F4C415B789A6}" srcId="{7C7ADD14-4174-49E9-9FF2-0CBA4101E250}" destId="{7D8F6B91-F1D5-49C6-B282-28C85CEB18BF}" srcOrd="2" destOrd="0" parTransId="{BA106EE3-ACC9-4FB9-8A80-CE4312624A38}" sibTransId="{4CDF2324-C6BA-4F49-B203-28F96E1FB23F}"/>
    <dgm:cxn modelId="{8CD9CE96-45D7-460D-8781-552016221726}" type="presOf" srcId="{C4403A91-596F-44E4-A070-A8D82DC685CD}" destId="{868C6E5D-31E2-4FFF-8511-5E970FD4FEA5}" srcOrd="0" destOrd="0" presId="urn:microsoft.com/office/officeart/2005/8/layout/default"/>
    <dgm:cxn modelId="{DA8B1FBB-EAA9-4B34-9E84-8E45939DD1A5}" type="presOf" srcId="{7D8F6B91-F1D5-49C6-B282-28C85CEB18BF}" destId="{0A92262B-0BD7-4167-A5F7-B7E38B24266E}" srcOrd="0" destOrd="0" presId="urn:microsoft.com/office/officeart/2005/8/layout/default"/>
    <dgm:cxn modelId="{C9BEA7C8-B605-4114-ABFE-D81A15341AA6}" type="presOf" srcId="{0C553E96-0DDC-4207-A3A0-1C88A204B720}" destId="{BB3303F4-E862-45C4-8997-198884D390C8}" srcOrd="0" destOrd="0" presId="urn:microsoft.com/office/officeart/2005/8/layout/default"/>
    <dgm:cxn modelId="{BB2ECEDB-9AA8-4936-A13E-E7A71DC8C9BC}" srcId="{7C7ADD14-4174-49E9-9FF2-0CBA4101E250}" destId="{F60C56AB-F995-46D6-B333-D77A3F66ADCC}" srcOrd="4" destOrd="0" parTransId="{22503DA5-FEEA-411C-88C2-7F52EE06CDD1}" sibTransId="{62142F7B-7CD7-4C4D-BA8D-25513A00ACF4}"/>
    <dgm:cxn modelId="{9590AFE3-05CB-4B55-BCF1-BB31A42DADF8}" type="presOf" srcId="{7C7ADD14-4174-49E9-9FF2-0CBA4101E250}" destId="{AAD1B243-6482-4282-8FEE-9EA4FD9F0934}" srcOrd="0" destOrd="0" presId="urn:microsoft.com/office/officeart/2005/8/layout/default"/>
    <dgm:cxn modelId="{9B29F9E8-0F64-455A-AD66-3F2A2268B07B}" type="presOf" srcId="{F60C56AB-F995-46D6-B333-D77A3F66ADCC}" destId="{E781840D-A93B-415F-A685-EB297202351A}" srcOrd="0" destOrd="0" presId="urn:microsoft.com/office/officeart/2005/8/layout/default"/>
    <dgm:cxn modelId="{B96CB91F-3F47-4BD5-82F1-A5F50E8D3818}" type="presParOf" srcId="{AAD1B243-6482-4282-8FEE-9EA4FD9F0934}" destId="{68CC0CBE-A042-4C44-8740-ED8B11B1598A}" srcOrd="0" destOrd="0" presId="urn:microsoft.com/office/officeart/2005/8/layout/default"/>
    <dgm:cxn modelId="{2AB85CB0-22AD-4AA9-AC3F-C76022172D23}" type="presParOf" srcId="{AAD1B243-6482-4282-8FEE-9EA4FD9F0934}" destId="{FEE85208-88E2-492F-B6B1-D99941A3F45D}" srcOrd="1" destOrd="0" presId="urn:microsoft.com/office/officeart/2005/8/layout/default"/>
    <dgm:cxn modelId="{49068ACD-CC65-46CC-A017-847B7F81DAD8}" type="presParOf" srcId="{AAD1B243-6482-4282-8FEE-9EA4FD9F0934}" destId="{BB3303F4-E862-45C4-8997-198884D390C8}" srcOrd="2" destOrd="0" presId="urn:microsoft.com/office/officeart/2005/8/layout/default"/>
    <dgm:cxn modelId="{88C89385-57D3-4080-B53E-B08A4EB7B252}" type="presParOf" srcId="{AAD1B243-6482-4282-8FEE-9EA4FD9F0934}" destId="{8FFAED78-641C-4D61-8077-6DF509B46703}" srcOrd="3" destOrd="0" presId="urn:microsoft.com/office/officeart/2005/8/layout/default"/>
    <dgm:cxn modelId="{F0FFEDD7-E78B-4098-AB83-7B65D1326DF1}" type="presParOf" srcId="{AAD1B243-6482-4282-8FEE-9EA4FD9F0934}" destId="{0A92262B-0BD7-4167-A5F7-B7E38B24266E}" srcOrd="4" destOrd="0" presId="urn:microsoft.com/office/officeart/2005/8/layout/default"/>
    <dgm:cxn modelId="{D7951A96-7465-4CED-A5C5-F6F541316A5C}" type="presParOf" srcId="{AAD1B243-6482-4282-8FEE-9EA4FD9F0934}" destId="{E06ED180-54E7-41F7-BD39-A3C82779662C}" srcOrd="5" destOrd="0" presId="urn:microsoft.com/office/officeart/2005/8/layout/default"/>
    <dgm:cxn modelId="{C8F01912-9C7A-4336-9AF5-120FA9FC3F70}" type="presParOf" srcId="{AAD1B243-6482-4282-8FEE-9EA4FD9F0934}" destId="{E69B8C4C-1892-408C-9B69-AB8DD293494C}" srcOrd="6" destOrd="0" presId="urn:microsoft.com/office/officeart/2005/8/layout/default"/>
    <dgm:cxn modelId="{50CCA31B-6C02-4F45-94D8-3C65A62AE9E0}" type="presParOf" srcId="{AAD1B243-6482-4282-8FEE-9EA4FD9F0934}" destId="{AF3CF712-713A-48DC-8AC9-3F4362AB318B}" srcOrd="7" destOrd="0" presId="urn:microsoft.com/office/officeart/2005/8/layout/default"/>
    <dgm:cxn modelId="{39D72DCA-0E0D-403A-B626-52640D57BA23}" type="presParOf" srcId="{AAD1B243-6482-4282-8FEE-9EA4FD9F0934}" destId="{E781840D-A93B-415F-A685-EB297202351A}" srcOrd="8" destOrd="0" presId="urn:microsoft.com/office/officeart/2005/8/layout/default"/>
    <dgm:cxn modelId="{93152652-E458-4CA8-A292-7023F249BCEC}" type="presParOf" srcId="{AAD1B243-6482-4282-8FEE-9EA4FD9F0934}" destId="{430658E8-DFB5-40BF-952A-92A0A0055FF6}" srcOrd="9" destOrd="0" presId="urn:microsoft.com/office/officeart/2005/8/layout/default"/>
    <dgm:cxn modelId="{B9E6079E-3527-4ADF-896B-45BE7C3DD21F}" type="presParOf" srcId="{AAD1B243-6482-4282-8FEE-9EA4FD9F0934}" destId="{D05271A0-028F-49AC-AF6D-B819544BBA9A}" srcOrd="10" destOrd="0" presId="urn:microsoft.com/office/officeart/2005/8/layout/default"/>
    <dgm:cxn modelId="{71C31767-5AAD-407D-B56C-77FBDA4ADD89}" type="presParOf" srcId="{AAD1B243-6482-4282-8FEE-9EA4FD9F0934}" destId="{7412B7DC-4C72-4F8D-8A43-4ECA68AC8677}" srcOrd="11" destOrd="0" presId="urn:microsoft.com/office/officeart/2005/8/layout/default"/>
    <dgm:cxn modelId="{E4E5B15A-95FD-4AA6-AFF1-051922523B90}" type="presParOf" srcId="{AAD1B243-6482-4282-8FEE-9EA4FD9F0934}" destId="{868C6E5D-31E2-4FFF-8511-5E970FD4FEA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10B239B-837B-4EEE-8D81-17803D2537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342DDABD-E6C8-4DC6-A4B4-BA469C3EE109}">
      <dgm:prSet phldrT="[Text]"/>
      <dgm:spPr/>
      <dgm:t>
        <a:bodyPr/>
        <a:lstStyle/>
        <a:p>
          <a:r>
            <a:rPr lang="en-IN" dirty="0">
              <a:solidFill>
                <a:schemeClr val="tx1">
                  <a:lumMod val="65000"/>
                  <a:lumOff val="35000"/>
                </a:schemeClr>
              </a:solidFill>
            </a:rPr>
            <a:t>Web Storage Type</a:t>
          </a:r>
        </a:p>
      </dgm:t>
    </dgm:pt>
    <dgm:pt modelId="{7033FD5E-DB18-46A7-B672-4469C07A5AEC}" type="parTrans" cxnId="{9B279186-A5AC-4ABF-8E3E-AAF9AB4EC277}">
      <dgm:prSet/>
      <dgm:spPr/>
      <dgm:t>
        <a:bodyPr/>
        <a:lstStyle/>
        <a:p>
          <a:endParaRPr lang="en-IN"/>
        </a:p>
      </dgm:t>
    </dgm:pt>
    <dgm:pt modelId="{CFD21135-5DC2-498F-BA4C-8DC849C12AC8}" type="sibTrans" cxnId="{9B279186-A5AC-4ABF-8E3E-AAF9AB4EC277}">
      <dgm:prSet/>
      <dgm:spPr/>
      <dgm:t>
        <a:bodyPr/>
        <a:lstStyle/>
        <a:p>
          <a:endParaRPr lang="en-IN"/>
        </a:p>
      </dgm:t>
    </dgm:pt>
    <dgm:pt modelId="{FF8D36EF-3918-497C-82D5-1B7A4EB71D5D}">
      <dgm:prSet phldrT="[Text]"/>
      <dgm:spPr/>
      <dgm:t>
        <a:bodyPr/>
        <a:lstStyle/>
        <a:p>
          <a:r>
            <a:rPr lang="en-US" b="1" dirty="0" err="1">
              <a:solidFill>
                <a:schemeClr val="tx1">
                  <a:lumMod val="65000"/>
                  <a:lumOff val="35000"/>
                </a:schemeClr>
              </a:solidFill>
            </a:rPr>
            <a:t>sessionStorage</a:t>
          </a:r>
          <a:r>
            <a:rPr lang="en-US" dirty="0">
              <a:solidFill>
                <a:schemeClr val="tx1">
                  <a:lumMod val="65000"/>
                  <a:lumOff val="35000"/>
                </a:schemeClr>
              </a:solidFill>
            </a:rPr>
            <a:t> maintains a separate storage area for each given origin that's available for the duration of the page session (as long as the browser is open, including page reloads and restores)</a:t>
          </a:r>
          <a:endParaRPr lang="en-IN" dirty="0">
            <a:solidFill>
              <a:schemeClr val="tx1">
                <a:lumMod val="65000"/>
                <a:lumOff val="35000"/>
              </a:schemeClr>
            </a:solidFill>
          </a:endParaRPr>
        </a:p>
      </dgm:t>
    </dgm:pt>
    <dgm:pt modelId="{8A5802F8-BE8B-4966-8453-5A96D930DA3C}" type="parTrans" cxnId="{9080F2BD-3596-4B1E-ACCF-131CCCCD8C4C}">
      <dgm:prSet/>
      <dgm:spPr/>
      <dgm:t>
        <a:bodyPr/>
        <a:lstStyle/>
        <a:p>
          <a:endParaRPr lang="en-IN"/>
        </a:p>
      </dgm:t>
    </dgm:pt>
    <dgm:pt modelId="{C64FCFAC-9960-4A10-B7D6-50A80188EF6C}" type="sibTrans" cxnId="{9080F2BD-3596-4B1E-ACCF-131CCCCD8C4C}">
      <dgm:prSet/>
      <dgm:spPr/>
      <dgm:t>
        <a:bodyPr/>
        <a:lstStyle/>
        <a:p>
          <a:endParaRPr lang="en-IN"/>
        </a:p>
      </dgm:t>
    </dgm:pt>
    <dgm:pt modelId="{ECA34722-DB84-41F8-89E8-37193DC70533}">
      <dgm:prSet phldrT="[Text]"/>
      <dgm:spPr/>
      <dgm:t>
        <a:bodyPr/>
        <a:lstStyle/>
        <a:p>
          <a:r>
            <a:rPr lang="en-US" b="1" dirty="0" err="1">
              <a:solidFill>
                <a:schemeClr val="tx1">
                  <a:lumMod val="65000"/>
                  <a:lumOff val="35000"/>
                </a:schemeClr>
              </a:solidFill>
            </a:rPr>
            <a:t>localStorage</a:t>
          </a:r>
          <a:r>
            <a:rPr lang="en-US" dirty="0">
              <a:solidFill>
                <a:schemeClr val="tx1">
                  <a:lumMod val="65000"/>
                  <a:lumOff val="35000"/>
                </a:schemeClr>
              </a:solidFill>
            </a:rPr>
            <a:t> does the same thing, but persists even when the browser is closed and reopened.</a:t>
          </a:r>
          <a:endParaRPr lang="en-IN" dirty="0">
            <a:solidFill>
              <a:schemeClr val="tx1">
                <a:lumMod val="65000"/>
                <a:lumOff val="35000"/>
              </a:schemeClr>
            </a:solidFill>
          </a:endParaRPr>
        </a:p>
      </dgm:t>
    </dgm:pt>
    <dgm:pt modelId="{D586F69C-336C-4278-A5AA-265485FA6013}" type="parTrans" cxnId="{9779D8C3-D040-4DCF-8C72-45D39E46B7DF}">
      <dgm:prSet/>
      <dgm:spPr/>
      <dgm:t>
        <a:bodyPr/>
        <a:lstStyle/>
        <a:p>
          <a:endParaRPr lang="en-IN"/>
        </a:p>
      </dgm:t>
    </dgm:pt>
    <dgm:pt modelId="{E6F8F473-16EB-42A9-82B0-C96E5AEBBC26}" type="sibTrans" cxnId="{9779D8C3-D040-4DCF-8C72-45D39E46B7DF}">
      <dgm:prSet/>
      <dgm:spPr/>
      <dgm:t>
        <a:bodyPr/>
        <a:lstStyle/>
        <a:p>
          <a:endParaRPr lang="en-IN"/>
        </a:p>
      </dgm:t>
    </dgm:pt>
    <dgm:pt modelId="{9DA498CA-5726-4F36-B4B1-7E22443653D1}" type="pres">
      <dgm:prSet presAssocID="{D10B239B-837B-4EEE-8D81-17803D253764}" presName="vert0" presStyleCnt="0">
        <dgm:presLayoutVars>
          <dgm:dir/>
          <dgm:animOne val="branch"/>
          <dgm:animLvl val="lvl"/>
        </dgm:presLayoutVars>
      </dgm:prSet>
      <dgm:spPr/>
    </dgm:pt>
    <dgm:pt modelId="{26B7B827-E4F3-49F4-A364-E666845A8177}" type="pres">
      <dgm:prSet presAssocID="{342DDABD-E6C8-4DC6-A4B4-BA469C3EE109}" presName="thickLine" presStyleLbl="alignNode1" presStyleIdx="0" presStyleCnt="1"/>
      <dgm:spPr/>
    </dgm:pt>
    <dgm:pt modelId="{3820858F-08D0-4889-A9F3-47F85D9BF439}" type="pres">
      <dgm:prSet presAssocID="{342DDABD-E6C8-4DC6-A4B4-BA469C3EE109}" presName="horz1" presStyleCnt="0"/>
      <dgm:spPr/>
    </dgm:pt>
    <dgm:pt modelId="{25546E71-97BE-4029-8317-38D307BB0871}" type="pres">
      <dgm:prSet presAssocID="{342DDABD-E6C8-4DC6-A4B4-BA469C3EE109}" presName="tx1" presStyleLbl="revTx" presStyleIdx="0" presStyleCnt="3"/>
      <dgm:spPr/>
    </dgm:pt>
    <dgm:pt modelId="{47C95DBC-AF4F-41AB-8918-1AEF58929985}" type="pres">
      <dgm:prSet presAssocID="{342DDABD-E6C8-4DC6-A4B4-BA469C3EE109}" presName="vert1" presStyleCnt="0"/>
      <dgm:spPr/>
    </dgm:pt>
    <dgm:pt modelId="{9563B8C7-2194-4E0F-BD0C-6D6E2A0C0CDC}" type="pres">
      <dgm:prSet presAssocID="{FF8D36EF-3918-497C-82D5-1B7A4EB71D5D}" presName="vertSpace2a" presStyleCnt="0"/>
      <dgm:spPr/>
    </dgm:pt>
    <dgm:pt modelId="{891F8577-9617-480C-9ACB-A8574762371C}" type="pres">
      <dgm:prSet presAssocID="{FF8D36EF-3918-497C-82D5-1B7A4EB71D5D}" presName="horz2" presStyleCnt="0"/>
      <dgm:spPr/>
    </dgm:pt>
    <dgm:pt modelId="{F22524C2-0DAB-4CEE-874F-7E0018EA36F3}" type="pres">
      <dgm:prSet presAssocID="{FF8D36EF-3918-497C-82D5-1B7A4EB71D5D}" presName="horzSpace2" presStyleCnt="0"/>
      <dgm:spPr/>
    </dgm:pt>
    <dgm:pt modelId="{A3205EBC-63F8-4E22-99F4-C51810B95C77}" type="pres">
      <dgm:prSet presAssocID="{FF8D36EF-3918-497C-82D5-1B7A4EB71D5D}" presName="tx2" presStyleLbl="revTx" presStyleIdx="1" presStyleCnt="3"/>
      <dgm:spPr/>
    </dgm:pt>
    <dgm:pt modelId="{4C1BDCE7-6FC3-426B-BD6D-F938195ADEE2}" type="pres">
      <dgm:prSet presAssocID="{FF8D36EF-3918-497C-82D5-1B7A4EB71D5D}" presName="vert2" presStyleCnt="0"/>
      <dgm:spPr/>
    </dgm:pt>
    <dgm:pt modelId="{D8C9FA6C-D20C-4D63-9570-FE283C695A37}" type="pres">
      <dgm:prSet presAssocID="{FF8D36EF-3918-497C-82D5-1B7A4EB71D5D}" presName="thinLine2b" presStyleLbl="callout" presStyleIdx="0" presStyleCnt="2"/>
      <dgm:spPr/>
    </dgm:pt>
    <dgm:pt modelId="{B2493904-6E95-449B-ACAB-E525845088BE}" type="pres">
      <dgm:prSet presAssocID="{FF8D36EF-3918-497C-82D5-1B7A4EB71D5D}" presName="vertSpace2b" presStyleCnt="0"/>
      <dgm:spPr/>
    </dgm:pt>
    <dgm:pt modelId="{16BC7650-5F16-4F54-AB80-F740F9984A9F}" type="pres">
      <dgm:prSet presAssocID="{ECA34722-DB84-41F8-89E8-37193DC70533}" presName="horz2" presStyleCnt="0"/>
      <dgm:spPr/>
    </dgm:pt>
    <dgm:pt modelId="{5B2D335E-B711-4B2A-A19A-BF0052AF4B87}" type="pres">
      <dgm:prSet presAssocID="{ECA34722-DB84-41F8-89E8-37193DC70533}" presName="horzSpace2" presStyleCnt="0"/>
      <dgm:spPr/>
    </dgm:pt>
    <dgm:pt modelId="{C80D49FA-4229-4BB6-9085-08B66D0FDBFD}" type="pres">
      <dgm:prSet presAssocID="{ECA34722-DB84-41F8-89E8-37193DC70533}" presName="tx2" presStyleLbl="revTx" presStyleIdx="2" presStyleCnt="3"/>
      <dgm:spPr/>
    </dgm:pt>
    <dgm:pt modelId="{41F15868-8620-4231-A28E-A7C00E5C9E39}" type="pres">
      <dgm:prSet presAssocID="{ECA34722-DB84-41F8-89E8-37193DC70533}" presName="vert2" presStyleCnt="0"/>
      <dgm:spPr/>
    </dgm:pt>
    <dgm:pt modelId="{E2271547-A85A-489A-A12F-19D5F864AA1B}" type="pres">
      <dgm:prSet presAssocID="{ECA34722-DB84-41F8-89E8-37193DC70533}" presName="thinLine2b" presStyleLbl="callout" presStyleIdx="1" presStyleCnt="2"/>
      <dgm:spPr/>
    </dgm:pt>
    <dgm:pt modelId="{5D3286FF-AFCC-4236-B249-BA6BC39A491E}" type="pres">
      <dgm:prSet presAssocID="{ECA34722-DB84-41F8-89E8-37193DC70533}" presName="vertSpace2b" presStyleCnt="0"/>
      <dgm:spPr/>
    </dgm:pt>
  </dgm:ptLst>
  <dgm:cxnLst>
    <dgm:cxn modelId="{BA136763-CF87-43F9-A89F-46B31F90FBAC}" type="presOf" srcId="{342DDABD-E6C8-4DC6-A4B4-BA469C3EE109}" destId="{25546E71-97BE-4029-8317-38D307BB0871}" srcOrd="0" destOrd="0" presId="urn:microsoft.com/office/officeart/2008/layout/LinedList"/>
    <dgm:cxn modelId="{17678E77-CED5-4568-A2FD-A70E2805053B}" type="presOf" srcId="{ECA34722-DB84-41F8-89E8-37193DC70533}" destId="{C80D49FA-4229-4BB6-9085-08B66D0FDBFD}" srcOrd="0" destOrd="0" presId="urn:microsoft.com/office/officeart/2008/layout/LinedList"/>
    <dgm:cxn modelId="{9B279186-A5AC-4ABF-8E3E-AAF9AB4EC277}" srcId="{D10B239B-837B-4EEE-8D81-17803D253764}" destId="{342DDABD-E6C8-4DC6-A4B4-BA469C3EE109}" srcOrd="0" destOrd="0" parTransId="{7033FD5E-DB18-46A7-B672-4469C07A5AEC}" sibTransId="{CFD21135-5DC2-498F-BA4C-8DC849C12AC8}"/>
    <dgm:cxn modelId="{DABC998A-01E2-4814-836C-927B9FABA02A}" type="presOf" srcId="{FF8D36EF-3918-497C-82D5-1B7A4EB71D5D}" destId="{A3205EBC-63F8-4E22-99F4-C51810B95C77}" srcOrd="0" destOrd="0" presId="urn:microsoft.com/office/officeart/2008/layout/LinedList"/>
    <dgm:cxn modelId="{1702F3B7-54BA-427B-90DD-F07C65347CF0}" type="presOf" srcId="{D10B239B-837B-4EEE-8D81-17803D253764}" destId="{9DA498CA-5726-4F36-B4B1-7E22443653D1}" srcOrd="0" destOrd="0" presId="urn:microsoft.com/office/officeart/2008/layout/LinedList"/>
    <dgm:cxn modelId="{9080F2BD-3596-4B1E-ACCF-131CCCCD8C4C}" srcId="{342DDABD-E6C8-4DC6-A4B4-BA469C3EE109}" destId="{FF8D36EF-3918-497C-82D5-1B7A4EB71D5D}" srcOrd="0" destOrd="0" parTransId="{8A5802F8-BE8B-4966-8453-5A96D930DA3C}" sibTransId="{C64FCFAC-9960-4A10-B7D6-50A80188EF6C}"/>
    <dgm:cxn modelId="{9779D8C3-D040-4DCF-8C72-45D39E46B7DF}" srcId="{342DDABD-E6C8-4DC6-A4B4-BA469C3EE109}" destId="{ECA34722-DB84-41F8-89E8-37193DC70533}" srcOrd="1" destOrd="0" parTransId="{D586F69C-336C-4278-A5AA-265485FA6013}" sibTransId="{E6F8F473-16EB-42A9-82B0-C96E5AEBBC26}"/>
    <dgm:cxn modelId="{A17AD7E5-6A02-4DE6-86BB-69A5F77EAFB2}" type="presParOf" srcId="{9DA498CA-5726-4F36-B4B1-7E22443653D1}" destId="{26B7B827-E4F3-49F4-A364-E666845A8177}" srcOrd="0" destOrd="0" presId="urn:microsoft.com/office/officeart/2008/layout/LinedList"/>
    <dgm:cxn modelId="{4A13E4FA-257D-42ED-9741-766B60357056}" type="presParOf" srcId="{9DA498CA-5726-4F36-B4B1-7E22443653D1}" destId="{3820858F-08D0-4889-A9F3-47F85D9BF439}" srcOrd="1" destOrd="0" presId="urn:microsoft.com/office/officeart/2008/layout/LinedList"/>
    <dgm:cxn modelId="{E266FAAF-3A37-4EC1-801A-CE3E733FAC8E}" type="presParOf" srcId="{3820858F-08D0-4889-A9F3-47F85D9BF439}" destId="{25546E71-97BE-4029-8317-38D307BB0871}" srcOrd="0" destOrd="0" presId="urn:microsoft.com/office/officeart/2008/layout/LinedList"/>
    <dgm:cxn modelId="{439D9E20-D849-4A9E-AEA8-79C65609D5A3}" type="presParOf" srcId="{3820858F-08D0-4889-A9F3-47F85D9BF439}" destId="{47C95DBC-AF4F-41AB-8918-1AEF58929985}" srcOrd="1" destOrd="0" presId="urn:microsoft.com/office/officeart/2008/layout/LinedList"/>
    <dgm:cxn modelId="{CFD443AC-201C-4210-902C-F63A1665BBA7}" type="presParOf" srcId="{47C95DBC-AF4F-41AB-8918-1AEF58929985}" destId="{9563B8C7-2194-4E0F-BD0C-6D6E2A0C0CDC}" srcOrd="0" destOrd="0" presId="urn:microsoft.com/office/officeart/2008/layout/LinedList"/>
    <dgm:cxn modelId="{2C9D645A-B60E-460E-94B3-2532BEB26DC1}" type="presParOf" srcId="{47C95DBC-AF4F-41AB-8918-1AEF58929985}" destId="{891F8577-9617-480C-9ACB-A8574762371C}" srcOrd="1" destOrd="0" presId="urn:microsoft.com/office/officeart/2008/layout/LinedList"/>
    <dgm:cxn modelId="{381B7385-9698-4335-A329-318650AEE941}" type="presParOf" srcId="{891F8577-9617-480C-9ACB-A8574762371C}" destId="{F22524C2-0DAB-4CEE-874F-7E0018EA36F3}" srcOrd="0" destOrd="0" presId="urn:microsoft.com/office/officeart/2008/layout/LinedList"/>
    <dgm:cxn modelId="{E4E71B53-91D3-4722-AA0F-734CDC3BD6E4}" type="presParOf" srcId="{891F8577-9617-480C-9ACB-A8574762371C}" destId="{A3205EBC-63F8-4E22-99F4-C51810B95C77}" srcOrd="1" destOrd="0" presId="urn:microsoft.com/office/officeart/2008/layout/LinedList"/>
    <dgm:cxn modelId="{04D82B16-29BA-4BA6-98A2-48A772AAA9BF}" type="presParOf" srcId="{891F8577-9617-480C-9ACB-A8574762371C}" destId="{4C1BDCE7-6FC3-426B-BD6D-F938195ADEE2}" srcOrd="2" destOrd="0" presId="urn:microsoft.com/office/officeart/2008/layout/LinedList"/>
    <dgm:cxn modelId="{C2EC4CF6-E8E7-423F-ACB3-F6D2318FB867}" type="presParOf" srcId="{47C95DBC-AF4F-41AB-8918-1AEF58929985}" destId="{D8C9FA6C-D20C-4D63-9570-FE283C695A37}" srcOrd="2" destOrd="0" presId="urn:microsoft.com/office/officeart/2008/layout/LinedList"/>
    <dgm:cxn modelId="{652D58B2-E68C-4967-B364-2A4F884E6CCC}" type="presParOf" srcId="{47C95DBC-AF4F-41AB-8918-1AEF58929985}" destId="{B2493904-6E95-449B-ACAB-E525845088BE}" srcOrd="3" destOrd="0" presId="urn:microsoft.com/office/officeart/2008/layout/LinedList"/>
    <dgm:cxn modelId="{E3DFD95C-AB3F-4407-A582-C25DE305355B}" type="presParOf" srcId="{47C95DBC-AF4F-41AB-8918-1AEF58929985}" destId="{16BC7650-5F16-4F54-AB80-F740F9984A9F}" srcOrd="4" destOrd="0" presId="urn:microsoft.com/office/officeart/2008/layout/LinedList"/>
    <dgm:cxn modelId="{4717E0DF-2339-4C7D-A138-C40E542FE9F0}" type="presParOf" srcId="{16BC7650-5F16-4F54-AB80-F740F9984A9F}" destId="{5B2D335E-B711-4B2A-A19A-BF0052AF4B87}" srcOrd="0" destOrd="0" presId="urn:microsoft.com/office/officeart/2008/layout/LinedList"/>
    <dgm:cxn modelId="{4299321E-0105-4A8A-8593-02FB6B22E607}" type="presParOf" srcId="{16BC7650-5F16-4F54-AB80-F740F9984A9F}" destId="{C80D49FA-4229-4BB6-9085-08B66D0FDBFD}" srcOrd="1" destOrd="0" presId="urn:microsoft.com/office/officeart/2008/layout/LinedList"/>
    <dgm:cxn modelId="{2D638EB5-A80C-44C4-A97A-400D38E448CD}" type="presParOf" srcId="{16BC7650-5F16-4F54-AB80-F740F9984A9F}" destId="{41F15868-8620-4231-A28E-A7C00E5C9E39}" srcOrd="2" destOrd="0" presId="urn:microsoft.com/office/officeart/2008/layout/LinedList"/>
    <dgm:cxn modelId="{903A7B0E-DA3D-4F4B-9461-17EB03D5B7EA}" type="presParOf" srcId="{47C95DBC-AF4F-41AB-8918-1AEF58929985}" destId="{E2271547-A85A-489A-A12F-19D5F864AA1B}" srcOrd="5" destOrd="0" presId="urn:microsoft.com/office/officeart/2008/layout/LinedList"/>
    <dgm:cxn modelId="{6BF882F4-E101-4A75-9EC3-FADDFE3AFD24}" type="presParOf" srcId="{47C95DBC-AF4F-41AB-8918-1AEF58929985}" destId="{5D3286FF-AFCC-4236-B249-BA6BC39A491E}"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8DD1FC-9F4A-436C-B4B9-EDB1A1A8D0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4D10E84-81AC-4682-AD0A-9D140571D16C}">
      <dgm:prSet phldrT="[Text]"/>
      <dgm:spPr/>
      <dgm:t>
        <a:bodyPr/>
        <a:lstStyle/>
        <a:p>
          <a:r>
            <a:rPr lang="en-US" dirty="0">
              <a:solidFill>
                <a:schemeClr val="tx1">
                  <a:lumMod val="65000"/>
                  <a:lumOff val="35000"/>
                </a:schemeClr>
              </a:solidFill>
            </a:rPr>
            <a:t>Stores data only for a session, meaning that the data is stored until the browser (or tab) is closed.</a:t>
          </a:r>
          <a:endParaRPr lang="en-IN" dirty="0">
            <a:solidFill>
              <a:schemeClr val="tx1">
                <a:lumMod val="65000"/>
                <a:lumOff val="35000"/>
              </a:schemeClr>
            </a:solidFill>
          </a:endParaRPr>
        </a:p>
      </dgm:t>
    </dgm:pt>
    <dgm:pt modelId="{BEA80273-180B-4FC1-9A4F-14C56B550626}" type="parTrans" cxnId="{6107E6EA-7A1E-40D7-A142-142E190FB622}">
      <dgm:prSet/>
      <dgm:spPr/>
      <dgm:t>
        <a:bodyPr/>
        <a:lstStyle/>
        <a:p>
          <a:endParaRPr lang="en-IN"/>
        </a:p>
      </dgm:t>
    </dgm:pt>
    <dgm:pt modelId="{84B76009-1A20-418C-9DC0-BBDE41F8E9FC}" type="sibTrans" cxnId="{6107E6EA-7A1E-40D7-A142-142E190FB622}">
      <dgm:prSet/>
      <dgm:spPr/>
      <dgm:t>
        <a:bodyPr/>
        <a:lstStyle/>
        <a:p>
          <a:endParaRPr lang="en-IN"/>
        </a:p>
      </dgm:t>
    </dgm:pt>
    <dgm:pt modelId="{5225F0B3-8462-43EE-BE4F-43A43AD022BD}">
      <dgm:prSet phldrT="[Text]"/>
      <dgm:spPr/>
      <dgm:t>
        <a:bodyPr/>
        <a:lstStyle/>
        <a:p>
          <a:r>
            <a:rPr lang="en-US">
              <a:solidFill>
                <a:schemeClr val="tx1">
                  <a:lumMod val="65000"/>
                  <a:lumOff val="35000"/>
                </a:schemeClr>
              </a:solidFill>
            </a:rPr>
            <a:t>Data is never transferred to the server.</a:t>
          </a:r>
          <a:endParaRPr lang="en-IN">
            <a:solidFill>
              <a:schemeClr val="tx1">
                <a:lumMod val="65000"/>
                <a:lumOff val="35000"/>
              </a:schemeClr>
            </a:solidFill>
          </a:endParaRPr>
        </a:p>
      </dgm:t>
    </dgm:pt>
    <dgm:pt modelId="{0C9E53E1-20B7-4018-9239-3E7283469A5B}" type="parTrans" cxnId="{9B893A17-6B67-472B-AAA7-76F2D6F7FD83}">
      <dgm:prSet/>
      <dgm:spPr/>
      <dgm:t>
        <a:bodyPr/>
        <a:lstStyle/>
        <a:p>
          <a:endParaRPr lang="en-IN"/>
        </a:p>
      </dgm:t>
    </dgm:pt>
    <dgm:pt modelId="{58C739AC-5DCC-4019-AB4C-8DC72FC7A963}" type="sibTrans" cxnId="{9B893A17-6B67-472B-AAA7-76F2D6F7FD83}">
      <dgm:prSet/>
      <dgm:spPr/>
      <dgm:t>
        <a:bodyPr/>
        <a:lstStyle/>
        <a:p>
          <a:endParaRPr lang="en-IN"/>
        </a:p>
      </dgm:t>
    </dgm:pt>
    <dgm:pt modelId="{0B08BA7A-C52F-4F2E-A11B-80FE9DA56EA6}">
      <dgm:prSet phldrT="[Text]"/>
      <dgm:spPr/>
      <dgm:t>
        <a:bodyPr/>
        <a:lstStyle/>
        <a:p>
          <a:r>
            <a:rPr lang="en-US" dirty="0">
              <a:solidFill>
                <a:schemeClr val="tx1">
                  <a:lumMod val="65000"/>
                  <a:lumOff val="35000"/>
                </a:schemeClr>
              </a:solidFill>
            </a:rPr>
            <a:t>Storage limit is larger than a cookie (at most 5MB).</a:t>
          </a:r>
          <a:endParaRPr lang="en-IN" dirty="0">
            <a:solidFill>
              <a:schemeClr val="tx1">
                <a:lumMod val="65000"/>
                <a:lumOff val="35000"/>
              </a:schemeClr>
            </a:solidFill>
          </a:endParaRPr>
        </a:p>
      </dgm:t>
    </dgm:pt>
    <dgm:pt modelId="{F00C17EA-CCFF-49F0-B121-89EB8E045BB8}" type="parTrans" cxnId="{5F4C3809-8CFC-4C59-8572-513B354FFDE4}">
      <dgm:prSet/>
      <dgm:spPr/>
      <dgm:t>
        <a:bodyPr/>
        <a:lstStyle/>
        <a:p>
          <a:endParaRPr lang="en-IN"/>
        </a:p>
      </dgm:t>
    </dgm:pt>
    <dgm:pt modelId="{191CB786-2898-4051-AD56-BA20EA9F02BC}" type="sibTrans" cxnId="{5F4C3809-8CFC-4C59-8572-513B354FFDE4}">
      <dgm:prSet/>
      <dgm:spPr/>
      <dgm:t>
        <a:bodyPr/>
        <a:lstStyle/>
        <a:p>
          <a:endParaRPr lang="en-IN"/>
        </a:p>
      </dgm:t>
    </dgm:pt>
    <dgm:pt modelId="{1FD05413-8A25-4542-AB2B-DE8F49768787}" type="pres">
      <dgm:prSet presAssocID="{3F8DD1FC-9F4A-436C-B4B9-EDB1A1A8D047}" presName="vert0" presStyleCnt="0">
        <dgm:presLayoutVars>
          <dgm:dir/>
          <dgm:animOne val="branch"/>
          <dgm:animLvl val="lvl"/>
        </dgm:presLayoutVars>
      </dgm:prSet>
      <dgm:spPr/>
    </dgm:pt>
    <dgm:pt modelId="{3377CDA0-2009-416D-A4BD-15C908E08D8A}" type="pres">
      <dgm:prSet presAssocID="{A4D10E84-81AC-4682-AD0A-9D140571D16C}" presName="thickLine" presStyleLbl="alignNode1" presStyleIdx="0" presStyleCnt="3"/>
      <dgm:spPr/>
    </dgm:pt>
    <dgm:pt modelId="{ABF66528-FF0B-4101-A8C0-3325E6E60228}" type="pres">
      <dgm:prSet presAssocID="{A4D10E84-81AC-4682-AD0A-9D140571D16C}" presName="horz1" presStyleCnt="0"/>
      <dgm:spPr/>
    </dgm:pt>
    <dgm:pt modelId="{784F236D-422E-44B1-BEC3-D2AF35CAF292}" type="pres">
      <dgm:prSet presAssocID="{A4D10E84-81AC-4682-AD0A-9D140571D16C}" presName="tx1" presStyleLbl="revTx" presStyleIdx="0" presStyleCnt="3"/>
      <dgm:spPr/>
    </dgm:pt>
    <dgm:pt modelId="{80515BEF-AD51-45F4-8E18-7DBBE4DEFDA0}" type="pres">
      <dgm:prSet presAssocID="{A4D10E84-81AC-4682-AD0A-9D140571D16C}" presName="vert1" presStyleCnt="0"/>
      <dgm:spPr/>
    </dgm:pt>
    <dgm:pt modelId="{D2539C89-142E-469C-8259-E08255C54ECE}" type="pres">
      <dgm:prSet presAssocID="{5225F0B3-8462-43EE-BE4F-43A43AD022BD}" presName="thickLine" presStyleLbl="alignNode1" presStyleIdx="1" presStyleCnt="3"/>
      <dgm:spPr/>
    </dgm:pt>
    <dgm:pt modelId="{3AC38F39-F8A6-44BF-9A1E-195AAC4D6161}" type="pres">
      <dgm:prSet presAssocID="{5225F0B3-8462-43EE-BE4F-43A43AD022BD}" presName="horz1" presStyleCnt="0"/>
      <dgm:spPr/>
    </dgm:pt>
    <dgm:pt modelId="{74B8BC9B-31F1-43CC-9BA2-67E39C281BFE}" type="pres">
      <dgm:prSet presAssocID="{5225F0B3-8462-43EE-BE4F-43A43AD022BD}" presName="tx1" presStyleLbl="revTx" presStyleIdx="1" presStyleCnt="3"/>
      <dgm:spPr/>
    </dgm:pt>
    <dgm:pt modelId="{9D5DB3B4-6CCE-4ABE-AF6C-17269531B701}" type="pres">
      <dgm:prSet presAssocID="{5225F0B3-8462-43EE-BE4F-43A43AD022BD}" presName="vert1" presStyleCnt="0"/>
      <dgm:spPr/>
    </dgm:pt>
    <dgm:pt modelId="{7AC52DE0-057A-4470-8E58-5547D37A98C4}" type="pres">
      <dgm:prSet presAssocID="{0B08BA7A-C52F-4F2E-A11B-80FE9DA56EA6}" presName="thickLine" presStyleLbl="alignNode1" presStyleIdx="2" presStyleCnt="3"/>
      <dgm:spPr/>
    </dgm:pt>
    <dgm:pt modelId="{3A5E3AD1-CA6D-4A18-8E04-2FA7B9EDC2AA}" type="pres">
      <dgm:prSet presAssocID="{0B08BA7A-C52F-4F2E-A11B-80FE9DA56EA6}" presName="horz1" presStyleCnt="0"/>
      <dgm:spPr/>
    </dgm:pt>
    <dgm:pt modelId="{331DC587-0E97-4F2C-ACAC-8F461DF802C8}" type="pres">
      <dgm:prSet presAssocID="{0B08BA7A-C52F-4F2E-A11B-80FE9DA56EA6}" presName="tx1" presStyleLbl="revTx" presStyleIdx="2" presStyleCnt="3"/>
      <dgm:spPr/>
    </dgm:pt>
    <dgm:pt modelId="{53587E2F-B583-41BD-8408-A33B11332EA7}" type="pres">
      <dgm:prSet presAssocID="{0B08BA7A-C52F-4F2E-A11B-80FE9DA56EA6}" presName="vert1" presStyleCnt="0"/>
      <dgm:spPr/>
    </dgm:pt>
  </dgm:ptLst>
  <dgm:cxnLst>
    <dgm:cxn modelId="{5F4C3809-8CFC-4C59-8572-513B354FFDE4}" srcId="{3F8DD1FC-9F4A-436C-B4B9-EDB1A1A8D047}" destId="{0B08BA7A-C52F-4F2E-A11B-80FE9DA56EA6}" srcOrd="2" destOrd="0" parTransId="{F00C17EA-CCFF-49F0-B121-89EB8E045BB8}" sibTransId="{191CB786-2898-4051-AD56-BA20EA9F02BC}"/>
    <dgm:cxn modelId="{9B893A17-6B67-472B-AAA7-76F2D6F7FD83}" srcId="{3F8DD1FC-9F4A-436C-B4B9-EDB1A1A8D047}" destId="{5225F0B3-8462-43EE-BE4F-43A43AD022BD}" srcOrd="1" destOrd="0" parTransId="{0C9E53E1-20B7-4018-9239-3E7283469A5B}" sibTransId="{58C739AC-5DCC-4019-AB4C-8DC72FC7A963}"/>
    <dgm:cxn modelId="{2E48353D-FC11-46ED-A7F1-D73A95F17BCE}" type="presOf" srcId="{A4D10E84-81AC-4682-AD0A-9D140571D16C}" destId="{784F236D-422E-44B1-BEC3-D2AF35CAF292}" srcOrd="0" destOrd="0" presId="urn:microsoft.com/office/officeart/2008/layout/LinedList"/>
    <dgm:cxn modelId="{B5BEED9A-50B4-4B51-B6D4-166F9F10D685}" type="presOf" srcId="{0B08BA7A-C52F-4F2E-A11B-80FE9DA56EA6}" destId="{331DC587-0E97-4F2C-ACAC-8F461DF802C8}" srcOrd="0" destOrd="0" presId="urn:microsoft.com/office/officeart/2008/layout/LinedList"/>
    <dgm:cxn modelId="{E96E4DB5-18E1-4D69-ABBF-ECE97BCC0C2C}" type="presOf" srcId="{3F8DD1FC-9F4A-436C-B4B9-EDB1A1A8D047}" destId="{1FD05413-8A25-4542-AB2B-DE8F49768787}" srcOrd="0" destOrd="0" presId="urn:microsoft.com/office/officeart/2008/layout/LinedList"/>
    <dgm:cxn modelId="{DF9BA4D7-8D96-47F9-9523-753AEED61D30}" type="presOf" srcId="{5225F0B3-8462-43EE-BE4F-43A43AD022BD}" destId="{74B8BC9B-31F1-43CC-9BA2-67E39C281BFE}" srcOrd="0" destOrd="0" presId="urn:microsoft.com/office/officeart/2008/layout/LinedList"/>
    <dgm:cxn modelId="{6107E6EA-7A1E-40D7-A142-142E190FB622}" srcId="{3F8DD1FC-9F4A-436C-B4B9-EDB1A1A8D047}" destId="{A4D10E84-81AC-4682-AD0A-9D140571D16C}" srcOrd="0" destOrd="0" parTransId="{BEA80273-180B-4FC1-9A4F-14C56B550626}" sibTransId="{84B76009-1A20-418C-9DC0-BBDE41F8E9FC}"/>
    <dgm:cxn modelId="{043007C3-6A1E-431D-B500-518BEFB8D10C}" type="presParOf" srcId="{1FD05413-8A25-4542-AB2B-DE8F49768787}" destId="{3377CDA0-2009-416D-A4BD-15C908E08D8A}" srcOrd="0" destOrd="0" presId="urn:microsoft.com/office/officeart/2008/layout/LinedList"/>
    <dgm:cxn modelId="{164106B5-6991-4F86-9536-04869F013909}" type="presParOf" srcId="{1FD05413-8A25-4542-AB2B-DE8F49768787}" destId="{ABF66528-FF0B-4101-A8C0-3325E6E60228}" srcOrd="1" destOrd="0" presId="urn:microsoft.com/office/officeart/2008/layout/LinedList"/>
    <dgm:cxn modelId="{897ED124-CC2E-47CC-8B09-4560E2F9FD19}" type="presParOf" srcId="{ABF66528-FF0B-4101-A8C0-3325E6E60228}" destId="{784F236D-422E-44B1-BEC3-D2AF35CAF292}" srcOrd="0" destOrd="0" presId="urn:microsoft.com/office/officeart/2008/layout/LinedList"/>
    <dgm:cxn modelId="{D6C652DA-0591-4C83-876E-03FCB933568C}" type="presParOf" srcId="{ABF66528-FF0B-4101-A8C0-3325E6E60228}" destId="{80515BEF-AD51-45F4-8E18-7DBBE4DEFDA0}" srcOrd="1" destOrd="0" presId="urn:microsoft.com/office/officeart/2008/layout/LinedList"/>
    <dgm:cxn modelId="{946C2A04-1BCD-4FD3-86BB-59C0E4C53432}" type="presParOf" srcId="{1FD05413-8A25-4542-AB2B-DE8F49768787}" destId="{D2539C89-142E-469C-8259-E08255C54ECE}" srcOrd="2" destOrd="0" presId="urn:microsoft.com/office/officeart/2008/layout/LinedList"/>
    <dgm:cxn modelId="{715065DD-255B-49BE-B495-294F7EBDD4E1}" type="presParOf" srcId="{1FD05413-8A25-4542-AB2B-DE8F49768787}" destId="{3AC38F39-F8A6-44BF-9A1E-195AAC4D6161}" srcOrd="3" destOrd="0" presId="urn:microsoft.com/office/officeart/2008/layout/LinedList"/>
    <dgm:cxn modelId="{4C839535-83E2-494D-927F-753533FF0EA4}" type="presParOf" srcId="{3AC38F39-F8A6-44BF-9A1E-195AAC4D6161}" destId="{74B8BC9B-31F1-43CC-9BA2-67E39C281BFE}" srcOrd="0" destOrd="0" presId="urn:microsoft.com/office/officeart/2008/layout/LinedList"/>
    <dgm:cxn modelId="{753B63D9-67D1-41A1-B8C8-B569F56F90B6}" type="presParOf" srcId="{3AC38F39-F8A6-44BF-9A1E-195AAC4D6161}" destId="{9D5DB3B4-6CCE-4ABE-AF6C-17269531B701}" srcOrd="1" destOrd="0" presId="urn:microsoft.com/office/officeart/2008/layout/LinedList"/>
    <dgm:cxn modelId="{A9A5028A-3B5A-44EA-8888-6714D82012D9}" type="presParOf" srcId="{1FD05413-8A25-4542-AB2B-DE8F49768787}" destId="{7AC52DE0-057A-4470-8E58-5547D37A98C4}" srcOrd="4" destOrd="0" presId="urn:microsoft.com/office/officeart/2008/layout/LinedList"/>
    <dgm:cxn modelId="{F3EC2A38-58FB-4882-82A1-1B766FC11963}" type="presParOf" srcId="{1FD05413-8A25-4542-AB2B-DE8F49768787}" destId="{3A5E3AD1-CA6D-4A18-8E04-2FA7B9EDC2AA}" srcOrd="5" destOrd="0" presId="urn:microsoft.com/office/officeart/2008/layout/LinedList"/>
    <dgm:cxn modelId="{C6493921-E466-4ED7-BCA1-7805FA80BF0F}" type="presParOf" srcId="{3A5E3AD1-CA6D-4A18-8E04-2FA7B9EDC2AA}" destId="{331DC587-0E97-4F2C-ACAC-8F461DF802C8}" srcOrd="0" destOrd="0" presId="urn:microsoft.com/office/officeart/2008/layout/LinedList"/>
    <dgm:cxn modelId="{992976CA-8876-4557-A9E1-9F80C57B721B}" type="presParOf" srcId="{3A5E3AD1-CA6D-4A18-8E04-2FA7B9EDC2AA}" destId="{53587E2F-B583-41BD-8408-A33B11332E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573D89-1E54-42C8-9B75-713A1EF795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98326DE-6E3D-48FF-BC50-E56098DBAD7E}">
      <dgm:prSet phldrT="[Text]" custT="1"/>
      <dgm:spPr/>
      <dgm:t>
        <a:bodyPr/>
        <a:lstStyle/>
        <a:p>
          <a:r>
            <a:rPr lang="en-US" sz="2400" dirty="0">
              <a:solidFill>
                <a:schemeClr val="tx1">
                  <a:lumMod val="65000"/>
                  <a:lumOff val="35000"/>
                </a:schemeClr>
              </a:solidFill>
            </a:rPr>
            <a:t>Stores data with no expiration date, and gets cleared only through JavaScript, or clearing the Browser cache / Locally Stored Data.</a:t>
          </a:r>
          <a:endParaRPr lang="en-IN" sz="2400" dirty="0">
            <a:solidFill>
              <a:schemeClr val="tx1">
                <a:lumMod val="65000"/>
                <a:lumOff val="35000"/>
              </a:schemeClr>
            </a:solidFill>
          </a:endParaRPr>
        </a:p>
      </dgm:t>
    </dgm:pt>
    <dgm:pt modelId="{27CBA954-F52B-403B-A38A-A9A71496234C}" type="parTrans" cxnId="{4FB12C85-A51B-4A7D-991C-4CA158E6D6EE}">
      <dgm:prSet/>
      <dgm:spPr/>
      <dgm:t>
        <a:bodyPr/>
        <a:lstStyle/>
        <a:p>
          <a:endParaRPr lang="en-IN"/>
        </a:p>
      </dgm:t>
    </dgm:pt>
    <dgm:pt modelId="{D791E025-B853-4024-AEAD-563E71EF11A7}" type="sibTrans" cxnId="{4FB12C85-A51B-4A7D-991C-4CA158E6D6EE}">
      <dgm:prSet/>
      <dgm:spPr/>
      <dgm:t>
        <a:bodyPr/>
        <a:lstStyle/>
        <a:p>
          <a:endParaRPr lang="en-IN"/>
        </a:p>
      </dgm:t>
    </dgm:pt>
    <dgm:pt modelId="{74A3BE83-40D7-4B5C-BBF9-D7EAD05433E0}">
      <dgm:prSet phldrT="[Text]" custT="1"/>
      <dgm:spPr/>
      <dgm:t>
        <a:bodyPr/>
        <a:lstStyle/>
        <a:p>
          <a:r>
            <a:rPr lang="en-US" sz="2400" dirty="0">
              <a:solidFill>
                <a:schemeClr val="tx1">
                  <a:lumMod val="65000"/>
                  <a:lumOff val="35000"/>
                </a:schemeClr>
              </a:solidFill>
            </a:rPr>
            <a:t>Storage limit is the maximum amongst the two.</a:t>
          </a:r>
          <a:endParaRPr lang="en-IN" sz="2400" dirty="0">
            <a:solidFill>
              <a:schemeClr val="tx1">
                <a:lumMod val="65000"/>
                <a:lumOff val="35000"/>
              </a:schemeClr>
            </a:solidFill>
          </a:endParaRPr>
        </a:p>
      </dgm:t>
    </dgm:pt>
    <dgm:pt modelId="{064D9CEE-06F8-4F00-BF34-E0A6D622C914}" type="parTrans" cxnId="{74ACF7C9-E6AF-4210-B2CE-0FF100A5B5C5}">
      <dgm:prSet/>
      <dgm:spPr/>
      <dgm:t>
        <a:bodyPr/>
        <a:lstStyle/>
        <a:p>
          <a:endParaRPr lang="en-IN"/>
        </a:p>
      </dgm:t>
    </dgm:pt>
    <dgm:pt modelId="{B9219831-7AA7-4741-9450-2FB30A309C8F}" type="sibTrans" cxnId="{74ACF7C9-E6AF-4210-B2CE-0FF100A5B5C5}">
      <dgm:prSet/>
      <dgm:spPr/>
      <dgm:t>
        <a:bodyPr/>
        <a:lstStyle/>
        <a:p>
          <a:endParaRPr lang="en-IN"/>
        </a:p>
      </dgm:t>
    </dgm:pt>
    <dgm:pt modelId="{75C71408-C3AD-4AB6-A112-A01FBCEC7E16}" type="pres">
      <dgm:prSet presAssocID="{B4573D89-1E54-42C8-9B75-713A1EF795A6}" presName="vert0" presStyleCnt="0">
        <dgm:presLayoutVars>
          <dgm:dir/>
          <dgm:animOne val="branch"/>
          <dgm:animLvl val="lvl"/>
        </dgm:presLayoutVars>
      </dgm:prSet>
      <dgm:spPr/>
    </dgm:pt>
    <dgm:pt modelId="{F086709F-CD87-44F1-9973-FBF4868ECB20}" type="pres">
      <dgm:prSet presAssocID="{298326DE-6E3D-48FF-BC50-E56098DBAD7E}" presName="thickLine" presStyleLbl="alignNode1" presStyleIdx="0" presStyleCnt="2"/>
      <dgm:spPr/>
    </dgm:pt>
    <dgm:pt modelId="{D2287307-693F-4FD9-957A-28FCEA4B54D0}" type="pres">
      <dgm:prSet presAssocID="{298326DE-6E3D-48FF-BC50-E56098DBAD7E}" presName="horz1" presStyleCnt="0"/>
      <dgm:spPr/>
    </dgm:pt>
    <dgm:pt modelId="{29E244DD-615E-4F1C-A305-846C1AFC1EE1}" type="pres">
      <dgm:prSet presAssocID="{298326DE-6E3D-48FF-BC50-E56098DBAD7E}" presName="tx1" presStyleLbl="revTx" presStyleIdx="0" presStyleCnt="2"/>
      <dgm:spPr/>
    </dgm:pt>
    <dgm:pt modelId="{E515ED65-306B-4602-AB1B-7CC5EAFC9A98}" type="pres">
      <dgm:prSet presAssocID="{298326DE-6E3D-48FF-BC50-E56098DBAD7E}" presName="vert1" presStyleCnt="0"/>
      <dgm:spPr/>
    </dgm:pt>
    <dgm:pt modelId="{EC4AB736-0C2E-4C49-B1A2-B8E164190180}" type="pres">
      <dgm:prSet presAssocID="{74A3BE83-40D7-4B5C-BBF9-D7EAD05433E0}" presName="thickLine" presStyleLbl="alignNode1" presStyleIdx="1" presStyleCnt="2"/>
      <dgm:spPr/>
    </dgm:pt>
    <dgm:pt modelId="{15AAA01E-B6E1-4C0C-9124-8FC0BDD15820}" type="pres">
      <dgm:prSet presAssocID="{74A3BE83-40D7-4B5C-BBF9-D7EAD05433E0}" presName="horz1" presStyleCnt="0"/>
      <dgm:spPr/>
    </dgm:pt>
    <dgm:pt modelId="{3566E9AA-4C57-4C7C-B760-D88072093173}" type="pres">
      <dgm:prSet presAssocID="{74A3BE83-40D7-4B5C-BBF9-D7EAD05433E0}" presName="tx1" presStyleLbl="revTx" presStyleIdx="1" presStyleCnt="2"/>
      <dgm:spPr/>
    </dgm:pt>
    <dgm:pt modelId="{41D99799-70C5-4ED2-B18C-13784E992CEC}" type="pres">
      <dgm:prSet presAssocID="{74A3BE83-40D7-4B5C-BBF9-D7EAD05433E0}" presName="vert1" presStyleCnt="0"/>
      <dgm:spPr/>
    </dgm:pt>
  </dgm:ptLst>
  <dgm:cxnLst>
    <dgm:cxn modelId="{AF0E4512-F6C1-4BA9-A483-0E2F47459D01}" type="presOf" srcId="{298326DE-6E3D-48FF-BC50-E56098DBAD7E}" destId="{29E244DD-615E-4F1C-A305-846C1AFC1EE1}" srcOrd="0" destOrd="0" presId="urn:microsoft.com/office/officeart/2008/layout/LinedList"/>
    <dgm:cxn modelId="{ABADC21A-CD20-49D5-9CFF-D158A3660EA4}" type="presOf" srcId="{74A3BE83-40D7-4B5C-BBF9-D7EAD05433E0}" destId="{3566E9AA-4C57-4C7C-B760-D88072093173}" srcOrd="0" destOrd="0" presId="urn:microsoft.com/office/officeart/2008/layout/LinedList"/>
    <dgm:cxn modelId="{4ED08D23-2621-4027-A48D-EBB4AF5CF6AD}" type="presOf" srcId="{B4573D89-1E54-42C8-9B75-713A1EF795A6}" destId="{75C71408-C3AD-4AB6-A112-A01FBCEC7E16}" srcOrd="0" destOrd="0" presId="urn:microsoft.com/office/officeart/2008/layout/LinedList"/>
    <dgm:cxn modelId="{4FB12C85-A51B-4A7D-991C-4CA158E6D6EE}" srcId="{B4573D89-1E54-42C8-9B75-713A1EF795A6}" destId="{298326DE-6E3D-48FF-BC50-E56098DBAD7E}" srcOrd="0" destOrd="0" parTransId="{27CBA954-F52B-403B-A38A-A9A71496234C}" sibTransId="{D791E025-B853-4024-AEAD-563E71EF11A7}"/>
    <dgm:cxn modelId="{74ACF7C9-E6AF-4210-B2CE-0FF100A5B5C5}" srcId="{B4573D89-1E54-42C8-9B75-713A1EF795A6}" destId="{74A3BE83-40D7-4B5C-BBF9-D7EAD05433E0}" srcOrd="1" destOrd="0" parTransId="{064D9CEE-06F8-4F00-BF34-E0A6D622C914}" sibTransId="{B9219831-7AA7-4741-9450-2FB30A309C8F}"/>
    <dgm:cxn modelId="{FB3E0FF5-2A10-4AF1-A6DF-63BB8FA7AA21}" type="presParOf" srcId="{75C71408-C3AD-4AB6-A112-A01FBCEC7E16}" destId="{F086709F-CD87-44F1-9973-FBF4868ECB20}" srcOrd="0" destOrd="0" presId="urn:microsoft.com/office/officeart/2008/layout/LinedList"/>
    <dgm:cxn modelId="{F8F8CFB2-F559-4C2B-A072-527075BE4400}" type="presParOf" srcId="{75C71408-C3AD-4AB6-A112-A01FBCEC7E16}" destId="{D2287307-693F-4FD9-957A-28FCEA4B54D0}" srcOrd="1" destOrd="0" presId="urn:microsoft.com/office/officeart/2008/layout/LinedList"/>
    <dgm:cxn modelId="{0FC0D2E6-072C-467E-A766-6D970FB30B37}" type="presParOf" srcId="{D2287307-693F-4FD9-957A-28FCEA4B54D0}" destId="{29E244DD-615E-4F1C-A305-846C1AFC1EE1}" srcOrd="0" destOrd="0" presId="urn:microsoft.com/office/officeart/2008/layout/LinedList"/>
    <dgm:cxn modelId="{F8F5BE1F-5345-4887-A152-2A9B2AA0C410}" type="presParOf" srcId="{D2287307-693F-4FD9-957A-28FCEA4B54D0}" destId="{E515ED65-306B-4602-AB1B-7CC5EAFC9A98}" srcOrd="1" destOrd="0" presId="urn:microsoft.com/office/officeart/2008/layout/LinedList"/>
    <dgm:cxn modelId="{0362EF8C-A229-42FD-A6BB-46FD5979E5DC}" type="presParOf" srcId="{75C71408-C3AD-4AB6-A112-A01FBCEC7E16}" destId="{EC4AB736-0C2E-4C49-B1A2-B8E164190180}" srcOrd="2" destOrd="0" presId="urn:microsoft.com/office/officeart/2008/layout/LinedList"/>
    <dgm:cxn modelId="{E9296085-C882-4605-A88C-27ED90D104DE}" type="presParOf" srcId="{75C71408-C3AD-4AB6-A112-A01FBCEC7E16}" destId="{15AAA01E-B6E1-4C0C-9124-8FC0BDD15820}" srcOrd="3" destOrd="0" presId="urn:microsoft.com/office/officeart/2008/layout/LinedList"/>
    <dgm:cxn modelId="{DC6630B3-6597-4ED5-8C20-28CC04F73CD6}" type="presParOf" srcId="{15AAA01E-B6E1-4C0C-9124-8FC0BDD15820}" destId="{3566E9AA-4C57-4C7C-B760-D88072093173}" srcOrd="0" destOrd="0" presId="urn:microsoft.com/office/officeart/2008/layout/LinedList"/>
    <dgm:cxn modelId="{4C36B682-0D79-49FC-B257-96F145198126}" type="presParOf" srcId="{15AAA01E-B6E1-4C0C-9124-8FC0BDD15820}" destId="{41D99799-70C5-4ED2-B18C-13784E992CEC}"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196479-2C6F-4F1E-BBAA-EA47925714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F40B30E-592F-44D1-AEED-742A254EABA1}">
      <dgm:prSet phldrT="[Text]" custT="1"/>
      <dgm:spPr>
        <a:solidFill>
          <a:srgbClr val="DB5B70"/>
        </a:solidFill>
      </dgm:spPr>
      <dgm:t>
        <a:bodyPr/>
        <a:lstStyle/>
        <a:p>
          <a:r>
            <a:rPr lang="en-IN" sz="2000" dirty="0"/>
            <a:t>Introduction to HTML, CSS &amp; JavaScript</a:t>
          </a:r>
        </a:p>
      </dgm:t>
    </dgm:pt>
    <dgm:pt modelId="{363A43C8-D153-4463-8740-62A1A30578D2}" type="parTrans" cxnId="{40311A7E-8872-4AF7-80D7-1B3988441232}">
      <dgm:prSet/>
      <dgm:spPr/>
      <dgm:t>
        <a:bodyPr/>
        <a:lstStyle/>
        <a:p>
          <a:endParaRPr lang="en-IN"/>
        </a:p>
      </dgm:t>
    </dgm:pt>
    <dgm:pt modelId="{425E2C52-6ADC-49C3-A701-8747703F1C58}" type="sibTrans" cxnId="{40311A7E-8872-4AF7-80D7-1B3988441232}">
      <dgm:prSet/>
      <dgm:spPr/>
      <dgm:t>
        <a:bodyPr/>
        <a:lstStyle/>
        <a:p>
          <a:endParaRPr lang="en-IN"/>
        </a:p>
      </dgm:t>
    </dgm:pt>
    <dgm:pt modelId="{2C3CB4EB-A262-4673-A4BA-1368B8632CED}" type="pres">
      <dgm:prSet presAssocID="{4D196479-2C6F-4F1E-BBAA-EA4792571469}" presName="linear" presStyleCnt="0">
        <dgm:presLayoutVars>
          <dgm:animLvl val="lvl"/>
          <dgm:resizeHandles val="exact"/>
        </dgm:presLayoutVars>
      </dgm:prSet>
      <dgm:spPr/>
    </dgm:pt>
    <dgm:pt modelId="{BC18270D-A1BB-498D-AC23-5586975F8F5F}" type="pres">
      <dgm:prSet presAssocID="{7F40B30E-592F-44D1-AEED-742A254EABA1}" presName="parentText" presStyleLbl="node1" presStyleIdx="0" presStyleCnt="1" custLinFactNeighborX="-644" custLinFactNeighborY="35791">
        <dgm:presLayoutVars>
          <dgm:chMax val="0"/>
          <dgm:bulletEnabled val="1"/>
        </dgm:presLayoutVars>
      </dgm:prSet>
      <dgm:spPr/>
    </dgm:pt>
  </dgm:ptLst>
  <dgm:cxnLst>
    <dgm:cxn modelId="{19A2007E-05C9-4063-A2EF-33B240663DB1}" type="presOf" srcId="{4D196479-2C6F-4F1E-BBAA-EA4792571469}" destId="{2C3CB4EB-A262-4673-A4BA-1368B8632CED}" srcOrd="0" destOrd="0" presId="urn:microsoft.com/office/officeart/2005/8/layout/vList2"/>
    <dgm:cxn modelId="{40311A7E-8872-4AF7-80D7-1B3988441232}" srcId="{4D196479-2C6F-4F1E-BBAA-EA4792571469}" destId="{7F40B30E-592F-44D1-AEED-742A254EABA1}" srcOrd="0" destOrd="0" parTransId="{363A43C8-D153-4463-8740-62A1A30578D2}" sibTransId="{425E2C52-6ADC-49C3-A701-8747703F1C58}"/>
    <dgm:cxn modelId="{9CA83DC1-A234-414C-999B-F2317548C4E7}" type="presOf" srcId="{7F40B30E-592F-44D1-AEED-742A254EABA1}" destId="{BC18270D-A1BB-498D-AC23-5586975F8F5F}" srcOrd="0" destOrd="0" presId="urn:microsoft.com/office/officeart/2005/8/layout/vList2"/>
    <dgm:cxn modelId="{AE568161-9571-4234-A8E2-2E41A0C3BA0F}" type="presParOf" srcId="{2C3CB4EB-A262-4673-A4BA-1368B8632CED}" destId="{BC18270D-A1BB-498D-AC23-5586975F8F5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C2A2FE-B51E-445C-BEDD-2C9B80FED3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F35851E-A734-4E14-99A2-D8DDA926E72A}">
      <dgm:prSet phldrT="[Text]" custT="1"/>
      <dgm:spPr>
        <a:solidFill>
          <a:srgbClr val="DB5B70"/>
        </a:solidFill>
      </dgm:spPr>
      <dgm:t>
        <a:bodyPr/>
        <a:lstStyle/>
        <a:p>
          <a:r>
            <a:rPr lang="en-US" sz="2000" dirty="0"/>
            <a:t>Overview of Web Design and Website Personalities</a:t>
          </a:r>
          <a:endParaRPr lang="en-IN" sz="2000" dirty="0"/>
        </a:p>
      </dgm:t>
    </dgm:pt>
    <dgm:pt modelId="{90CDD144-9BE4-4FA0-BD4E-5290906BC387}" type="parTrans" cxnId="{5D2A46A2-77EA-4594-9390-D3157427F3BB}">
      <dgm:prSet/>
      <dgm:spPr/>
      <dgm:t>
        <a:bodyPr/>
        <a:lstStyle/>
        <a:p>
          <a:endParaRPr lang="en-IN"/>
        </a:p>
      </dgm:t>
    </dgm:pt>
    <dgm:pt modelId="{DAC50E08-9C1C-49DB-B5BF-B02F5E3DE336}" type="sibTrans" cxnId="{5D2A46A2-77EA-4594-9390-D3157427F3BB}">
      <dgm:prSet/>
      <dgm:spPr/>
      <dgm:t>
        <a:bodyPr/>
        <a:lstStyle/>
        <a:p>
          <a:endParaRPr lang="en-IN"/>
        </a:p>
      </dgm:t>
    </dgm:pt>
    <dgm:pt modelId="{CD03E26C-D9A4-4F3E-BCBF-58FA0B76C7D8}" type="pres">
      <dgm:prSet presAssocID="{1DC2A2FE-B51E-445C-BEDD-2C9B80FED318}" presName="linear" presStyleCnt="0">
        <dgm:presLayoutVars>
          <dgm:animLvl val="lvl"/>
          <dgm:resizeHandles val="exact"/>
        </dgm:presLayoutVars>
      </dgm:prSet>
      <dgm:spPr/>
    </dgm:pt>
    <dgm:pt modelId="{B8FBB95F-0A7E-4767-95A1-15805A8D38FC}" type="pres">
      <dgm:prSet presAssocID="{FF35851E-A734-4E14-99A2-D8DDA926E72A}" presName="parentText" presStyleLbl="node1" presStyleIdx="0" presStyleCnt="1" custScaleY="56638" custLinFactY="-76392" custLinFactNeighborX="807" custLinFactNeighborY="-100000">
        <dgm:presLayoutVars>
          <dgm:chMax val="0"/>
          <dgm:bulletEnabled val="1"/>
        </dgm:presLayoutVars>
      </dgm:prSet>
      <dgm:spPr/>
    </dgm:pt>
  </dgm:ptLst>
  <dgm:cxnLst>
    <dgm:cxn modelId="{A010074A-1461-4B63-8CDC-B7948D6546C0}" type="presOf" srcId="{1DC2A2FE-B51E-445C-BEDD-2C9B80FED318}" destId="{CD03E26C-D9A4-4F3E-BCBF-58FA0B76C7D8}" srcOrd="0" destOrd="0" presId="urn:microsoft.com/office/officeart/2005/8/layout/vList2"/>
    <dgm:cxn modelId="{16280D5A-E764-4FB3-80A0-29CE63DD96AD}" type="presOf" srcId="{FF35851E-A734-4E14-99A2-D8DDA926E72A}" destId="{B8FBB95F-0A7E-4767-95A1-15805A8D38FC}" srcOrd="0" destOrd="0" presId="urn:microsoft.com/office/officeart/2005/8/layout/vList2"/>
    <dgm:cxn modelId="{5D2A46A2-77EA-4594-9390-D3157427F3BB}" srcId="{1DC2A2FE-B51E-445C-BEDD-2C9B80FED318}" destId="{FF35851E-A734-4E14-99A2-D8DDA926E72A}" srcOrd="0" destOrd="0" parTransId="{90CDD144-9BE4-4FA0-BD4E-5290906BC387}" sibTransId="{DAC50E08-9C1C-49DB-B5BF-B02F5E3DE336}"/>
    <dgm:cxn modelId="{B7AB75AE-92D8-441A-9DBE-4DC5657186CF}" type="presParOf" srcId="{CD03E26C-D9A4-4F3E-BCBF-58FA0B76C7D8}" destId="{B8FBB95F-0A7E-4767-95A1-15805A8D38F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C2A2FE-B51E-445C-BEDD-2C9B80FED3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F35851E-A734-4E14-99A2-D8DDA926E72A}">
      <dgm:prSet phldrT="[Text]" custT="1"/>
      <dgm:spPr>
        <a:solidFill>
          <a:srgbClr val="DB5B70"/>
        </a:solidFill>
      </dgm:spPr>
      <dgm:t>
        <a:bodyPr/>
        <a:lstStyle/>
        <a:p>
          <a:r>
            <a:rPr lang="en-IN" sz="2000" dirty="0"/>
            <a:t>Responsive Design Principles</a:t>
          </a:r>
        </a:p>
      </dgm:t>
    </dgm:pt>
    <dgm:pt modelId="{90CDD144-9BE4-4FA0-BD4E-5290906BC387}" type="parTrans" cxnId="{5D2A46A2-77EA-4594-9390-D3157427F3BB}">
      <dgm:prSet/>
      <dgm:spPr/>
      <dgm:t>
        <a:bodyPr/>
        <a:lstStyle/>
        <a:p>
          <a:endParaRPr lang="en-IN"/>
        </a:p>
      </dgm:t>
    </dgm:pt>
    <dgm:pt modelId="{DAC50E08-9C1C-49DB-B5BF-B02F5E3DE336}" type="sibTrans" cxnId="{5D2A46A2-77EA-4594-9390-D3157427F3BB}">
      <dgm:prSet/>
      <dgm:spPr/>
      <dgm:t>
        <a:bodyPr/>
        <a:lstStyle/>
        <a:p>
          <a:endParaRPr lang="en-IN"/>
        </a:p>
      </dgm:t>
    </dgm:pt>
    <dgm:pt modelId="{CD03E26C-D9A4-4F3E-BCBF-58FA0B76C7D8}" type="pres">
      <dgm:prSet presAssocID="{1DC2A2FE-B51E-445C-BEDD-2C9B80FED318}" presName="linear" presStyleCnt="0">
        <dgm:presLayoutVars>
          <dgm:animLvl val="lvl"/>
          <dgm:resizeHandles val="exact"/>
        </dgm:presLayoutVars>
      </dgm:prSet>
      <dgm:spPr/>
    </dgm:pt>
    <dgm:pt modelId="{B8FBB95F-0A7E-4767-95A1-15805A8D38FC}" type="pres">
      <dgm:prSet presAssocID="{FF35851E-A734-4E14-99A2-D8DDA926E72A}" presName="parentText" presStyleLbl="node1" presStyleIdx="0" presStyleCnt="1" custScaleY="56638" custLinFactNeighborX="0" custLinFactNeighborY="7360">
        <dgm:presLayoutVars>
          <dgm:chMax val="0"/>
          <dgm:bulletEnabled val="1"/>
        </dgm:presLayoutVars>
      </dgm:prSet>
      <dgm:spPr/>
    </dgm:pt>
  </dgm:ptLst>
  <dgm:cxnLst>
    <dgm:cxn modelId="{A010074A-1461-4B63-8CDC-B7948D6546C0}" type="presOf" srcId="{1DC2A2FE-B51E-445C-BEDD-2C9B80FED318}" destId="{CD03E26C-D9A4-4F3E-BCBF-58FA0B76C7D8}" srcOrd="0" destOrd="0" presId="urn:microsoft.com/office/officeart/2005/8/layout/vList2"/>
    <dgm:cxn modelId="{16280D5A-E764-4FB3-80A0-29CE63DD96AD}" type="presOf" srcId="{FF35851E-A734-4E14-99A2-D8DDA926E72A}" destId="{B8FBB95F-0A7E-4767-95A1-15805A8D38FC}" srcOrd="0" destOrd="0" presId="urn:microsoft.com/office/officeart/2005/8/layout/vList2"/>
    <dgm:cxn modelId="{5D2A46A2-77EA-4594-9390-D3157427F3BB}" srcId="{1DC2A2FE-B51E-445C-BEDD-2C9B80FED318}" destId="{FF35851E-A734-4E14-99A2-D8DDA926E72A}" srcOrd="0" destOrd="0" parTransId="{90CDD144-9BE4-4FA0-BD4E-5290906BC387}" sibTransId="{DAC50E08-9C1C-49DB-B5BF-B02F5E3DE336}"/>
    <dgm:cxn modelId="{B7AB75AE-92D8-441A-9DBE-4DC5657186CF}" type="presParOf" srcId="{CD03E26C-D9A4-4F3E-BCBF-58FA0B76C7D8}" destId="{B8FBB95F-0A7E-4767-95A1-15805A8D38F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281963-B56E-4E1F-9DA6-B52D9F087D8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D6371A55-7756-4E8E-B806-E4AF15044AC5}">
      <dgm:prSet phldrT="[Text]"/>
      <dgm:spPr>
        <a:solidFill>
          <a:srgbClr val="DF62F0"/>
        </a:solidFill>
      </dgm:spPr>
      <dgm:t>
        <a:bodyPr/>
        <a:lstStyle/>
        <a:p>
          <a:r>
            <a:rPr lang="en-IN" dirty="0"/>
            <a:t>FRONTEND DEVELOPMENT</a:t>
          </a:r>
        </a:p>
      </dgm:t>
    </dgm:pt>
    <dgm:pt modelId="{9AA3FBF3-E97C-4A41-9085-F1435B24214F}" type="parTrans" cxnId="{9D6F6701-A60C-4A91-B593-31156B041477}">
      <dgm:prSet/>
      <dgm:spPr/>
      <dgm:t>
        <a:bodyPr/>
        <a:lstStyle/>
        <a:p>
          <a:endParaRPr lang="en-IN"/>
        </a:p>
      </dgm:t>
    </dgm:pt>
    <dgm:pt modelId="{A3B0CE79-0B44-45C9-A975-0B4EEB182CCF}" type="sibTrans" cxnId="{9D6F6701-A60C-4A91-B593-31156B041477}">
      <dgm:prSet/>
      <dgm:spPr/>
      <dgm:t>
        <a:bodyPr/>
        <a:lstStyle/>
        <a:p>
          <a:endParaRPr lang="en-IN"/>
        </a:p>
      </dgm:t>
    </dgm:pt>
    <dgm:pt modelId="{3CDCB39E-F428-42E1-AA60-69848D0035AB}">
      <dgm:prSet phldrT="[Text]">
        <dgm:style>
          <a:lnRef idx="2">
            <a:schemeClr val="dk1"/>
          </a:lnRef>
          <a:fillRef idx="1">
            <a:schemeClr val="lt1"/>
          </a:fillRef>
          <a:effectRef idx="0">
            <a:schemeClr val="dk1"/>
          </a:effectRef>
          <a:fontRef idx="minor">
            <a:schemeClr val="dk1"/>
          </a:fontRef>
        </dgm:style>
      </dgm:prSet>
      <dgm:spPr>
        <a:ln>
          <a:solidFill>
            <a:srgbClr val="DF62F0"/>
          </a:solidFill>
        </a:ln>
      </dgm:spPr>
      <dgm:t>
        <a:bodyPr/>
        <a:lstStyle/>
        <a:p>
          <a:endParaRPr lang="en-IN" dirty="0"/>
        </a:p>
      </dgm:t>
    </dgm:pt>
    <dgm:pt modelId="{2770753C-555E-4309-90F8-714103AE30A4}" type="parTrans" cxnId="{332D59EF-04C9-4CBC-A62B-387911F62935}">
      <dgm:prSet/>
      <dgm:spPr>
        <a:solidFill>
          <a:srgbClr val="F193A7"/>
        </a:solidFill>
      </dgm:spPr>
      <dgm:t>
        <a:bodyPr/>
        <a:lstStyle/>
        <a:p>
          <a:endParaRPr lang="en-IN"/>
        </a:p>
      </dgm:t>
    </dgm:pt>
    <dgm:pt modelId="{1194D9CA-DD90-4EE6-89F3-795FAED847FE}" type="sibTrans" cxnId="{332D59EF-04C9-4CBC-A62B-387911F62935}">
      <dgm:prSet/>
      <dgm:spPr/>
      <dgm:t>
        <a:bodyPr/>
        <a:lstStyle/>
        <a:p>
          <a:endParaRPr lang="en-IN"/>
        </a:p>
      </dgm:t>
    </dgm:pt>
    <dgm:pt modelId="{2DEEE575-3B72-400B-B161-D3658D38A920}">
      <dgm:prSet phldrT="[Text]">
        <dgm:style>
          <a:lnRef idx="2">
            <a:schemeClr val="dk1"/>
          </a:lnRef>
          <a:fillRef idx="1">
            <a:schemeClr val="lt1"/>
          </a:fillRef>
          <a:effectRef idx="0">
            <a:schemeClr val="dk1"/>
          </a:effectRef>
          <a:fontRef idx="minor">
            <a:schemeClr val="dk1"/>
          </a:fontRef>
        </dgm:style>
      </dgm:prSet>
      <dgm:spPr>
        <a:ln>
          <a:solidFill>
            <a:srgbClr val="DF62F0"/>
          </a:solidFill>
        </a:ln>
      </dgm:spPr>
      <dgm:t>
        <a:bodyPr/>
        <a:lstStyle/>
        <a:p>
          <a:endParaRPr lang="en-IN" dirty="0"/>
        </a:p>
      </dgm:t>
    </dgm:pt>
    <dgm:pt modelId="{8AB78A86-FF1C-43F6-8868-D03A85A7EF68}" type="parTrans" cxnId="{21F6D360-65C9-41EA-BA02-36A985FE7F9F}">
      <dgm:prSet/>
      <dgm:spPr>
        <a:solidFill>
          <a:srgbClr val="F193A7"/>
        </a:solidFill>
      </dgm:spPr>
      <dgm:t>
        <a:bodyPr/>
        <a:lstStyle/>
        <a:p>
          <a:endParaRPr lang="en-IN"/>
        </a:p>
      </dgm:t>
    </dgm:pt>
    <dgm:pt modelId="{A2B846FF-3810-4B04-8B93-49CAA68E6B47}" type="sibTrans" cxnId="{21F6D360-65C9-41EA-BA02-36A985FE7F9F}">
      <dgm:prSet/>
      <dgm:spPr/>
      <dgm:t>
        <a:bodyPr/>
        <a:lstStyle/>
        <a:p>
          <a:endParaRPr lang="en-IN"/>
        </a:p>
      </dgm:t>
    </dgm:pt>
    <dgm:pt modelId="{F60D29BC-59A1-4775-8E30-CAE824714909}">
      <dgm:prSet phldrT="[Text]">
        <dgm:style>
          <a:lnRef idx="2">
            <a:schemeClr val="accent1"/>
          </a:lnRef>
          <a:fillRef idx="1">
            <a:schemeClr val="lt1"/>
          </a:fillRef>
          <a:effectRef idx="0">
            <a:schemeClr val="accent1"/>
          </a:effectRef>
          <a:fontRef idx="minor">
            <a:schemeClr val="dk1"/>
          </a:fontRef>
        </dgm:style>
      </dgm:prSet>
      <dgm:spPr>
        <a:ln>
          <a:solidFill>
            <a:srgbClr val="DF62F0"/>
          </a:solidFill>
        </a:ln>
      </dgm:spPr>
      <dgm:t>
        <a:bodyPr/>
        <a:lstStyle/>
        <a:p>
          <a:endParaRPr lang="en-IN" dirty="0"/>
        </a:p>
      </dgm:t>
    </dgm:pt>
    <dgm:pt modelId="{1CBEE5E1-DE63-436A-840C-4F85BFA95AB9}" type="parTrans" cxnId="{0F1C2CE0-5E3C-4E8B-A63B-01BDF0887259}">
      <dgm:prSet/>
      <dgm:spPr>
        <a:solidFill>
          <a:srgbClr val="F193A7"/>
        </a:solidFill>
      </dgm:spPr>
      <dgm:t>
        <a:bodyPr/>
        <a:lstStyle/>
        <a:p>
          <a:endParaRPr lang="en-IN"/>
        </a:p>
      </dgm:t>
    </dgm:pt>
    <dgm:pt modelId="{E2886BE4-2D18-498F-8032-71CC1019F2EA}" type="sibTrans" cxnId="{0F1C2CE0-5E3C-4E8B-A63B-01BDF0887259}">
      <dgm:prSet/>
      <dgm:spPr/>
      <dgm:t>
        <a:bodyPr/>
        <a:lstStyle/>
        <a:p>
          <a:endParaRPr lang="en-IN"/>
        </a:p>
      </dgm:t>
    </dgm:pt>
    <dgm:pt modelId="{858205F1-AA08-411E-95A2-413870DCA301}" type="pres">
      <dgm:prSet presAssocID="{6E281963-B56E-4E1F-9DA6-B52D9F087D8C}" presName="cycle" presStyleCnt="0">
        <dgm:presLayoutVars>
          <dgm:chMax val="1"/>
          <dgm:dir/>
          <dgm:animLvl val="ctr"/>
          <dgm:resizeHandles val="exact"/>
        </dgm:presLayoutVars>
      </dgm:prSet>
      <dgm:spPr/>
    </dgm:pt>
    <dgm:pt modelId="{68AAFD2D-88CF-48A0-B1E0-8519B1A4D289}" type="pres">
      <dgm:prSet presAssocID="{D6371A55-7756-4E8E-B806-E4AF15044AC5}" presName="centerShape" presStyleLbl="node0" presStyleIdx="0" presStyleCnt="1"/>
      <dgm:spPr/>
    </dgm:pt>
    <dgm:pt modelId="{D771878D-3B95-462D-A6E6-6C9CA0C5236F}" type="pres">
      <dgm:prSet presAssocID="{1CBEE5E1-DE63-436A-840C-4F85BFA95AB9}" presName="parTrans" presStyleLbl="bgSibTrans2D1" presStyleIdx="0" presStyleCnt="3"/>
      <dgm:spPr/>
    </dgm:pt>
    <dgm:pt modelId="{13D7E64E-5B20-4B1E-8FF5-B91AA983264F}" type="pres">
      <dgm:prSet presAssocID="{F60D29BC-59A1-4775-8E30-CAE824714909}" presName="node" presStyleLbl="node1" presStyleIdx="0" presStyleCnt="3">
        <dgm:presLayoutVars>
          <dgm:bulletEnabled val="1"/>
        </dgm:presLayoutVars>
      </dgm:prSet>
      <dgm:spPr/>
    </dgm:pt>
    <dgm:pt modelId="{13C5707C-3671-4E8A-8851-6035CF90C52C}" type="pres">
      <dgm:prSet presAssocID="{2770753C-555E-4309-90F8-714103AE30A4}" presName="parTrans" presStyleLbl="bgSibTrans2D1" presStyleIdx="1" presStyleCnt="3"/>
      <dgm:spPr/>
    </dgm:pt>
    <dgm:pt modelId="{11657BA8-C9AB-4BAE-9F12-F999049B1231}" type="pres">
      <dgm:prSet presAssocID="{3CDCB39E-F428-42E1-AA60-69848D0035AB}" presName="node" presStyleLbl="node1" presStyleIdx="1" presStyleCnt="3">
        <dgm:presLayoutVars>
          <dgm:bulletEnabled val="1"/>
        </dgm:presLayoutVars>
      </dgm:prSet>
      <dgm:spPr/>
    </dgm:pt>
    <dgm:pt modelId="{7066F8BA-D9FC-4AF7-AFF4-E42194B88489}" type="pres">
      <dgm:prSet presAssocID="{8AB78A86-FF1C-43F6-8868-D03A85A7EF68}" presName="parTrans" presStyleLbl="bgSibTrans2D1" presStyleIdx="2" presStyleCnt="3"/>
      <dgm:spPr/>
    </dgm:pt>
    <dgm:pt modelId="{C12596AE-8810-495D-B0C2-7A57045E0F57}" type="pres">
      <dgm:prSet presAssocID="{2DEEE575-3B72-400B-B161-D3658D38A920}" presName="node" presStyleLbl="node1" presStyleIdx="2" presStyleCnt="3">
        <dgm:presLayoutVars>
          <dgm:bulletEnabled val="1"/>
        </dgm:presLayoutVars>
      </dgm:prSet>
      <dgm:spPr/>
    </dgm:pt>
  </dgm:ptLst>
  <dgm:cxnLst>
    <dgm:cxn modelId="{9D6F6701-A60C-4A91-B593-31156B041477}" srcId="{6E281963-B56E-4E1F-9DA6-B52D9F087D8C}" destId="{D6371A55-7756-4E8E-B806-E4AF15044AC5}" srcOrd="0" destOrd="0" parTransId="{9AA3FBF3-E97C-4A41-9085-F1435B24214F}" sibTransId="{A3B0CE79-0B44-45C9-A975-0B4EEB182CCF}"/>
    <dgm:cxn modelId="{A4984E05-C9CF-43D6-9035-4938CE9314B4}" type="presOf" srcId="{F60D29BC-59A1-4775-8E30-CAE824714909}" destId="{13D7E64E-5B20-4B1E-8FF5-B91AA983264F}" srcOrd="0" destOrd="0" presId="urn:microsoft.com/office/officeart/2005/8/layout/radial4"/>
    <dgm:cxn modelId="{234D112E-A608-4087-B098-9A754B4BAC58}" type="presOf" srcId="{8AB78A86-FF1C-43F6-8868-D03A85A7EF68}" destId="{7066F8BA-D9FC-4AF7-AFF4-E42194B88489}" srcOrd="0" destOrd="0" presId="urn:microsoft.com/office/officeart/2005/8/layout/radial4"/>
    <dgm:cxn modelId="{21F6D360-65C9-41EA-BA02-36A985FE7F9F}" srcId="{D6371A55-7756-4E8E-B806-E4AF15044AC5}" destId="{2DEEE575-3B72-400B-B161-D3658D38A920}" srcOrd="2" destOrd="0" parTransId="{8AB78A86-FF1C-43F6-8868-D03A85A7EF68}" sibTransId="{A2B846FF-3810-4B04-8B93-49CAA68E6B47}"/>
    <dgm:cxn modelId="{11CD9843-6F2E-43F5-AA09-9E9EAE6A41DD}" type="presOf" srcId="{3CDCB39E-F428-42E1-AA60-69848D0035AB}" destId="{11657BA8-C9AB-4BAE-9F12-F999049B1231}" srcOrd="0" destOrd="0" presId="urn:microsoft.com/office/officeart/2005/8/layout/radial4"/>
    <dgm:cxn modelId="{F1C9BE47-D267-4C51-88E6-A88574AE09E1}" type="presOf" srcId="{D6371A55-7756-4E8E-B806-E4AF15044AC5}" destId="{68AAFD2D-88CF-48A0-B1E0-8519B1A4D289}" srcOrd="0" destOrd="0" presId="urn:microsoft.com/office/officeart/2005/8/layout/radial4"/>
    <dgm:cxn modelId="{9E382774-94ED-48A2-B215-A8C8D851513B}" type="presOf" srcId="{2DEEE575-3B72-400B-B161-D3658D38A920}" destId="{C12596AE-8810-495D-B0C2-7A57045E0F57}" srcOrd="0" destOrd="0" presId="urn:microsoft.com/office/officeart/2005/8/layout/radial4"/>
    <dgm:cxn modelId="{3AAFB28C-5E1F-4B68-BCF6-0BD93B128AA8}" type="presOf" srcId="{6E281963-B56E-4E1F-9DA6-B52D9F087D8C}" destId="{858205F1-AA08-411E-95A2-413870DCA301}" srcOrd="0" destOrd="0" presId="urn:microsoft.com/office/officeart/2005/8/layout/radial4"/>
    <dgm:cxn modelId="{0F1C2CE0-5E3C-4E8B-A63B-01BDF0887259}" srcId="{D6371A55-7756-4E8E-B806-E4AF15044AC5}" destId="{F60D29BC-59A1-4775-8E30-CAE824714909}" srcOrd="0" destOrd="0" parTransId="{1CBEE5E1-DE63-436A-840C-4F85BFA95AB9}" sibTransId="{E2886BE4-2D18-498F-8032-71CC1019F2EA}"/>
    <dgm:cxn modelId="{D7007FEB-44A2-4EB4-A3CF-57C856A805A5}" type="presOf" srcId="{2770753C-555E-4309-90F8-714103AE30A4}" destId="{13C5707C-3671-4E8A-8851-6035CF90C52C}" srcOrd="0" destOrd="0" presId="urn:microsoft.com/office/officeart/2005/8/layout/radial4"/>
    <dgm:cxn modelId="{332D59EF-04C9-4CBC-A62B-387911F62935}" srcId="{D6371A55-7756-4E8E-B806-E4AF15044AC5}" destId="{3CDCB39E-F428-42E1-AA60-69848D0035AB}" srcOrd="1" destOrd="0" parTransId="{2770753C-555E-4309-90F8-714103AE30A4}" sibTransId="{1194D9CA-DD90-4EE6-89F3-795FAED847FE}"/>
    <dgm:cxn modelId="{C08F77FB-2D5C-47AF-AADC-04A813968E8E}" type="presOf" srcId="{1CBEE5E1-DE63-436A-840C-4F85BFA95AB9}" destId="{D771878D-3B95-462D-A6E6-6C9CA0C5236F}" srcOrd="0" destOrd="0" presId="urn:microsoft.com/office/officeart/2005/8/layout/radial4"/>
    <dgm:cxn modelId="{EEAA3BBB-190A-4661-A509-980CA589821F}" type="presParOf" srcId="{858205F1-AA08-411E-95A2-413870DCA301}" destId="{68AAFD2D-88CF-48A0-B1E0-8519B1A4D289}" srcOrd="0" destOrd="0" presId="urn:microsoft.com/office/officeart/2005/8/layout/radial4"/>
    <dgm:cxn modelId="{8DDBB1DA-74AF-4107-A4E5-92EF6A95DDFC}" type="presParOf" srcId="{858205F1-AA08-411E-95A2-413870DCA301}" destId="{D771878D-3B95-462D-A6E6-6C9CA0C5236F}" srcOrd="1" destOrd="0" presId="urn:microsoft.com/office/officeart/2005/8/layout/radial4"/>
    <dgm:cxn modelId="{B66B85E1-9C7C-4AA5-99C0-8AE2B218B7AA}" type="presParOf" srcId="{858205F1-AA08-411E-95A2-413870DCA301}" destId="{13D7E64E-5B20-4B1E-8FF5-B91AA983264F}" srcOrd="2" destOrd="0" presId="urn:microsoft.com/office/officeart/2005/8/layout/radial4"/>
    <dgm:cxn modelId="{342CD98E-1DC5-4B20-8231-29BBF7CB40DF}" type="presParOf" srcId="{858205F1-AA08-411E-95A2-413870DCA301}" destId="{13C5707C-3671-4E8A-8851-6035CF90C52C}" srcOrd="3" destOrd="0" presId="urn:microsoft.com/office/officeart/2005/8/layout/radial4"/>
    <dgm:cxn modelId="{CF33FC55-FF80-4B16-B316-E4791E4D9E13}" type="presParOf" srcId="{858205F1-AA08-411E-95A2-413870DCA301}" destId="{11657BA8-C9AB-4BAE-9F12-F999049B1231}" srcOrd="4" destOrd="0" presId="urn:microsoft.com/office/officeart/2005/8/layout/radial4"/>
    <dgm:cxn modelId="{E355E895-003C-4879-B66E-ACC9967F6E32}" type="presParOf" srcId="{858205F1-AA08-411E-95A2-413870DCA301}" destId="{7066F8BA-D9FC-4AF7-AFF4-E42194B88489}" srcOrd="5" destOrd="0" presId="urn:microsoft.com/office/officeart/2005/8/layout/radial4"/>
    <dgm:cxn modelId="{2B6D32CA-4E3E-4814-B478-932CE633ACD2}" type="presParOf" srcId="{858205F1-AA08-411E-95A2-413870DCA301}" destId="{C12596AE-8810-495D-B0C2-7A57045E0F57}"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dgm:spPr/>
      <dgm:t>
        <a:bodyPr/>
        <a:lstStyle/>
        <a:p>
          <a:r>
            <a:rPr lang="en-US" dirty="0">
              <a:solidFill>
                <a:schemeClr val="tx1">
                  <a:lumMod val="50000"/>
                  <a:lumOff val="50000"/>
                </a:schemeClr>
              </a:solidFill>
            </a:rPr>
            <a:t>HTML is a markup language that web developers use to structure and describe the content of a webpage (not a programming language)</a:t>
          </a:r>
          <a:endParaRPr lang="en-IN" dirty="0">
            <a:solidFill>
              <a:schemeClr val="tx1">
                <a:lumMod val="50000"/>
                <a:lumOff val="50000"/>
              </a:schemeClr>
            </a:solidFill>
          </a:endParaRP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dgm:spPr/>
      <dgm:t>
        <a:bodyPr/>
        <a:lstStyle/>
        <a:p>
          <a:r>
            <a:rPr lang="en-US" dirty="0">
              <a:solidFill>
                <a:schemeClr val="tx1">
                  <a:lumMod val="50000"/>
                  <a:lumOff val="50000"/>
                </a:schemeClr>
              </a:solidFill>
            </a:rPr>
            <a:t>HTML consists of elements that describe different types of content: </a:t>
          </a:r>
          <a:r>
            <a:rPr lang="en-IN" dirty="0">
              <a:solidFill>
                <a:schemeClr val="tx1">
                  <a:lumMod val="50000"/>
                  <a:lumOff val="50000"/>
                </a:schemeClr>
              </a:solidFill>
            </a:rPr>
            <a:t>paragraphs, links, headings, images, video, etc.</a:t>
          </a: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E9794A-0424-4A44-ACB6-25E61ACE00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12D1B653-A17A-4BCF-BABC-A2FAD1602BBF}">
      <dgm:prSet phldrT="[Text]"/>
      <dgm:spPr/>
      <dgm:t>
        <a:bodyPr/>
        <a:lstStyle/>
        <a:p>
          <a:r>
            <a:rPr lang="en-IN" dirty="0">
              <a:solidFill>
                <a:schemeClr val="tx1">
                  <a:lumMod val="50000"/>
                  <a:lumOff val="50000"/>
                </a:schemeClr>
              </a:solidFill>
            </a:rPr>
            <a:t>Web browsers understand HTML and render HTML code as websites</a:t>
          </a:r>
        </a:p>
      </dgm:t>
    </dgm:pt>
    <dgm:pt modelId="{56F1D96C-D452-4194-B12C-4F7EFD75421D}" type="parTrans" cxnId="{262B3FCA-5805-4FDB-A9DC-302D386E9528}">
      <dgm:prSet/>
      <dgm:spPr/>
      <dgm:t>
        <a:bodyPr/>
        <a:lstStyle/>
        <a:p>
          <a:endParaRPr lang="en-IN"/>
        </a:p>
      </dgm:t>
    </dgm:pt>
    <dgm:pt modelId="{2A0A1CEC-CF41-4057-9A38-BE12C9DAA806}" type="sibTrans" cxnId="{262B3FCA-5805-4FDB-A9DC-302D386E9528}">
      <dgm:prSet/>
      <dgm:spPr/>
      <dgm:t>
        <a:bodyPr/>
        <a:lstStyle/>
        <a:p>
          <a:endParaRPr lang="en-IN"/>
        </a:p>
      </dgm:t>
    </dgm:pt>
    <dgm:pt modelId="{AAF00745-F5E0-4953-8ABF-06CBB9791FAE}" type="pres">
      <dgm:prSet presAssocID="{1DE9794A-0424-4A44-ACB6-25E61ACE00AE}" presName="vert0" presStyleCnt="0">
        <dgm:presLayoutVars>
          <dgm:dir/>
          <dgm:animOne val="branch"/>
          <dgm:animLvl val="lvl"/>
        </dgm:presLayoutVars>
      </dgm:prSet>
      <dgm:spPr/>
    </dgm:pt>
    <dgm:pt modelId="{34A10C6E-F132-43C3-BA39-109B5307D31B}" type="pres">
      <dgm:prSet presAssocID="{12D1B653-A17A-4BCF-BABC-A2FAD1602BBF}" presName="thickLine" presStyleLbl="alignNode1" presStyleIdx="0" presStyleCnt="1"/>
      <dgm:spPr/>
    </dgm:pt>
    <dgm:pt modelId="{D48BF8A4-DE89-4AAC-8B53-C0DD29283C12}" type="pres">
      <dgm:prSet presAssocID="{12D1B653-A17A-4BCF-BABC-A2FAD1602BBF}" presName="horz1" presStyleCnt="0"/>
      <dgm:spPr/>
    </dgm:pt>
    <dgm:pt modelId="{658175A2-D0BF-4306-956F-444A07863F17}" type="pres">
      <dgm:prSet presAssocID="{12D1B653-A17A-4BCF-BABC-A2FAD1602BBF}" presName="tx1" presStyleLbl="revTx" presStyleIdx="0" presStyleCnt="1"/>
      <dgm:spPr/>
    </dgm:pt>
    <dgm:pt modelId="{7BCEA378-12A8-4F4E-9FA0-53D3AAEF1D75}" type="pres">
      <dgm:prSet presAssocID="{12D1B653-A17A-4BCF-BABC-A2FAD1602BBF}" presName="vert1" presStyleCnt="0"/>
      <dgm:spPr/>
    </dgm:pt>
  </dgm:ptLst>
  <dgm:cxnLst>
    <dgm:cxn modelId="{7C647241-F00B-4A34-BFBA-554D2AD8CFDF}" type="presOf" srcId="{12D1B653-A17A-4BCF-BABC-A2FAD1602BBF}" destId="{658175A2-D0BF-4306-956F-444A07863F17}" srcOrd="0" destOrd="0" presId="urn:microsoft.com/office/officeart/2008/layout/LinedList"/>
    <dgm:cxn modelId="{262B3FCA-5805-4FDB-A9DC-302D386E9528}" srcId="{1DE9794A-0424-4A44-ACB6-25E61ACE00AE}" destId="{12D1B653-A17A-4BCF-BABC-A2FAD1602BBF}" srcOrd="0" destOrd="0" parTransId="{56F1D96C-D452-4194-B12C-4F7EFD75421D}" sibTransId="{2A0A1CEC-CF41-4057-9A38-BE12C9DAA806}"/>
    <dgm:cxn modelId="{69432AEA-F3EE-480A-912D-660A04AB2E92}" type="presOf" srcId="{1DE9794A-0424-4A44-ACB6-25E61ACE00AE}" destId="{AAF00745-F5E0-4953-8ABF-06CBB9791FAE}" srcOrd="0" destOrd="0" presId="urn:microsoft.com/office/officeart/2008/layout/LinedList"/>
    <dgm:cxn modelId="{9CDCEBB1-54F0-4354-86B9-344D8284B0F5}" type="presParOf" srcId="{AAF00745-F5E0-4953-8ABF-06CBB9791FAE}" destId="{34A10C6E-F132-43C3-BA39-109B5307D31B}" srcOrd="0" destOrd="0" presId="urn:microsoft.com/office/officeart/2008/layout/LinedList"/>
    <dgm:cxn modelId="{5C8D9FB4-C452-4280-A163-75D663B2A808}" type="presParOf" srcId="{AAF00745-F5E0-4953-8ABF-06CBB9791FAE}" destId="{D48BF8A4-DE89-4AAC-8B53-C0DD29283C12}" srcOrd="1" destOrd="0" presId="urn:microsoft.com/office/officeart/2008/layout/LinedList"/>
    <dgm:cxn modelId="{A1D57290-C253-41FB-A251-8A32D4C127BA}" type="presParOf" srcId="{D48BF8A4-DE89-4AAC-8B53-C0DD29283C12}" destId="{658175A2-D0BF-4306-956F-444A07863F17}" srcOrd="0" destOrd="0" presId="urn:microsoft.com/office/officeart/2008/layout/LinedList"/>
    <dgm:cxn modelId="{A2E800CC-33EB-4F1C-BDFB-092CBFF25AAE}" type="presParOf" srcId="{D48BF8A4-DE89-4AAC-8B53-C0DD29283C12}" destId="{7BCEA378-12A8-4F4E-9FA0-53D3AAEF1D75}"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8E0D4E-0193-48CC-8AAC-39B47F1A193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CB9F064-D0F7-47CF-A80D-5756B677D809}">
      <dgm:prSet phldrT="[Text]" custT="1"/>
      <dgm:spPr/>
      <dgm:t>
        <a:bodyPr/>
        <a:lstStyle/>
        <a:p>
          <a:r>
            <a:rPr lang="en-US" sz="3200" dirty="0"/>
            <a:t>THE TRIBUTE PAGE</a:t>
          </a:r>
          <a:endParaRPr lang="en-IN" sz="3200" dirty="0"/>
        </a:p>
      </dgm:t>
    </dgm:pt>
    <dgm:pt modelId="{5F2615D8-27EE-4B17-8B0E-3A2F9AF6FD65}" type="parTrans" cxnId="{FE8B7834-9C22-43BB-930B-BE4843EFB952}">
      <dgm:prSet/>
      <dgm:spPr/>
      <dgm:t>
        <a:bodyPr/>
        <a:lstStyle/>
        <a:p>
          <a:endParaRPr lang="en-IN"/>
        </a:p>
      </dgm:t>
    </dgm:pt>
    <dgm:pt modelId="{9B921431-6008-4E42-A77D-7B501AE00D6D}" type="sibTrans" cxnId="{FE8B7834-9C22-43BB-930B-BE4843EFB952}">
      <dgm:prSet/>
      <dgm:spPr/>
      <dgm:t>
        <a:bodyPr/>
        <a:lstStyle/>
        <a:p>
          <a:endParaRPr lang="en-IN"/>
        </a:p>
      </dgm:t>
    </dgm:pt>
    <dgm:pt modelId="{432B5A82-CC1F-4C93-8FBF-F4098CA9F925}">
      <dgm:prSet phldrT="[Text]"/>
      <dgm:spPr/>
      <dgm:t>
        <a:bodyPr/>
        <a:lstStyle/>
        <a:p>
          <a:pPr>
            <a:buFontTx/>
            <a:buNone/>
          </a:pPr>
          <a:r>
            <a:rPr lang="en-US" sz="2600" b="0" i="0" dirty="0"/>
            <a:t>You must include the following parts in your completed project:</a:t>
          </a:r>
          <a:endParaRPr lang="en-IN" sz="2600" dirty="0"/>
        </a:p>
      </dgm:t>
    </dgm:pt>
    <dgm:pt modelId="{F74082A9-FFBA-46F8-8828-704FBA306BFD}" type="parTrans" cxnId="{D652A608-4BB1-4A81-9BEE-CA5F2C988A39}">
      <dgm:prSet/>
      <dgm:spPr/>
      <dgm:t>
        <a:bodyPr/>
        <a:lstStyle/>
        <a:p>
          <a:endParaRPr lang="en-IN"/>
        </a:p>
      </dgm:t>
    </dgm:pt>
    <dgm:pt modelId="{0B0E9691-3936-4AC5-9BA6-7FFE28FE263A}" type="sibTrans" cxnId="{D652A608-4BB1-4A81-9BEE-CA5F2C988A39}">
      <dgm:prSet/>
      <dgm:spPr/>
      <dgm:t>
        <a:bodyPr/>
        <a:lstStyle/>
        <a:p>
          <a:endParaRPr lang="en-IN"/>
        </a:p>
      </dgm:t>
    </dgm:pt>
    <dgm:pt modelId="{8A5673B1-797B-4426-BDFC-512AC64321AC}">
      <dgm:prSet custT="1"/>
      <dgm:spPr/>
      <dgm:t>
        <a:bodyPr/>
        <a:lstStyle/>
        <a:p>
          <a:pPr>
            <a:buFont typeface="Arial" panose="020B0604020202020204" pitchFamily="34" charset="0"/>
            <a:buChar char="•"/>
          </a:pPr>
          <a:r>
            <a:rPr lang="en-US" sz="2000" dirty="0"/>
            <a:t>You must include a title or heading on the tribute page.</a:t>
          </a:r>
        </a:p>
      </dgm:t>
    </dgm:pt>
    <dgm:pt modelId="{55C748E7-F194-4088-A9F5-3344E6ED4232}" type="parTrans" cxnId="{7711B65B-CE8D-4548-9809-DBA8F9A3DD3B}">
      <dgm:prSet/>
      <dgm:spPr/>
      <dgm:t>
        <a:bodyPr/>
        <a:lstStyle/>
        <a:p>
          <a:endParaRPr lang="en-IN"/>
        </a:p>
      </dgm:t>
    </dgm:pt>
    <dgm:pt modelId="{47FFFCA9-0A21-46A9-B043-A3C0DCAA78AF}" type="sibTrans" cxnId="{7711B65B-CE8D-4548-9809-DBA8F9A3DD3B}">
      <dgm:prSet/>
      <dgm:spPr/>
      <dgm:t>
        <a:bodyPr/>
        <a:lstStyle/>
        <a:p>
          <a:endParaRPr lang="en-IN"/>
        </a:p>
      </dgm:t>
    </dgm:pt>
    <dgm:pt modelId="{9F0BBE01-E236-41BD-AB0B-829DB0BC0398}">
      <dgm:prSet custT="1"/>
      <dgm:spPr/>
      <dgm:t>
        <a:bodyPr/>
        <a:lstStyle/>
        <a:p>
          <a:pPr>
            <a:buFont typeface="Arial" panose="020B0604020202020204" pitchFamily="34" charset="0"/>
            <a:buChar char="•"/>
          </a:pPr>
          <a:r>
            <a:rPr lang="en-US" sz="2000" dirty="0"/>
            <a:t>You should include an image on the tribute page.</a:t>
          </a:r>
        </a:p>
      </dgm:t>
    </dgm:pt>
    <dgm:pt modelId="{50F522B7-A50C-42AE-9C8D-91230FD2AC80}" type="parTrans" cxnId="{29B34F75-F8FF-45C9-8870-42770E948530}">
      <dgm:prSet/>
      <dgm:spPr/>
      <dgm:t>
        <a:bodyPr/>
        <a:lstStyle/>
        <a:p>
          <a:endParaRPr lang="en-IN"/>
        </a:p>
      </dgm:t>
    </dgm:pt>
    <dgm:pt modelId="{D92E4448-5CDB-4A4B-B56A-8E8FD1EA19D0}" type="sibTrans" cxnId="{29B34F75-F8FF-45C9-8870-42770E948530}">
      <dgm:prSet/>
      <dgm:spPr/>
      <dgm:t>
        <a:bodyPr/>
        <a:lstStyle/>
        <a:p>
          <a:endParaRPr lang="en-IN"/>
        </a:p>
      </dgm:t>
    </dgm:pt>
    <dgm:pt modelId="{6B1D894E-F2CD-496A-A585-322EE62F147B}">
      <dgm:prSet custT="1"/>
      <dgm:spPr/>
      <dgm:t>
        <a:bodyPr/>
        <a:lstStyle/>
        <a:p>
          <a:pPr>
            <a:buFont typeface="Arial" panose="020B0604020202020204" pitchFamily="34" charset="0"/>
            <a:buChar char="•"/>
          </a:pPr>
          <a:r>
            <a:rPr lang="en-US" sz="2000" dirty="0"/>
            <a:t>You included image must have a caption.</a:t>
          </a:r>
        </a:p>
      </dgm:t>
    </dgm:pt>
    <dgm:pt modelId="{8E06D616-1EAD-4E38-891E-75E34BED7646}" type="parTrans" cxnId="{597335B6-EECC-4894-9A5F-35DEA3D790E5}">
      <dgm:prSet/>
      <dgm:spPr/>
      <dgm:t>
        <a:bodyPr/>
        <a:lstStyle/>
        <a:p>
          <a:endParaRPr lang="en-IN"/>
        </a:p>
      </dgm:t>
    </dgm:pt>
    <dgm:pt modelId="{FA58E841-4948-4114-B047-ACAE37B09B64}" type="sibTrans" cxnId="{597335B6-EECC-4894-9A5F-35DEA3D790E5}">
      <dgm:prSet/>
      <dgm:spPr/>
      <dgm:t>
        <a:bodyPr/>
        <a:lstStyle/>
        <a:p>
          <a:endParaRPr lang="en-IN"/>
        </a:p>
      </dgm:t>
    </dgm:pt>
    <dgm:pt modelId="{5317D839-BEF9-4622-9D94-C54A5A661688}">
      <dgm:prSet custT="1"/>
      <dgm:spPr/>
      <dgm:t>
        <a:bodyPr/>
        <a:lstStyle/>
        <a:p>
          <a:pPr>
            <a:buFont typeface="Arial" panose="020B0604020202020204" pitchFamily="34" charset="0"/>
            <a:buChar char="•"/>
          </a:pPr>
          <a:r>
            <a:rPr lang="en-US" sz="2000" dirty="0"/>
            <a:t>You should include a timeline of the life of the tribute in the form of a list</a:t>
          </a:r>
        </a:p>
      </dgm:t>
    </dgm:pt>
    <dgm:pt modelId="{239E7B8F-7C24-46B0-B1F2-C6C5115CDAF0}" type="parTrans" cxnId="{76A0B301-4B0E-45AF-8BF1-77C20C057EB9}">
      <dgm:prSet/>
      <dgm:spPr/>
      <dgm:t>
        <a:bodyPr/>
        <a:lstStyle/>
        <a:p>
          <a:endParaRPr lang="en-IN"/>
        </a:p>
      </dgm:t>
    </dgm:pt>
    <dgm:pt modelId="{EC56D833-853E-43FA-BD09-266F26C23596}" type="sibTrans" cxnId="{76A0B301-4B0E-45AF-8BF1-77C20C057EB9}">
      <dgm:prSet/>
      <dgm:spPr/>
      <dgm:t>
        <a:bodyPr/>
        <a:lstStyle/>
        <a:p>
          <a:endParaRPr lang="en-IN"/>
        </a:p>
      </dgm:t>
    </dgm:pt>
    <dgm:pt modelId="{A5E35569-EB51-4FE5-BF07-9ABFF04ECEB6}" type="pres">
      <dgm:prSet presAssocID="{098E0D4E-0193-48CC-8AAC-39B47F1A193F}" presName="linear" presStyleCnt="0">
        <dgm:presLayoutVars>
          <dgm:dir/>
          <dgm:animLvl val="lvl"/>
          <dgm:resizeHandles val="exact"/>
        </dgm:presLayoutVars>
      </dgm:prSet>
      <dgm:spPr/>
    </dgm:pt>
    <dgm:pt modelId="{6E054A90-08E5-424D-BFA5-EF3F3EBC1B24}" type="pres">
      <dgm:prSet presAssocID="{DCB9F064-D0F7-47CF-A80D-5756B677D809}" presName="parentLin" presStyleCnt="0"/>
      <dgm:spPr/>
    </dgm:pt>
    <dgm:pt modelId="{02A90C9C-707E-4CBE-9915-CEA72B997169}" type="pres">
      <dgm:prSet presAssocID="{DCB9F064-D0F7-47CF-A80D-5756B677D809}" presName="parentLeftMargin" presStyleLbl="node1" presStyleIdx="0" presStyleCnt="1"/>
      <dgm:spPr/>
    </dgm:pt>
    <dgm:pt modelId="{7BBBB68F-7E04-4671-A172-4F50EA892203}" type="pres">
      <dgm:prSet presAssocID="{DCB9F064-D0F7-47CF-A80D-5756B677D809}" presName="parentText" presStyleLbl="node1" presStyleIdx="0" presStyleCnt="1" custScaleY="57828">
        <dgm:presLayoutVars>
          <dgm:chMax val="0"/>
          <dgm:bulletEnabled val="1"/>
        </dgm:presLayoutVars>
      </dgm:prSet>
      <dgm:spPr/>
    </dgm:pt>
    <dgm:pt modelId="{02BE97CA-639B-44F5-900C-7DFDBFB8400A}" type="pres">
      <dgm:prSet presAssocID="{DCB9F064-D0F7-47CF-A80D-5756B677D809}" presName="negativeSpace" presStyleCnt="0"/>
      <dgm:spPr/>
    </dgm:pt>
    <dgm:pt modelId="{65389386-2C59-4FED-8643-AF85F1C2BE0F}" type="pres">
      <dgm:prSet presAssocID="{DCB9F064-D0F7-47CF-A80D-5756B677D809}" presName="childText" presStyleLbl="conFgAcc1" presStyleIdx="0" presStyleCnt="1">
        <dgm:presLayoutVars>
          <dgm:bulletEnabled val="1"/>
        </dgm:presLayoutVars>
      </dgm:prSet>
      <dgm:spPr/>
    </dgm:pt>
  </dgm:ptLst>
  <dgm:cxnLst>
    <dgm:cxn modelId="{76A0B301-4B0E-45AF-8BF1-77C20C057EB9}" srcId="{DCB9F064-D0F7-47CF-A80D-5756B677D809}" destId="{5317D839-BEF9-4622-9D94-C54A5A661688}" srcOrd="4" destOrd="0" parTransId="{239E7B8F-7C24-46B0-B1F2-C6C5115CDAF0}" sibTransId="{EC56D833-853E-43FA-BD09-266F26C23596}"/>
    <dgm:cxn modelId="{4E248706-C868-447C-B3D4-7A402B1FD729}" type="presOf" srcId="{8A5673B1-797B-4426-BDFC-512AC64321AC}" destId="{65389386-2C59-4FED-8643-AF85F1C2BE0F}" srcOrd="0" destOrd="1" presId="urn:microsoft.com/office/officeart/2005/8/layout/list1"/>
    <dgm:cxn modelId="{D652A608-4BB1-4A81-9BEE-CA5F2C988A39}" srcId="{DCB9F064-D0F7-47CF-A80D-5756B677D809}" destId="{432B5A82-CC1F-4C93-8FBF-F4098CA9F925}" srcOrd="0" destOrd="0" parTransId="{F74082A9-FFBA-46F8-8828-704FBA306BFD}" sibTransId="{0B0E9691-3936-4AC5-9BA6-7FFE28FE263A}"/>
    <dgm:cxn modelId="{792BD012-EB38-4A70-BD22-534F5EC436A6}" type="presOf" srcId="{DCB9F064-D0F7-47CF-A80D-5756B677D809}" destId="{7BBBB68F-7E04-4671-A172-4F50EA892203}" srcOrd="1" destOrd="0" presId="urn:microsoft.com/office/officeart/2005/8/layout/list1"/>
    <dgm:cxn modelId="{2DB50C13-878C-4D83-88D0-44655353D6BD}" type="presOf" srcId="{098E0D4E-0193-48CC-8AAC-39B47F1A193F}" destId="{A5E35569-EB51-4FE5-BF07-9ABFF04ECEB6}" srcOrd="0" destOrd="0" presId="urn:microsoft.com/office/officeart/2005/8/layout/list1"/>
    <dgm:cxn modelId="{FE8B7834-9C22-43BB-930B-BE4843EFB952}" srcId="{098E0D4E-0193-48CC-8AAC-39B47F1A193F}" destId="{DCB9F064-D0F7-47CF-A80D-5756B677D809}" srcOrd="0" destOrd="0" parTransId="{5F2615D8-27EE-4B17-8B0E-3A2F9AF6FD65}" sibTransId="{9B921431-6008-4E42-A77D-7B501AE00D6D}"/>
    <dgm:cxn modelId="{AFCF153C-D969-46E9-9C4B-8677119BDF27}" type="presOf" srcId="{DCB9F064-D0F7-47CF-A80D-5756B677D809}" destId="{02A90C9C-707E-4CBE-9915-CEA72B997169}" srcOrd="0" destOrd="0" presId="urn:microsoft.com/office/officeart/2005/8/layout/list1"/>
    <dgm:cxn modelId="{7711B65B-CE8D-4548-9809-DBA8F9A3DD3B}" srcId="{DCB9F064-D0F7-47CF-A80D-5756B677D809}" destId="{8A5673B1-797B-4426-BDFC-512AC64321AC}" srcOrd="1" destOrd="0" parTransId="{55C748E7-F194-4088-A9F5-3344E6ED4232}" sibTransId="{47FFFCA9-0A21-46A9-B043-A3C0DCAA78AF}"/>
    <dgm:cxn modelId="{7CF1C774-9584-4B79-9F1A-61E02FBC7975}" type="presOf" srcId="{9F0BBE01-E236-41BD-AB0B-829DB0BC0398}" destId="{65389386-2C59-4FED-8643-AF85F1C2BE0F}" srcOrd="0" destOrd="2" presId="urn:microsoft.com/office/officeart/2005/8/layout/list1"/>
    <dgm:cxn modelId="{29B34F75-F8FF-45C9-8870-42770E948530}" srcId="{DCB9F064-D0F7-47CF-A80D-5756B677D809}" destId="{9F0BBE01-E236-41BD-AB0B-829DB0BC0398}" srcOrd="2" destOrd="0" parTransId="{50F522B7-A50C-42AE-9C8D-91230FD2AC80}" sibTransId="{D92E4448-5CDB-4A4B-B56A-8E8FD1EA19D0}"/>
    <dgm:cxn modelId="{C6229682-74D0-4D81-A816-ABD1BA469198}" type="presOf" srcId="{5317D839-BEF9-4622-9D94-C54A5A661688}" destId="{65389386-2C59-4FED-8643-AF85F1C2BE0F}" srcOrd="0" destOrd="4" presId="urn:microsoft.com/office/officeart/2005/8/layout/list1"/>
    <dgm:cxn modelId="{14B7C3B1-D5BD-4A92-BC47-6C891236B10B}" type="presOf" srcId="{432B5A82-CC1F-4C93-8FBF-F4098CA9F925}" destId="{65389386-2C59-4FED-8643-AF85F1C2BE0F}" srcOrd="0" destOrd="0" presId="urn:microsoft.com/office/officeart/2005/8/layout/list1"/>
    <dgm:cxn modelId="{597335B6-EECC-4894-9A5F-35DEA3D790E5}" srcId="{DCB9F064-D0F7-47CF-A80D-5756B677D809}" destId="{6B1D894E-F2CD-496A-A585-322EE62F147B}" srcOrd="3" destOrd="0" parTransId="{8E06D616-1EAD-4E38-891E-75E34BED7646}" sibTransId="{FA58E841-4948-4114-B047-ACAE37B09B64}"/>
    <dgm:cxn modelId="{14889BF2-0277-480C-A562-340CD57BDCF6}" type="presOf" srcId="{6B1D894E-F2CD-496A-A585-322EE62F147B}" destId="{65389386-2C59-4FED-8643-AF85F1C2BE0F}" srcOrd="0" destOrd="3" presId="urn:microsoft.com/office/officeart/2005/8/layout/list1"/>
    <dgm:cxn modelId="{53E528F0-3813-4D43-A2A7-1952F2C9AB76}" type="presParOf" srcId="{A5E35569-EB51-4FE5-BF07-9ABFF04ECEB6}" destId="{6E054A90-08E5-424D-BFA5-EF3F3EBC1B24}" srcOrd="0" destOrd="0" presId="urn:microsoft.com/office/officeart/2005/8/layout/list1"/>
    <dgm:cxn modelId="{C3D94DC5-4CCF-428C-BEB0-708B52CC1105}" type="presParOf" srcId="{6E054A90-08E5-424D-BFA5-EF3F3EBC1B24}" destId="{02A90C9C-707E-4CBE-9915-CEA72B997169}" srcOrd="0" destOrd="0" presId="urn:microsoft.com/office/officeart/2005/8/layout/list1"/>
    <dgm:cxn modelId="{6C585CB0-7C52-4E96-A595-C95586198259}" type="presParOf" srcId="{6E054A90-08E5-424D-BFA5-EF3F3EBC1B24}" destId="{7BBBB68F-7E04-4671-A172-4F50EA892203}" srcOrd="1" destOrd="0" presId="urn:microsoft.com/office/officeart/2005/8/layout/list1"/>
    <dgm:cxn modelId="{62CF8570-B61B-4B0C-A01C-A88DAE736A80}" type="presParOf" srcId="{A5E35569-EB51-4FE5-BF07-9ABFF04ECEB6}" destId="{02BE97CA-639B-44F5-900C-7DFDBFB8400A}" srcOrd="1" destOrd="0" presId="urn:microsoft.com/office/officeart/2005/8/layout/list1"/>
    <dgm:cxn modelId="{F5A04478-73F5-403F-AA3D-50C206DA05CD}" type="presParOf" srcId="{A5E35569-EB51-4FE5-BF07-9ABFF04ECEB6}" destId="{65389386-2C59-4FED-8643-AF85F1C2BE0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BE6C9-685D-4EE0-9717-9C3D5916328C}">
      <dsp:nvSpPr>
        <dsp:cNvPr id="0" name=""/>
        <dsp:cNvSpPr/>
      </dsp:nvSpPr>
      <dsp:spPr>
        <a:xfrm>
          <a:off x="0" y="8007"/>
          <a:ext cx="5704137" cy="692640"/>
        </a:xfrm>
        <a:prstGeom prst="round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High-Level Overview of Web Development</a:t>
          </a:r>
          <a:endParaRPr lang="en-IN" sz="2000" kern="1200" dirty="0"/>
        </a:p>
      </dsp:txBody>
      <dsp:txXfrm>
        <a:off x="33812" y="41819"/>
        <a:ext cx="5636513" cy="625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lumMod val="50000"/>
                  <a:lumOff val="50000"/>
                </a:schemeClr>
              </a:solidFill>
            </a:rPr>
            <a:t>CSS describes the visual style and presentation of the content </a:t>
          </a:r>
          <a:r>
            <a:rPr lang="en-IN" sz="2100" kern="1200" dirty="0">
              <a:solidFill>
                <a:schemeClr val="tx1">
                  <a:lumMod val="50000"/>
                  <a:lumOff val="50000"/>
                </a:schemeClr>
              </a:solidFill>
            </a:rPr>
            <a:t>written in HTML</a:t>
          </a:r>
        </a:p>
      </dsp:txBody>
      <dsp:txXfrm>
        <a:off x="0" y="0"/>
        <a:ext cx="8128000" cy="7471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lumMod val="50000"/>
                  <a:lumOff val="50000"/>
                </a:schemeClr>
              </a:solidFill>
            </a:rPr>
            <a:t>CSS consists of countless properties that developers use to format the content: properties about font, text, spacing, layout, etc.</a:t>
          </a:r>
          <a:endParaRPr lang="en-IN" sz="2100" kern="1200" dirty="0">
            <a:solidFill>
              <a:schemeClr val="tx1">
                <a:lumMod val="50000"/>
                <a:lumOff val="50000"/>
              </a:schemeClr>
            </a:solidFill>
          </a:endParaRPr>
        </a:p>
      </dsp:txBody>
      <dsp:txXfrm>
        <a:off x="0" y="0"/>
        <a:ext cx="8128000" cy="74718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solidFill>
                <a:schemeClr val="tx1">
                  <a:lumMod val="50000"/>
                  <a:lumOff val="50000"/>
                </a:schemeClr>
              </a:solidFill>
            </a:rPr>
            <a:t>Web browsers understand HTML and render HTML code as websites</a:t>
          </a:r>
        </a:p>
      </dsp:txBody>
      <dsp:txXfrm>
        <a:off x="0" y="0"/>
        <a:ext cx="8128000" cy="7471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89386-2C59-4FED-8643-AF85F1C2BE0F}">
      <dsp:nvSpPr>
        <dsp:cNvPr id="0" name=""/>
        <dsp:cNvSpPr/>
      </dsp:nvSpPr>
      <dsp:spPr>
        <a:xfrm>
          <a:off x="0" y="378864"/>
          <a:ext cx="8128000" cy="4019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58216" rIns="630823" bIns="156464" numCol="1" spcCol="1270" anchor="t" anchorCtr="0">
          <a:noAutofit/>
        </a:bodyPr>
        <a:lstStyle/>
        <a:p>
          <a:pPr marL="228600" lvl="1" indent="-228600" algn="l" defTabSz="977900">
            <a:lnSpc>
              <a:spcPct val="90000"/>
            </a:lnSpc>
            <a:spcBef>
              <a:spcPct val="0"/>
            </a:spcBef>
            <a:spcAft>
              <a:spcPct val="15000"/>
            </a:spcAft>
            <a:buFontTx/>
            <a:buNone/>
          </a:pPr>
          <a:r>
            <a:rPr lang="en-IN" sz="2200" kern="1200" dirty="0"/>
            <a:t>	Forms are always an essential part of any project and you will be working with a lot of forms in most of the applications so why not practice it earlier and test your knowledge. Once you get familiar with the input field or basic tags in HTML to create a form make a project using all those tags. How to use a text field, checkbox, radio button, date, and other important elements in a single form. You will be learning how to give a proper structure to a webpage while creating a form. Knowledge of HTML/HTML5 is good enough but you can use a bit of CSS to make this project look better </a:t>
          </a:r>
        </a:p>
      </dsp:txBody>
      <dsp:txXfrm>
        <a:off x="0" y="378864"/>
        <a:ext cx="8128000" cy="4019400"/>
      </dsp:txXfrm>
    </dsp:sp>
    <dsp:sp modelId="{7BBBB68F-7E04-4671-A172-4F50EA892203}">
      <dsp:nvSpPr>
        <dsp:cNvPr id="0" name=""/>
        <dsp:cNvSpPr/>
      </dsp:nvSpPr>
      <dsp:spPr>
        <a:xfrm>
          <a:off x="406400" y="54144"/>
          <a:ext cx="5689600"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77900">
            <a:lnSpc>
              <a:spcPct val="90000"/>
            </a:lnSpc>
            <a:spcBef>
              <a:spcPct val="0"/>
            </a:spcBef>
            <a:spcAft>
              <a:spcPct val="35000"/>
            </a:spcAft>
            <a:buNone/>
          </a:pPr>
          <a:r>
            <a:rPr lang="en-US" sz="2200" kern="1200" dirty="0"/>
            <a:t>THE GOOD VIBES FORM</a:t>
          </a:r>
          <a:endParaRPr lang="en-IN" sz="2200" kern="1200" dirty="0"/>
        </a:p>
      </dsp:txBody>
      <dsp:txXfrm>
        <a:off x="438103" y="85847"/>
        <a:ext cx="5626194" cy="5860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0CBE-A042-4C44-8740-ED8B11B1598A}">
      <dsp:nvSpPr>
        <dsp:cNvPr id="0" name=""/>
        <dsp:cNvSpPr/>
      </dsp:nvSpPr>
      <dsp:spPr>
        <a:xfrm>
          <a:off x="3080" y="587032"/>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Web Storage</a:t>
          </a:r>
        </a:p>
      </dsp:txBody>
      <dsp:txXfrm>
        <a:off x="3080" y="587032"/>
        <a:ext cx="2444055" cy="1466433"/>
      </dsp:txXfrm>
    </dsp:sp>
    <dsp:sp modelId="{BB3303F4-E862-45C4-8997-198884D390C8}">
      <dsp:nvSpPr>
        <dsp:cNvPr id="0" name=""/>
        <dsp:cNvSpPr/>
      </dsp:nvSpPr>
      <dsp:spPr>
        <a:xfrm>
          <a:off x="2691541" y="587032"/>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Canvas</a:t>
          </a:r>
        </a:p>
      </dsp:txBody>
      <dsp:txXfrm>
        <a:off x="2691541" y="587032"/>
        <a:ext cx="2444055" cy="1466433"/>
      </dsp:txXfrm>
    </dsp:sp>
    <dsp:sp modelId="{0A92262B-0BD7-4167-A5F7-B7E38B24266E}">
      <dsp:nvSpPr>
        <dsp:cNvPr id="0" name=""/>
        <dsp:cNvSpPr/>
      </dsp:nvSpPr>
      <dsp:spPr>
        <a:xfrm>
          <a:off x="5380002" y="587032"/>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Audio / Video</a:t>
          </a:r>
        </a:p>
      </dsp:txBody>
      <dsp:txXfrm>
        <a:off x="5380002" y="587032"/>
        <a:ext cx="2444055" cy="1466433"/>
      </dsp:txXfrm>
    </dsp:sp>
    <dsp:sp modelId="{E69B8C4C-1892-408C-9B69-AB8DD293494C}">
      <dsp:nvSpPr>
        <dsp:cNvPr id="0" name=""/>
        <dsp:cNvSpPr/>
      </dsp:nvSpPr>
      <dsp:spPr>
        <a:xfrm>
          <a:off x="8068463" y="587032"/>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Drag &amp; Drop</a:t>
          </a:r>
        </a:p>
      </dsp:txBody>
      <dsp:txXfrm>
        <a:off x="8068463" y="587032"/>
        <a:ext cx="2444055" cy="1466433"/>
      </dsp:txXfrm>
    </dsp:sp>
    <dsp:sp modelId="{E781840D-A93B-415F-A685-EB297202351A}">
      <dsp:nvSpPr>
        <dsp:cNvPr id="0" name=""/>
        <dsp:cNvSpPr/>
      </dsp:nvSpPr>
      <dsp:spPr>
        <a:xfrm>
          <a:off x="1347311" y="2297871"/>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History Management</a:t>
          </a:r>
        </a:p>
      </dsp:txBody>
      <dsp:txXfrm>
        <a:off x="1347311" y="2297871"/>
        <a:ext cx="2444055" cy="1466433"/>
      </dsp:txXfrm>
    </dsp:sp>
    <dsp:sp modelId="{D05271A0-028F-49AC-AF6D-B819544BBA9A}">
      <dsp:nvSpPr>
        <dsp:cNvPr id="0" name=""/>
        <dsp:cNvSpPr/>
      </dsp:nvSpPr>
      <dsp:spPr>
        <a:xfrm>
          <a:off x="4035772" y="2297871"/>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WebSocket</a:t>
          </a:r>
          <a:endParaRPr lang="en-IN" sz="3100" kern="1200" dirty="0"/>
        </a:p>
      </dsp:txBody>
      <dsp:txXfrm>
        <a:off x="4035772" y="2297871"/>
        <a:ext cx="2444055" cy="1466433"/>
      </dsp:txXfrm>
    </dsp:sp>
    <dsp:sp modelId="{868C6E5D-31E2-4FFF-8511-5E970FD4FEA5}">
      <dsp:nvSpPr>
        <dsp:cNvPr id="0" name=""/>
        <dsp:cNvSpPr/>
      </dsp:nvSpPr>
      <dsp:spPr>
        <a:xfrm>
          <a:off x="6724233" y="2297871"/>
          <a:ext cx="2444055" cy="1466433"/>
        </a:xfrm>
        <a:prstGeom prst="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Server-Sent Events</a:t>
          </a:r>
        </a:p>
      </dsp:txBody>
      <dsp:txXfrm>
        <a:off x="6724233" y="2297871"/>
        <a:ext cx="2444055" cy="14664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7B827-E4F3-49F4-A364-E666845A8177}">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46E71-97BE-4029-8317-38D307BB0871}">
      <dsp:nvSpPr>
        <dsp:cNvPr id="0" name=""/>
        <dsp:cNvSpPr/>
      </dsp:nvSpPr>
      <dsp:spPr>
        <a:xfrm>
          <a:off x="0" y="0"/>
          <a:ext cx="1625600" cy="260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solidFill>
                <a:schemeClr val="tx1">
                  <a:lumMod val="65000"/>
                  <a:lumOff val="35000"/>
                </a:schemeClr>
              </a:solidFill>
            </a:rPr>
            <a:t>Web Storage Type</a:t>
          </a:r>
        </a:p>
      </dsp:txBody>
      <dsp:txXfrm>
        <a:off x="0" y="0"/>
        <a:ext cx="1625600" cy="2604558"/>
      </dsp:txXfrm>
    </dsp:sp>
    <dsp:sp modelId="{A3205EBC-63F8-4E22-99F4-C51810B95C77}">
      <dsp:nvSpPr>
        <dsp:cNvPr id="0" name=""/>
        <dsp:cNvSpPr/>
      </dsp:nvSpPr>
      <dsp:spPr>
        <a:xfrm>
          <a:off x="1747520" y="60535"/>
          <a:ext cx="6380480" cy="121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solidFill>
                <a:schemeClr val="tx1">
                  <a:lumMod val="65000"/>
                  <a:lumOff val="35000"/>
                </a:schemeClr>
              </a:solidFill>
            </a:rPr>
            <a:t>sessionStorage</a:t>
          </a:r>
          <a:r>
            <a:rPr lang="en-US" sz="1900" kern="1200" dirty="0">
              <a:solidFill>
                <a:schemeClr val="tx1">
                  <a:lumMod val="65000"/>
                  <a:lumOff val="35000"/>
                </a:schemeClr>
              </a:solidFill>
            </a:rPr>
            <a:t> maintains a separate storage area for each given origin that's available for the duration of the page session (as long as the browser is open, including page reloads and restores)</a:t>
          </a:r>
          <a:endParaRPr lang="en-IN" sz="1900" kern="1200" dirty="0">
            <a:solidFill>
              <a:schemeClr val="tx1">
                <a:lumMod val="65000"/>
                <a:lumOff val="35000"/>
              </a:schemeClr>
            </a:solidFill>
          </a:endParaRPr>
        </a:p>
      </dsp:txBody>
      <dsp:txXfrm>
        <a:off x="1747520" y="60535"/>
        <a:ext cx="6380480" cy="1210712"/>
      </dsp:txXfrm>
    </dsp:sp>
    <dsp:sp modelId="{D8C9FA6C-D20C-4D63-9570-FE283C695A37}">
      <dsp:nvSpPr>
        <dsp:cNvPr id="0" name=""/>
        <dsp:cNvSpPr/>
      </dsp:nvSpPr>
      <dsp:spPr>
        <a:xfrm>
          <a:off x="1625599" y="127124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0D49FA-4229-4BB6-9085-08B66D0FDBFD}">
      <dsp:nvSpPr>
        <dsp:cNvPr id="0" name=""/>
        <dsp:cNvSpPr/>
      </dsp:nvSpPr>
      <dsp:spPr>
        <a:xfrm>
          <a:off x="1747520" y="1331784"/>
          <a:ext cx="6380480" cy="121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solidFill>
                <a:schemeClr val="tx1">
                  <a:lumMod val="65000"/>
                  <a:lumOff val="35000"/>
                </a:schemeClr>
              </a:solidFill>
            </a:rPr>
            <a:t>localStorage</a:t>
          </a:r>
          <a:r>
            <a:rPr lang="en-US" sz="1900" kern="1200" dirty="0">
              <a:solidFill>
                <a:schemeClr val="tx1">
                  <a:lumMod val="65000"/>
                  <a:lumOff val="35000"/>
                </a:schemeClr>
              </a:solidFill>
            </a:rPr>
            <a:t> does the same thing, but persists even when the browser is closed and reopened.</a:t>
          </a:r>
          <a:endParaRPr lang="en-IN" sz="1900" kern="1200" dirty="0">
            <a:solidFill>
              <a:schemeClr val="tx1">
                <a:lumMod val="65000"/>
                <a:lumOff val="35000"/>
              </a:schemeClr>
            </a:solidFill>
          </a:endParaRPr>
        </a:p>
      </dsp:txBody>
      <dsp:txXfrm>
        <a:off x="1747520" y="1331784"/>
        <a:ext cx="6380480" cy="1210712"/>
      </dsp:txXfrm>
    </dsp:sp>
    <dsp:sp modelId="{E2271547-A85A-489A-A12F-19D5F864AA1B}">
      <dsp:nvSpPr>
        <dsp:cNvPr id="0" name=""/>
        <dsp:cNvSpPr/>
      </dsp:nvSpPr>
      <dsp:spPr>
        <a:xfrm>
          <a:off x="1625599" y="254249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7CDA0-2009-416D-A4BD-15C908E08D8A}">
      <dsp:nvSpPr>
        <dsp:cNvPr id="0" name=""/>
        <dsp:cNvSpPr/>
      </dsp:nvSpPr>
      <dsp:spPr>
        <a:xfrm>
          <a:off x="0" y="1799"/>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F236D-422E-44B1-BEC3-D2AF35CAF292}">
      <dsp:nvSpPr>
        <dsp:cNvPr id="0" name=""/>
        <dsp:cNvSpPr/>
      </dsp:nvSpPr>
      <dsp:spPr>
        <a:xfrm>
          <a:off x="0" y="1799"/>
          <a:ext cx="5157787" cy="1226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lumMod val="65000"/>
                  <a:lumOff val="35000"/>
                </a:schemeClr>
              </a:solidFill>
            </a:rPr>
            <a:t>Stores data only for a session, meaning that the data is stored until the browser (or tab) is closed.</a:t>
          </a:r>
          <a:endParaRPr lang="en-IN" sz="2400" kern="1200" dirty="0">
            <a:solidFill>
              <a:schemeClr val="tx1">
                <a:lumMod val="65000"/>
                <a:lumOff val="35000"/>
              </a:schemeClr>
            </a:solidFill>
          </a:endParaRPr>
        </a:p>
      </dsp:txBody>
      <dsp:txXfrm>
        <a:off x="0" y="1799"/>
        <a:ext cx="5157787" cy="1226996"/>
      </dsp:txXfrm>
    </dsp:sp>
    <dsp:sp modelId="{D2539C89-142E-469C-8259-E08255C54ECE}">
      <dsp:nvSpPr>
        <dsp:cNvPr id="0" name=""/>
        <dsp:cNvSpPr/>
      </dsp:nvSpPr>
      <dsp:spPr>
        <a:xfrm>
          <a:off x="0" y="1228795"/>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8BC9B-31F1-43CC-9BA2-67E39C281BFE}">
      <dsp:nvSpPr>
        <dsp:cNvPr id="0" name=""/>
        <dsp:cNvSpPr/>
      </dsp:nvSpPr>
      <dsp:spPr>
        <a:xfrm>
          <a:off x="0" y="1228795"/>
          <a:ext cx="5157787" cy="1226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tx1">
                  <a:lumMod val="65000"/>
                  <a:lumOff val="35000"/>
                </a:schemeClr>
              </a:solidFill>
            </a:rPr>
            <a:t>Data is never transferred to the server.</a:t>
          </a:r>
          <a:endParaRPr lang="en-IN" sz="2400" kern="1200">
            <a:solidFill>
              <a:schemeClr val="tx1">
                <a:lumMod val="65000"/>
                <a:lumOff val="35000"/>
              </a:schemeClr>
            </a:solidFill>
          </a:endParaRPr>
        </a:p>
      </dsp:txBody>
      <dsp:txXfrm>
        <a:off x="0" y="1228795"/>
        <a:ext cx="5157787" cy="1226996"/>
      </dsp:txXfrm>
    </dsp:sp>
    <dsp:sp modelId="{7AC52DE0-057A-4470-8E58-5547D37A98C4}">
      <dsp:nvSpPr>
        <dsp:cNvPr id="0" name=""/>
        <dsp:cNvSpPr/>
      </dsp:nvSpPr>
      <dsp:spPr>
        <a:xfrm>
          <a:off x="0" y="2455792"/>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DC587-0E97-4F2C-ACAC-8F461DF802C8}">
      <dsp:nvSpPr>
        <dsp:cNvPr id="0" name=""/>
        <dsp:cNvSpPr/>
      </dsp:nvSpPr>
      <dsp:spPr>
        <a:xfrm>
          <a:off x="0" y="2455792"/>
          <a:ext cx="5157787" cy="1226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lumMod val="65000"/>
                  <a:lumOff val="35000"/>
                </a:schemeClr>
              </a:solidFill>
            </a:rPr>
            <a:t>Storage limit is larger than a cookie (at most 5MB).</a:t>
          </a:r>
          <a:endParaRPr lang="en-IN" sz="2400" kern="1200" dirty="0">
            <a:solidFill>
              <a:schemeClr val="tx1">
                <a:lumMod val="65000"/>
                <a:lumOff val="35000"/>
              </a:schemeClr>
            </a:solidFill>
          </a:endParaRPr>
        </a:p>
      </dsp:txBody>
      <dsp:txXfrm>
        <a:off x="0" y="2455792"/>
        <a:ext cx="5157787" cy="12269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6709F-CD87-44F1-9973-FBF4868ECB20}">
      <dsp:nvSpPr>
        <dsp:cNvPr id="0" name=""/>
        <dsp:cNvSpPr/>
      </dsp:nvSpPr>
      <dsp:spPr>
        <a:xfrm>
          <a:off x="0" y="0"/>
          <a:ext cx="5183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244DD-615E-4F1C-A305-846C1AFC1EE1}">
      <dsp:nvSpPr>
        <dsp:cNvPr id="0" name=""/>
        <dsp:cNvSpPr/>
      </dsp:nvSpPr>
      <dsp:spPr>
        <a:xfrm>
          <a:off x="0" y="0"/>
          <a:ext cx="518318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lumMod val="65000"/>
                  <a:lumOff val="35000"/>
                </a:schemeClr>
              </a:solidFill>
            </a:rPr>
            <a:t>Stores data with no expiration date, and gets cleared only through JavaScript, or clearing the Browser cache / Locally Stored Data.</a:t>
          </a:r>
          <a:endParaRPr lang="en-IN" sz="2400" kern="1200" dirty="0">
            <a:solidFill>
              <a:schemeClr val="tx1">
                <a:lumMod val="65000"/>
                <a:lumOff val="35000"/>
              </a:schemeClr>
            </a:solidFill>
          </a:endParaRPr>
        </a:p>
      </dsp:txBody>
      <dsp:txXfrm>
        <a:off x="0" y="0"/>
        <a:ext cx="5183188" cy="1842293"/>
      </dsp:txXfrm>
    </dsp:sp>
    <dsp:sp modelId="{EC4AB736-0C2E-4C49-B1A2-B8E164190180}">
      <dsp:nvSpPr>
        <dsp:cNvPr id="0" name=""/>
        <dsp:cNvSpPr/>
      </dsp:nvSpPr>
      <dsp:spPr>
        <a:xfrm>
          <a:off x="0" y="1842293"/>
          <a:ext cx="5183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6E9AA-4C57-4C7C-B760-D88072093173}">
      <dsp:nvSpPr>
        <dsp:cNvPr id="0" name=""/>
        <dsp:cNvSpPr/>
      </dsp:nvSpPr>
      <dsp:spPr>
        <a:xfrm>
          <a:off x="0" y="1842293"/>
          <a:ext cx="518318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lumMod val="65000"/>
                  <a:lumOff val="35000"/>
                </a:schemeClr>
              </a:solidFill>
            </a:rPr>
            <a:t>Storage limit is the maximum amongst the two.</a:t>
          </a:r>
          <a:endParaRPr lang="en-IN" sz="2400" kern="1200" dirty="0">
            <a:solidFill>
              <a:schemeClr val="tx1">
                <a:lumMod val="65000"/>
                <a:lumOff val="35000"/>
              </a:schemeClr>
            </a:solidFill>
          </a:endParaRPr>
        </a:p>
      </dsp:txBody>
      <dsp:txXfrm>
        <a:off x="0" y="1842293"/>
        <a:ext cx="5183188" cy="1842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8270D-A1BB-498D-AC23-5586975F8F5F}">
      <dsp:nvSpPr>
        <dsp:cNvPr id="0" name=""/>
        <dsp:cNvSpPr/>
      </dsp:nvSpPr>
      <dsp:spPr>
        <a:xfrm>
          <a:off x="0" y="404"/>
          <a:ext cx="5704137" cy="655200"/>
        </a:xfrm>
        <a:prstGeom prst="round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Introduction to HTML, CSS &amp; JavaScript</a:t>
          </a:r>
        </a:p>
      </dsp:txBody>
      <dsp:txXfrm>
        <a:off x="31984" y="32388"/>
        <a:ext cx="5640169" cy="591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BB95F-0A7E-4767-95A1-15805A8D38FC}">
      <dsp:nvSpPr>
        <dsp:cNvPr id="0" name=""/>
        <dsp:cNvSpPr/>
      </dsp:nvSpPr>
      <dsp:spPr>
        <a:xfrm>
          <a:off x="0" y="0"/>
          <a:ext cx="5667375" cy="689171"/>
        </a:xfrm>
        <a:prstGeom prst="round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Overview of Web Design and Website Personalities</a:t>
          </a:r>
          <a:endParaRPr lang="en-IN" sz="2000" kern="1200" dirty="0"/>
        </a:p>
      </dsp:txBody>
      <dsp:txXfrm>
        <a:off x="33643" y="33643"/>
        <a:ext cx="5600089" cy="621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BB95F-0A7E-4767-95A1-15805A8D38FC}">
      <dsp:nvSpPr>
        <dsp:cNvPr id="0" name=""/>
        <dsp:cNvSpPr/>
      </dsp:nvSpPr>
      <dsp:spPr>
        <a:xfrm>
          <a:off x="0" y="19484"/>
          <a:ext cx="5667375" cy="689171"/>
        </a:xfrm>
        <a:prstGeom prst="roundRect">
          <a:avLst/>
        </a:prstGeom>
        <a:solidFill>
          <a:srgbClr val="DB5B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Responsive Design Principles</a:t>
          </a:r>
        </a:p>
      </dsp:txBody>
      <dsp:txXfrm>
        <a:off x="33643" y="53127"/>
        <a:ext cx="5600089" cy="6218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AFD2D-88CF-48A0-B1E0-8519B1A4D289}">
      <dsp:nvSpPr>
        <dsp:cNvPr id="0" name=""/>
        <dsp:cNvSpPr/>
      </dsp:nvSpPr>
      <dsp:spPr>
        <a:xfrm>
          <a:off x="2230834" y="2106125"/>
          <a:ext cx="1650206" cy="1650206"/>
        </a:xfrm>
        <a:prstGeom prst="ellipse">
          <a:avLst/>
        </a:prstGeom>
        <a:solidFill>
          <a:srgbClr val="DF62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FRONTEND DEVELOPMENT</a:t>
          </a:r>
        </a:p>
      </dsp:txBody>
      <dsp:txXfrm>
        <a:off x="2472501" y="2347792"/>
        <a:ext cx="1166872" cy="1166872"/>
      </dsp:txXfrm>
    </dsp:sp>
    <dsp:sp modelId="{D771878D-3B95-462D-A6E6-6C9CA0C5236F}">
      <dsp:nvSpPr>
        <dsp:cNvPr id="0" name=""/>
        <dsp:cNvSpPr/>
      </dsp:nvSpPr>
      <dsp:spPr>
        <a:xfrm rot="12900000">
          <a:off x="1042781" y="1775539"/>
          <a:ext cx="1396989" cy="470308"/>
        </a:xfrm>
        <a:prstGeom prst="leftArrow">
          <a:avLst>
            <a:gd name="adj1" fmla="val 60000"/>
            <a:gd name="adj2" fmla="val 50000"/>
          </a:avLst>
        </a:prstGeom>
        <a:solidFill>
          <a:srgbClr val="F193A7"/>
        </a:solidFill>
        <a:ln>
          <a:noFill/>
        </a:ln>
        <a:effectLst/>
      </dsp:spPr>
      <dsp:style>
        <a:lnRef idx="0">
          <a:scrgbClr r="0" g="0" b="0"/>
        </a:lnRef>
        <a:fillRef idx="1">
          <a:scrgbClr r="0" g="0" b="0"/>
        </a:fillRef>
        <a:effectRef idx="0">
          <a:scrgbClr r="0" g="0" b="0"/>
        </a:effectRef>
        <a:fontRef idx="minor">
          <a:schemeClr val="lt1"/>
        </a:fontRef>
      </dsp:style>
    </dsp:sp>
    <dsp:sp modelId="{13D7E64E-5B20-4B1E-8FF5-B91AA983264F}">
      <dsp:nvSpPr>
        <dsp:cNvPr id="0" name=""/>
        <dsp:cNvSpPr/>
      </dsp:nvSpPr>
      <dsp:spPr>
        <a:xfrm>
          <a:off x="385255" y="982974"/>
          <a:ext cx="1567695" cy="1254156"/>
        </a:xfrm>
        <a:prstGeom prst="roundRect">
          <a:avLst>
            <a:gd name="adj" fmla="val 10000"/>
          </a:avLst>
        </a:prstGeom>
        <a:solidFill>
          <a:schemeClr val="lt1"/>
        </a:solidFill>
        <a:ln w="12700" cap="flat" cmpd="sng" algn="ctr">
          <a:solidFill>
            <a:srgbClr val="DF62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421988" y="1019707"/>
        <a:ext cx="1494229" cy="1180690"/>
      </dsp:txXfrm>
    </dsp:sp>
    <dsp:sp modelId="{13C5707C-3671-4E8A-8851-6035CF90C52C}">
      <dsp:nvSpPr>
        <dsp:cNvPr id="0" name=""/>
        <dsp:cNvSpPr/>
      </dsp:nvSpPr>
      <dsp:spPr>
        <a:xfrm rot="16200000">
          <a:off x="2357442" y="1091170"/>
          <a:ext cx="1396989" cy="470308"/>
        </a:xfrm>
        <a:prstGeom prst="leftArrow">
          <a:avLst>
            <a:gd name="adj1" fmla="val 60000"/>
            <a:gd name="adj2" fmla="val 50000"/>
          </a:avLst>
        </a:prstGeom>
        <a:solidFill>
          <a:srgbClr val="F193A7"/>
        </a:solidFill>
        <a:ln>
          <a:noFill/>
        </a:ln>
        <a:effectLst/>
      </dsp:spPr>
      <dsp:style>
        <a:lnRef idx="0">
          <a:scrgbClr r="0" g="0" b="0"/>
        </a:lnRef>
        <a:fillRef idx="1">
          <a:scrgbClr r="0" g="0" b="0"/>
        </a:fillRef>
        <a:effectRef idx="0">
          <a:scrgbClr r="0" g="0" b="0"/>
        </a:effectRef>
        <a:fontRef idx="minor">
          <a:schemeClr val="lt1"/>
        </a:fontRef>
      </dsp:style>
    </dsp:sp>
    <dsp:sp modelId="{11657BA8-C9AB-4BAE-9F12-F999049B1231}">
      <dsp:nvSpPr>
        <dsp:cNvPr id="0" name=""/>
        <dsp:cNvSpPr/>
      </dsp:nvSpPr>
      <dsp:spPr>
        <a:xfrm>
          <a:off x="2272089" y="751"/>
          <a:ext cx="1567695" cy="1254156"/>
        </a:xfrm>
        <a:prstGeom prst="roundRect">
          <a:avLst>
            <a:gd name="adj" fmla="val 10000"/>
          </a:avLst>
        </a:prstGeom>
        <a:solidFill>
          <a:schemeClr val="lt1"/>
        </a:solidFill>
        <a:ln w="12700" cap="flat" cmpd="sng" algn="ctr">
          <a:solidFill>
            <a:srgbClr val="DF62F0"/>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2308822" y="37484"/>
        <a:ext cx="1494229" cy="1180690"/>
      </dsp:txXfrm>
    </dsp:sp>
    <dsp:sp modelId="{7066F8BA-D9FC-4AF7-AFF4-E42194B88489}">
      <dsp:nvSpPr>
        <dsp:cNvPr id="0" name=""/>
        <dsp:cNvSpPr/>
      </dsp:nvSpPr>
      <dsp:spPr>
        <a:xfrm rot="19500000">
          <a:off x="3672103" y="1775539"/>
          <a:ext cx="1396989" cy="470308"/>
        </a:xfrm>
        <a:prstGeom prst="leftArrow">
          <a:avLst>
            <a:gd name="adj1" fmla="val 60000"/>
            <a:gd name="adj2" fmla="val 50000"/>
          </a:avLst>
        </a:prstGeom>
        <a:solidFill>
          <a:srgbClr val="F193A7"/>
        </a:solidFill>
        <a:ln>
          <a:noFill/>
        </a:ln>
        <a:effectLst/>
      </dsp:spPr>
      <dsp:style>
        <a:lnRef idx="0">
          <a:scrgbClr r="0" g="0" b="0"/>
        </a:lnRef>
        <a:fillRef idx="1">
          <a:scrgbClr r="0" g="0" b="0"/>
        </a:fillRef>
        <a:effectRef idx="0">
          <a:scrgbClr r="0" g="0" b="0"/>
        </a:effectRef>
        <a:fontRef idx="minor">
          <a:schemeClr val="lt1"/>
        </a:fontRef>
      </dsp:style>
    </dsp:sp>
    <dsp:sp modelId="{C12596AE-8810-495D-B0C2-7A57045E0F57}">
      <dsp:nvSpPr>
        <dsp:cNvPr id="0" name=""/>
        <dsp:cNvSpPr/>
      </dsp:nvSpPr>
      <dsp:spPr>
        <a:xfrm>
          <a:off x="4158923" y="982974"/>
          <a:ext cx="1567695" cy="1254156"/>
        </a:xfrm>
        <a:prstGeom prst="roundRect">
          <a:avLst>
            <a:gd name="adj" fmla="val 10000"/>
          </a:avLst>
        </a:prstGeom>
        <a:solidFill>
          <a:schemeClr val="lt1"/>
        </a:solidFill>
        <a:ln w="12700" cap="flat" cmpd="sng" algn="ctr">
          <a:solidFill>
            <a:srgbClr val="DF62F0"/>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4195656" y="1019707"/>
        <a:ext cx="1494229" cy="1180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lumMod val="50000"/>
                  <a:lumOff val="50000"/>
                </a:schemeClr>
              </a:solidFill>
            </a:rPr>
            <a:t>HTML is a markup language that web developers use to structure and describe the content of a webpage (not a programming language)</a:t>
          </a:r>
          <a:endParaRPr lang="en-IN" sz="2100" kern="1200" dirty="0">
            <a:solidFill>
              <a:schemeClr val="tx1">
                <a:lumMod val="50000"/>
                <a:lumOff val="50000"/>
              </a:schemeClr>
            </a:solidFill>
          </a:endParaRPr>
        </a:p>
      </dsp:txBody>
      <dsp:txXfrm>
        <a:off x="0" y="0"/>
        <a:ext cx="8128000" cy="7471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lumMod val="50000"/>
                  <a:lumOff val="50000"/>
                </a:schemeClr>
              </a:solidFill>
            </a:rPr>
            <a:t>HTML consists of elements that describe different types of content: </a:t>
          </a:r>
          <a:r>
            <a:rPr lang="en-IN" sz="2100" kern="1200" dirty="0">
              <a:solidFill>
                <a:schemeClr val="tx1">
                  <a:lumMod val="50000"/>
                  <a:lumOff val="50000"/>
                </a:schemeClr>
              </a:solidFill>
            </a:rPr>
            <a:t>paragraphs, links, headings, images, video, etc.</a:t>
          </a:r>
        </a:p>
      </dsp:txBody>
      <dsp:txXfrm>
        <a:off x="0" y="0"/>
        <a:ext cx="8128000" cy="7471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0C6E-F132-43C3-BA39-109B5307D31B}">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175A2-D0BF-4306-956F-444A07863F17}">
      <dsp:nvSpPr>
        <dsp:cNvPr id="0" name=""/>
        <dsp:cNvSpPr/>
      </dsp:nvSpPr>
      <dsp:spPr>
        <a:xfrm>
          <a:off x="0" y="0"/>
          <a:ext cx="8128000" cy="7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solidFill>
                <a:schemeClr val="tx1">
                  <a:lumMod val="50000"/>
                  <a:lumOff val="50000"/>
                </a:schemeClr>
              </a:solidFill>
            </a:rPr>
            <a:t>Web browsers understand HTML and render HTML code as websites</a:t>
          </a:r>
        </a:p>
      </dsp:txBody>
      <dsp:txXfrm>
        <a:off x="0" y="0"/>
        <a:ext cx="8128000" cy="7471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89386-2C59-4FED-8643-AF85F1C2BE0F}">
      <dsp:nvSpPr>
        <dsp:cNvPr id="0" name=""/>
        <dsp:cNvSpPr/>
      </dsp:nvSpPr>
      <dsp:spPr>
        <a:xfrm>
          <a:off x="0" y="688900"/>
          <a:ext cx="10287000" cy="32248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42240" numCol="1" spcCol="1270" anchor="t" anchorCtr="0">
          <a:noAutofit/>
        </a:bodyPr>
        <a:lstStyle/>
        <a:p>
          <a:pPr marL="228600" lvl="1" indent="-228600" algn="l" defTabSz="1155700">
            <a:lnSpc>
              <a:spcPct val="90000"/>
            </a:lnSpc>
            <a:spcBef>
              <a:spcPct val="0"/>
            </a:spcBef>
            <a:spcAft>
              <a:spcPct val="15000"/>
            </a:spcAft>
            <a:buFontTx/>
            <a:buNone/>
          </a:pPr>
          <a:r>
            <a:rPr lang="en-US" sz="2600" b="0" i="0" kern="1200" dirty="0"/>
            <a:t>You must include the following parts in your completed project:</a:t>
          </a:r>
          <a:endParaRPr lang="en-IN" sz="26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You must include a title or heading on the tribute page.</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You should include an image on the tribute page.</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You included image must have a caption.</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You should include a timeline of the life of the tribute in the form of a list</a:t>
          </a:r>
        </a:p>
      </dsp:txBody>
      <dsp:txXfrm>
        <a:off x="0" y="688900"/>
        <a:ext cx="10287000" cy="3224812"/>
      </dsp:txXfrm>
    </dsp:sp>
    <dsp:sp modelId="{7BBBB68F-7E04-4671-A172-4F50EA892203}">
      <dsp:nvSpPr>
        <dsp:cNvPr id="0" name=""/>
        <dsp:cNvSpPr/>
      </dsp:nvSpPr>
      <dsp:spPr>
        <a:xfrm>
          <a:off x="514350" y="538696"/>
          <a:ext cx="7200900" cy="11096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1422400">
            <a:lnSpc>
              <a:spcPct val="90000"/>
            </a:lnSpc>
            <a:spcBef>
              <a:spcPct val="0"/>
            </a:spcBef>
            <a:spcAft>
              <a:spcPct val="35000"/>
            </a:spcAft>
            <a:buNone/>
          </a:pPr>
          <a:r>
            <a:rPr lang="en-US" sz="3200" kern="1200" dirty="0"/>
            <a:t>THE TRIBUTE PAGE</a:t>
          </a:r>
          <a:endParaRPr lang="en-IN" sz="3200" kern="1200" dirty="0"/>
        </a:p>
      </dsp:txBody>
      <dsp:txXfrm>
        <a:off x="568516" y="592862"/>
        <a:ext cx="7092568" cy="10012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8563-7477-A03B-8C7D-469C5A7E85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1BD6CC-99AD-665A-EC32-F54D603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61ACFB-32C1-8D64-F3FF-31877E60E3C6}"/>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302C252E-480A-0DF2-44B7-8A25EACEE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90370-B5EA-3F7A-52AC-37C33287862C}"/>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269415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AD5F-CF2F-C554-A32D-90526B12A8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C2597-9C39-0DD0-24A4-08177BE8A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3B260-8445-A3E9-8919-46CF035DCD09}"/>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568CAF1B-A563-6D74-894E-0870F6722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A6610-5F33-CC59-3980-0F8B477543A3}"/>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36425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8A869-C064-F2CB-347C-F6CFDF2445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14200-53A6-49CC-00AD-467277A25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33863-B1AD-BE0E-337A-EE47ED41BD8E}"/>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16FC55A1-DA76-2E8D-18DE-9EA761CEB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BF019-0686-C2AD-B2A0-E146D2A2F494}"/>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240999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9E1-48AD-F2E4-DC95-0720ABB97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896C97-D95B-A045-0BB0-7974FAFD6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0D2BF-764B-170E-F279-07D8F8755561}"/>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19CF784C-2262-8E58-49AB-EBB151CAD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EAC0C-BB3E-58AD-BE58-4DDC31D32D64}"/>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5195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9C50-3AC8-3A31-302C-1DB714558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F97CF0-A7A5-7FFE-8AE1-82A86A1D8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33685-FF90-A628-E7D9-D04DB20E0E62}"/>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CB121636-F938-8CFB-4606-58BB79B6F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CBDE8-18F0-55B5-778F-C9A461071451}"/>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79389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FD89-E0D4-CDD3-E4F5-92B2423EF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9BEFDC-5FA7-1B53-2A05-C38E3E4B0F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DF0120-FEE0-1585-764F-803771BB9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236BC6-2C8E-414D-D9F1-8BE1AEF4E2A8}"/>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6" name="Footer Placeholder 5">
            <a:extLst>
              <a:ext uri="{FF2B5EF4-FFF2-40B4-BE49-F238E27FC236}">
                <a16:creationId xmlns:a16="http://schemas.microsoft.com/office/drawing/2014/main" id="{E28EBE27-C341-C1DB-E266-0DE600D9BD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8DE6E6-AAAB-2287-EE47-017FEF430F2C}"/>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23775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D1F3-941B-05D4-4FA1-CF5F5A37DF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3EE60-0330-F6B8-5B7A-34D30FBF2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DF4C1-FDD4-8DE5-A0AB-726B46665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20A918-A3DD-8697-A41A-085E0EB53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1BDB6-4165-E361-2C76-A3CD03FA5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A169C-4BDA-2B76-24DE-EA801EAFC536}"/>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8" name="Footer Placeholder 7">
            <a:extLst>
              <a:ext uri="{FF2B5EF4-FFF2-40B4-BE49-F238E27FC236}">
                <a16:creationId xmlns:a16="http://schemas.microsoft.com/office/drawing/2014/main" id="{3440A25D-AF52-039B-D968-8D69AD908A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560F58-A950-5FA8-B476-E7F2D019EC3B}"/>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41339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22B9-3402-4385-A97C-4B37E20565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E7FC26-C164-6B00-9DC2-0BE7C0C61BA4}"/>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4" name="Footer Placeholder 3">
            <a:extLst>
              <a:ext uri="{FF2B5EF4-FFF2-40B4-BE49-F238E27FC236}">
                <a16:creationId xmlns:a16="http://schemas.microsoft.com/office/drawing/2014/main" id="{E2DAA7E9-BF10-0EBD-9504-D01A009780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D0426E-2A75-DB72-D86C-2E8D16A143A7}"/>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4854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E018D-A948-A54E-7845-791CD68E8481}"/>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3" name="Footer Placeholder 2">
            <a:extLst>
              <a:ext uri="{FF2B5EF4-FFF2-40B4-BE49-F238E27FC236}">
                <a16:creationId xmlns:a16="http://schemas.microsoft.com/office/drawing/2014/main" id="{0543AFAE-24C6-DDE8-6DCC-C5B5049D0D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2D0F26-DDC0-D511-AFD7-42F953D68425}"/>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4566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A906-295F-9AD6-3CDF-D32330228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006102-E155-65BE-6F78-962326455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958D8E-DD94-70FA-2C85-09D65ED8D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40F05-B431-BFCA-9B9D-208F376B1062}"/>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6" name="Footer Placeholder 5">
            <a:extLst>
              <a:ext uri="{FF2B5EF4-FFF2-40B4-BE49-F238E27FC236}">
                <a16:creationId xmlns:a16="http://schemas.microsoft.com/office/drawing/2014/main" id="{7586DB72-F4E7-E346-A18B-EA4236632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3353A-2DF3-30C1-CC4B-E43BC16F53CC}"/>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48832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D258-D792-F493-D4D1-AC024B5DE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B50111-57B4-7664-8A72-549DDF097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7430F0-1D6A-DEED-B02D-AF742D84F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C58BA-B1D9-F68B-BA14-46839D76B6B9}"/>
              </a:ext>
            </a:extLst>
          </p:cNvPr>
          <p:cNvSpPr>
            <a:spLocks noGrp="1"/>
          </p:cNvSpPr>
          <p:nvPr>
            <p:ph type="dt" sz="half" idx="10"/>
          </p:nvPr>
        </p:nvSpPr>
        <p:spPr/>
        <p:txBody>
          <a:bodyPr/>
          <a:lstStyle/>
          <a:p>
            <a:fld id="{45C90B04-7679-4F01-B5A2-E95543E3179B}" type="datetimeFigureOut">
              <a:rPr lang="en-IN" smtClean="0"/>
              <a:t>11-09-2023</a:t>
            </a:fld>
            <a:endParaRPr lang="en-IN"/>
          </a:p>
        </p:txBody>
      </p:sp>
      <p:sp>
        <p:nvSpPr>
          <p:cNvPr id="6" name="Footer Placeholder 5">
            <a:extLst>
              <a:ext uri="{FF2B5EF4-FFF2-40B4-BE49-F238E27FC236}">
                <a16:creationId xmlns:a16="http://schemas.microsoft.com/office/drawing/2014/main" id="{18B9D0B1-ABBD-9EF2-8E6F-2108F701F6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DEE0E-9987-8058-5C0A-57D776E85620}"/>
              </a:ext>
            </a:extLst>
          </p:cNvPr>
          <p:cNvSpPr>
            <a:spLocks noGrp="1"/>
          </p:cNvSpPr>
          <p:nvPr>
            <p:ph type="sldNum" sz="quarter" idx="12"/>
          </p:nvPr>
        </p:nvSpPr>
        <p:spPr/>
        <p:txBody>
          <a:bodyPr/>
          <a:lstStyle/>
          <a:p>
            <a:fld id="{6A43C64B-51D9-4EE2-8755-72CA16A311D7}" type="slidenum">
              <a:rPr lang="en-IN" smtClean="0"/>
              <a:t>‹#›</a:t>
            </a:fld>
            <a:endParaRPr lang="en-IN"/>
          </a:p>
        </p:txBody>
      </p:sp>
    </p:spTree>
    <p:extLst>
      <p:ext uri="{BB962C8B-B14F-4D97-AF65-F5344CB8AC3E}">
        <p14:creationId xmlns:p14="http://schemas.microsoft.com/office/powerpoint/2010/main" val="185259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D6B69-5A8D-F977-DA28-E429D048F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7AB164-09AB-16C9-E0A9-A5FC51DEA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41554-8F32-7E5E-ECE6-7681C634AA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90B04-7679-4F01-B5A2-E95543E3179B}" type="datetimeFigureOut">
              <a:rPr lang="en-IN" smtClean="0"/>
              <a:t>11-09-2023</a:t>
            </a:fld>
            <a:endParaRPr lang="en-IN"/>
          </a:p>
        </p:txBody>
      </p:sp>
      <p:sp>
        <p:nvSpPr>
          <p:cNvPr id="5" name="Footer Placeholder 4">
            <a:extLst>
              <a:ext uri="{FF2B5EF4-FFF2-40B4-BE49-F238E27FC236}">
                <a16:creationId xmlns:a16="http://schemas.microsoft.com/office/drawing/2014/main" id="{1302209B-A6F5-9A7A-D21E-E81F79CDA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DC6DB0-E370-0896-F5BB-F03547D89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3C64B-51D9-4EE2-8755-72CA16A311D7}" type="slidenum">
              <a:rPr lang="en-IN" smtClean="0"/>
              <a:t>‹#›</a:t>
            </a:fld>
            <a:endParaRPr lang="en-IN"/>
          </a:p>
        </p:txBody>
      </p:sp>
    </p:spTree>
    <p:extLst>
      <p:ext uri="{BB962C8B-B14F-4D97-AF65-F5344CB8AC3E}">
        <p14:creationId xmlns:p14="http://schemas.microsoft.com/office/powerpoint/2010/main" val="318740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image" Target="../media/image12.png"/><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image" Target="../media/image9.png"/><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image" Target="../media/image9.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image" Target="../media/image8.png"/><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B9E6-359F-52F7-3361-898D01F577A8}"/>
              </a:ext>
            </a:extLst>
          </p:cNvPr>
          <p:cNvSpPr>
            <a:spLocks noGrp="1"/>
          </p:cNvSpPr>
          <p:nvPr>
            <p:ph type="ctrTitle"/>
          </p:nvPr>
        </p:nvSpPr>
        <p:spPr/>
        <p:txBody>
          <a:bodyPr/>
          <a:lstStyle/>
          <a:p>
            <a:r>
              <a:rPr lang="en-IN" dirty="0">
                <a:solidFill>
                  <a:schemeClr val="tx1">
                    <a:lumMod val="65000"/>
                    <a:lumOff val="35000"/>
                  </a:schemeClr>
                </a:solidFill>
              </a:rPr>
              <a:t>Frontend Technologies</a:t>
            </a:r>
          </a:p>
        </p:txBody>
      </p:sp>
    </p:spTree>
    <p:extLst>
      <p:ext uri="{BB962C8B-B14F-4D97-AF65-F5344CB8AC3E}">
        <p14:creationId xmlns:p14="http://schemas.microsoft.com/office/powerpoint/2010/main" val="31878089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8FBC-EB5F-C175-C9E4-CCAB5D842E1D}"/>
              </a:ext>
            </a:extLst>
          </p:cNvPr>
          <p:cNvSpPr>
            <a:spLocks noGrp="1"/>
          </p:cNvSpPr>
          <p:nvPr>
            <p:ph type="title"/>
          </p:nvPr>
        </p:nvSpPr>
        <p:spPr/>
        <p:txBody>
          <a:bodyPr/>
          <a:lstStyle/>
          <a:p>
            <a:pPr algn="ctr"/>
            <a:r>
              <a:rPr lang="en-US" dirty="0"/>
              <a:t>Hypertext Transfer Protocol (HTTP)</a:t>
            </a:r>
            <a:endParaRPr lang="en-IN" dirty="0"/>
          </a:p>
        </p:txBody>
      </p:sp>
      <p:sp>
        <p:nvSpPr>
          <p:cNvPr id="3" name="Rectangle 2">
            <a:extLst>
              <a:ext uri="{FF2B5EF4-FFF2-40B4-BE49-F238E27FC236}">
                <a16:creationId xmlns:a16="http://schemas.microsoft.com/office/drawing/2014/main" id="{41484B96-E60B-F9EC-2CE9-AEF7C59C0DDD}"/>
              </a:ext>
            </a:extLst>
          </p:cNvPr>
          <p:cNvSpPr/>
          <p:nvPr/>
        </p:nvSpPr>
        <p:spPr>
          <a:xfrm>
            <a:off x="2095500" y="2043113"/>
            <a:ext cx="7867650" cy="63817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Hypertext Transfer Protocol (HTTP) is the foundation of the World Wide Web (WWW) and is used to load web pages using hypertext links</a:t>
            </a:r>
            <a:endParaRPr lang="en-IN" dirty="0"/>
          </a:p>
        </p:txBody>
      </p:sp>
      <p:sp>
        <p:nvSpPr>
          <p:cNvPr id="4" name="Rectangle 3">
            <a:extLst>
              <a:ext uri="{FF2B5EF4-FFF2-40B4-BE49-F238E27FC236}">
                <a16:creationId xmlns:a16="http://schemas.microsoft.com/office/drawing/2014/main" id="{922A2AFE-7692-052E-D617-78612401844A}"/>
              </a:ext>
            </a:extLst>
          </p:cNvPr>
          <p:cNvSpPr/>
          <p:nvPr/>
        </p:nvSpPr>
        <p:spPr>
          <a:xfrm>
            <a:off x="2095500" y="2938463"/>
            <a:ext cx="7867650" cy="63817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allows the user to see a user-friendly interface designed to transfer information between networked devices</a:t>
            </a:r>
            <a:endParaRPr lang="en-IN" dirty="0"/>
          </a:p>
        </p:txBody>
      </p:sp>
      <p:sp>
        <p:nvSpPr>
          <p:cNvPr id="5" name="Rectangle 4">
            <a:extLst>
              <a:ext uri="{FF2B5EF4-FFF2-40B4-BE49-F238E27FC236}">
                <a16:creationId xmlns:a16="http://schemas.microsoft.com/office/drawing/2014/main" id="{146B04A6-690E-F4A2-7826-D1E57747E3C3}"/>
              </a:ext>
            </a:extLst>
          </p:cNvPr>
          <p:cNvSpPr/>
          <p:nvPr/>
        </p:nvSpPr>
        <p:spPr>
          <a:xfrm>
            <a:off x="2095500" y="3871913"/>
            <a:ext cx="7867650" cy="63817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is a connectionless and stateless protocol. A client and server know each other only during communication</a:t>
            </a:r>
            <a:endParaRPr lang="en-IN" dirty="0"/>
          </a:p>
        </p:txBody>
      </p:sp>
      <p:sp>
        <p:nvSpPr>
          <p:cNvPr id="6" name="Rectangle 5">
            <a:extLst>
              <a:ext uri="{FF2B5EF4-FFF2-40B4-BE49-F238E27FC236}">
                <a16:creationId xmlns:a16="http://schemas.microsoft.com/office/drawing/2014/main" id="{C04E1404-4D10-9F72-D5B1-9FF2207F5E3B}"/>
              </a:ext>
            </a:extLst>
          </p:cNvPr>
          <p:cNvSpPr/>
          <p:nvPr/>
        </p:nvSpPr>
        <p:spPr>
          <a:xfrm>
            <a:off x="2095500" y="4767263"/>
            <a:ext cx="7867650" cy="63817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is also media independent. Any data can be sent through HTTP.</a:t>
            </a:r>
            <a:endParaRPr lang="en-IN" dirty="0"/>
          </a:p>
        </p:txBody>
      </p:sp>
    </p:spTree>
    <p:extLst>
      <p:ext uri="{BB962C8B-B14F-4D97-AF65-F5344CB8AC3E}">
        <p14:creationId xmlns:p14="http://schemas.microsoft.com/office/powerpoint/2010/main" val="12842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EA8A-B7B7-3868-9590-03E447AD067C}"/>
              </a:ext>
            </a:extLst>
          </p:cNvPr>
          <p:cNvSpPr>
            <a:spLocks noGrp="1"/>
          </p:cNvSpPr>
          <p:nvPr>
            <p:ph type="title"/>
          </p:nvPr>
        </p:nvSpPr>
        <p:spPr/>
        <p:txBody>
          <a:bodyPr/>
          <a:lstStyle/>
          <a:p>
            <a:pPr algn="ctr"/>
            <a:r>
              <a:rPr lang="en-US" dirty="0">
                <a:solidFill>
                  <a:schemeClr val="tx1">
                    <a:lumMod val="50000"/>
                    <a:lumOff val="50000"/>
                  </a:schemeClr>
                </a:solidFill>
              </a:rPr>
              <a:t>ANATOMY OF AN HTML ELEMENT</a:t>
            </a:r>
            <a:endParaRPr lang="en-IN" dirty="0">
              <a:solidFill>
                <a:schemeClr val="tx1">
                  <a:lumMod val="50000"/>
                  <a:lumOff val="50000"/>
                </a:schemeClr>
              </a:solidFill>
            </a:endParaRPr>
          </a:p>
        </p:txBody>
      </p:sp>
      <p:pic>
        <p:nvPicPr>
          <p:cNvPr id="4" name="Picture 3">
            <a:extLst>
              <a:ext uri="{FF2B5EF4-FFF2-40B4-BE49-F238E27FC236}">
                <a16:creationId xmlns:a16="http://schemas.microsoft.com/office/drawing/2014/main" id="{04065D84-12C8-6A44-E5E0-E89A5F57B3D5}"/>
              </a:ext>
            </a:extLst>
          </p:cNvPr>
          <p:cNvPicPr>
            <a:picLocks noChangeAspect="1"/>
          </p:cNvPicPr>
          <p:nvPr/>
        </p:nvPicPr>
        <p:blipFill>
          <a:blip r:embed="rId2"/>
          <a:stretch>
            <a:fillRect/>
          </a:stretch>
        </p:blipFill>
        <p:spPr>
          <a:xfrm>
            <a:off x="2933700" y="3052762"/>
            <a:ext cx="6324600" cy="752475"/>
          </a:xfrm>
          <a:prstGeom prst="rect">
            <a:avLst/>
          </a:prstGeom>
        </p:spPr>
      </p:pic>
      <p:sp>
        <p:nvSpPr>
          <p:cNvPr id="5" name="Rectangle 4">
            <a:extLst>
              <a:ext uri="{FF2B5EF4-FFF2-40B4-BE49-F238E27FC236}">
                <a16:creationId xmlns:a16="http://schemas.microsoft.com/office/drawing/2014/main" id="{84FDD13D-C46D-1247-274F-53BF02274E4C}"/>
              </a:ext>
            </a:extLst>
          </p:cNvPr>
          <p:cNvSpPr/>
          <p:nvPr/>
        </p:nvSpPr>
        <p:spPr>
          <a:xfrm>
            <a:off x="5148262" y="1790700"/>
            <a:ext cx="1895475" cy="419100"/>
          </a:xfrm>
          <a:prstGeom prst="rect">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Element</a:t>
            </a:r>
          </a:p>
        </p:txBody>
      </p:sp>
      <p:sp>
        <p:nvSpPr>
          <p:cNvPr id="6" name="Rectangle 5">
            <a:extLst>
              <a:ext uri="{FF2B5EF4-FFF2-40B4-BE49-F238E27FC236}">
                <a16:creationId xmlns:a16="http://schemas.microsoft.com/office/drawing/2014/main" id="{40B2364A-12CC-3EBB-F62C-C7DABAEE614F}"/>
              </a:ext>
            </a:extLst>
          </p:cNvPr>
          <p:cNvSpPr/>
          <p:nvPr/>
        </p:nvSpPr>
        <p:spPr>
          <a:xfrm>
            <a:off x="2090739" y="4648199"/>
            <a:ext cx="1895475" cy="419100"/>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Opening Tag</a:t>
            </a:r>
          </a:p>
        </p:txBody>
      </p:sp>
      <p:sp>
        <p:nvSpPr>
          <p:cNvPr id="7" name="Rectangle 6">
            <a:extLst>
              <a:ext uri="{FF2B5EF4-FFF2-40B4-BE49-F238E27FC236}">
                <a16:creationId xmlns:a16="http://schemas.microsoft.com/office/drawing/2014/main" id="{24887E58-4BE4-47FC-5DBF-B75B53F9D79A}"/>
              </a:ext>
            </a:extLst>
          </p:cNvPr>
          <p:cNvSpPr/>
          <p:nvPr/>
        </p:nvSpPr>
        <p:spPr>
          <a:xfrm>
            <a:off x="2090738" y="5214935"/>
            <a:ext cx="1895475" cy="1119190"/>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Name</a:t>
            </a:r>
          </a:p>
          <a:p>
            <a:pPr algn="ctr"/>
            <a:r>
              <a:rPr lang="en-US" sz="1600" dirty="0"/>
              <a:t>of the element,</a:t>
            </a:r>
          </a:p>
          <a:p>
            <a:pPr algn="ctr"/>
            <a:r>
              <a:rPr lang="en-US" sz="1600" dirty="0"/>
              <a:t>wrapped in angle brackets &lt; and &gt;</a:t>
            </a:r>
            <a:endParaRPr lang="en-IN" sz="1600" dirty="0"/>
          </a:p>
        </p:txBody>
      </p:sp>
      <p:sp>
        <p:nvSpPr>
          <p:cNvPr id="8" name="Rectangle 7">
            <a:extLst>
              <a:ext uri="{FF2B5EF4-FFF2-40B4-BE49-F238E27FC236}">
                <a16:creationId xmlns:a16="http://schemas.microsoft.com/office/drawing/2014/main" id="{51F17087-E5B8-2F13-FA21-05C252D81AE3}"/>
              </a:ext>
            </a:extLst>
          </p:cNvPr>
          <p:cNvSpPr/>
          <p:nvPr/>
        </p:nvSpPr>
        <p:spPr>
          <a:xfrm>
            <a:off x="4514850" y="4648199"/>
            <a:ext cx="3276599" cy="419100"/>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Content</a:t>
            </a:r>
          </a:p>
        </p:txBody>
      </p:sp>
      <p:sp>
        <p:nvSpPr>
          <p:cNvPr id="9" name="Rectangle 8">
            <a:extLst>
              <a:ext uri="{FF2B5EF4-FFF2-40B4-BE49-F238E27FC236}">
                <a16:creationId xmlns:a16="http://schemas.microsoft.com/office/drawing/2014/main" id="{A85576AF-3904-3B19-6BD7-2C87F267A974}"/>
              </a:ext>
            </a:extLst>
          </p:cNvPr>
          <p:cNvSpPr/>
          <p:nvPr/>
        </p:nvSpPr>
        <p:spPr>
          <a:xfrm>
            <a:off x="4514850" y="5214935"/>
            <a:ext cx="3276599" cy="1119190"/>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Content of the element, in</a:t>
            </a:r>
          </a:p>
          <a:p>
            <a:pPr algn="ctr"/>
            <a:r>
              <a:rPr lang="en-US" sz="1400" dirty="0"/>
              <a:t>this example text. But it might be</a:t>
            </a:r>
          </a:p>
          <a:p>
            <a:pPr algn="ctr"/>
            <a:r>
              <a:rPr lang="en-US" sz="1400" dirty="0"/>
              <a:t>another element (child element). Some</a:t>
            </a:r>
          </a:p>
          <a:p>
            <a:pPr algn="ctr"/>
            <a:r>
              <a:rPr lang="en-US" sz="1400" dirty="0"/>
              <a:t>elements have no content (e.g. &lt;</a:t>
            </a:r>
            <a:r>
              <a:rPr lang="en-US" sz="1400" dirty="0" err="1"/>
              <a:t>img</a:t>
            </a:r>
            <a:r>
              <a:rPr lang="en-US" sz="1400" dirty="0"/>
              <a:t>&gt;)</a:t>
            </a:r>
            <a:endParaRPr lang="en-IN" sz="1400" dirty="0"/>
          </a:p>
        </p:txBody>
      </p:sp>
      <p:sp>
        <p:nvSpPr>
          <p:cNvPr id="10" name="Rectangle 9">
            <a:extLst>
              <a:ext uri="{FF2B5EF4-FFF2-40B4-BE49-F238E27FC236}">
                <a16:creationId xmlns:a16="http://schemas.microsoft.com/office/drawing/2014/main" id="{B521850B-633B-29CE-ECC1-B4CF8904EAC6}"/>
              </a:ext>
            </a:extLst>
          </p:cNvPr>
          <p:cNvSpPr/>
          <p:nvPr/>
        </p:nvSpPr>
        <p:spPr>
          <a:xfrm>
            <a:off x="8205787" y="4619624"/>
            <a:ext cx="1895475" cy="419100"/>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Closing Tag</a:t>
            </a:r>
          </a:p>
        </p:txBody>
      </p:sp>
      <p:sp>
        <p:nvSpPr>
          <p:cNvPr id="11" name="Rectangle 10">
            <a:extLst>
              <a:ext uri="{FF2B5EF4-FFF2-40B4-BE49-F238E27FC236}">
                <a16:creationId xmlns:a16="http://schemas.microsoft.com/office/drawing/2014/main" id="{2E164F09-C5D9-B9DB-3F57-A233E26B68AB}"/>
              </a:ext>
            </a:extLst>
          </p:cNvPr>
          <p:cNvSpPr/>
          <p:nvPr/>
        </p:nvSpPr>
        <p:spPr>
          <a:xfrm>
            <a:off x="8205786" y="5186360"/>
            <a:ext cx="1895475" cy="1119190"/>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Same as</a:t>
            </a:r>
          </a:p>
          <a:p>
            <a:pPr algn="ctr"/>
            <a:r>
              <a:rPr lang="en-US" sz="1400" dirty="0"/>
              <a:t>opening tag, but with</a:t>
            </a:r>
          </a:p>
          <a:p>
            <a:pPr algn="ctr"/>
            <a:r>
              <a:rPr lang="en-US" sz="1400" dirty="0"/>
              <a:t>a /. When element has</a:t>
            </a:r>
          </a:p>
          <a:p>
            <a:pPr algn="ctr"/>
            <a:r>
              <a:rPr lang="en-US" sz="1400" dirty="0"/>
              <a:t>no content, it’s omitted</a:t>
            </a:r>
            <a:endParaRPr lang="en-IN" sz="1400" dirty="0"/>
          </a:p>
        </p:txBody>
      </p:sp>
      <p:cxnSp>
        <p:nvCxnSpPr>
          <p:cNvPr id="13" name="Straight Arrow Connector 12">
            <a:extLst>
              <a:ext uri="{FF2B5EF4-FFF2-40B4-BE49-F238E27FC236}">
                <a16:creationId xmlns:a16="http://schemas.microsoft.com/office/drawing/2014/main" id="{34AF9B2B-72BC-95CC-41A3-BD91DD0CC8B7}"/>
              </a:ext>
            </a:extLst>
          </p:cNvPr>
          <p:cNvCxnSpPr>
            <a:stCxn id="5" idx="2"/>
            <a:endCxn id="4" idx="0"/>
          </p:cNvCxnSpPr>
          <p:nvPr/>
        </p:nvCxnSpPr>
        <p:spPr>
          <a:xfrm>
            <a:off x="6096000" y="2209800"/>
            <a:ext cx="0" cy="842962"/>
          </a:xfrm>
          <a:prstGeom prst="straightConnector1">
            <a:avLst/>
          </a:prstGeom>
          <a:ln w="19050">
            <a:solidFill>
              <a:srgbClr val="648ACE"/>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445B56-6786-1B59-13A8-6C8EE9F4DB15}"/>
              </a:ext>
            </a:extLst>
          </p:cNvPr>
          <p:cNvCxnSpPr/>
          <p:nvPr/>
        </p:nvCxnSpPr>
        <p:spPr>
          <a:xfrm>
            <a:off x="3257550" y="3805237"/>
            <a:ext cx="0" cy="842962"/>
          </a:xfrm>
          <a:prstGeom prst="straightConnector1">
            <a:avLst/>
          </a:prstGeom>
          <a:ln w="19050">
            <a:solidFill>
              <a:srgbClr val="648ACE"/>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8C23CB-E3E3-2080-2612-089B2AD41A4A}"/>
              </a:ext>
            </a:extLst>
          </p:cNvPr>
          <p:cNvCxnSpPr/>
          <p:nvPr/>
        </p:nvCxnSpPr>
        <p:spPr>
          <a:xfrm>
            <a:off x="6105525" y="3776662"/>
            <a:ext cx="0" cy="842962"/>
          </a:xfrm>
          <a:prstGeom prst="straightConnector1">
            <a:avLst/>
          </a:prstGeom>
          <a:ln w="19050">
            <a:solidFill>
              <a:srgbClr val="648AC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4659D5-23B0-67CB-E2EE-9C18C912C803}"/>
              </a:ext>
            </a:extLst>
          </p:cNvPr>
          <p:cNvCxnSpPr/>
          <p:nvPr/>
        </p:nvCxnSpPr>
        <p:spPr>
          <a:xfrm>
            <a:off x="8924925" y="3805237"/>
            <a:ext cx="0" cy="842962"/>
          </a:xfrm>
          <a:prstGeom prst="straightConnector1">
            <a:avLst/>
          </a:prstGeom>
          <a:ln w="19050">
            <a:solidFill>
              <a:srgbClr val="648AC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88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2A77-5848-4626-4BBA-9150547BCF88}"/>
              </a:ext>
            </a:extLst>
          </p:cNvPr>
          <p:cNvSpPr>
            <a:spLocks noGrp="1"/>
          </p:cNvSpPr>
          <p:nvPr>
            <p:ph type="title"/>
          </p:nvPr>
        </p:nvSpPr>
        <p:spPr/>
        <p:txBody>
          <a:bodyPr/>
          <a:lstStyle/>
          <a:p>
            <a:pPr algn="ctr"/>
            <a:r>
              <a:rPr lang="en-IN" dirty="0">
                <a:solidFill>
                  <a:schemeClr val="tx1">
                    <a:lumMod val="50000"/>
                    <a:lumOff val="50000"/>
                  </a:schemeClr>
                </a:solidFill>
              </a:rPr>
              <a:t>HTML Elements</a:t>
            </a:r>
          </a:p>
        </p:txBody>
      </p:sp>
      <p:sp>
        <p:nvSpPr>
          <p:cNvPr id="3" name="Rectangle 2">
            <a:extLst>
              <a:ext uri="{FF2B5EF4-FFF2-40B4-BE49-F238E27FC236}">
                <a16:creationId xmlns:a16="http://schemas.microsoft.com/office/drawing/2014/main" id="{8618BA61-8F55-5C29-A780-AA4A6BC48AA4}"/>
              </a:ext>
            </a:extLst>
          </p:cNvPr>
          <p:cNvSpPr/>
          <p:nvPr/>
        </p:nvSpPr>
        <p:spPr>
          <a:xfrm>
            <a:off x="1876425" y="1690688"/>
            <a:ext cx="1447800" cy="5429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4" name="Rectangle 3">
            <a:extLst>
              <a:ext uri="{FF2B5EF4-FFF2-40B4-BE49-F238E27FC236}">
                <a16:creationId xmlns:a16="http://schemas.microsoft.com/office/drawing/2014/main" id="{FFD2525C-5BD4-6498-21B2-79FB214ABD43}"/>
              </a:ext>
            </a:extLst>
          </p:cNvPr>
          <p:cNvSpPr/>
          <p:nvPr/>
        </p:nvSpPr>
        <p:spPr>
          <a:xfrm>
            <a:off x="3486149" y="1690688"/>
            <a:ext cx="6448425" cy="542925"/>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0" i="0" u="none" strike="noStrike" baseline="0" dirty="0">
                <a:latin typeface="MinionPro-Regular"/>
              </a:rPr>
              <a:t>specifies the label that </a:t>
            </a:r>
            <a:r>
              <a:rPr lang="en-US" sz="1800" b="0" i="0" u="none" strike="noStrike" baseline="0" dirty="0">
                <a:latin typeface="MinionPro-Regular"/>
              </a:rPr>
              <a:t>appears in the browser window’s </a:t>
            </a:r>
            <a:r>
              <a:rPr lang="en-US" sz="1800" b="0" i="1" u="none" strike="noStrike" baseline="0" dirty="0">
                <a:latin typeface="MinionPro-It"/>
              </a:rPr>
              <a:t>title bar</a:t>
            </a:r>
            <a:r>
              <a:rPr lang="en-US" sz="1800" b="0" i="0" u="none" strike="noStrike" baseline="0" dirty="0">
                <a:latin typeface="MinionPro-Regular"/>
              </a:rPr>
              <a:t>.</a:t>
            </a:r>
            <a:endParaRPr lang="en-IN" dirty="0"/>
          </a:p>
        </p:txBody>
      </p:sp>
      <p:sp>
        <p:nvSpPr>
          <p:cNvPr id="5" name="Rectangle 4">
            <a:extLst>
              <a:ext uri="{FF2B5EF4-FFF2-40B4-BE49-F238E27FC236}">
                <a16:creationId xmlns:a16="http://schemas.microsoft.com/office/drawing/2014/main" id="{9C915239-5065-1845-FC21-EDDA8196EA29}"/>
              </a:ext>
            </a:extLst>
          </p:cNvPr>
          <p:cNvSpPr/>
          <p:nvPr/>
        </p:nvSpPr>
        <p:spPr>
          <a:xfrm>
            <a:off x="1876425" y="2411414"/>
            <a:ext cx="1447800" cy="5429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meta</a:t>
            </a:r>
          </a:p>
        </p:txBody>
      </p:sp>
      <p:sp>
        <p:nvSpPr>
          <p:cNvPr id="6" name="Rectangle 5">
            <a:extLst>
              <a:ext uri="{FF2B5EF4-FFF2-40B4-BE49-F238E27FC236}">
                <a16:creationId xmlns:a16="http://schemas.microsoft.com/office/drawing/2014/main" id="{53F67C7B-65AC-C510-23EF-0B8B0C4A4628}"/>
              </a:ext>
            </a:extLst>
          </p:cNvPr>
          <p:cNvSpPr/>
          <p:nvPr/>
        </p:nvSpPr>
        <p:spPr>
          <a:xfrm>
            <a:off x="3486149" y="2411414"/>
            <a:ext cx="6448425" cy="542925"/>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0" i="0" u="none" strike="noStrike" baseline="0" dirty="0">
                <a:latin typeface="MinionPro-Regular"/>
              </a:rPr>
              <a:t>Provide </a:t>
            </a:r>
            <a:r>
              <a:rPr lang="en-US" sz="1800" b="0" i="0" u="none" strike="noStrike" baseline="0" dirty="0">
                <a:latin typeface="MinionPro-Regular"/>
              </a:rPr>
              <a:t>information about the web page.</a:t>
            </a:r>
            <a:endParaRPr lang="en-IN" dirty="0"/>
          </a:p>
        </p:txBody>
      </p:sp>
      <p:sp>
        <p:nvSpPr>
          <p:cNvPr id="7" name="Rectangle 6">
            <a:extLst>
              <a:ext uri="{FF2B5EF4-FFF2-40B4-BE49-F238E27FC236}">
                <a16:creationId xmlns:a16="http://schemas.microsoft.com/office/drawing/2014/main" id="{F592891A-27F6-65FD-AF5A-42FBE5269668}"/>
              </a:ext>
            </a:extLst>
          </p:cNvPr>
          <p:cNvSpPr/>
          <p:nvPr/>
        </p:nvSpPr>
        <p:spPr>
          <a:xfrm>
            <a:off x="1876425" y="3132140"/>
            <a:ext cx="1447800" cy="5429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style</a:t>
            </a:r>
          </a:p>
        </p:txBody>
      </p:sp>
      <p:sp>
        <p:nvSpPr>
          <p:cNvPr id="8" name="Rectangle 7">
            <a:extLst>
              <a:ext uri="{FF2B5EF4-FFF2-40B4-BE49-F238E27FC236}">
                <a16:creationId xmlns:a16="http://schemas.microsoft.com/office/drawing/2014/main" id="{1838035B-1047-F4DE-B693-F8B84A73D2B5}"/>
              </a:ext>
            </a:extLst>
          </p:cNvPr>
          <p:cNvSpPr/>
          <p:nvPr/>
        </p:nvSpPr>
        <p:spPr>
          <a:xfrm>
            <a:off x="3486149" y="3132140"/>
            <a:ext cx="6448425" cy="542925"/>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0" i="0" u="none" strike="noStrike" baseline="0" dirty="0">
                <a:latin typeface="MinionPro-Regular"/>
              </a:rPr>
              <a:t>Writing internal stylesheet for your page.</a:t>
            </a:r>
            <a:endParaRPr lang="en-IN" dirty="0"/>
          </a:p>
        </p:txBody>
      </p:sp>
      <p:sp>
        <p:nvSpPr>
          <p:cNvPr id="9" name="Rectangle 8">
            <a:extLst>
              <a:ext uri="{FF2B5EF4-FFF2-40B4-BE49-F238E27FC236}">
                <a16:creationId xmlns:a16="http://schemas.microsoft.com/office/drawing/2014/main" id="{2F5C6713-478A-0D57-35FE-74CEBED06D4C}"/>
              </a:ext>
            </a:extLst>
          </p:cNvPr>
          <p:cNvSpPr/>
          <p:nvPr/>
        </p:nvSpPr>
        <p:spPr>
          <a:xfrm>
            <a:off x="1876425" y="3852866"/>
            <a:ext cx="1447800" cy="5429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a:t>
            </a:r>
          </a:p>
        </p:txBody>
      </p:sp>
      <p:sp>
        <p:nvSpPr>
          <p:cNvPr id="10" name="Rectangle 9">
            <a:extLst>
              <a:ext uri="{FF2B5EF4-FFF2-40B4-BE49-F238E27FC236}">
                <a16:creationId xmlns:a16="http://schemas.microsoft.com/office/drawing/2014/main" id="{E3860239-C157-509D-769A-52DE8D1FD53B}"/>
              </a:ext>
            </a:extLst>
          </p:cNvPr>
          <p:cNvSpPr/>
          <p:nvPr/>
        </p:nvSpPr>
        <p:spPr>
          <a:xfrm>
            <a:off x="3486149" y="3852866"/>
            <a:ext cx="6448425" cy="542925"/>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0" i="0" u="none" strike="noStrike" baseline="0" dirty="0">
                <a:latin typeface="MinionPro-Regular"/>
              </a:rPr>
              <a:t>Adding actions to your app by including JavaScript.</a:t>
            </a:r>
            <a:endParaRPr lang="en-IN" dirty="0"/>
          </a:p>
        </p:txBody>
      </p:sp>
      <p:sp>
        <p:nvSpPr>
          <p:cNvPr id="11" name="Rectangle 10">
            <a:extLst>
              <a:ext uri="{FF2B5EF4-FFF2-40B4-BE49-F238E27FC236}">
                <a16:creationId xmlns:a16="http://schemas.microsoft.com/office/drawing/2014/main" id="{3BD8B28B-0042-37BE-D751-C635E751911E}"/>
              </a:ext>
            </a:extLst>
          </p:cNvPr>
          <p:cNvSpPr/>
          <p:nvPr/>
        </p:nvSpPr>
        <p:spPr>
          <a:xfrm>
            <a:off x="1876425" y="4573592"/>
            <a:ext cx="1447800" cy="5429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body</a:t>
            </a:r>
          </a:p>
        </p:txBody>
      </p:sp>
      <p:sp>
        <p:nvSpPr>
          <p:cNvPr id="12" name="Rectangle 11">
            <a:extLst>
              <a:ext uri="{FF2B5EF4-FFF2-40B4-BE49-F238E27FC236}">
                <a16:creationId xmlns:a16="http://schemas.microsoft.com/office/drawing/2014/main" id="{748F1CCB-7977-53CB-C207-4F3C0219DE3A}"/>
              </a:ext>
            </a:extLst>
          </p:cNvPr>
          <p:cNvSpPr/>
          <p:nvPr/>
        </p:nvSpPr>
        <p:spPr>
          <a:xfrm>
            <a:off x="3486149" y="4573592"/>
            <a:ext cx="6448425" cy="542925"/>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dirty="0"/>
              <a:t>Includes various other elements to display data on webpage</a:t>
            </a:r>
          </a:p>
        </p:txBody>
      </p:sp>
    </p:spTree>
    <p:extLst>
      <p:ext uri="{BB962C8B-B14F-4D97-AF65-F5344CB8AC3E}">
        <p14:creationId xmlns:p14="http://schemas.microsoft.com/office/powerpoint/2010/main" val="8723498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DAF5-47A6-50FB-4A12-DC91775DDAB7}"/>
              </a:ext>
            </a:extLst>
          </p:cNvPr>
          <p:cNvSpPr>
            <a:spLocks noGrp="1"/>
          </p:cNvSpPr>
          <p:nvPr>
            <p:ph type="title"/>
          </p:nvPr>
        </p:nvSpPr>
        <p:spPr/>
        <p:txBody>
          <a:bodyPr/>
          <a:lstStyle/>
          <a:p>
            <a:pPr algn="ctr"/>
            <a:r>
              <a:rPr lang="en-IN" dirty="0">
                <a:solidFill>
                  <a:schemeClr val="tx1">
                    <a:lumMod val="75000"/>
                    <a:lumOff val="25000"/>
                  </a:schemeClr>
                </a:solidFill>
              </a:rPr>
              <a:t>Elements To Watch For…</a:t>
            </a:r>
          </a:p>
        </p:txBody>
      </p:sp>
      <p:sp>
        <p:nvSpPr>
          <p:cNvPr id="4" name="Oval 3">
            <a:extLst>
              <a:ext uri="{FF2B5EF4-FFF2-40B4-BE49-F238E27FC236}">
                <a16:creationId xmlns:a16="http://schemas.microsoft.com/office/drawing/2014/main" id="{CAC87B22-928D-2079-208F-A018365CBEAE}"/>
              </a:ext>
            </a:extLst>
          </p:cNvPr>
          <p:cNvSpPr/>
          <p:nvPr/>
        </p:nvSpPr>
        <p:spPr>
          <a:xfrm>
            <a:off x="2336096" y="2006560"/>
            <a:ext cx="1466850" cy="695325"/>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blockquote</a:t>
            </a:r>
          </a:p>
        </p:txBody>
      </p:sp>
      <p:sp>
        <p:nvSpPr>
          <p:cNvPr id="5" name="Oval 4">
            <a:extLst>
              <a:ext uri="{FF2B5EF4-FFF2-40B4-BE49-F238E27FC236}">
                <a16:creationId xmlns:a16="http://schemas.microsoft.com/office/drawing/2014/main" id="{0079C97C-0133-4625-6CA6-49C1CE38134C}"/>
              </a:ext>
            </a:extLst>
          </p:cNvPr>
          <p:cNvSpPr/>
          <p:nvPr/>
        </p:nvSpPr>
        <p:spPr>
          <a:xfrm>
            <a:off x="4181474" y="2276475"/>
            <a:ext cx="923925" cy="762000"/>
          </a:xfrm>
          <a:prstGeom prst="ellipse">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div</a:t>
            </a:r>
          </a:p>
        </p:txBody>
      </p:sp>
      <p:sp>
        <p:nvSpPr>
          <p:cNvPr id="6" name="Oval 5">
            <a:extLst>
              <a:ext uri="{FF2B5EF4-FFF2-40B4-BE49-F238E27FC236}">
                <a16:creationId xmlns:a16="http://schemas.microsoft.com/office/drawing/2014/main" id="{87C2827C-772B-0485-4DAD-ECB1080C3609}"/>
              </a:ext>
            </a:extLst>
          </p:cNvPr>
          <p:cNvSpPr/>
          <p:nvPr/>
        </p:nvSpPr>
        <p:spPr>
          <a:xfrm>
            <a:off x="5295899" y="2000250"/>
            <a:ext cx="923925" cy="762000"/>
          </a:xfrm>
          <a:prstGeom prst="ellipse">
            <a:avLst/>
          </a:prstGeom>
          <a:solidFill>
            <a:srgbClr val="C1E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ul</a:t>
            </a:r>
            <a:endParaRPr lang="en-IN" dirty="0"/>
          </a:p>
        </p:txBody>
      </p:sp>
      <p:sp>
        <p:nvSpPr>
          <p:cNvPr id="7" name="Oval 6">
            <a:extLst>
              <a:ext uri="{FF2B5EF4-FFF2-40B4-BE49-F238E27FC236}">
                <a16:creationId xmlns:a16="http://schemas.microsoft.com/office/drawing/2014/main" id="{9BAC5F92-31DC-02FC-A5E7-C1ECE93A4374}"/>
              </a:ext>
            </a:extLst>
          </p:cNvPr>
          <p:cNvSpPr/>
          <p:nvPr/>
        </p:nvSpPr>
        <p:spPr>
          <a:xfrm>
            <a:off x="6410324" y="2371725"/>
            <a:ext cx="923925" cy="762000"/>
          </a:xfrm>
          <a:prstGeom prst="ellipse">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a:t>
            </a:r>
          </a:p>
        </p:txBody>
      </p:sp>
      <p:sp>
        <p:nvSpPr>
          <p:cNvPr id="8" name="Oval 7">
            <a:extLst>
              <a:ext uri="{FF2B5EF4-FFF2-40B4-BE49-F238E27FC236}">
                <a16:creationId xmlns:a16="http://schemas.microsoft.com/office/drawing/2014/main" id="{5DE5B389-A507-2552-6DC5-2A02BB959B1C}"/>
              </a:ext>
            </a:extLst>
          </p:cNvPr>
          <p:cNvSpPr/>
          <p:nvPr/>
        </p:nvSpPr>
        <p:spPr>
          <a:xfrm>
            <a:off x="7524749" y="2095500"/>
            <a:ext cx="923925" cy="762000"/>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sp>
        <p:nvSpPr>
          <p:cNvPr id="10" name="Oval 9">
            <a:extLst>
              <a:ext uri="{FF2B5EF4-FFF2-40B4-BE49-F238E27FC236}">
                <a16:creationId xmlns:a16="http://schemas.microsoft.com/office/drawing/2014/main" id="{C50672F3-CA3F-BAC1-EF11-80EDC6143C6D}"/>
              </a:ext>
            </a:extLst>
          </p:cNvPr>
          <p:cNvSpPr/>
          <p:nvPr/>
        </p:nvSpPr>
        <p:spPr>
          <a:xfrm>
            <a:off x="1504950" y="3053001"/>
            <a:ext cx="1228725" cy="762000"/>
          </a:xfrm>
          <a:prstGeom prst="ellipse">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a:t>
            </a:r>
          </a:p>
        </p:txBody>
      </p:sp>
      <p:sp>
        <p:nvSpPr>
          <p:cNvPr id="11" name="Oval 10">
            <a:extLst>
              <a:ext uri="{FF2B5EF4-FFF2-40B4-BE49-F238E27FC236}">
                <a16:creationId xmlns:a16="http://schemas.microsoft.com/office/drawing/2014/main" id="{E363E3EE-4593-23ED-6464-D13B277B90E5}"/>
              </a:ext>
            </a:extLst>
          </p:cNvPr>
          <p:cNvSpPr/>
          <p:nvPr/>
        </p:nvSpPr>
        <p:spPr>
          <a:xfrm>
            <a:off x="3214867" y="3005376"/>
            <a:ext cx="923925" cy="762000"/>
          </a:xfrm>
          <a:prstGeom prst="ellipse">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a:t>
            </a:r>
          </a:p>
        </p:txBody>
      </p:sp>
      <p:sp>
        <p:nvSpPr>
          <p:cNvPr id="12" name="Oval 11">
            <a:extLst>
              <a:ext uri="{FF2B5EF4-FFF2-40B4-BE49-F238E27FC236}">
                <a16:creationId xmlns:a16="http://schemas.microsoft.com/office/drawing/2014/main" id="{571BD62E-2FF5-BD81-A957-CFAF67F9C419}"/>
              </a:ext>
            </a:extLst>
          </p:cNvPr>
          <p:cNvSpPr/>
          <p:nvPr/>
        </p:nvSpPr>
        <p:spPr>
          <a:xfrm>
            <a:off x="4110036" y="3931683"/>
            <a:ext cx="1066799" cy="762000"/>
          </a:xfrm>
          <a:prstGeom prst="ellipse">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aside</a:t>
            </a:r>
          </a:p>
        </p:txBody>
      </p:sp>
      <p:sp>
        <p:nvSpPr>
          <p:cNvPr id="13" name="Oval 12">
            <a:extLst>
              <a:ext uri="{FF2B5EF4-FFF2-40B4-BE49-F238E27FC236}">
                <a16:creationId xmlns:a16="http://schemas.microsoft.com/office/drawing/2014/main" id="{4C0EDCAA-5ABB-D42D-C0A0-8D15B940B3A7}"/>
              </a:ext>
            </a:extLst>
          </p:cNvPr>
          <p:cNvSpPr/>
          <p:nvPr/>
        </p:nvSpPr>
        <p:spPr>
          <a:xfrm>
            <a:off x="5200829" y="3171827"/>
            <a:ext cx="1257299" cy="762000"/>
          </a:xfrm>
          <a:prstGeom prst="ellipse">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footer</a:t>
            </a:r>
          </a:p>
        </p:txBody>
      </p:sp>
      <p:sp>
        <p:nvSpPr>
          <p:cNvPr id="14" name="Oval 13">
            <a:extLst>
              <a:ext uri="{FF2B5EF4-FFF2-40B4-BE49-F238E27FC236}">
                <a16:creationId xmlns:a16="http://schemas.microsoft.com/office/drawing/2014/main" id="{13B0C000-E0DE-BE87-AB68-6DA26A87B975}"/>
              </a:ext>
            </a:extLst>
          </p:cNvPr>
          <p:cNvSpPr/>
          <p:nvPr/>
        </p:nvSpPr>
        <p:spPr>
          <a:xfrm>
            <a:off x="5943777" y="4112657"/>
            <a:ext cx="923925" cy="762000"/>
          </a:xfrm>
          <a:prstGeom prst="ellipse">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a:t>
            </a:r>
          </a:p>
        </p:txBody>
      </p:sp>
      <p:sp>
        <p:nvSpPr>
          <p:cNvPr id="15" name="Oval 14">
            <a:extLst>
              <a:ext uri="{FF2B5EF4-FFF2-40B4-BE49-F238E27FC236}">
                <a16:creationId xmlns:a16="http://schemas.microsoft.com/office/drawing/2014/main" id="{5ACBA87F-E3C7-2399-FB07-A847D8050981}"/>
              </a:ext>
            </a:extLst>
          </p:cNvPr>
          <p:cNvSpPr/>
          <p:nvPr/>
        </p:nvSpPr>
        <p:spPr>
          <a:xfrm>
            <a:off x="7172502" y="3515201"/>
            <a:ext cx="923925" cy="762000"/>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sup/sub</a:t>
            </a:r>
          </a:p>
        </p:txBody>
      </p:sp>
      <p:sp>
        <p:nvSpPr>
          <p:cNvPr id="16" name="Oval 15">
            <a:extLst>
              <a:ext uri="{FF2B5EF4-FFF2-40B4-BE49-F238E27FC236}">
                <a16:creationId xmlns:a16="http://schemas.microsoft.com/office/drawing/2014/main" id="{824EB5E7-38C1-7E2E-3820-3C1CFAB495CA}"/>
              </a:ext>
            </a:extLst>
          </p:cNvPr>
          <p:cNvSpPr/>
          <p:nvPr/>
        </p:nvSpPr>
        <p:spPr>
          <a:xfrm>
            <a:off x="8444090" y="3370183"/>
            <a:ext cx="923925" cy="762000"/>
          </a:xfrm>
          <a:prstGeom prst="ellipse">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Oval 16">
            <a:extLst>
              <a:ext uri="{FF2B5EF4-FFF2-40B4-BE49-F238E27FC236}">
                <a16:creationId xmlns:a16="http://schemas.microsoft.com/office/drawing/2014/main" id="{4E7494C7-0ED6-B028-2050-01B472B7E76E}"/>
              </a:ext>
            </a:extLst>
          </p:cNvPr>
          <p:cNvSpPr/>
          <p:nvPr/>
        </p:nvSpPr>
        <p:spPr>
          <a:xfrm>
            <a:off x="9053690" y="2091213"/>
            <a:ext cx="923925" cy="762000"/>
          </a:xfrm>
          <a:prstGeom prst="ellipse">
            <a:avLst/>
          </a:prstGeom>
          <a:solidFill>
            <a:srgbClr val="C1E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ins/del</a:t>
            </a:r>
          </a:p>
        </p:txBody>
      </p:sp>
      <p:sp>
        <p:nvSpPr>
          <p:cNvPr id="18" name="Oval 17">
            <a:extLst>
              <a:ext uri="{FF2B5EF4-FFF2-40B4-BE49-F238E27FC236}">
                <a16:creationId xmlns:a16="http://schemas.microsoft.com/office/drawing/2014/main" id="{D2DA6B9C-2E34-00B1-4FD4-2943C6B75B73}"/>
              </a:ext>
            </a:extLst>
          </p:cNvPr>
          <p:cNvSpPr/>
          <p:nvPr/>
        </p:nvSpPr>
        <p:spPr>
          <a:xfrm>
            <a:off x="9827684" y="4114088"/>
            <a:ext cx="923925" cy="762000"/>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br</a:t>
            </a:r>
            <a:endParaRPr lang="en-IN" dirty="0"/>
          </a:p>
        </p:txBody>
      </p:sp>
      <p:sp>
        <p:nvSpPr>
          <p:cNvPr id="19" name="Oval 18">
            <a:extLst>
              <a:ext uri="{FF2B5EF4-FFF2-40B4-BE49-F238E27FC236}">
                <a16:creationId xmlns:a16="http://schemas.microsoft.com/office/drawing/2014/main" id="{F4FA459B-0B7C-DAB4-7A1B-9CD2E0D0809D}"/>
              </a:ext>
            </a:extLst>
          </p:cNvPr>
          <p:cNvSpPr/>
          <p:nvPr/>
        </p:nvSpPr>
        <p:spPr>
          <a:xfrm>
            <a:off x="2533650" y="4130041"/>
            <a:ext cx="923925" cy="762000"/>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abbr</a:t>
            </a:r>
            <a:endParaRPr lang="en-IN" dirty="0"/>
          </a:p>
        </p:txBody>
      </p:sp>
      <p:sp>
        <p:nvSpPr>
          <p:cNvPr id="20" name="Oval 19">
            <a:extLst>
              <a:ext uri="{FF2B5EF4-FFF2-40B4-BE49-F238E27FC236}">
                <a16:creationId xmlns:a16="http://schemas.microsoft.com/office/drawing/2014/main" id="{7629AD81-2811-3917-4E7A-EB26920485C5}"/>
              </a:ext>
            </a:extLst>
          </p:cNvPr>
          <p:cNvSpPr/>
          <p:nvPr/>
        </p:nvSpPr>
        <p:spPr>
          <a:xfrm>
            <a:off x="3288595" y="5001578"/>
            <a:ext cx="923925" cy="762000"/>
          </a:xfrm>
          <a:prstGeom prst="ellipse">
            <a:avLst/>
          </a:prstGeom>
          <a:solidFill>
            <a:srgbClr val="C1E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a:t>
            </a:r>
          </a:p>
        </p:txBody>
      </p:sp>
      <p:sp>
        <p:nvSpPr>
          <p:cNvPr id="21" name="Oval 20">
            <a:extLst>
              <a:ext uri="{FF2B5EF4-FFF2-40B4-BE49-F238E27FC236}">
                <a16:creationId xmlns:a16="http://schemas.microsoft.com/office/drawing/2014/main" id="{F263A954-2F1B-A187-0624-74BD4719E038}"/>
              </a:ext>
            </a:extLst>
          </p:cNvPr>
          <p:cNvSpPr/>
          <p:nvPr/>
        </p:nvSpPr>
        <p:spPr>
          <a:xfrm>
            <a:off x="5034138" y="5179460"/>
            <a:ext cx="1033641" cy="762000"/>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a:t>
            </a:r>
          </a:p>
        </p:txBody>
      </p:sp>
      <p:sp>
        <p:nvSpPr>
          <p:cNvPr id="22" name="Oval 21">
            <a:extLst>
              <a:ext uri="{FF2B5EF4-FFF2-40B4-BE49-F238E27FC236}">
                <a16:creationId xmlns:a16="http://schemas.microsoft.com/office/drawing/2014/main" id="{AD39FA93-5085-B029-2B40-E2CF7021AD42}"/>
              </a:ext>
            </a:extLst>
          </p:cNvPr>
          <p:cNvSpPr/>
          <p:nvPr/>
        </p:nvSpPr>
        <p:spPr>
          <a:xfrm>
            <a:off x="6710539" y="5154456"/>
            <a:ext cx="923925" cy="762000"/>
          </a:xfrm>
          <a:prstGeom prst="ellipse">
            <a:avLst/>
          </a:prstGeom>
          <a:solidFill>
            <a:srgbClr val="C1E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span</a:t>
            </a:r>
          </a:p>
        </p:txBody>
      </p:sp>
      <p:sp>
        <p:nvSpPr>
          <p:cNvPr id="23" name="Oval 22">
            <a:extLst>
              <a:ext uri="{FF2B5EF4-FFF2-40B4-BE49-F238E27FC236}">
                <a16:creationId xmlns:a16="http://schemas.microsoft.com/office/drawing/2014/main" id="{629975CC-8E59-BD8D-C09C-35FAE45D9296}"/>
              </a:ext>
            </a:extLst>
          </p:cNvPr>
          <p:cNvSpPr/>
          <p:nvPr/>
        </p:nvSpPr>
        <p:spPr>
          <a:xfrm>
            <a:off x="8096427" y="4620578"/>
            <a:ext cx="923925" cy="762000"/>
          </a:xfrm>
          <a:prstGeom prst="ellipse">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Tree>
    <p:extLst>
      <p:ext uri="{BB962C8B-B14F-4D97-AF65-F5344CB8AC3E}">
        <p14:creationId xmlns:p14="http://schemas.microsoft.com/office/powerpoint/2010/main" val="32694321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1000" fill="hold"/>
                                        <p:tgtEl>
                                          <p:spTgt spid="14"/>
                                        </p:tgtEl>
                                        <p:attrNameLst>
                                          <p:attrName>ppt_w</p:attrName>
                                        </p:attrNameLst>
                                      </p:cBhvr>
                                      <p:tavLst>
                                        <p:tav tm="0">
                                          <p:val>
                                            <p:fltVal val="0"/>
                                          </p:val>
                                        </p:tav>
                                        <p:tav tm="100000">
                                          <p:val>
                                            <p:strVal val="#ppt_w"/>
                                          </p:val>
                                        </p:tav>
                                      </p:tavLst>
                                    </p:anim>
                                    <p:anim calcmode="lin" valueType="num">
                                      <p:cBhvr>
                                        <p:cTn id="62" dur="1000" fill="hold"/>
                                        <p:tgtEl>
                                          <p:spTgt spid="14"/>
                                        </p:tgtEl>
                                        <p:attrNameLst>
                                          <p:attrName>ppt_h</p:attrName>
                                        </p:attrNameLst>
                                      </p:cBhvr>
                                      <p:tavLst>
                                        <p:tav tm="0">
                                          <p:val>
                                            <p:fltVal val="0"/>
                                          </p:val>
                                        </p:tav>
                                        <p:tav tm="100000">
                                          <p:val>
                                            <p:strVal val="#ppt_h"/>
                                          </p:val>
                                        </p:tav>
                                      </p:tavLst>
                                    </p:anim>
                                    <p:anim calcmode="lin" valueType="num">
                                      <p:cBhvr>
                                        <p:cTn id="63" dur="1000" fill="hold"/>
                                        <p:tgtEl>
                                          <p:spTgt spid="14"/>
                                        </p:tgtEl>
                                        <p:attrNameLst>
                                          <p:attrName>style.rotation</p:attrName>
                                        </p:attrNameLst>
                                      </p:cBhvr>
                                      <p:tavLst>
                                        <p:tav tm="0">
                                          <p:val>
                                            <p:fltVal val="90"/>
                                          </p:val>
                                        </p:tav>
                                        <p:tav tm="100000">
                                          <p:val>
                                            <p:fltVal val="0"/>
                                          </p:val>
                                        </p:tav>
                                      </p:tavLst>
                                    </p:anim>
                                    <p:animEffect transition="in" filter="fade">
                                      <p:cBhvr>
                                        <p:cTn id="64" dur="1000"/>
                                        <p:tgtEl>
                                          <p:spTgt spid="1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1000" fill="hold"/>
                                        <p:tgtEl>
                                          <p:spTgt spid="15"/>
                                        </p:tgtEl>
                                        <p:attrNameLst>
                                          <p:attrName>ppt_w</p:attrName>
                                        </p:attrNameLst>
                                      </p:cBhvr>
                                      <p:tavLst>
                                        <p:tav tm="0">
                                          <p:val>
                                            <p:fltVal val="0"/>
                                          </p:val>
                                        </p:tav>
                                        <p:tav tm="100000">
                                          <p:val>
                                            <p:strVal val="#ppt_w"/>
                                          </p:val>
                                        </p:tav>
                                      </p:tavLst>
                                    </p:anim>
                                    <p:anim calcmode="lin" valueType="num">
                                      <p:cBhvr>
                                        <p:cTn id="68" dur="1000" fill="hold"/>
                                        <p:tgtEl>
                                          <p:spTgt spid="15"/>
                                        </p:tgtEl>
                                        <p:attrNameLst>
                                          <p:attrName>ppt_h</p:attrName>
                                        </p:attrNameLst>
                                      </p:cBhvr>
                                      <p:tavLst>
                                        <p:tav tm="0">
                                          <p:val>
                                            <p:fltVal val="0"/>
                                          </p:val>
                                        </p:tav>
                                        <p:tav tm="100000">
                                          <p:val>
                                            <p:strVal val="#ppt_h"/>
                                          </p:val>
                                        </p:tav>
                                      </p:tavLst>
                                    </p:anim>
                                    <p:anim calcmode="lin" valueType="num">
                                      <p:cBhvr>
                                        <p:cTn id="69" dur="1000" fill="hold"/>
                                        <p:tgtEl>
                                          <p:spTgt spid="15"/>
                                        </p:tgtEl>
                                        <p:attrNameLst>
                                          <p:attrName>style.rotation</p:attrName>
                                        </p:attrNameLst>
                                      </p:cBhvr>
                                      <p:tavLst>
                                        <p:tav tm="0">
                                          <p:val>
                                            <p:fltVal val="90"/>
                                          </p:val>
                                        </p:tav>
                                        <p:tav tm="100000">
                                          <p:val>
                                            <p:fltVal val="0"/>
                                          </p:val>
                                        </p:tav>
                                      </p:tavLst>
                                    </p:anim>
                                    <p:animEffect transition="in" filter="fade">
                                      <p:cBhvr>
                                        <p:cTn id="70" dur="1000"/>
                                        <p:tgtEl>
                                          <p:spTgt spid="1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1000" fill="hold"/>
                                        <p:tgtEl>
                                          <p:spTgt spid="16"/>
                                        </p:tgtEl>
                                        <p:attrNameLst>
                                          <p:attrName>ppt_w</p:attrName>
                                        </p:attrNameLst>
                                      </p:cBhvr>
                                      <p:tavLst>
                                        <p:tav tm="0">
                                          <p:val>
                                            <p:fltVal val="0"/>
                                          </p:val>
                                        </p:tav>
                                        <p:tav tm="100000">
                                          <p:val>
                                            <p:strVal val="#ppt_w"/>
                                          </p:val>
                                        </p:tav>
                                      </p:tavLst>
                                    </p:anim>
                                    <p:anim calcmode="lin" valueType="num">
                                      <p:cBhvr>
                                        <p:cTn id="74" dur="1000" fill="hold"/>
                                        <p:tgtEl>
                                          <p:spTgt spid="16"/>
                                        </p:tgtEl>
                                        <p:attrNameLst>
                                          <p:attrName>ppt_h</p:attrName>
                                        </p:attrNameLst>
                                      </p:cBhvr>
                                      <p:tavLst>
                                        <p:tav tm="0">
                                          <p:val>
                                            <p:fltVal val="0"/>
                                          </p:val>
                                        </p:tav>
                                        <p:tav tm="100000">
                                          <p:val>
                                            <p:strVal val="#ppt_h"/>
                                          </p:val>
                                        </p:tav>
                                      </p:tavLst>
                                    </p:anim>
                                    <p:anim calcmode="lin" valueType="num">
                                      <p:cBhvr>
                                        <p:cTn id="75" dur="1000" fill="hold"/>
                                        <p:tgtEl>
                                          <p:spTgt spid="16"/>
                                        </p:tgtEl>
                                        <p:attrNameLst>
                                          <p:attrName>style.rotation</p:attrName>
                                        </p:attrNameLst>
                                      </p:cBhvr>
                                      <p:tavLst>
                                        <p:tav tm="0">
                                          <p:val>
                                            <p:fltVal val="90"/>
                                          </p:val>
                                        </p:tav>
                                        <p:tav tm="100000">
                                          <p:val>
                                            <p:fltVal val="0"/>
                                          </p:val>
                                        </p:tav>
                                      </p:tavLst>
                                    </p:anim>
                                    <p:animEffect transition="in" filter="fade">
                                      <p:cBhvr>
                                        <p:cTn id="76" dur="1000"/>
                                        <p:tgtEl>
                                          <p:spTgt spid="16"/>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1000" fill="hold"/>
                                        <p:tgtEl>
                                          <p:spTgt spid="17"/>
                                        </p:tgtEl>
                                        <p:attrNameLst>
                                          <p:attrName>ppt_w</p:attrName>
                                        </p:attrNameLst>
                                      </p:cBhvr>
                                      <p:tavLst>
                                        <p:tav tm="0">
                                          <p:val>
                                            <p:fltVal val="0"/>
                                          </p:val>
                                        </p:tav>
                                        <p:tav tm="100000">
                                          <p:val>
                                            <p:strVal val="#ppt_w"/>
                                          </p:val>
                                        </p:tav>
                                      </p:tavLst>
                                    </p:anim>
                                    <p:anim calcmode="lin" valueType="num">
                                      <p:cBhvr>
                                        <p:cTn id="80" dur="1000" fill="hold"/>
                                        <p:tgtEl>
                                          <p:spTgt spid="17"/>
                                        </p:tgtEl>
                                        <p:attrNameLst>
                                          <p:attrName>ppt_h</p:attrName>
                                        </p:attrNameLst>
                                      </p:cBhvr>
                                      <p:tavLst>
                                        <p:tav tm="0">
                                          <p:val>
                                            <p:fltVal val="0"/>
                                          </p:val>
                                        </p:tav>
                                        <p:tav tm="100000">
                                          <p:val>
                                            <p:strVal val="#ppt_h"/>
                                          </p:val>
                                        </p:tav>
                                      </p:tavLst>
                                    </p:anim>
                                    <p:anim calcmode="lin" valueType="num">
                                      <p:cBhvr>
                                        <p:cTn id="81" dur="1000" fill="hold"/>
                                        <p:tgtEl>
                                          <p:spTgt spid="17"/>
                                        </p:tgtEl>
                                        <p:attrNameLst>
                                          <p:attrName>style.rotation</p:attrName>
                                        </p:attrNameLst>
                                      </p:cBhvr>
                                      <p:tavLst>
                                        <p:tav tm="0">
                                          <p:val>
                                            <p:fltVal val="90"/>
                                          </p:val>
                                        </p:tav>
                                        <p:tav tm="100000">
                                          <p:val>
                                            <p:fltVal val="0"/>
                                          </p:val>
                                        </p:tav>
                                      </p:tavLst>
                                    </p:anim>
                                    <p:animEffect transition="in" filter="fade">
                                      <p:cBhvr>
                                        <p:cTn id="82" dur="1000"/>
                                        <p:tgtEl>
                                          <p:spTgt spid="17"/>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1000" fill="hold"/>
                                        <p:tgtEl>
                                          <p:spTgt spid="18"/>
                                        </p:tgtEl>
                                        <p:attrNameLst>
                                          <p:attrName>ppt_w</p:attrName>
                                        </p:attrNameLst>
                                      </p:cBhvr>
                                      <p:tavLst>
                                        <p:tav tm="0">
                                          <p:val>
                                            <p:fltVal val="0"/>
                                          </p:val>
                                        </p:tav>
                                        <p:tav tm="100000">
                                          <p:val>
                                            <p:strVal val="#ppt_w"/>
                                          </p:val>
                                        </p:tav>
                                      </p:tavLst>
                                    </p:anim>
                                    <p:anim calcmode="lin" valueType="num">
                                      <p:cBhvr>
                                        <p:cTn id="86" dur="1000" fill="hold"/>
                                        <p:tgtEl>
                                          <p:spTgt spid="18"/>
                                        </p:tgtEl>
                                        <p:attrNameLst>
                                          <p:attrName>ppt_h</p:attrName>
                                        </p:attrNameLst>
                                      </p:cBhvr>
                                      <p:tavLst>
                                        <p:tav tm="0">
                                          <p:val>
                                            <p:fltVal val="0"/>
                                          </p:val>
                                        </p:tav>
                                        <p:tav tm="100000">
                                          <p:val>
                                            <p:strVal val="#ppt_h"/>
                                          </p:val>
                                        </p:tav>
                                      </p:tavLst>
                                    </p:anim>
                                    <p:anim calcmode="lin" valueType="num">
                                      <p:cBhvr>
                                        <p:cTn id="87" dur="1000" fill="hold"/>
                                        <p:tgtEl>
                                          <p:spTgt spid="18"/>
                                        </p:tgtEl>
                                        <p:attrNameLst>
                                          <p:attrName>style.rotation</p:attrName>
                                        </p:attrNameLst>
                                      </p:cBhvr>
                                      <p:tavLst>
                                        <p:tav tm="0">
                                          <p:val>
                                            <p:fltVal val="90"/>
                                          </p:val>
                                        </p:tav>
                                        <p:tav tm="100000">
                                          <p:val>
                                            <p:fltVal val="0"/>
                                          </p:val>
                                        </p:tav>
                                      </p:tavLst>
                                    </p:anim>
                                    <p:animEffect transition="in" filter="fade">
                                      <p:cBhvr>
                                        <p:cTn id="88" dur="1000"/>
                                        <p:tgtEl>
                                          <p:spTgt spid="18"/>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1000" fill="hold"/>
                                        <p:tgtEl>
                                          <p:spTgt spid="19"/>
                                        </p:tgtEl>
                                        <p:attrNameLst>
                                          <p:attrName>ppt_w</p:attrName>
                                        </p:attrNameLst>
                                      </p:cBhvr>
                                      <p:tavLst>
                                        <p:tav tm="0">
                                          <p:val>
                                            <p:fltVal val="0"/>
                                          </p:val>
                                        </p:tav>
                                        <p:tav tm="100000">
                                          <p:val>
                                            <p:strVal val="#ppt_w"/>
                                          </p:val>
                                        </p:tav>
                                      </p:tavLst>
                                    </p:anim>
                                    <p:anim calcmode="lin" valueType="num">
                                      <p:cBhvr>
                                        <p:cTn id="92" dur="1000" fill="hold"/>
                                        <p:tgtEl>
                                          <p:spTgt spid="19"/>
                                        </p:tgtEl>
                                        <p:attrNameLst>
                                          <p:attrName>ppt_h</p:attrName>
                                        </p:attrNameLst>
                                      </p:cBhvr>
                                      <p:tavLst>
                                        <p:tav tm="0">
                                          <p:val>
                                            <p:fltVal val="0"/>
                                          </p:val>
                                        </p:tav>
                                        <p:tav tm="100000">
                                          <p:val>
                                            <p:strVal val="#ppt_h"/>
                                          </p:val>
                                        </p:tav>
                                      </p:tavLst>
                                    </p:anim>
                                    <p:anim calcmode="lin" valueType="num">
                                      <p:cBhvr>
                                        <p:cTn id="93" dur="1000" fill="hold"/>
                                        <p:tgtEl>
                                          <p:spTgt spid="19"/>
                                        </p:tgtEl>
                                        <p:attrNameLst>
                                          <p:attrName>style.rotation</p:attrName>
                                        </p:attrNameLst>
                                      </p:cBhvr>
                                      <p:tavLst>
                                        <p:tav tm="0">
                                          <p:val>
                                            <p:fltVal val="90"/>
                                          </p:val>
                                        </p:tav>
                                        <p:tav tm="100000">
                                          <p:val>
                                            <p:fltVal val="0"/>
                                          </p:val>
                                        </p:tav>
                                      </p:tavLst>
                                    </p:anim>
                                    <p:animEffect transition="in" filter="fade">
                                      <p:cBhvr>
                                        <p:cTn id="94" dur="1000"/>
                                        <p:tgtEl>
                                          <p:spTgt spid="19"/>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1000" fill="hold"/>
                                        <p:tgtEl>
                                          <p:spTgt spid="20"/>
                                        </p:tgtEl>
                                        <p:attrNameLst>
                                          <p:attrName>ppt_w</p:attrName>
                                        </p:attrNameLst>
                                      </p:cBhvr>
                                      <p:tavLst>
                                        <p:tav tm="0">
                                          <p:val>
                                            <p:fltVal val="0"/>
                                          </p:val>
                                        </p:tav>
                                        <p:tav tm="100000">
                                          <p:val>
                                            <p:strVal val="#ppt_w"/>
                                          </p:val>
                                        </p:tav>
                                      </p:tavLst>
                                    </p:anim>
                                    <p:anim calcmode="lin" valueType="num">
                                      <p:cBhvr>
                                        <p:cTn id="98" dur="1000" fill="hold"/>
                                        <p:tgtEl>
                                          <p:spTgt spid="20"/>
                                        </p:tgtEl>
                                        <p:attrNameLst>
                                          <p:attrName>ppt_h</p:attrName>
                                        </p:attrNameLst>
                                      </p:cBhvr>
                                      <p:tavLst>
                                        <p:tav tm="0">
                                          <p:val>
                                            <p:fltVal val="0"/>
                                          </p:val>
                                        </p:tav>
                                        <p:tav tm="100000">
                                          <p:val>
                                            <p:strVal val="#ppt_h"/>
                                          </p:val>
                                        </p:tav>
                                      </p:tavLst>
                                    </p:anim>
                                    <p:anim calcmode="lin" valueType="num">
                                      <p:cBhvr>
                                        <p:cTn id="99" dur="1000" fill="hold"/>
                                        <p:tgtEl>
                                          <p:spTgt spid="20"/>
                                        </p:tgtEl>
                                        <p:attrNameLst>
                                          <p:attrName>style.rotation</p:attrName>
                                        </p:attrNameLst>
                                      </p:cBhvr>
                                      <p:tavLst>
                                        <p:tav tm="0">
                                          <p:val>
                                            <p:fltVal val="90"/>
                                          </p:val>
                                        </p:tav>
                                        <p:tav tm="100000">
                                          <p:val>
                                            <p:fltVal val="0"/>
                                          </p:val>
                                        </p:tav>
                                      </p:tavLst>
                                    </p:anim>
                                    <p:animEffect transition="in" filter="fade">
                                      <p:cBhvr>
                                        <p:cTn id="100" dur="1000"/>
                                        <p:tgtEl>
                                          <p:spTgt spid="20"/>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1000" fill="hold"/>
                                        <p:tgtEl>
                                          <p:spTgt spid="21"/>
                                        </p:tgtEl>
                                        <p:attrNameLst>
                                          <p:attrName>ppt_w</p:attrName>
                                        </p:attrNameLst>
                                      </p:cBhvr>
                                      <p:tavLst>
                                        <p:tav tm="0">
                                          <p:val>
                                            <p:fltVal val="0"/>
                                          </p:val>
                                        </p:tav>
                                        <p:tav tm="100000">
                                          <p:val>
                                            <p:strVal val="#ppt_w"/>
                                          </p:val>
                                        </p:tav>
                                      </p:tavLst>
                                    </p:anim>
                                    <p:anim calcmode="lin" valueType="num">
                                      <p:cBhvr>
                                        <p:cTn id="104" dur="1000" fill="hold"/>
                                        <p:tgtEl>
                                          <p:spTgt spid="21"/>
                                        </p:tgtEl>
                                        <p:attrNameLst>
                                          <p:attrName>ppt_h</p:attrName>
                                        </p:attrNameLst>
                                      </p:cBhvr>
                                      <p:tavLst>
                                        <p:tav tm="0">
                                          <p:val>
                                            <p:fltVal val="0"/>
                                          </p:val>
                                        </p:tav>
                                        <p:tav tm="100000">
                                          <p:val>
                                            <p:strVal val="#ppt_h"/>
                                          </p:val>
                                        </p:tav>
                                      </p:tavLst>
                                    </p:anim>
                                    <p:anim calcmode="lin" valueType="num">
                                      <p:cBhvr>
                                        <p:cTn id="105" dur="1000" fill="hold"/>
                                        <p:tgtEl>
                                          <p:spTgt spid="21"/>
                                        </p:tgtEl>
                                        <p:attrNameLst>
                                          <p:attrName>style.rotation</p:attrName>
                                        </p:attrNameLst>
                                      </p:cBhvr>
                                      <p:tavLst>
                                        <p:tav tm="0">
                                          <p:val>
                                            <p:fltVal val="90"/>
                                          </p:val>
                                        </p:tav>
                                        <p:tav tm="100000">
                                          <p:val>
                                            <p:fltVal val="0"/>
                                          </p:val>
                                        </p:tav>
                                      </p:tavLst>
                                    </p:anim>
                                    <p:animEffect transition="in" filter="fade">
                                      <p:cBhvr>
                                        <p:cTn id="106" dur="1000"/>
                                        <p:tgtEl>
                                          <p:spTgt spid="21"/>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1000" fill="hold"/>
                                        <p:tgtEl>
                                          <p:spTgt spid="23"/>
                                        </p:tgtEl>
                                        <p:attrNameLst>
                                          <p:attrName>ppt_w</p:attrName>
                                        </p:attrNameLst>
                                      </p:cBhvr>
                                      <p:tavLst>
                                        <p:tav tm="0">
                                          <p:val>
                                            <p:fltVal val="0"/>
                                          </p:val>
                                        </p:tav>
                                        <p:tav tm="100000">
                                          <p:val>
                                            <p:strVal val="#ppt_w"/>
                                          </p:val>
                                        </p:tav>
                                      </p:tavLst>
                                    </p:anim>
                                    <p:anim calcmode="lin" valueType="num">
                                      <p:cBhvr>
                                        <p:cTn id="116" dur="1000" fill="hold"/>
                                        <p:tgtEl>
                                          <p:spTgt spid="23"/>
                                        </p:tgtEl>
                                        <p:attrNameLst>
                                          <p:attrName>ppt_h</p:attrName>
                                        </p:attrNameLst>
                                      </p:cBhvr>
                                      <p:tavLst>
                                        <p:tav tm="0">
                                          <p:val>
                                            <p:fltVal val="0"/>
                                          </p:val>
                                        </p:tav>
                                        <p:tav tm="100000">
                                          <p:val>
                                            <p:strVal val="#ppt_h"/>
                                          </p:val>
                                        </p:tav>
                                      </p:tavLst>
                                    </p:anim>
                                    <p:anim calcmode="lin" valueType="num">
                                      <p:cBhvr>
                                        <p:cTn id="117" dur="1000" fill="hold"/>
                                        <p:tgtEl>
                                          <p:spTgt spid="23"/>
                                        </p:tgtEl>
                                        <p:attrNameLst>
                                          <p:attrName>style.rotation</p:attrName>
                                        </p:attrNameLst>
                                      </p:cBhvr>
                                      <p:tavLst>
                                        <p:tav tm="0">
                                          <p:val>
                                            <p:fltVal val="90"/>
                                          </p:val>
                                        </p:tav>
                                        <p:tav tm="100000">
                                          <p:val>
                                            <p:fltVal val="0"/>
                                          </p:val>
                                        </p:tav>
                                      </p:tavLst>
                                    </p:anim>
                                    <p:animEffect transition="in" filter="fade">
                                      <p:cBhvr>
                                        <p:cTn id="11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D77E-247D-43E4-0F04-5B5B8B4304CA}"/>
              </a:ext>
            </a:extLst>
          </p:cNvPr>
          <p:cNvSpPr>
            <a:spLocks noGrp="1"/>
          </p:cNvSpPr>
          <p:nvPr>
            <p:ph type="title"/>
          </p:nvPr>
        </p:nvSpPr>
        <p:spPr/>
        <p:txBody>
          <a:bodyPr/>
          <a:lstStyle/>
          <a:p>
            <a:pPr algn="ctr"/>
            <a:r>
              <a:rPr lang="en-IN" dirty="0"/>
              <a:t>CHARACTER REFERENCES</a:t>
            </a:r>
          </a:p>
        </p:txBody>
      </p:sp>
      <p:pic>
        <p:nvPicPr>
          <p:cNvPr id="4" name="Picture 3">
            <a:extLst>
              <a:ext uri="{FF2B5EF4-FFF2-40B4-BE49-F238E27FC236}">
                <a16:creationId xmlns:a16="http://schemas.microsoft.com/office/drawing/2014/main" id="{313ECCAE-C6E3-D2E8-450B-C1292DDB7DB7}"/>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881187" y="1938337"/>
            <a:ext cx="8429625" cy="4695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412F4FD3-B262-E51C-00DA-97981CA584CA}"/>
              </a:ext>
            </a:extLst>
          </p:cNvPr>
          <p:cNvSpPr/>
          <p:nvPr/>
        </p:nvSpPr>
        <p:spPr>
          <a:xfrm>
            <a:off x="1881187" y="1428750"/>
            <a:ext cx="8429625" cy="3905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latin typeface="MinionPro-Regular"/>
              </a:rPr>
              <a:t>Display a character that would otherwise be difficult to display.</a:t>
            </a:r>
            <a:endParaRPr lang="en-IN" dirty="0"/>
          </a:p>
        </p:txBody>
      </p:sp>
    </p:spTree>
    <p:extLst>
      <p:ext uri="{BB962C8B-B14F-4D97-AF65-F5344CB8AC3E}">
        <p14:creationId xmlns:p14="http://schemas.microsoft.com/office/powerpoint/2010/main" val="8047839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463CC54-1052-73D5-7171-B351D230A931}"/>
              </a:ext>
            </a:extLst>
          </p:cNvPr>
          <p:cNvGraphicFramePr/>
          <p:nvPr>
            <p:extLst>
              <p:ext uri="{D42A27DB-BD31-4B8C-83A1-F6EECF244321}">
                <p14:modId xmlns:p14="http://schemas.microsoft.com/office/powerpoint/2010/main" val="2223040076"/>
              </p:ext>
            </p:extLst>
          </p:nvPr>
        </p:nvGraphicFramePr>
        <p:xfrm>
          <a:off x="952500" y="1202795"/>
          <a:ext cx="10287000" cy="4452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2377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5ADC-4B98-5C5D-FC93-817EBA06345B}"/>
              </a:ext>
            </a:extLst>
          </p:cNvPr>
          <p:cNvSpPr>
            <a:spLocks noGrp="1"/>
          </p:cNvSpPr>
          <p:nvPr>
            <p:ph type="ctrTitle"/>
          </p:nvPr>
        </p:nvSpPr>
        <p:spPr/>
        <p:txBody>
          <a:bodyPr>
            <a:normAutofit/>
          </a:bodyPr>
          <a:lstStyle/>
          <a:p>
            <a:r>
              <a:rPr lang="en-US" sz="5400" dirty="0"/>
              <a:t>The Input (Form Input) Element</a:t>
            </a:r>
            <a:endParaRPr lang="en-IN" sz="5400" dirty="0"/>
          </a:p>
        </p:txBody>
      </p:sp>
      <p:sp>
        <p:nvSpPr>
          <p:cNvPr id="3" name="Subtitle 2">
            <a:extLst>
              <a:ext uri="{FF2B5EF4-FFF2-40B4-BE49-F238E27FC236}">
                <a16:creationId xmlns:a16="http://schemas.microsoft.com/office/drawing/2014/main" id="{2A83F0C8-6E65-82CC-F5D3-556570D00B08}"/>
              </a:ext>
            </a:extLst>
          </p:cNvPr>
          <p:cNvSpPr>
            <a:spLocks noGrp="1"/>
          </p:cNvSpPr>
          <p:nvPr>
            <p:ph type="subTitle" idx="1"/>
          </p:nvPr>
        </p:nvSpPr>
        <p:spPr/>
        <p:txBody>
          <a:bodyPr/>
          <a:lstStyle/>
          <a:p>
            <a:r>
              <a:rPr lang="en-US" dirty="0"/>
              <a:t>Accepting The User Inputs</a:t>
            </a:r>
            <a:endParaRPr lang="en-IN" dirty="0"/>
          </a:p>
        </p:txBody>
      </p:sp>
    </p:spTree>
    <p:extLst>
      <p:ext uri="{BB962C8B-B14F-4D97-AF65-F5344CB8AC3E}">
        <p14:creationId xmlns:p14="http://schemas.microsoft.com/office/powerpoint/2010/main" val="21997608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0ADB-AD96-3380-01F8-2BAF8300E48E}"/>
              </a:ext>
            </a:extLst>
          </p:cNvPr>
          <p:cNvSpPr>
            <a:spLocks noGrp="1"/>
          </p:cNvSpPr>
          <p:nvPr>
            <p:ph type="title"/>
          </p:nvPr>
        </p:nvSpPr>
        <p:spPr/>
        <p:txBody>
          <a:bodyPr/>
          <a:lstStyle/>
          <a:p>
            <a:pPr algn="ctr"/>
            <a:r>
              <a:rPr lang="en-IN" dirty="0"/>
              <a:t>&lt;input&gt; Elements</a:t>
            </a:r>
          </a:p>
        </p:txBody>
      </p:sp>
      <p:sp>
        <p:nvSpPr>
          <p:cNvPr id="3" name="Rectangle 2">
            <a:extLst>
              <a:ext uri="{FF2B5EF4-FFF2-40B4-BE49-F238E27FC236}">
                <a16:creationId xmlns:a16="http://schemas.microsoft.com/office/drawing/2014/main" id="{6278AC24-6189-9572-187D-3C397787D304}"/>
              </a:ext>
            </a:extLst>
          </p:cNvPr>
          <p:cNvSpPr/>
          <p:nvPr/>
        </p:nvSpPr>
        <p:spPr>
          <a:xfrm>
            <a:off x="2162175" y="1690688"/>
            <a:ext cx="7867650"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The &lt;input&gt; HTML element is used to create interactive controls for web-based forms in order to accept data from the user</a:t>
            </a:r>
            <a:endParaRPr lang="en-IN" dirty="0"/>
          </a:p>
        </p:txBody>
      </p:sp>
      <p:graphicFrame>
        <p:nvGraphicFramePr>
          <p:cNvPr id="4" name="Table 4">
            <a:extLst>
              <a:ext uri="{FF2B5EF4-FFF2-40B4-BE49-F238E27FC236}">
                <a16:creationId xmlns:a16="http://schemas.microsoft.com/office/drawing/2014/main" id="{82C50496-A62E-923E-57AC-0D7F8475C587}"/>
              </a:ext>
            </a:extLst>
          </p:cNvPr>
          <p:cNvGraphicFramePr>
            <a:graphicFrameLocks noGrp="1"/>
          </p:cNvGraphicFramePr>
          <p:nvPr>
            <p:extLst>
              <p:ext uri="{D42A27DB-BD31-4B8C-83A1-F6EECF244321}">
                <p14:modId xmlns:p14="http://schemas.microsoft.com/office/powerpoint/2010/main" val="3087973018"/>
              </p:ext>
            </p:extLst>
          </p:nvPr>
        </p:nvGraphicFramePr>
        <p:xfrm>
          <a:off x="2162175" y="2456498"/>
          <a:ext cx="7867650" cy="4145280"/>
        </p:xfrm>
        <a:graphic>
          <a:graphicData uri="http://schemas.openxmlformats.org/drawingml/2006/table">
            <a:tbl>
              <a:tblPr firstRow="1" bandRow="1">
                <a:tableStyleId>{C083E6E3-FA7D-4D7B-A595-EF9225AFEA82}</a:tableStyleId>
              </a:tblPr>
              <a:tblGrid>
                <a:gridCol w="1666875">
                  <a:extLst>
                    <a:ext uri="{9D8B030D-6E8A-4147-A177-3AD203B41FA5}">
                      <a16:colId xmlns:a16="http://schemas.microsoft.com/office/drawing/2014/main" val="1793783796"/>
                    </a:ext>
                  </a:extLst>
                </a:gridCol>
                <a:gridCol w="6200775">
                  <a:extLst>
                    <a:ext uri="{9D8B030D-6E8A-4147-A177-3AD203B41FA5}">
                      <a16:colId xmlns:a16="http://schemas.microsoft.com/office/drawing/2014/main" val="3824457810"/>
                    </a:ext>
                  </a:extLst>
                </a:gridCol>
              </a:tblGrid>
              <a:tr h="370840">
                <a:tc>
                  <a:txBody>
                    <a:bodyPr/>
                    <a:lstStyle/>
                    <a:p>
                      <a:r>
                        <a:rPr lang="en-IN" dirty="0"/>
                        <a:t>Type	</a:t>
                      </a:r>
                    </a:p>
                  </a:txBody>
                  <a:tcPr/>
                </a:tc>
                <a:tc>
                  <a:txBody>
                    <a:bodyPr/>
                    <a:lstStyle/>
                    <a:p>
                      <a:r>
                        <a:rPr lang="en-IN" dirty="0"/>
                        <a:t>Description	</a:t>
                      </a:r>
                    </a:p>
                  </a:txBody>
                  <a:tcPr/>
                </a:tc>
                <a:extLst>
                  <a:ext uri="{0D108BD9-81ED-4DB2-BD59-A6C34878D82A}">
                    <a16:rowId xmlns:a16="http://schemas.microsoft.com/office/drawing/2014/main" val="3388649466"/>
                  </a:ext>
                </a:extLst>
              </a:tr>
              <a:tr h="370840">
                <a:tc>
                  <a:txBody>
                    <a:bodyPr/>
                    <a:lstStyle/>
                    <a:p>
                      <a:r>
                        <a:rPr lang="en-IN" dirty="0"/>
                        <a:t>button	</a:t>
                      </a:r>
                    </a:p>
                  </a:txBody>
                  <a:tcPr/>
                </a:tc>
                <a:tc>
                  <a:txBody>
                    <a:bodyPr/>
                    <a:lstStyle/>
                    <a:p>
                      <a:r>
                        <a:rPr lang="en-US" dirty="0"/>
                        <a:t>A push button with no default behavior displaying the value of the value attribute, empty by default</a:t>
                      </a:r>
                      <a:endParaRPr lang="en-IN" dirty="0"/>
                    </a:p>
                  </a:txBody>
                  <a:tcPr/>
                </a:tc>
                <a:extLst>
                  <a:ext uri="{0D108BD9-81ED-4DB2-BD59-A6C34878D82A}">
                    <a16:rowId xmlns:a16="http://schemas.microsoft.com/office/drawing/2014/main" val="4216778368"/>
                  </a:ext>
                </a:extLst>
              </a:tr>
              <a:tr h="370840">
                <a:tc>
                  <a:txBody>
                    <a:bodyPr/>
                    <a:lstStyle/>
                    <a:p>
                      <a:r>
                        <a:rPr lang="en-IN" dirty="0"/>
                        <a:t>checkbox	</a:t>
                      </a:r>
                    </a:p>
                  </a:txBody>
                  <a:tcPr/>
                </a:tc>
                <a:tc>
                  <a:txBody>
                    <a:bodyPr/>
                    <a:lstStyle/>
                    <a:p>
                      <a:r>
                        <a:rPr lang="en-US" dirty="0"/>
                        <a:t>A check box allowing single values to be selected/deselected</a:t>
                      </a:r>
                      <a:endParaRPr lang="en-IN" dirty="0"/>
                    </a:p>
                  </a:txBody>
                  <a:tcPr/>
                </a:tc>
                <a:extLst>
                  <a:ext uri="{0D108BD9-81ED-4DB2-BD59-A6C34878D82A}">
                    <a16:rowId xmlns:a16="http://schemas.microsoft.com/office/drawing/2014/main" val="2515689138"/>
                  </a:ext>
                </a:extLst>
              </a:tr>
              <a:tr h="370840">
                <a:tc>
                  <a:txBody>
                    <a:bodyPr/>
                    <a:lstStyle/>
                    <a:p>
                      <a:r>
                        <a:rPr lang="en-IN" dirty="0" err="1"/>
                        <a:t>color</a:t>
                      </a:r>
                      <a:r>
                        <a:rPr lang="en-IN" dirty="0"/>
                        <a:t>	</a:t>
                      </a:r>
                    </a:p>
                  </a:txBody>
                  <a:tcPr/>
                </a:tc>
                <a:tc>
                  <a:txBody>
                    <a:bodyPr/>
                    <a:lstStyle/>
                    <a:p>
                      <a:r>
                        <a:rPr lang="en-US" dirty="0"/>
                        <a:t>A control for specifying a color; opening a color picker when active in supporting browsers</a:t>
                      </a:r>
                      <a:endParaRPr lang="en-IN" dirty="0"/>
                    </a:p>
                  </a:txBody>
                  <a:tcPr/>
                </a:tc>
                <a:extLst>
                  <a:ext uri="{0D108BD9-81ED-4DB2-BD59-A6C34878D82A}">
                    <a16:rowId xmlns:a16="http://schemas.microsoft.com/office/drawing/2014/main" val="3339558664"/>
                  </a:ext>
                </a:extLst>
              </a:tr>
              <a:tr h="370840">
                <a:tc>
                  <a:txBody>
                    <a:bodyPr/>
                    <a:lstStyle/>
                    <a:p>
                      <a:r>
                        <a:rPr lang="en-IN" dirty="0"/>
                        <a:t>date	</a:t>
                      </a:r>
                    </a:p>
                  </a:txBody>
                  <a:tcPr/>
                </a:tc>
                <a:tc>
                  <a:txBody>
                    <a:bodyPr/>
                    <a:lstStyle/>
                    <a:p>
                      <a:r>
                        <a:rPr lang="en-US" dirty="0"/>
                        <a:t>A control for entering a date (year, month, and day, with no time)</a:t>
                      </a:r>
                      <a:endParaRPr lang="en-IN" dirty="0"/>
                    </a:p>
                  </a:txBody>
                  <a:tcPr/>
                </a:tc>
                <a:extLst>
                  <a:ext uri="{0D108BD9-81ED-4DB2-BD59-A6C34878D82A}">
                    <a16:rowId xmlns:a16="http://schemas.microsoft.com/office/drawing/2014/main" val="4211937740"/>
                  </a:ext>
                </a:extLst>
              </a:tr>
              <a:tr h="370840">
                <a:tc>
                  <a:txBody>
                    <a:bodyPr/>
                    <a:lstStyle/>
                    <a:p>
                      <a:r>
                        <a:rPr lang="en-IN" dirty="0"/>
                        <a:t>email	</a:t>
                      </a:r>
                    </a:p>
                  </a:txBody>
                  <a:tcPr/>
                </a:tc>
                <a:tc>
                  <a:txBody>
                    <a:bodyPr/>
                    <a:lstStyle/>
                    <a:p>
                      <a:r>
                        <a:rPr lang="en-US" dirty="0"/>
                        <a:t>A field for editing an email address</a:t>
                      </a:r>
                      <a:endParaRPr lang="en-IN" dirty="0"/>
                    </a:p>
                  </a:txBody>
                  <a:tcPr/>
                </a:tc>
                <a:extLst>
                  <a:ext uri="{0D108BD9-81ED-4DB2-BD59-A6C34878D82A}">
                    <a16:rowId xmlns:a16="http://schemas.microsoft.com/office/drawing/2014/main" val="1660459648"/>
                  </a:ext>
                </a:extLst>
              </a:tr>
              <a:tr h="370840">
                <a:tc>
                  <a:txBody>
                    <a:bodyPr/>
                    <a:lstStyle/>
                    <a:p>
                      <a:r>
                        <a:rPr lang="en-IN" dirty="0"/>
                        <a:t>file	</a:t>
                      </a:r>
                    </a:p>
                  </a:txBody>
                  <a:tcPr/>
                </a:tc>
                <a:tc>
                  <a:txBody>
                    <a:bodyPr/>
                    <a:lstStyle/>
                    <a:p>
                      <a:r>
                        <a:rPr lang="en-US" dirty="0"/>
                        <a:t>A control that lets the user select a file</a:t>
                      </a:r>
                      <a:endParaRPr lang="en-IN" dirty="0"/>
                    </a:p>
                  </a:txBody>
                  <a:tcPr/>
                </a:tc>
                <a:extLst>
                  <a:ext uri="{0D108BD9-81ED-4DB2-BD59-A6C34878D82A}">
                    <a16:rowId xmlns:a16="http://schemas.microsoft.com/office/drawing/2014/main" val="669524776"/>
                  </a:ext>
                </a:extLst>
              </a:tr>
              <a:tr h="370840">
                <a:tc>
                  <a:txBody>
                    <a:bodyPr/>
                    <a:lstStyle/>
                    <a:p>
                      <a:r>
                        <a:rPr lang="en-IN" dirty="0"/>
                        <a:t>number	</a:t>
                      </a:r>
                    </a:p>
                  </a:txBody>
                  <a:tcPr/>
                </a:tc>
                <a:tc>
                  <a:txBody>
                    <a:bodyPr/>
                    <a:lstStyle/>
                    <a:p>
                      <a:r>
                        <a:rPr lang="en-US" dirty="0"/>
                        <a:t>A control for entering a number</a:t>
                      </a:r>
                      <a:endParaRPr lang="en-IN" dirty="0"/>
                    </a:p>
                  </a:txBody>
                  <a:tcPr/>
                </a:tc>
                <a:extLst>
                  <a:ext uri="{0D108BD9-81ED-4DB2-BD59-A6C34878D82A}">
                    <a16:rowId xmlns:a16="http://schemas.microsoft.com/office/drawing/2014/main" val="2646754895"/>
                  </a:ext>
                </a:extLst>
              </a:tr>
              <a:tr h="370840">
                <a:tc>
                  <a:txBody>
                    <a:bodyPr/>
                    <a:lstStyle/>
                    <a:p>
                      <a:r>
                        <a:rPr lang="en-IN" dirty="0"/>
                        <a:t>password	</a:t>
                      </a:r>
                    </a:p>
                  </a:txBody>
                  <a:tcPr/>
                </a:tc>
                <a:tc>
                  <a:txBody>
                    <a:bodyPr/>
                    <a:lstStyle/>
                    <a:p>
                      <a:r>
                        <a:rPr lang="en-US" dirty="0"/>
                        <a:t>A single-line text field whose value is obscured</a:t>
                      </a:r>
                      <a:endParaRPr lang="en-IN" dirty="0"/>
                    </a:p>
                  </a:txBody>
                  <a:tcPr/>
                </a:tc>
                <a:extLst>
                  <a:ext uri="{0D108BD9-81ED-4DB2-BD59-A6C34878D82A}">
                    <a16:rowId xmlns:a16="http://schemas.microsoft.com/office/drawing/2014/main" val="979243177"/>
                  </a:ext>
                </a:extLst>
              </a:tr>
            </a:tbl>
          </a:graphicData>
        </a:graphic>
      </p:graphicFrame>
    </p:spTree>
    <p:extLst>
      <p:ext uri="{BB962C8B-B14F-4D97-AF65-F5344CB8AC3E}">
        <p14:creationId xmlns:p14="http://schemas.microsoft.com/office/powerpoint/2010/main" val="750945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0ADB-AD96-3380-01F8-2BAF8300E48E}"/>
              </a:ext>
            </a:extLst>
          </p:cNvPr>
          <p:cNvSpPr>
            <a:spLocks noGrp="1"/>
          </p:cNvSpPr>
          <p:nvPr>
            <p:ph type="title"/>
          </p:nvPr>
        </p:nvSpPr>
        <p:spPr/>
        <p:txBody>
          <a:bodyPr/>
          <a:lstStyle/>
          <a:p>
            <a:pPr algn="ctr"/>
            <a:r>
              <a:rPr lang="en-IN" dirty="0"/>
              <a:t>More On &lt;input&gt; Elements</a:t>
            </a:r>
          </a:p>
        </p:txBody>
      </p:sp>
      <p:graphicFrame>
        <p:nvGraphicFramePr>
          <p:cNvPr id="4" name="Table 4">
            <a:extLst>
              <a:ext uri="{FF2B5EF4-FFF2-40B4-BE49-F238E27FC236}">
                <a16:creationId xmlns:a16="http://schemas.microsoft.com/office/drawing/2014/main" id="{82C50496-A62E-923E-57AC-0D7F8475C587}"/>
              </a:ext>
            </a:extLst>
          </p:cNvPr>
          <p:cNvGraphicFramePr>
            <a:graphicFrameLocks noGrp="1"/>
          </p:cNvGraphicFramePr>
          <p:nvPr>
            <p:extLst>
              <p:ext uri="{D42A27DB-BD31-4B8C-83A1-F6EECF244321}">
                <p14:modId xmlns:p14="http://schemas.microsoft.com/office/powerpoint/2010/main" val="2695703761"/>
              </p:ext>
            </p:extLst>
          </p:nvPr>
        </p:nvGraphicFramePr>
        <p:xfrm>
          <a:off x="2162175" y="1690688"/>
          <a:ext cx="7867650" cy="3876040"/>
        </p:xfrm>
        <a:graphic>
          <a:graphicData uri="http://schemas.openxmlformats.org/drawingml/2006/table">
            <a:tbl>
              <a:tblPr firstRow="1" bandRow="1">
                <a:tableStyleId>{C083E6E3-FA7D-4D7B-A595-EF9225AFEA82}</a:tableStyleId>
              </a:tblPr>
              <a:tblGrid>
                <a:gridCol w="1666875">
                  <a:extLst>
                    <a:ext uri="{9D8B030D-6E8A-4147-A177-3AD203B41FA5}">
                      <a16:colId xmlns:a16="http://schemas.microsoft.com/office/drawing/2014/main" val="1793783796"/>
                    </a:ext>
                  </a:extLst>
                </a:gridCol>
                <a:gridCol w="6200775">
                  <a:extLst>
                    <a:ext uri="{9D8B030D-6E8A-4147-A177-3AD203B41FA5}">
                      <a16:colId xmlns:a16="http://schemas.microsoft.com/office/drawing/2014/main" val="3824457810"/>
                    </a:ext>
                  </a:extLst>
                </a:gridCol>
              </a:tblGrid>
              <a:tr h="370840">
                <a:tc>
                  <a:txBody>
                    <a:bodyPr/>
                    <a:lstStyle/>
                    <a:p>
                      <a:r>
                        <a:rPr lang="en-IN" dirty="0"/>
                        <a:t>Type	</a:t>
                      </a:r>
                    </a:p>
                  </a:txBody>
                  <a:tcPr/>
                </a:tc>
                <a:tc>
                  <a:txBody>
                    <a:bodyPr/>
                    <a:lstStyle/>
                    <a:p>
                      <a:r>
                        <a:rPr lang="en-IN" dirty="0"/>
                        <a:t>Description	</a:t>
                      </a:r>
                    </a:p>
                  </a:txBody>
                  <a:tcPr/>
                </a:tc>
                <a:extLst>
                  <a:ext uri="{0D108BD9-81ED-4DB2-BD59-A6C34878D82A}">
                    <a16:rowId xmlns:a16="http://schemas.microsoft.com/office/drawing/2014/main" val="3388649466"/>
                  </a:ext>
                </a:extLst>
              </a:tr>
              <a:tr h="370840">
                <a:tc>
                  <a:txBody>
                    <a:bodyPr/>
                    <a:lstStyle/>
                    <a:p>
                      <a:r>
                        <a:rPr lang="en-IN" dirty="0"/>
                        <a:t>radio	</a:t>
                      </a:r>
                    </a:p>
                  </a:txBody>
                  <a:tcPr/>
                </a:tc>
                <a:tc>
                  <a:txBody>
                    <a:bodyPr/>
                    <a:lstStyle/>
                    <a:p>
                      <a:r>
                        <a:rPr lang="en-US" dirty="0"/>
                        <a:t>A radio button, allowing a single value to be selected out of multiple choices with the same name value</a:t>
                      </a:r>
                      <a:endParaRPr lang="en-IN" dirty="0"/>
                    </a:p>
                  </a:txBody>
                  <a:tcPr/>
                </a:tc>
                <a:extLst>
                  <a:ext uri="{0D108BD9-81ED-4DB2-BD59-A6C34878D82A}">
                    <a16:rowId xmlns:a16="http://schemas.microsoft.com/office/drawing/2014/main" val="4216778368"/>
                  </a:ext>
                </a:extLst>
              </a:tr>
              <a:tr h="370840">
                <a:tc>
                  <a:txBody>
                    <a:bodyPr/>
                    <a:lstStyle/>
                    <a:p>
                      <a:r>
                        <a:rPr lang="en-IN" dirty="0"/>
                        <a:t>range	</a:t>
                      </a:r>
                    </a:p>
                  </a:txBody>
                  <a:tcPr/>
                </a:tc>
                <a:tc>
                  <a:txBody>
                    <a:bodyPr/>
                    <a:lstStyle/>
                    <a:p>
                      <a:r>
                        <a:rPr lang="en-US" dirty="0"/>
                        <a:t>A control for entering a number whose exact value is not important</a:t>
                      </a:r>
                      <a:endParaRPr lang="en-IN" dirty="0"/>
                    </a:p>
                  </a:txBody>
                  <a:tcPr/>
                </a:tc>
                <a:extLst>
                  <a:ext uri="{0D108BD9-81ED-4DB2-BD59-A6C34878D82A}">
                    <a16:rowId xmlns:a16="http://schemas.microsoft.com/office/drawing/2014/main" val="2515689138"/>
                  </a:ext>
                </a:extLst>
              </a:tr>
              <a:tr h="370840">
                <a:tc>
                  <a:txBody>
                    <a:bodyPr/>
                    <a:lstStyle/>
                    <a:p>
                      <a:r>
                        <a:rPr lang="en-IN" dirty="0"/>
                        <a:t>search	</a:t>
                      </a:r>
                    </a:p>
                  </a:txBody>
                  <a:tcPr/>
                </a:tc>
                <a:tc>
                  <a:txBody>
                    <a:bodyPr/>
                    <a:lstStyle/>
                    <a:p>
                      <a:r>
                        <a:rPr lang="en-US" dirty="0"/>
                        <a:t>A single-line text field for entering search strings</a:t>
                      </a:r>
                      <a:endParaRPr lang="en-IN" dirty="0"/>
                    </a:p>
                  </a:txBody>
                  <a:tcPr/>
                </a:tc>
                <a:extLst>
                  <a:ext uri="{0D108BD9-81ED-4DB2-BD59-A6C34878D82A}">
                    <a16:rowId xmlns:a16="http://schemas.microsoft.com/office/drawing/2014/main" val="3339558664"/>
                  </a:ext>
                </a:extLst>
              </a:tr>
              <a:tr h="370840">
                <a:tc>
                  <a:txBody>
                    <a:bodyPr/>
                    <a:lstStyle/>
                    <a:p>
                      <a:r>
                        <a:rPr lang="en-IN" dirty="0"/>
                        <a:t>submit	</a:t>
                      </a:r>
                    </a:p>
                  </a:txBody>
                  <a:tcPr/>
                </a:tc>
                <a:tc>
                  <a:txBody>
                    <a:bodyPr/>
                    <a:lstStyle/>
                    <a:p>
                      <a:r>
                        <a:rPr lang="en-US" dirty="0"/>
                        <a:t>A button that submits the form</a:t>
                      </a:r>
                      <a:endParaRPr lang="en-IN" dirty="0"/>
                    </a:p>
                  </a:txBody>
                  <a:tcPr/>
                </a:tc>
                <a:extLst>
                  <a:ext uri="{0D108BD9-81ED-4DB2-BD59-A6C34878D82A}">
                    <a16:rowId xmlns:a16="http://schemas.microsoft.com/office/drawing/2014/main" val="4211937740"/>
                  </a:ext>
                </a:extLst>
              </a:tr>
              <a:tr h="370840">
                <a:tc>
                  <a:txBody>
                    <a:bodyPr/>
                    <a:lstStyle/>
                    <a:p>
                      <a:r>
                        <a:rPr lang="en-IN" dirty="0" err="1"/>
                        <a:t>tel</a:t>
                      </a:r>
                      <a:r>
                        <a:rPr lang="en-IN" dirty="0"/>
                        <a:t>	</a:t>
                      </a:r>
                    </a:p>
                  </a:txBody>
                  <a:tcPr/>
                </a:tc>
                <a:tc>
                  <a:txBody>
                    <a:bodyPr/>
                    <a:lstStyle/>
                    <a:p>
                      <a:r>
                        <a:rPr lang="en-US" dirty="0"/>
                        <a:t>A control for entering a telephone number</a:t>
                      </a:r>
                      <a:endParaRPr lang="en-IN" dirty="0"/>
                    </a:p>
                  </a:txBody>
                  <a:tcPr/>
                </a:tc>
                <a:extLst>
                  <a:ext uri="{0D108BD9-81ED-4DB2-BD59-A6C34878D82A}">
                    <a16:rowId xmlns:a16="http://schemas.microsoft.com/office/drawing/2014/main" val="1660459648"/>
                  </a:ext>
                </a:extLst>
              </a:tr>
              <a:tr h="370840">
                <a:tc>
                  <a:txBody>
                    <a:bodyPr/>
                    <a:lstStyle/>
                    <a:p>
                      <a:r>
                        <a:rPr lang="en-IN" dirty="0"/>
                        <a:t>text	</a:t>
                      </a:r>
                    </a:p>
                  </a:txBody>
                  <a:tcPr/>
                </a:tc>
                <a:tc>
                  <a:txBody>
                    <a:bodyPr/>
                    <a:lstStyle/>
                    <a:p>
                      <a:r>
                        <a:rPr lang="en-US" dirty="0"/>
                        <a:t>The default value. A single-line text field</a:t>
                      </a:r>
                      <a:endParaRPr lang="en-IN" dirty="0"/>
                    </a:p>
                  </a:txBody>
                  <a:tcPr/>
                </a:tc>
                <a:extLst>
                  <a:ext uri="{0D108BD9-81ED-4DB2-BD59-A6C34878D82A}">
                    <a16:rowId xmlns:a16="http://schemas.microsoft.com/office/drawing/2014/main" val="669524776"/>
                  </a:ext>
                </a:extLst>
              </a:tr>
              <a:tr h="370840">
                <a:tc>
                  <a:txBody>
                    <a:bodyPr/>
                    <a:lstStyle/>
                    <a:p>
                      <a:r>
                        <a:rPr lang="en-IN" dirty="0"/>
                        <a:t>time	</a:t>
                      </a:r>
                    </a:p>
                  </a:txBody>
                  <a:tcPr/>
                </a:tc>
                <a:tc>
                  <a:txBody>
                    <a:bodyPr/>
                    <a:lstStyle/>
                    <a:p>
                      <a:r>
                        <a:rPr lang="en-US" dirty="0"/>
                        <a:t>A control for entering a time value with no time zone</a:t>
                      </a:r>
                      <a:endParaRPr lang="en-IN" dirty="0"/>
                    </a:p>
                  </a:txBody>
                  <a:tcPr/>
                </a:tc>
                <a:extLst>
                  <a:ext uri="{0D108BD9-81ED-4DB2-BD59-A6C34878D82A}">
                    <a16:rowId xmlns:a16="http://schemas.microsoft.com/office/drawing/2014/main" val="2646754895"/>
                  </a:ext>
                </a:extLst>
              </a:tr>
              <a:tr h="370840">
                <a:tc>
                  <a:txBody>
                    <a:bodyPr/>
                    <a:lstStyle/>
                    <a:p>
                      <a:r>
                        <a:rPr lang="en-US" dirty="0" err="1"/>
                        <a:t>url</a:t>
                      </a:r>
                      <a:endParaRPr lang="en-IN" dirty="0"/>
                    </a:p>
                  </a:txBody>
                  <a:tcPr/>
                </a:tc>
                <a:tc>
                  <a:txBody>
                    <a:bodyPr/>
                    <a:lstStyle/>
                    <a:p>
                      <a:r>
                        <a:rPr lang="en-US" dirty="0"/>
                        <a:t>A field for entering a URL</a:t>
                      </a:r>
                      <a:endParaRPr lang="en-IN" dirty="0"/>
                    </a:p>
                  </a:txBody>
                  <a:tcPr/>
                </a:tc>
                <a:extLst>
                  <a:ext uri="{0D108BD9-81ED-4DB2-BD59-A6C34878D82A}">
                    <a16:rowId xmlns:a16="http://schemas.microsoft.com/office/drawing/2014/main" val="979243177"/>
                  </a:ext>
                </a:extLst>
              </a:tr>
            </a:tbl>
          </a:graphicData>
        </a:graphic>
      </p:graphicFrame>
    </p:spTree>
    <p:extLst>
      <p:ext uri="{BB962C8B-B14F-4D97-AF65-F5344CB8AC3E}">
        <p14:creationId xmlns:p14="http://schemas.microsoft.com/office/powerpoint/2010/main" val="38807216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8C7E-57E7-045D-1281-7610D5E08A3F}"/>
              </a:ext>
            </a:extLst>
          </p:cNvPr>
          <p:cNvSpPr>
            <a:spLocks noGrp="1"/>
          </p:cNvSpPr>
          <p:nvPr>
            <p:ph type="ctrTitle"/>
          </p:nvPr>
        </p:nvSpPr>
        <p:spPr/>
        <p:txBody>
          <a:bodyPr/>
          <a:lstStyle/>
          <a:p>
            <a:r>
              <a:rPr lang="en-IN" dirty="0"/>
              <a:t>CSS</a:t>
            </a:r>
          </a:p>
        </p:txBody>
      </p:sp>
      <p:sp>
        <p:nvSpPr>
          <p:cNvPr id="3" name="Subtitle 2">
            <a:extLst>
              <a:ext uri="{FF2B5EF4-FFF2-40B4-BE49-F238E27FC236}">
                <a16:creationId xmlns:a16="http://schemas.microsoft.com/office/drawing/2014/main" id="{355A1A8A-52EC-A573-1A00-0F5FB2D03578}"/>
              </a:ext>
            </a:extLst>
          </p:cNvPr>
          <p:cNvSpPr>
            <a:spLocks noGrp="1"/>
          </p:cNvSpPr>
          <p:nvPr>
            <p:ph type="subTitle" idx="1"/>
          </p:nvPr>
        </p:nvSpPr>
        <p:spPr/>
        <p:txBody>
          <a:bodyPr/>
          <a:lstStyle/>
          <a:p>
            <a:r>
              <a:rPr lang="en-IN" dirty="0">
                <a:solidFill>
                  <a:schemeClr val="tx1">
                    <a:lumMod val="50000"/>
                    <a:lumOff val="50000"/>
                  </a:schemeClr>
                </a:solidFill>
              </a:rPr>
              <a:t>Let’s make it better looking</a:t>
            </a:r>
          </a:p>
        </p:txBody>
      </p:sp>
    </p:spTree>
    <p:extLst>
      <p:ext uri="{BB962C8B-B14F-4D97-AF65-F5344CB8AC3E}">
        <p14:creationId xmlns:p14="http://schemas.microsoft.com/office/powerpoint/2010/main" val="3849750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8C7E-57E7-045D-1281-7610D5E08A3F}"/>
              </a:ext>
            </a:extLst>
          </p:cNvPr>
          <p:cNvSpPr>
            <a:spLocks noGrp="1"/>
          </p:cNvSpPr>
          <p:nvPr>
            <p:ph type="ctrTitle"/>
          </p:nvPr>
        </p:nvSpPr>
        <p:spPr/>
        <p:txBody>
          <a:bodyPr/>
          <a:lstStyle/>
          <a:p>
            <a:r>
              <a:rPr lang="en-IN" dirty="0">
                <a:solidFill>
                  <a:schemeClr val="tx1">
                    <a:lumMod val="65000"/>
                    <a:lumOff val="35000"/>
                  </a:schemeClr>
                </a:solidFill>
              </a:rPr>
              <a:t>Web Development</a:t>
            </a:r>
          </a:p>
        </p:txBody>
      </p:sp>
      <p:sp>
        <p:nvSpPr>
          <p:cNvPr id="3" name="Subtitle 2">
            <a:extLst>
              <a:ext uri="{FF2B5EF4-FFF2-40B4-BE49-F238E27FC236}">
                <a16:creationId xmlns:a16="http://schemas.microsoft.com/office/drawing/2014/main" id="{355A1A8A-52EC-A573-1A00-0F5FB2D03578}"/>
              </a:ext>
            </a:extLst>
          </p:cNvPr>
          <p:cNvSpPr>
            <a:spLocks noGrp="1"/>
          </p:cNvSpPr>
          <p:nvPr>
            <p:ph type="subTitle" idx="1"/>
          </p:nvPr>
        </p:nvSpPr>
        <p:spPr/>
        <p:txBody>
          <a:bodyPr/>
          <a:lstStyle/>
          <a:p>
            <a:r>
              <a:rPr lang="en-IN" dirty="0">
                <a:solidFill>
                  <a:schemeClr val="tx1">
                    <a:lumMod val="50000"/>
                    <a:lumOff val="50000"/>
                  </a:schemeClr>
                </a:solidFill>
              </a:rPr>
              <a:t>Entering in Web World</a:t>
            </a:r>
          </a:p>
        </p:txBody>
      </p:sp>
    </p:spTree>
    <p:extLst>
      <p:ext uri="{BB962C8B-B14F-4D97-AF65-F5344CB8AC3E}">
        <p14:creationId xmlns:p14="http://schemas.microsoft.com/office/powerpoint/2010/main" val="20771168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8871-B1E4-DD6D-D89C-AB2F0CD71FD3}"/>
              </a:ext>
            </a:extLst>
          </p:cNvPr>
          <p:cNvSpPr>
            <a:spLocks noGrp="1"/>
          </p:cNvSpPr>
          <p:nvPr>
            <p:ph type="title"/>
          </p:nvPr>
        </p:nvSpPr>
        <p:spPr/>
        <p:txBody>
          <a:bodyPr/>
          <a:lstStyle/>
          <a:p>
            <a:pPr algn="ctr"/>
            <a:r>
              <a:rPr lang="en-IN" dirty="0">
                <a:solidFill>
                  <a:schemeClr val="tx1">
                    <a:lumMod val="75000"/>
                    <a:lumOff val="25000"/>
                  </a:schemeClr>
                </a:solidFill>
              </a:rPr>
              <a:t>INTRODUCTION TO CSS</a:t>
            </a:r>
          </a:p>
        </p:txBody>
      </p:sp>
      <p:graphicFrame>
        <p:nvGraphicFramePr>
          <p:cNvPr id="4" name="Diagram 3">
            <a:extLst>
              <a:ext uri="{FF2B5EF4-FFF2-40B4-BE49-F238E27FC236}">
                <a16:creationId xmlns:a16="http://schemas.microsoft.com/office/drawing/2014/main" id="{02298D5F-F62E-E5FA-708C-EC401259B3C9}"/>
              </a:ext>
            </a:extLst>
          </p:cNvPr>
          <p:cNvGraphicFramePr/>
          <p:nvPr/>
        </p:nvGraphicFramePr>
        <p:xfrm>
          <a:off x="1889125" y="2576514"/>
          <a:ext cx="8128000" cy="747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70A7992-5099-919D-95B6-E75FFBC34268}"/>
              </a:ext>
            </a:extLst>
          </p:cNvPr>
          <p:cNvGraphicFramePr/>
          <p:nvPr/>
        </p:nvGraphicFramePr>
        <p:xfrm>
          <a:off x="1889125" y="3459693"/>
          <a:ext cx="8128000" cy="747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4D4B3B22-6CE1-BCA0-4BBB-2D7DCA5DBD75}"/>
              </a:ext>
            </a:extLst>
          </p:cNvPr>
          <p:cNvSpPr/>
          <p:nvPr/>
        </p:nvSpPr>
        <p:spPr>
          <a:xfrm>
            <a:off x="3514724" y="1690688"/>
            <a:ext cx="5191125" cy="61436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800" dirty="0"/>
              <a:t>Cascading Style Sheets</a:t>
            </a:r>
          </a:p>
        </p:txBody>
      </p:sp>
      <p:graphicFrame>
        <p:nvGraphicFramePr>
          <p:cNvPr id="7" name="Diagram 6">
            <a:extLst>
              <a:ext uri="{FF2B5EF4-FFF2-40B4-BE49-F238E27FC236}">
                <a16:creationId xmlns:a16="http://schemas.microsoft.com/office/drawing/2014/main" id="{DF4B1227-A64A-8408-1F98-9F5BA99195F4}"/>
              </a:ext>
            </a:extLst>
          </p:cNvPr>
          <p:cNvGraphicFramePr/>
          <p:nvPr/>
        </p:nvGraphicFramePr>
        <p:xfrm>
          <a:off x="1889125" y="4342872"/>
          <a:ext cx="8128000" cy="7471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1" name="Picture 10">
            <a:extLst>
              <a:ext uri="{FF2B5EF4-FFF2-40B4-BE49-F238E27FC236}">
                <a16:creationId xmlns:a16="http://schemas.microsoft.com/office/drawing/2014/main" id="{FCC19E9F-DC81-F152-1F8B-5B4B3512AD01}"/>
              </a:ext>
            </a:extLst>
          </p:cNvPr>
          <p:cNvPicPr>
            <a:picLocks noChangeAspect="1"/>
          </p:cNvPicPr>
          <p:nvPr/>
        </p:nvPicPr>
        <p:blipFill>
          <a:blip r:embed="rId17"/>
          <a:stretch>
            <a:fillRect/>
          </a:stretch>
        </p:blipFill>
        <p:spPr>
          <a:xfrm>
            <a:off x="6729412" y="5343525"/>
            <a:ext cx="2143125" cy="1104900"/>
          </a:xfrm>
          <a:prstGeom prst="rect">
            <a:avLst/>
          </a:prstGeom>
        </p:spPr>
      </p:pic>
      <p:cxnSp>
        <p:nvCxnSpPr>
          <p:cNvPr id="13" name="Straight Arrow Connector 12">
            <a:extLst>
              <a:ext uri="{FF2B5EF4-FFF2-40B4-BE49-F238E27FC236}">
                <a16:creationId xmlns:a16="http://schemas.microsoft.com/office/drawing/2014/main" id="{22B9D455-3296-959B-C1C6-F2FBAA8F515C}"/>
              </a:ext>
            </a:extLst>
          </p:cNvPr>
          <p:cNvCxnSpPr>
            <a:cxnSpLocks/>
          </p:cNvCxnSpPr>
          <p:nvPr/>
        </p:nvCxnSpPr>
        <p:spPr>
          <a:xfrm>
            <a:off x="4924425" y="5876925"/>
            <a:ext cx="1666875" cy="0"/>
          </a:xfrm>
          <a:prstGeom prst="straightConnector1">
            <a:avLst/>
          </a:prstGeom>
          <a:ln w="28575">
            <a:solidFill>
              <a:srgbClr val="F193A7"/>
            </a:solidFill>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2E6A37CC-EA7C-D32F-D334-DE8B91F392AB}"/>
              </a:ext>
            </a:extLst>
          </p:cNvPr>
          <p:cNvPicPr>
            <a:picLocks noChangeAspect="1"/>
          </p:cNvPicPr>
          <p:nvPr/>
        </p:nvPicPr>
        <p:blipFill>
          <a:blip r:embed="rId18"/>
          <a:stretch>
            <a:fillRect/>
          </a:stretch>
        </p:blipFill>
        <p:spPr>
          <a:xfrm>
            <a:off x="2781300" y="5288899"/>
            <a:ext cx="2143125" cy="1159526"/>
          </a:xfrm>
          <a:prstGeom prst="rect">
            <a:avLst/>
          </a:prstGeom>
        </p:spPr>
      </p:pic>
    </p:spTree>
    <p:extLst>
      <p:ext uri="{BB962C8B-B14F-4D97-AF65-F5344CB8AC3E}">
        <p14:creationId xmlns:p14="http://schemas.microsoft.com/office/powerpoint/2010/main" val="655088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animBg="1"/>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648E-F59D-B1D8-AE82-4618FDB0E24E}"/>
              </a:ext>
            </a:extLst>
          </p:cNvPr>
          <p:cNvSpPr>
            <a:spLocks noGrp="1"/>
          </p:cNvSpPr>
          <p:nvPr>
            <p:ph type="title"/>
          </p:nvPr>
        </p:nvSpPr>
        <p:spPr/>
        <p:txBody>
          <a:bodyPr/>
          <a:lstStyle/>
          <a:p>
            <a:pPr algn="ctr"/>
            <a:r>
              <a:rPr lang="en-US" dirty="0"/>
              <a:t>HOW WE SELECT AND STYLE ELEMENTS</a:t>
            </a:r>
            <a:endParaRPr lang="en-IN" dirty="0"/>
          </a:p>
        </p:txBody>
      </p:sp>
      <p:sp>
        <p:nvSpPr>
          <p:cNvPr id="4" name="Rectangle 3">
            <a:extLst>
              <a:ext uri="{FF2B5EF4-FFF2-40B4-BE49-F238E27FC236}">
                <a16:creationId xmlns:a16="http://schemas.microsoft.com/office/drawing/2014/main" id="{2839ADAD-4D57-8B15-BEA7-3A12181DBDC1}"/>
              </a:ext>
            </a:extLst>
          </p:cNvPr>
          <p:cNvSpPr/>
          <p:nvPr/>
        </p:nvSpPr>
        <p:spPr>
          <a:xfrm>
            <a:off x="3264018" y="1690688"/>
            <a:ext cx="5019675" cy="657225"/>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 CSS RULE</a:t>
            </a:r>
          </a:p>
        </p:txBody>
      </p:sp>
      <p:sp>
        <p:nvSpPr>
          <p:cNvPr id="7" name="Rectangle 6">
            <a:extLst>
              <a:ext uri="{FF2B5EF4-FFF2-40B4-BE49-F238E27FC236}">
                <a16:creationId xmlns:a16="http://schemas.microsoft.com/office/drawing/2014/main" id="{673C340B-D6D9-A2CE-6170-2E2FB5EFF657}"/>
              </a:ext>
            </a:extLst>
          </p:cNvPr>
          <p:cNvSpPr/>
          <p:nvPr/>
        </p:nvSpPr>
        <p:spPr>
          <a:xfrm>
            <a:off x="3264017" y="2611121"/>
            <a:ext cx="5019675" cy="3119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800" dirty="0">
                <a:latin typeface="Consolas" panose="020B0609020204030204" pitchFamily="49" charset="0"/>
              </a:rPr>
              <a:t>   {</a:t>
            </a:r>
          </a:p>
          <a:p>
            <a:pPr lvl="1"/>
            <a:r>
              <a:rPr lang="en-IN" sz="2400" dirty="0" err="1">
                <a:latin typeface="Consolas" panose="020B0609020204030204" pitchFamily="49" charset="0"/>
              </a:rPr>
              <a:t>color</a:t>
            </a:r>
            <a:r>
              <a:rPr lang="en-IN" sz="2400" dirty="0">
                <a:latin typeface="Consolas" panose="020B0609020204030204" pitchFamily="49" charset="0"/>
              </a:rPr>
              <a:t>: blue;</a:t>
            </a:r>
          </a:p>
          <a:p>
            <a:pPr lvl="1"/>
            <a:endParaRPr lang="en-IN" sz="2800" dirty="0">
              <a:latin typeface="Consolas" panose="020B0609020204030204" pitchFamily="49" charset="0"/>
            </a:endParaRPr>
          </a:p>
          <a:p>
            <a:pPr lvl="1"/>
            <a:endParaRPr lang="en-IN" sz="2400" dirty="0">
              <a:latin typeface="Consolas" panose="020B0609020204030204" pitchFamily="49" charset="0"/>
            </a:endParaRPr>
          </a:p>
          <a:p>
            <a:pPr lvl="1"/>
            <a:r>
              <a:rPr lang="en-IN" sz="2400" dirty="0">
                <a:latin typeface="Consolas" panose="020B0609020204030204" pitchFamily="49" charset="0"/>
              </a:rPr>
              <a:t>font-size: 20px;</a:t>
            </a:r>
          </a:p>
          <a:p>
            <a:r>
              <a:rPr lang="en-IN" sz="2800" dirty="0">
                <a:latin typeface="Consolas" panose="020B0609020204030204" pitchFamily="49" charset="0"/>
              </a:rPr>
              <a:t>}</a:t>
            </a:r>
          </a:p>
        </p:txBody>
      </p:sp>
      <p:sp>
        <p:nvSpPr>
          <p:cNvPr id="8" name="Rectangle 7">
            <a:extLst>
              <a:ext uri="{FF2B5EF4-FFF2-40B4-BE49-F238E27FC236}">
                <a16:creationId xmlns:a16="http://schemas.microsoft.com/office/drawing/2014/main" id="{78D3F000-D094-A7C7-71F9-6CE08BD4639B}"/>
              </a:ext>
            </a:extLst>
          </p:cNvPr>
          <p:cNvSpPr/>
          <p:nvPr/>
        </p:nvSpPr>
        <p:spPr>
          <a:xfrm>
            <a:off x="3349742" y="2952750"/>
            <a:ext cx="600075" cy="476250"/>
          </a:xfrm>
          <a:prstGeom prst="rect">
            <a:avLst/>
          </a:prstGeom>
          <a:solidFill>
            <a:srgbClr val="EC98CC"/>
          </a:solidFill>
          <a:ln w="28575">
            <a:solidFill>
              <a:srgbClr val="DF62F0"/>
            </a:solidFill>
            <a:prstDash val="sysDot"/>
          </a:ln>
          <a:effectLst>
            <a:glow rad="635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div</a:t>
            </a:r>
          </a:p>
        </p:txBody>
      </p:sp>
      <p:sp>
        <p:nvSpPr>
          <p:cNvPr id="9" name="Rectangle 8">
            <a:extLst>
              <a:ext uri="{FF2B5EF4-FFF2-40B4-BE49-F238E27FC236}">
                <a16:creationId xmlns:a16="http://schemas.microsoft.com/office/drawing/2014/main" id="{8DB9BC92-A137-6CC4-A58E-D97554D2D116}"/>
              </a:ext>
            </a:extLst>
          </p:cNvPr>
          <p:cNvSpPr/>
          <p:nvPr/>
        </p:nvSpPr>
        <p:spPr>
          <a:xfrm>
            <a:off x="3721217" y="3982719"/>
            <a:ext cx="2886075" cy="476250"/>
          </a:xfrm>
          <a:prstGeom prst="rect">
            <a:avLst/>
          </a:prstGeom>
          <a:solidFill>
            <a:srgbClr val="EC98CC"/>
          </a:solidFill>
          <a:ln w="28575">
            <a:solidFill>
              <a:srgbClr val="DF62F0"/>
            </a:solidFill>
            <a:prstDash val="sysDot"/>
          </a:ln>
          <a:effectLst>
            <a:glow rad="635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r>
              <a:rPr lang="en-IN" sz="2400" dirty="0"/>
              <a:t>text-align: </a:t>
            </a:r>
            <a:r>
              <a:rPr lang="en-IN" sz="2400" dirty="0" err="1"/>
              <a:t>center</a:t>
            </a:r>
            <a:r>
              <a:rPr lang="en-IN" sz="2400" dirty="0"/>
              <a:t>;</a:t>
            </a:r>
          </a:p>
        </p:txBody>
      </p:sp>
      <p:sp>
        <p:nvSpPr>
          <p:cNvPr id="10" name="TextBox 9">
            <a:extLst>
              <a:ext uri="{FF2B5EF4-FFF2-40B4-BE49-F238E27FC236}">
                <a16:creationId xmlns:a16="http://schemas.microsoft.com/office/drawing/2014/main" id="{4075CD2B-3234-42DF-1EB3-4A4875E96769}"/>
              </a:ext>
            </a:extLst>
          </p:cNvPr>
          <p:cNvSpPr txBox="1"/>
          <p:nvPr/>
        </p:nvSpPr>
        <p:spPr>
          <a:xfrm>
            <a:off x="8740892" y="4036178"/>
            <a:ext cx="1912255" cy="369332"/>
          </a:xfrm>
          <a:prstGeom prst="rect">
            <a:avLst/>
          </a:prstGeom>
          <a:noFill/>
        </p:spPr>
        <p:txBody>
          <a:bodyPr wrap="square" rtlCol="0">
            <a:spAutoFit/>
          </a:bodyPr>
          <a:lstStyle/>
          <a:p>
            <a:r>
              <a:rPr lang="en-IN" dirty="0">
                <a:solidFill>
                  <a:schemeClr val="tx1">
                    <a:lumMod val="50000"/>
                    <a:lumOff val="50000"/>
                  </a:schemeClr>
                </a:solidFill>
              </a:rPr>
              <a:t>Declaration / Style</a:t>
            </a:r>
          </a:p>
        </p:txBody>
      </p:sp>
      <p:sp>
        <p:nvSpPr>
          <p:cNvPr id="11" name="TextBox 10">
            <a:extLst>
              <a:ext uri="{FF2B5EF4-FFF2-40B4-BE49-F238E27FC236}">
                <a16:creationId xmlns:a16="http://schemas.microsoft.com/office/drawing/2014/main" id="{E5372EA8-F977-EC23-503D-AFDBFA3CF363}"/>
              </a:ext>
            </a:extLst>
          </p:cNvPr>
          <p:cNvSpPr txBox="1"/>
          <p:nvPr/>
        </p:nvSpPr>
        <p:spPr>
          <a:xfrm>
            <a:off x="4143852" y="6181645"/>
            <a:ext cx="1000082" cy="369332"/>
          </a:xfrm>
          <a:prstGeom prst="rect">
            <a:avLst/>
          </a:prstGeom>
          <a:noFill/>
        </p:spPr>
        <p:txBody>
          <a:bodyPr wrap="square" rtlCol="0">
            <a:spAutoFit/>
          </a:bodyPr>
          <a:lstStyle/>
          <a:p>
            <a:r>
              <a:rPr lang="en-IN" dirty="0">
                <a:solidFill>
                  <a:schemeClr val="tx1">
                    <a:lumMod val="50000"/>
                    <a:lumOff val="50000"/>
                  </a:schemeClr>
                </a:solidFill>
              </a:rPr>
              <a:t>Property</a:t>
            </a:r>
          </a:p>
        </p:txBody>
      </p:sp>
      <p:sp>
        <p:nvSpPr>
          <p:cNvPr id="12" name="TextBox 11">
            <a:extLst>
              <a:ext uri="{FF2B5EF4-FFF2-40B4-BE49-F238E27FC236}">
                <a16:creationId xmlns:a16="http://schemas.microsoft.com/office/drawing/2014/main" id="{93BE05B0-0738-214A-A2AA-41A2D8DF1426}"/>
              </a:ext>
            </a:extLst>
          </p:cNvPr>
          <p:cNvSpPr txBox="1"/>
          <p:nvPr/>
        </p:nvSpPr>
        <p:spPr>
          <a:xfrm>
            <a:off x="5542604" y="6199667"/>
            <a:ext cx="704039" cy="369332"/>
          </a:xfrm>
          <a:prstGeom prst="rect">
            <a:avLst/>
          </a:prstGeom>
          <a:noFill/>
        </p:spPr>
        <p:txBody>
          <a:bodyPr wrap="square" rtlCol="0">
            <a:spAutoFit/>
          </a:bodyPr>
          <a:lstStyle/>
          <a:p>
            <a:r>
              <a:rPr lang="en-IN" dirty="0">
                <a:solidFill>
                  <a:schemeClr val="tx1">
                    <a:lumMod val="50000"/>
                    <a:lumOff val="50000"/>
                  </a:schemeClr>
                </a:solidFill>
              </a:rPr>
              <a:t>Value</a:t>
            </a:r>
          </a:p>
        </p:txBody>
      </p:sp>
      <p:sp>
        <p:nvSpPr>
          <p:cNvPr id="13" name="TextBox 12">
            <a:extLst>
              <a:ext uri="{FF2B5EF4-FFF2-40B4-BE49-F238E27FC236}">
                <a16:creationId xmlns:a16="http://schemas.microsoft.com/office/drawing/2014/main" id="{727B10F1-F122-A311-9705-BCAEBD428590}"/>
              </a:ext>
            </a:extLst>
          </p:cNvPr>
          <p:cNvSpPr txBox="1"/>
          <p:nvPr/>
        </p:nvSpPr>
        <p:spPr>
          <a:xfrm>
            <a:off x="1293612" y="3165713"/>
            <a:ext cx="948658" cy="369332"/>
          </a:xfrm>
          <a:prstGeom prst="rect">
            <a:avLst/>
          </a:prstGeom>
          <a:noFill/>
        </p:spPr>
        <p:txBody>
          <a:bodyPr wrap="square" rtlCol="0">
            <a:spAutoFit/>
          </a:bodyPr>
          <a:lstStyle/>
          <a:p>
            <a:r>
              <a:rPr lang="en-IN" dirty="0">
                <a:solidFill>
                  <a:schemeClr val="tx1">
                    <a:lumMod val="50000"/>
                    <a:lumOff val="50000"/>
                  </a:schemeClr>
                </a:solidFill>
              </a:rPr>
              <a:t>Selector</a:t>
            </a:r>
          </a:p>
        </p:txBody>
      </p:sp>
      <p:cxnSp>
        <p:nvCxnSpPr>
          <p:cNvPr id="15" name="Straight Arrow Connector 14">
            <a:extLst>
              <a:ext uri="{FF2B5EF4-FFF2-40B4-BE49-F238E27FC236}">
                <a16:creationId xmlns:a16="http://schemas.microsoft.com/office/drawing/2014/main" id="{399FC63E-F156-779F-E326-B4811DF51034}"/>
              </a:ext>
            </a:extLst>
          </p:cNvPr>
          <p:cNvCxnSpPr>
            <a:cxnSpLocks/>
            <a:stCxn id="10" idx="1"/>
            <a:endCxn id="9" idx="3"/>
          </p:cNvCxnSpPr>
          <p:nvPr/>
        </p:nvCxnSpPr>
        <p:spPr>
          <a:xfrm flipH="1">
            <a:off x="6607292" y="4220844"/>
            <a:ext cx="2133600"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C58713-FF08-8C1A-4C4A-FFD6FE218C89}"/>
              </a:ext>
            </a:extLst>
          </p:cNvPr>
          <p:cNvCxnSpPr>
            <a:cxnSpLocks/>
            <a:stCxn id="12" idx="0"/>
          </p:cNvCxnSpPr>
          <p:nvPr/>
        </p:nvCxnSpPr>
        <p:spPr>
          <a:xfrm flipV="1">
            <a:off x="5894624" y="4962525"/>
            <a:ext cx="0" cy="1237142"/>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41AFAA8-DF01-E88F-5A74-FB7C009A8ED4}"/>
              </a:ext>
            </a:extLst>
          </p:cNvPr>
          <p:cNvCxnSpPr>
            <a:cxnSpLocks/>
          </p:cNvCxnSpPr>
          <p:nvPr/>
        </p:nvCxnSpPr>
        <p:spPr>
          <a:xfrm flipV="1">
            <a:off x="4643893" y="4962525"/>
            <a:ext cx="0" cy="127627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C57682-5475-A74A-01AB-99DD97DC9BCE}"/>
              </a:ext>
            </a:extLst>
          </p:cNvPr>
          <p:cNvCxnSpPr>
            <a:cxnSpLocks/>
            <a:stCxn id="13" idx="3"/>
            <a:endCxn id="8" idx="1"/>
          </p:cNvCxnSpPr>
          <p:nvPr/>
        </p:nvCxnSpPr>
        <p:spPr>
          <a:xfrm flipV="1">
            <a:off x="2242270" y="3190875"/>
            <a:ext cx="1107472" cy="159504"/>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912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9034-076E-905B-7922-151F19187448}"/>
              </a:ext>
            </a:extLst>
          </p:cNvPr>
          <p:cNvSpPr>
            <a:spLocks noGrp="1"/>
          </p:cNvSpPr>
          <p:nvPr>
            <p:ph type="title"/>
          </p:nvPr>
        </p:nvSpPr>
        <p:spPr/>
        <p:txBody>
          <a:bodyPr/>
          <a:lstStyle/>
          <a:p>
            <a:pPr algn="ctr"/>
            <a:r>
              <a:rPr lang="en-IN" dirty="0">
                <a:solidFill>
                  <a:schemeClr val="tx1">
                    <a:lumMod val="75000"/>
                    <a:lumOff val="25000"/>
                  </a:schemeClr>
                </a:solidFill>
              </a:rPr>
              <a:t>CSS SELECTORS</a:t>
            </a:r>
          </a:p>
        </p:txBody>
      </p:sp>
      <p:sp>
        <p:nvSpPr>
          <p:cNvPr id="6" name="Rectangle 5">
            <a:extLst>
              <a:ext uri="{FF2B5EF4-FFF2-40B4-BE49-F238E27FC236}">
                <a16:creationId xmlns:a16="http://schemas.microsoft.com/office/drawing/2014/main" id="{551899CB-7244-23AD-77D5-95AF4C447768}"/>
              </a:ext>
            </a:extLst>
          </p:cNvPr>
          <p:cNvSpPr/>
          <p:nvPr/>
        </p:nvSpPr>
        <p:spPr>
          <a:xfrm>
            <a:off x="957263" y="1519238"/>
            <a:ext cx="1952625"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Selector Type</a:t>
            </a:r>
          </a:p>
        </p:txBody>
      </p:sp>
      <p:sp>
        <p:nvSpPr>
          <p:cNvPr id="7" name="Rectangle 6">
            <a:extLst>
              <a:ext uri="{FF2B5EF4-FFF2-40B4-BE49-F238E27FC236}">
                <a16:creationId xmlns:a16="http://schemas.microsoft.com/office/drawing/2014/main" id="{D5DA47B5-79A2-13FE-44DF-314C6859087C}"/>
              </a:ext>
            </a:extLst>
          </p:cNvPr>
          <p:cNvSpPr/>
          <p:nvPr/>
        </p:nvSpPr>
        <p:spPr>
          <a:xfrm>
            <a:off x="4510094" y="1514474"/>
            <a:ext cx="4338631"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Description</a:t>
            </a:r>
          </a:p>
        </p:txBody>
      </p:sp>
      <p:sp>
        <p:nvSpPr>
          <p:cNvPr id="8" name="Rectangle 7">
            <a:extLst>
              <a:ext uri="{FF2B5EF4-FFF2-40B4-BE49-F238E27FC236}">
                <a16:creationId xmlns:a16="http://schemas.microsoft.com/office/drawing/2014/main" id="{CFE80035-1011-F281-0B21-FF5D69359880}"/>
              </a:ext>
            </a:extLst>
          </p:cNvPr>
          <p:cNvSpPr/>
          <p:nvPr/>
        </p:nvSpPr>
        <p:spPr>
          <a:xfrm>
            <a:off x="2976566" y="1514474"/>
            <a:ext cx="1466850"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Syntax</a:t>
            </a:r>
          </a:p>
        </p:txBody>
      </p:sp>
      <p:sp>
        <p:nvSpPr>
          <p:cNvPr id="9" name="Rectangle 8">
            <a:extLst>
              <a:ext uri="{FF2B5EF4-FFF2-40B4-BE49-F238E27FC236}">
                <a16:creationId xmlns:a16="http://schemas.microsoft.com/office/drawing/2014/main" id="{719F4519-72A1-4F07-6ED2-4423AACA737D}"/>
              </a:ext>
            </a:extLst>
          </p:cNvPr>
          <p:cNvSpPr/>
          <p:nvPr/>
        </p:nvSpPr>
        <p:spPr>
          <a:xfrm>
            <a:off x="8915403" y="1514474"/>
            <a:ext cx="2438398"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a:t>
            </a:r>
          </a:p>
        </p:txBody>
      </p:sp>
      <p:sp>
        <p:nvSpPr>
          <p:cNvPr id="10" name="Rectangle 9">
            <a:extLst>
              <a:ext uri="{FF2B5EF4-FFF2-40B4-BE49-F238E27FC236}">
                <a16:creationId xmlns:a16="http://schemas.microsoft.com/office/drawing/2014/main" id="{98CCC3BF-DE90-5B42-BB6C-28847E45BA16}"/>
              </a:ext>
            </a:extLst>
          </p:cNvPr>
          <p:cNvSpPr/>
          <p:nvPr/>
        </p:nvSpPr>
        <p:spPr>
          <a:xfrm>
            <a:off x="957263" y="2324095"/>
            <a:ext cx="1952625"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Universal</a:t>
            </a:r>
          </a:p>
        </p:txBody>
      </p:sp>
      <p:sp>
        <p:nvSpPr>
          <p:cNvPr id="11" name="Rectangle 10">
            <a:extLst>
              <a:ext uri="{FF2B5EF4-FFF2-40B4-BE49-F238E27FC236}">
                <a16:creationId xmlns:a16="http://schemas.microsoft.com/office/drawing/2014/main" id="{3053AE67-5198-317D-506C-61C37147833E}"/>
              </a:ext>
            </a:extLst>
          </p:cNvPr>
          <p:cNvSpPr/>
          <p:nvPr/>
        </p:nvSpPr>
        <p:spPr>
          <a:xfrm>
            <a:off x="4510094" y="2319331"/>
            <a:ext cx="4338631"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Selects all elements</a:t>
            </a:r>
          </a:p>
        </p:txBody>
      </p:sp>
      <p:sp>
        <p:nvSpPr>
          <p:cNvPr id="12" name="Rectangle 11">
            <a:extLst>
              <a:ext uri="{FF2B5EF4-FFF2-40B4-BE49-F238E27FC236}">
                <a16:creationId xmlns:a16="http://schemas.microsoft.com/office/drawing/2014/main" id="{B1236431-F6F4-A3EF-36F3-56BCE314CC34}"/>
              </a:ext>
            </a:extLst>
          </p:cNvPr>
          <p:cNvSpPr/>
          <p:nvPr/>
        </p:nvSpPr>
        <p:spPr>
          <a:xfrm>
            <a:off x="2976566" y="2319331"/>
            <a:ext cx="1466850"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13" name="Rectangle 12">
            <a:extLst>
              <a:ext uri="{FF2B5EF4-FFF2-40B4-BE49-F238E27FC236}">
                <a16:creationId xmlns:a16="http://schemas.microsoft.com/office/drawing/2014/main" id="{ECB1AF67-0F46-3C3C-CDC6-6527F5B7EFB0}"/>
              </a:ext>
            </a:extLst>
          </p:cNvPr>
          <p:cNvSpPr/>
          <p:nvPr/>
        </p:nvSpPr>
        <p:spPr>
          <a:xfrm>
            <a:off x="8915403" y="2319331"/>
            <a:ext cx="2438398"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 will match all the elements</a:t>
            </a:r>
            <a:endParaRPr lang="en-IN" sz="1600" dirty="0">
              <a:solidFill>
                <a:schemeClr val="tx1">
                  <a:lumMod val="75000"/>
                  <a:lumOff val="25000"/>
                </a:schemeClr>
              </a:solidFill>
            </a:endParaRPr>
          </a:p>
        </p:txBody>
      </p:sp>
      <p:sp>
        <p:nvSpPr>
          <p:cNvPr id="16" name="Rectangle 15">
            <a:extLst>
              <a:ext uri="{FF2B5EF4-FFF2-40B4-BE49-F238E27FC236}">
                <a16:creationId xmlns:a16="http://schemas.microsoft.com/office/drawing/2014/main" id="{9AB504B9-5E55-84FB-E272-8745B7CE39E2}"/>
              </a:ext>
            </a:extLst>
          </p:cNvPr>
          <p:cNvSpPr/>
          <p:nvPr/>
        </p:nvSpPr>
        <p:spPr>
          <a:xfrm>
            <a:off x="957263" y="3124188"/>
            <a:ext cx="1952625"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Type</a:t>
            </a:r>
          </a:p>
        </p:txBody>
      </p:sp>
      <p:sp>
        <p:nvSpPr>
          <p:cNvPr id="17" name="Rectangle 16">
            <a:extLst>
              <a:ext uri="{FF2B5EF4-FFF2-40B4-BE49-F238E27FC236}">
                <a16:creationId xmlns:a16="http://schemas.microsoft.com/office/drawing/2014/main" id="{30244943-D60E-55FB-A8A1-BCB34D8A20D9}"/>
              </a:ext>
            </a:extLst>
          </p:cNvPr>
          <p:cNvSpPr/>
          <p:nvPr/>
        </p:nvSpPr>
        <p:spPr>
          <a:xfrm>
            <a:off x="4510094" y="3119424"/>
            <a:ext cx="4338631"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Selects all elements that have the given node name</a:t>
            </a:r>
            <a:endParaRPr lang="en-IN" sz="16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06AB0781-CE5B-1FFA-EF55-B227C680855E}"/>
              </a:ext>
            </a:extLst>
          </p:cNvPr>
          <p:cNvSpPr/>
          <p:nvPr/>
        </p:nvSpPr>
        <p:spPr>
          <a:xfrm>
            <a:off x="2976566" y="3119424"/>
            <a:ext cx="1466850"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lumMod val="75000"/>
                    <a:lumOff val="25000"/>
                  </a:schemeClr>
                </a:solidFill>
              </a:rPr>
              <a:t>elementName</a:t>
            </a:r>
            <a:endParaRPr lang="en-IN" sz="1600" dirty="0">
              <a:solidFill>
                <a:schemeClr val="tx1">
                  <a:lumMod val="75000"/>
                  <a:lumOff val="25000"/>
                </a:schemeClr>
              </a:solidFill>
            </a:endParaRPr>
          </a:p>
        </p:txBody>
      </p:sp>
      <p:sp>
        <p:nvSpPr>
          <p:cNvPr id="19" name="Rectangle 18">
            <a:extLst>
              <a:ext uri="{FF2B5EF4-FFF2-40B4-BE49-F238E27FC236}">
                <a16:creationId xmlns:a16="http://schemas.microsoft.com/office/drawing/2014/main" id="{CE7994EA-D730-B936-FF11-711C8C1A8706}"/>
              </a:ext>
            </a:extLst>
          </p:cNvPr>
          <p:cNvSpPr/>
          <p:nvPr/>
        </p:nvSpPr>
        <p:spPr>
          <a:xfrm>
            <a:off x="8915403" y="3119424"/>
            <a:ext cx="2438398"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input will match any &lt;input&gt; element.</a:t>
            </a:r>
            <a:endParaRPr lang="en-IN" sz="1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3D69730D-2C8C-DB17-1047-6F8A3DBE419C}"/>
              </a:ext>
            </a:extLst>
          </p:cNvPr>
          <p:cNvSpPr/>
          <p:nvPr/>
        </p:nvSpPr>
        <p:spPr>
          <a:xfrm>
            <a:off x="957263" y="3932234"/>
            <a:ext cx="1952625"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Class</a:t>
            </a:r>
          </a:p>
        </p:txBody>
      </p:sp>
      <p:sp>
        <p:nvSpPr>
          <p:cNvPr id="22" name="Rectangle 21">
            <a:extLst>
              <a:ext uri="{FF2B5EF4-FFF2-40B4-BE49-F238E27FC236}">
                <a16:creationId xmlns:a16="http://schemas.microsoft.com/office/drawing/2014/main" id="{DEAD0AFB-2FF4-0452-7BD6-145653ECFC4A}"/>
              </a:ext>
            </a:extLst>
          </p:cNvPr>
          <p:cNvSpPr/>
          <p:nvPr/>
        </p:nvSpPr>
        <p:spPr>
          <a:xfrm>
            <a:off x="4510094" y="3927470"/>
            <a:ext cx="4338631"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Selects all elements that have the given class attribute</a:t>
            </a:r>
            <a:endParaRPr lang="en-IN" sz="1600" dirty="0">
              <a:solidFill>
                <a:schemeClr val="tx1">
                  <a:lumMod val="75000"/>
                  <a:lumOff val="25000"/>
                </a:schemeClr>
              </a:solidFill>
            </a:endParaRPr>
          </a:p>
        </p:txBody>
      </p:sp>
      <p:sp>
        <p:nvSpPr>
          <p:cNvPr id="23" name="Rectangle 22">
            <a:extLst>
              <a:ext uri="{FF2B5EF4-FFF2-40B4-BE49-F238E27FC236}">
                <a16:creationId xmlns:a16="http://schemas.microsoft.com/office/drawing/2014/main" id="{79738365-B6BE-883A-5780-82B2ECC6AD01}"/>
              </a:ext>
            </a:extLst>
          </p:cNvPr>
          <p:cNvSpPr/>
          <p:nvPr/>
        </p:nvSpPr>
        <p:spPr>
          <a:xfrm>
            <a:off x="2976566" y="3927470"/>
            <a:ext cx="1466850"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r>
              <a:rPr lang="en-IN" sz="1600" dirty="0" err="1">
                <a:solidFill>
                  <a:schemeClr val="tx1">
                    <a:lumMod val="75000"/>
                    <a:lumOff val="25000"/>
                  </a:schemeClr>
                </a:solidFill>
              </a:rPr>
              <a:t>classname</a:t>
            </a:r>
            <a:endParaRPr lang="en-IN" sz="1600" dirty="0">
              <a:solidFill>
                <a:schemeClr val="tx1">
                  <a:lumMod val="75000"/>
                  <a:lumOff val="25000"/>
                </a:schemeClr>
              </a:solidFill>
            </a:endParaRPr>
          </a:p>
        </p:txBody>
      </p:sp>
      <p:sp>
        <p:nvSpPr>
          <p:cNvPr id="24" name="Rectangle 23">
            <a:extLst>
              <a:ext uri="{FF2B5EF4-FFF2-40B4-BE49-F238E27FC236}">
                <a16:creationId xmlns:a16="http://schemas.microsoft.com/office/drawing/2014/main" id="{D95BC04E-D5ED-FED6-0E6B-188BF0E625EA}"/>
              </a:ext>
            </a:extLst>
          </p:cNvPr>
          <p:cNvSpPr/>
          <p:nvPr/>
        </p:nvSpPr>
        <p:spPr>
          <a:xfrm>
            <a:off x="8915403" y="3927470"/>
            <a:ext cx="2438398"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.index will match any element that has a class of "index"</a:t>
            </a:r>
            <a:endParaRPr lang="en-IN" sz="1600" dirty="0">
              <a:solidFill>
                <a:schemeClr val="tx1">
                  <a:lumMod val="75000"/>
                  <a:lumOff val="25000"/>
                </a:schemeClr>
              </a:solidFill>
            </a:endParaRPr>
          </a:p>
        </p:txBody>
      </p:sp>
      <p:sp>
        <p:nvSpPr>
          <p:cNvPr id="26" name="Rectangle 25">
            <a:extLst>
              <a:ext uri="{FF2B5EF4-FFF2-40B4-BE49-F238E27FC236}">
                <a16:creationId xmlns:a16="http://schemas.microsoft.com/office/drawing/2014/main" id="{656B90C1-54A9-9BAA-74CE-09CC071BA4F6}"/>
              </a:ext>
            </a:extLst>
          </p:cNvPr>
          <p:cNvSpPr/>
          <p:nvPr/>
        </p:nvSpPr>
        <p:spPr>
          <a:xfrm>
            <a:off x="957263" y="4748226"/>
            <a:ext cx="1952625"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ID</a:t>
            </a:r>
          </a:p>
        </p:txBody>
      </p:sp>
      <p:sp>
        <p:nvSpPr>
          <p:cNvPr id="27" name="Rectangle 26">
            <a:extLst>
              <a:ext uri="{FF2B5EF4-FFF2-40B4-BE49-F238E27FC236}">
                <a16:creationId xmlns:a16="http://schemas.microsoft.com/office/drawing/2014/main" id="{EA42FCE7-746E-855E-E8FD-A3F709D7565A}"/>
              </a:ext>
            </a:extLst>
          </p:cNvPr>
          <p:cNvSpPr/>
          <p:nvPr/>
        </p:nvSpPr>
        <p:spPr>
          <a:xfrm>
            <a:off x="4510094" y="4743462"/>
            <a:ext cx="4338631"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Selects an element based on the value of its id attribute</a:t>
            </a:r>
            <a:endParaRPr lang="en-IN" sz="1600" dirty="0">
              <a:solidFill>
                <a:schemeClr val="tx1">
                  <a:lumMod val="75000"/>
                  <a:lumOff val="25000"/>
                </a:schemeClr>
              </a:solidFill>
            </a:endParaRPr>
          </a:p>
        </p:txBody>
      </p:sp>
      <p:sp>
        <p:nvSpPr>
          <p:cNvPr id="28" name="Rectangle 27">
            <a:extLst>
              <a:ext uri="{FF2B5EF4-FFF2-40B4-BE49-F238E27FC236}">
                <a16:creationId xmlns:a16="http://schemas.microsoft.com/office/drawing/2014/main" id="{DC6077FE-2044-AAFA-D41E-2EBEE00D49FE}"/>
              </a:ext>
            </a:extLst>
          </p:cNvPr>
          <p:cNvSpPr/>
          <p:nvPr/>
        </p:nvSpPr>
        <p:spPr>
          <a:xfrm>
            <a:off x="2976566" y="4743462"/>
            <a:ext cx="1466850"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#id</a:t>
            </a:r>
          </a:p>
        </p:txBody>
      </p:sp>
      <p:sp>
        <p:nvSpPr>
          <p:cNvPr id="29" name="Rectangle 28">
            <a:extLst>
              <a:ext uri="{FF2B5EF4-FFF2-40B4-BE49-F238E27FC236}">
                <a16:creationId xmlns:a16="http://schemas.microsoft.com/office/drawing/2014/main" id="{B64C1969-2FAD-21E3-94D6-FF966D954C43}"/>
              </a:ext>
            </a:extLst>
          </p:cNvPr>
          <p:cNvSpPr/>
          <p:nvPr/>
        </p:nvSpPr>
        <p:spPr>
          <a:xfrm>
            <a:off x="8915403" y="4743462"/>
            <a:ext cx="2438398"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#toc will match the element that has the ID "toc"</a:t>
            </a:r>
            <a:endParaRPr lang="en-IN" sz="1600" dirty="0">
              <a:solidFill>
                <a:schemeClr val="tx1">
                  <a:lumMod val="75000"/>
                  <a:lumOff val="25000"/>
                </a:schemeClr>
              </a:solidFill>
            </a:endParaRPr>
          </a:p>
        </p:txBody>
      </p:sp>
      <p:sp>
        <p:nvSpPr>
          <p:cNvPr id="32" name="Rectangle 31">
            <a:extLst>
              <a:ext uri="{FF2B5EF4-FFF2-40B4-BE49-F238E27FC236}">
                <a16:creationId xmlns:a16="http://schemas.microsoft.com/office/drawing/2014/main" id="{975535C4-F930-6A97-59E7-C89F3F9E6783}"/>
              </a:ext>
            </a:extLst>
          </p:cNvPr>
          <p:cNvSpPr/>
          <p:nvPr/>
        </p:nvSpPr>
        <p:spPr>
          <a:xfrm>
            <a:off x="957263" y="5564217"/>
            <a:ext cx="1952625" cy="755395"/>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Attribute</a:t>
            </a:r>
          </a:p>
        </p:txBody>
      </p:sp>
      <p:sp>
        <p:nvSpPr>
          <p:cNvPr id="33" name="Rectangle 32">
            <a:extLst>
              <a:ext uri="{FF2B5EF4-FFF2-40B4-BE49-F238E27FC236}">
                <a16:creationId xmlns:a16="http://schemas.microsoft.com/office/drawing/2014/main" id="{3F7B5FFB-1237-5571-FCC2-8B3311C39B2F}"/>
              </a:ext>
            </a:extLst>
          </p:cNvPr>
          <p:cNvSpPr/>
          <p:nvPr/>
        </p:nvSpPr>
        <p:spPr>
          <a:xfrm>
            <a:off x="4510094" y="5559454"/>
            <a:ext cx="4338631" cy="758835"/>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Selects all elements that have the given attribute</a:t>
            </a:r>
            <a:endParaRPr lang="en-IN" sz="1600" dirty="0">
              <a:solidFill>
                <a:schemeClr val="tx1">
                  <a:lumMod val="75000"/>
                  <a:lumOff val="25000"/>
                </a:schemeClr>
              </a:solidFill>
            </a:endParaRPr>
          </a:p>
        </p:txBody>
      </p:sp>
      <p:sp>
        <p:nvSpPr>
          <p:cNvPr id="34" name="Rectangle 33">
            <a:extLst>
              <a:ext uri="{FF2B5EF4-FFF2-40B4-BE49-F238E27FC236}">
                <a16:creationId xmlns:a16="http://schemas.microsoft.com/office/drawing/2014/main" id="{7D6E1043-2641-8472-85C5-121A99905119}"/>
              </a:ext>
            </a:extLst>
          </p:cNvPr>
          <p:cNvSpPr/>
          <p:nvPr/>
        </p:nvSpPr>
        <p:spPr>
          <a:xfrm>
            <a:off x="2976566" y="5559453"/>
            <a:ext cx="1466850" cy="758835"/>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r>
              <a:rPr lang="en-IN" sz="1600" dirty="0" err="1">
                <a:solidFill>
                  <a:schemeClr val="tx1">
                    <a:lumMod val="75000"/>
                    <a:lumOff val="25000"/>
                  </a:schemeClr>
                </a:solidFill>
              </a:rPr>
              <a:t>attr</a:t>
            </a:r>
            <a:r>
              <a:rPr lang="en-IN" sz="1600" dirty="0">
                <a:solidFill>
                  <a:schemeClr val="tx1">
                    <a:lumMod val="75000"/>
                    <a:lumOff val="25000"/>
                  </a:schemeClr>
                </a:solidFill>
              </a:rPr>
              <a:t>]</a:t>
            </a:r>
          </a:p>
        </p:txBody>
      </p:sp>
      <p:sp>
        <p:nvSpPr>
          <p:cNvPr id="35" name="Rectangle 34">
            <a:extLst>
              <a:ext uri="{FF2B5EF4-FFF2-40B4-BE49-F238E27FC236}">
                <a16:creationId xmlns:a16="http://schemas.microsoft.com/office/drawing/2014/main" id="{B65AF7FF-C029-7BA8-5017-31AF3F1808BD}"/>
              </a:ext>
            </a:extLst>
          </p:cNvPr>
          <p:cNvSpPr/>
          <p:nvPr/>
        </p:nvSpPr>
        <p:spPr>
          <a:xfrm>
            <a:off x="8915403" y="5559454"/>
            <a:ext cx="2438398"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t>
            </a:r>
            <a:r>
              <a:rPr lang="en-US" sz="1600" dirty="0" err="1">
                <a:solidFill>
                  <a:schemeClr val="tx1">
                    <a:lumMod val="75000"/>
                    <a:lumOff val="25000"/>
                  </a:schemeClr>
                </a:solidFill>
              </a:rPr>
              <a:t>autoplay</a:t>
            </a:r>
            <a:r>
              <a:rPr lang="en-US" sz="1600" dirty="0">
                <a:solidFill>
                  <a:schemeClr val="tx1">
                    <a:lumMod val="75000"/>
                    <a:lumOff val="25000"/>
                  </a:schemeClr>
                </a:solidFill>
              </a:rPr>
              <a:t>] will match all elements that have the </a:t>
            </a:r>
            <a:r>
              <a:rPr lang="en-US" sz="1600" dirty="0" err="1">
                <a:solidFill>
                  <a:schemeClr val="tx1">
                    <a:lumMod val="75000"/>
                    <a:lumOff val="25000"/>
                  </a:schemeClr>
                </a:solidFill>
              </a:rPr>
              <a:t>autoplay</a:t>
            </a:r>
            <a:r>
              <a:rPr lang="en-US" sz="1600" dirty="0">
                <a:solidFill>
                  <a:schemeClr val="tx1">
                    <a:lumMod val="75000"/>
                    <a:lumOff val="25000"/>
                  </a:schemeClr>
                </a:solidFill>
              </a:rPr>
              <a:t> attribute</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2572152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1" grpId="0" animBg="1"/>
      <p:bldP spid="22" grpId="0" animBg="1"/>
      <p:bldP spid="23" grpId="0" animBg="1"/>
      <p:bldP spid="24" grpId="0" animBg="1"/>
      <p:bldP spid="26" grpId="0" animBg="1"/>
      <p:bldP spid="27" grpId="0" animBg="1"/>
      <p:bldP spid="28" grpId="0" animBg="1"/>
      <p:bldP spid="29" grpId="0" animBg="1"/>
      <p:bldP spid="32" grpId="0" animBg="1"/>
      <p:bldP spid="33" grpId="0" animBg="1"/>
      <p:bldP spid="34"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9034-076E-905B-7922-151F19187448}"/>
              </a:ext>
            </a:extLst>
          </p:cNvPr>
          <p:cNvSpPr>
            <a:spLocks noGrp="1"/>
          </p:cNvSpPr>
          <p:nvPr>
            <p:ph type="title"/>
          </p:nvPr>
        </p:nvSpPr>
        <p:spPr/>
        <p:txBody>
          <a:bodyPr/>
          <a:lstStyle/>
          <a:p>
            <a:pPr algn="ctr"/>
            <a:r>
              <a:rPr lang="en-IN" dirty="0">
                <a:solidFill>
                  <a:schemeClr val="tx1">
                    <a:lumMod val="75000"/>
                    <a:lumOff val="25000"/>
                  </a:schemeClr>
                </a:solidFill>
              </a:rPr>
              <a:t>MORE CSS SELECTORS </a:t>
            </a:r>
          </a:p>
        </p:txBody>
      </p:sp>
      <p:sp>
        <p:nvSpPr>
          <p:cNvPr id="6" name="Rectangle 5">
            <a:extLst>
              <a:ext uri="{FF2B5EF4-FFF2-40B4-BE49-F238E27FC236}">
                <a16:creationId xmlns:a16="http://schemas.microsoft.com/office/drawing/2014/main" id="{551899CB-7244-23AD-77D5-95AF4C447768}"/>
              </a:ext>
            </a:extLst>
          </p:cNvPr>
          <p:cNvSpPr/>
          <p:nvPr/>
        </p:nvSpPr>
        <p:spPr>
          <a:xfrm>
            <a:off x="957262" y="1395413"/>
            <a:ext cx="1952625"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Selector Type</a:t>
            </a:r>
          </a:p>
        </p:txBody>
      </p:sp>
      <p:sp>
        <p:nvSpPr>
          <p:cNvPr id="7" name="Rectangle 6">
            <a:extLst>
              <a:ext uri="{FF2B5EF4-FFF2-40B4-BE49-F238E27FC236}">
                <a16:creationId xmlns:a16="http://schemas.microsoft.com/office/drawing/2014/main" id="{D5DA47B5-79A2-13FE-44DF-314C6859087C}"/>
              </a:ext>
            </a:extLst>
          </p:cNvPr>
          <p:cNvSpPr/>
          <p:nvPr/>
        </p:nvSpPr>
        <p:spPr>
          <a:xfrm>
            <a:off x="4510093" y="1390649"/>
            <a:ext cx="4338631"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Description</a:t>
            </a:r>
          </a:p>
        </p:txBody>
      </p:sp>
      <p:sp>
        <p:nvSpPr>
          <p:cNvPr id="8" name="Rectangle 7">
            <a:extLst>
              <a:ext uri="{FF2B5EF4-FFF2-40B4-BE49-F238E27FC236}">
                <a16:creationId xmlns:a16="http://schemas.microsoft.com/office/drawing/2014/main" id="{CFE80035-1011-F281-0B21-FF5D69359880}"/>
              </a:ext>
            </a:extLst>
          </p:cNvPr>
          <p:cNvSpPr/>
          <p:nvPr/>
        </p:nvSpPr>
        <p:spPr>
          <a:xfrm>
            <a:off x="2976565" y="1390649"/>
            <a:ext cx="1466850"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Syntax</a:t>
            </a:r>
          </a:p>
        </p:txBody>
      </p:sp>
      <p:sp>
        <p:nvSpPr>
          <p:cNvPr id="9" name="Rectangle 8">
            <a:extLst>
              <a:ext uri="{FF2B5EF4-FFF2-40B4-BE49-F238E27FC236}">
                <a16:creationId xmlns:a16="http://schemas.microsoft.com/office/drawing/2014/main" id="{719F4519-72A1-4F07-6ED2-4423AACA737D}"/>
              </a:ext>
            </a:extLst>
          </p:cNvPr>
          <p:cNvSpPr/>
          <p:nvPr/>
        </p:nvSpPr>
        <p:spPr>
          <a:xfrm>
            <a:off x="8915402" y="1390649"/>
            <a:ext cx="2438398"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a:t>
            </a:r>
          </a:p>
        </p:txBody>
      </p:sp>
      <p:sp>
        <p:nvSpPr>
          <p:cNvPr id="10" name="Rectangle 9">
            <a:extLst>
              <a:ext uri="{FF2B5EF4-FFF2-40B4-BE49-F238E27FC236}">
                <a16:creationId xmlns:a16="http://schemas.microsoft.com/office/drawing/2014/main" id="{98CCC3BF-DE90-5B42-BB6C-28847E45BA16}"/>
              </a:ext>
            </a:extLst>
          </p:cNvPr>
          <p:cNvSpPr/>
          <p:nvPr/>
        </p:nvSpPr>
        <p:spPr>
          <a:xfrm>
            <a:off x="957262" y="2200270"/>
            <a:ext cx="1952625"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Grouping Selector List</a:t>
            </a:r>
          </a:p>
        </p:txBody>
      </p:sp>
      <p:sp>
        <p:nvSpPr>
          <p:cNvPr id="11" name="Rectangle 10">
            <a:extLst>
              <a:ext uri="{FF2B5EF4-FFF2-40B4-BE49-F238E27FC236}">
                <a16:creationId xmlns:a16="http://schemas.microsoft.com/office/drawing/2014/main" id="{3053AE67-5198-317D-506C-61C37147833E}"/>
              </a:ext>
            </a:extLst>
          </p:cNvPr>
          <p:cNvSpPr/>
          <p:nvPr/>
        </p:nvSpPr>
        <p:spPr>
          <a:xfrm>
            <a:off x="4510093" y="2195506"/>
            <a:ext cx="4338631"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selector is a grouping method that selects all the matching nodes</a:t>
            </a:r>
            <a:endParaRPr lang="en-IN" sz="1600" dirty="0">
              <a:solidFill>
                <a:schemeClr val="tx1">
                  <a:lumMod val="75000"/>
                  <a:lumOff val="25000"/>
                </a:schemeClr>
              </a:solidFill>
            </a:endParaRPr>
          </a:p>
        </p:txBody>
      </p:sp>
      <p:sp>
        <p:nvSpPr>
          <p:cNvPr id="12" name="Rectangle 11">
            <a:extLst>
              <a:ext uri="{FF2B5EF4-FFF2-40B4-BE49-F238E27FC236}">
                <a16:creationId xmlns:a16="http://schemas.microsoft.com/office/drawing/2014/main" id="{B1236431-F6F4-A3EF-36F3-56BCE314CC34}"/>
              </a:ext>
            </a:extLst>
          </p:cNvPr>
          <p:cNvSpPr/>
          <p:nvPr/>
        </p:nvSpPr>
        <p:spPr>
          <a:xfrm>
            <a:off x="2976565" y="2195506"/>
            <a:ext cx="1466850"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13" name="Rectangle 12">
            <a:extLst>
              <a:ext uri="{FF2B5EF4-FFF2-40B4-BE49-F238E27FC236}">
                <a16:creationId xmlns:a16="http://schemas.microsoft.com/office/drawing/2014/main" id="{ECB1AF67-0F46-3C3C-CDC6-6527F5B7EFB0}"/>
              </a:ext>
            </a:extLst>
          </p:cNvPr>
          <p:cNvSpPr/>
          <p:nvPr/>
        </p:nvSpPr>
        <p:spPr>
          <a:xfrm>
            <a:off x="8915402" y="2195506"/>
            <a:ext cx="2438398"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div, span will match both &lt;span&gt; and &lt;div&gt; elements</a:t>
            </a:r>
            <a:endParaRPr lang="en-IN" sz="1600" dirty="0">
              <a:solidFill>
                <a:schemeClr val="tx1">
                  <a:lumMod val="75000"/>
                  <a:lumOff val="25000"/>
                </a:schemeClr>
              </a:solidFill>
            </a:endParaRPr>
          </a:p>
        </p:txBody>
      </p:sp>
      <p:sp>
        <p:nvSpPr>
          <p:cNvPr id="16" name="Rectangle 15">
            <a:extLst>
              <a:ext uri="{FF2B5EF4-FFF2-40B4-BE49-F238E27FC236}">
                <a16:creationId xmlns:a16="http://schemas.microsoft.com/office/drawing/2014/main" id="{9AB504B9-5E55-84FB-E272-8745B7CE39E2}"/>
              </a:ext>
            </a:extLst>
          </p:cNvPr>
          <p:cNvSpPr/>
          <p:nvPr/>
        </p:nvSpPr>
        <p:spPr>
          <a:xfrm>
            <a:off x="957262" y="3012254"/>
            <a:ext cx="1952625"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Descendant combinator</a:t>
            </a:r>
          </a:p>
        </p:txBody>
      </p:sp>
      <p:sp>
        <p:nvSpPr>
          <p:cNvPr id="17" name="Rectangle 16">
            <a:extLst>
              <a:ext uri="{FF2B5EF4-FFF2-40B4-BE49-F238E27FC236}">
                <a16:creationId xmlns:a16="http://schemas.microsoft.com/office/drawing/2014/main" id="{30244943-D60E-55FB-A8A1-BCB34D8A20D9}"/>
              </a:ext>
            </a:extLst>
          </p:cNvPr>
          <p:cNvSpPr/>
          <p:nvPr/>
        </p:nvSpPr>
        <p:spPr>
          <a:xfrm>
            <a:off x="4510093" y="3007490"/>
            <a:ext cx="4338631"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 (space) combinator selects nodes that are descendants of the first element</a:t>
            </a:r>
            <a:endParaRPr lang="en-IN" sz="16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06AB0781-CE5B-1FFA-EF55-B227C680855E}"/>
              </a:ext>
            </a:extLst>
          </p:cNvPr>
          <p:cNvSpPr/>
          <p:nvPr/>
        </p:nvSpPr>
        <p:spPr>
          <a:xfrm>
            <a:off x="2976565" y="3007490"/>
            <a:ext cx="1466850"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 “</a:t>
            </a:r>
          </a:p>
        </p:txBody>
      </p:sp>
      <p:sp>
        <p:nvSpPr>
          <p:cNvPr id="19" name="Rectangle 18">
            <a:extLst>
              <a:ext uri="{FF2B5EF4-FFF2-40B4-BE49-F238E27FC236}">
                <a16:creationId xmlns:a16="http://schemas.microsoft.com/office/drawing/2014/main" id="{CE7994EA-D730-B936-FF11-711C8C1A8706}"/>
              </a:ext>
            </a:extLst>
          </p:cNvPr>
          <p:cNvSpPr/>
          <p:nvPr/>
        </p:nvSpPr>
        <p:spPr>
          <a:xfrm>
            <a:off x="8915402" y="3007490"/>
            <a:ext cx="2438398"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div span will match all &lt;span&gt; elements that are inside a &lt;div&gt; element</a:t>
            </a:r>
            <a:endParaRPr lang="en-IN" sz="1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3D69730D-2C8C-DB17-1047-6F8A3DBE419C}"/>
              </a:ext>
            </a:extLst>
          </p:cNvPr>
          <p:cNvSpPr/>
          <p:nvPr/>
        </p:nvSpPr>
        <p:spPr>
          <a:xfrm>
            <a:off x="957262" y="3819361"/>
            <a:ext cx="1952625" cy="933422"/>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Child combinator</a:t>
            </a:r>
          </a:p>
        </p:txBody>
      </p:sp>
      <p:sp>
        <p:nvSpPr>
          <p:cNvPr id="22" name="Rectangle 21">
            <a:extLst>
              <a:ext uri="{FF2B5EF4-FFF2-40B4-BE49-F238E27FC236}">
                <a16:creationId xmlns:a16="http://schemas.microsoft.com/office/drawing/2014/main" id="{DEAD0AFB-2FF4-0452-7BD6-145653ECFC4A}"/>
              </a:ext>
            </a:extLst>
          </p:cNvPr>
          <p:cNvSpPr/>
          <p:nvPr/>
        </p:nvSpPr>
        <p:spPr>
          <a:xfrm>
            <a:off x="4510093" y="3814597"/>
            <a:ext cx="4338631" cy="933422"/>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&gt; combinator selects nodes that are direct children of the first element</a:t>
            </a:r>
            <a:endParaRPr lang="en-IN" sz="1600" dirty="0">
              <a:solidFill>
                <a:schemeClr val="tx1">
                  <a:lumMod val="75000"/>
                  <a:lumOff val="25000"/>
                </a:schemeClr>
              </a:solidFill>
            </a:endParaRPr>
          </a:p>
        </p:txBody>
      </p:sp>
      <p:sp>
        <p:nvSpPr>
          <p:cNvPr id="23" name="Rectangle 22">
            <a:extLst>
              <a:ext uri="{FF2B5EF4-FFF2-40B4-BE49-F238E27FC236}">
                <a16:creationId xmlns:a16="http://schemas.microsoft.com/office/drawing/2014/main" id="{79738365-B6BE-883A-5780-82B2ECC6AD01}"/>
              </a:ext>
            </a:extLst>
          </p:cNvPr>
          <p:cNvSpPr/>
          <p:nvPr/>
        </p:nvSpPr>
        <p:spPr>
          <a:xfrm>
            <a:off x="2976565" y="3814597"/>
            <a:ext cx="1466850" cy="933422"/>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&gt;</a:t>
            </a:r>
          </a:p>
        </p:txBody>
      </p:sp>
      <p:sp>
        <p:nvSpPr>
          <p:cNvPr id="24" name="Rectangle 23">
            <a:extLst>
              <a:ext uri="{FF2B5EF4-FFF2-40B4-BE49-F238E27FC236}">
                <a16:creationId xmlns:a16="http://schemas.microsoft.com/office/drawing/2014/main" id="{D95BC04E-D5ED-FED6-0E6B-188BF0E625EA}"/>
              </a:ext>
            </a:extLst>
          </p:cNvPr>
          <p:cNvSpPr/>
          <p:nvPr/>
        </p:nvSpPr>
        <p:spPr>
          <a:xfrm>
            <a:off x="8915402" y="3814597"/>
            <a:ext cx="2438398" cy="933422"/>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75000"/>
                    <a:lumOff val="25000"/>
                  </a:schemeClr>
                </a:solidFill>
              </a:rPr>
              <a:t>ul</a:t>
            </a:r>
            <a:r>
              <a:rPr lang="en-US" sz="1600" dirty="0">
                <a:solidFill>
                  <a:schemeClr val="tx1">
                    <a:lumMod val="75000"/>
                    <a:lumOff val="25000"/>
                  </a:schemeClr>
                </a:solidFill>
              </a:rPr>
              <a:t> &gt; li will match all &lt;li&gt; elements that are nested directly inside a &lt;</a:t>
            </a:r>
            <a:r>
              <a:rPr lang="en-US" sz="1600" dirty="0" err="1">
                <a:solidFill>
                  <a:schemeClr val="tx1">
                    <a:lumMod val="75000"/>
                    <a:lumOff val="25000"/>
                  </a:schemeClr>
                </a:solidFill>
              </a:rPr>
              <a:t>ul</a:t>
            </a:r>
            <a:r>
              <a:rPr lang="en-US" sz="1600" dirty="0">
                <a:solidFill>
                  <a:schemeClr val="tx1">
                    <a:lumMod val="75000"/>
                    <a:lumOff val="25000"/>
                  </a:schemeClr>
                </a:solidFill>
              </a:rPr>
              <a:t>&gt; element.</a:t>
            </a:r>
            <a:endParaRPr lang="en-IN" sz="1600" dirty="0">
              <a:solidFill>
                <a:schemeClr val="tx1">
                  <a:lumMod val="75000"/>
                  <a:lumOff val="25000"/>
                </a:schemeClr>
              </a:solidFill>
            </a:endParaRPr>
          </a:p>
        </p:txBody>
      </p:sp>
      <p:sp>
        <p:nvSpPr>
          <p:cNvPr id="26" name="Rectangle 25">
            <a:extLst>
              <a:ext uri="{FF2B5EF4-FFF2-40B4-BE49-F238E27FC236}">
                <a16:creationId xmlns:a16="http://schemas.microsoft.com/office/drawing/2014/main" id="{656B90C1-54A9-9BAA-74CE-09CC071BA4F6}"/>
              </a:ext>
            </a:extLst>
          </p:cNvPr>
          <p:cNvSpPr/>
          <p:nvPr/>
        </p:nvSpPr>
        <p:spPr>
          <a:xfrm>
            <a:off x="957262" y="4801054"/>
            <a:ext cx="1952625" cy="93342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General sibling combinator</a:t>
            </a:r>
          </a:p>
        </p:txBody>
      </p:sp>
      <p:sp>
        <p:nvSpPr>
          <p:cNvPr id="27" name="Rectangle 26">
            <a:extLst>
              <a:ext uri="{FF2B5EF4-FFF2-40B4-BE49-F238E27FC236}">
                <a16:creationId xmlns:a16="http://schemas.microsoft.com/office/drawing/2014/main" id="{EA42FCE7-746E-855E-E8FD-A3F709D7565A}"/>
              </a:ext>
            </a:extLst>
          </p:cNvPr>
          <p:cNvSpPr/>
          <p:nvPr/>
        </p:nvSpPr>
        <p:spPr>
          <a:xfrm>
            <a:off x="4510093" y="4796290"/>
            <a:ext cx="4338631" cy="93342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combinator selects siblings. This means that the second element follows the first (though not necessarily immediately), and both share the same parent</a:t>
            </a:r>
            <a:endParaRPr lang="en-IN" sz="1600" dirty="0">
              <a:solidFill>
                <a:schemeClr val="tx1">
                  <a:lumMod val="75000"/>
                  <a:lumOff val="25000"/>
                </a:schemeClr>
              </a:solidFill>
            </a:endParaRPr>
          </a:p>
        </p:txBody>
      </p:sp>
      <p:sp>
        <p:nvSpPr>
          <p:cNvPr id="28" name="Rectangle 27">
            <a:extLst>
              <a:ext uri="{FF2B5EF4-FFF2-40B4-BE49-F238E27FC236}">
                <a16:creationId xmlns:a16="http://schemas.microsoft.com/office/drawing/2014/main" id="{DC6077FE-2044-AAFA-D41E-2EBEE00D49FE}"/>
              </a:ext>
            </a:extLst>
          </p:cNvPr>
          <p:cNvSpPr/>
          <p:nvPr/>
        </p:nvSpPr>
        <p:spPr>
          <a:xfrm>
            <a:off x="2976565" y="4796290"/>
            <a:ext cx="1466850" cy="93342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29" name="Rectangle 28">
            <a:extLst>
              <a:ext uri="{FF2B5EF4-FFF2-40B4-BE49-F238E27FC236}">
                <a16:creationId xmlns:a16="http://schemas.microsoft.com/office/drawing/2014/main" id="{B64C1969-2FAD-21E3-94D6-FF966D954C43}"/>
              </a:ext>
            </a:extLst>
          </p:cNvPr>
          <p:cNvSpPr/>
          <p:nvPr/>
        </p:nvSpPr>
        <p:spPr>
          <a:xfrm>
            <a:off x="8915402" y="4796290"/>
            <a:ext cx="2438398" cy="93342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p ~ span will match all &lt;span&gt; elements that follow a &lt;p&gt;, immediately or not.</a:t>
            </a:r>
            <a:endParaRPr lang="en-IN" sz="1600" dirty="0">
              <a:solidFill>
                <a:schemeClr val="tx1">
                  <a:lumMod val="75000"/>
                  <a:lumOff val="25000"/>
                </a:schemeClr>
              </a:solidFill>
            </a:endParaRPr>
          </a:p>
        </p:txBody>
      </p:sp>
      <p:sp>
        <p:nvSpPr>
          <p:cNvPr id="32" name="Rectangle 31">
            <a:extLst>
              <a:ext uri="{FF2B5EF4-FFF2-40B4-BE49-F238E27FC236}">
                <a16:creationId xmlns:a16="http://schemas.microsoft.com/office/drawing/2014/main" id="{975535C4-F930-6A97-59E7-C89F3F9E6783}"/>
              </a:ext>
            </a:extLst>
          </p:cNvPr>
          <p:cNvSpPr/>
          <p:nvPr/>
        </p:nvSpPr>
        <p:spPr>
          <a:xfrm>
            <a:off x="957262" y="5782746"/>
            <a:ext cx="1952625" cy="929190"/>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Adjacent sibling combinator</a:t>
            </a:r>
          </a:p>
        </p:txBody>
      </p:sp>
      <p:sp>
        <p:nvSpPr>
          <p:cNvPr id="33" name="Rectangle 32">
            <a:extLst>
              <a:ext uri="{FF2B5EF4-FFF2-40B4-BE49-F238E27FC236}">
                <a16:creationId xmlns:a16="http://schemas.microsoft.com/office/drawing/2014/main" id="{3F7B5FFB-1237-5571-FCC2-8B3311C39B2F}"/>
              </a:ext>
            </a:extLst>
          </p:cNvPr>
          <p:cNvSpPr/>
          <p:nvPr/>
        </p:nvSpPr>
        <p:spPr>
          <a:xfrm>
            <a:off x="4510093" y="5777983"/>
            <a:ext cx="4338631" cy="933421"/>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combinator matches the second element only if it immediately follows the first element</a:t>
            </a:r>
            <a:endParaRPr lang="en-IN" sz="1600" dirty="0">
              <a:solidFill>
                <a:schemeClr val="tx1">
                  <a:lumMod val="75000"/>
                  <a:lumOff val="25000"/>
                </a:schemeClr>
              </a:solidFill>
            </a:endParaRPr>
          </a:p>
        </p:txBody>
      </p:sp>
      <p:sp>
        <p:nvSpPr>
          <p:cNvPr id="34" name="Rectangle 33">
            <a:extLst>
              <a:ext uri="{FF2B5EF4-FFF2-40B4-BE49-F238E27FC236}">
                <a16:creationId xmlns:a16="http://schemas.microsoft.com/office/drawing/2014/main" id="{7D6E1043-2641-8472-85C5-121A99905119}"/>
              </a:ext>
            </a:extLst>
          </p:cNvPr>
          <p:cNvSpPr/>
          <p:nvPr/>
        </p:nvSpPr>
        <p:spPr>
          <a:xfrm>
            <a:off x="2976565" y="5777982"/>
            <a:ext cx="1466850" cy="933421"/>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35" name="Rectangle 34">
            <a:extLst>
              <a:ext uri="{FF2B5EF4-FFF2-40B4-BE49-F238E27FC236}">
                <a16:creationId xmlns:a16="http://schemas.microsoft.com/office/drawing/2014/main" id="{B65AF7FF-C029-7BA8-5017-31AF3F1808BD}"/>
              </a:ext>
            </a:extLst>
          </p:cNvPr>
          <p:cNvSpPr/>
          <p:nvPr/>
        </p:nvSpPr>
        <p:spPr>
          <a:xfrm>
            <a:off x="8915402" y="5777983"/>
            <a:ext cx="2438398" cy="933422"/>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h2 + p will match all &lt;p&gt; elements that immediately follow an &lt;h2&gt; element</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2828829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1" grpId="0" animBg="1"/>
      <p:bldP spid="22" grpId="0" animBg="1"/>
      <p:bldP spid="23" grpId="0" animBg="1"/>
      <p:bldP spid="24" grpId="0" animBg="1"/>
      <p:bldP spid="26" grpId="0" animBg="1"/>
      <p:bldP spid="27" grpId="0" animBg="1"/>
      <p:bldP spid="28" grpId="0" animBg="1"/>
      <p:bldP spid="29" grpId="0" animBg="1"/>
      <p:bldP spid="32" grpId="0" animBg="1"/>
      <p:bldP spid="33" grpId="0" animBg="1"/>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9034-076E-905B-7922-151F19187448}"/>
              </a:ext>
            </a:extLst>
          </p:cNvPr>
          <p:cNvSpPr>
            <a:spLocks noGrp="1"/>
          </p:cNvSpPr>
          <p:nvPr>
            <p:ph type="title"/>
          </p:nvPr>
        </p:nvSpPr>
        <p:spPr/>
        <p:txBody>
          <a:bodyPr/>
          <a:lstStyle/>
          <a:p>
            <a:pPr algn="ctr"/>
            <a:r>
              <a:rPr lang="en-IN" dirty="0">
                <a:solidFill>
                  <a:schemeClr val="tx1">
                    <a:lumMod val="75000"/>
                    <a:lumOff val="25000"/>
                  </a:schemeClr>
                </a:solidFill>
              </a:rPr>
              <a:t>MORE CSS SELECTORS </a:t>
            </a:r>
          </a:p>
        </p:txBody>
      </p:sp>
      <p:sp>
        <p:nvSpPr>
          <p:cNvPr id="6" name="Rectangle 5">
            <a:extLst>
              <a:ext uri="{FF2B5EF4-FFF2-40B4-BE49-F238E27FC236}">
                <a16:creationId xmlns:a16="http://schemas.microsoft.com/office/drawing/2014/main" id="{551899CB-7244-23AD-77D5-95AF4C447768}"/>
              </a:ext>
            </a:extLst>
          </p:cNvPr>
          <p:cNvSpPr/>
          <p:nvPr/>
        </p:nvSpPr>
        <p:spPr>
          <a:xfrm>
            <a:off x="957263" y="1519238"/>
            <a:ext cx="1952625"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Selector Type</a:t>
            </a:r>
          </a:p>
        </p:txBody>
      </p:sp>
      <p:sp>
        <p:nvSpPr>
          <p:cNvPr id="7" name="Rectangle 6">
            <a:extLst>
              <a:ext uri="{FF2B5EF4-FFF2-40B4-BE49-F238E27FC236}">
                <a16:creationId xmlns:a16="http://schemas.microsoft.com/office/drawing/2014/main" id="{D5DA47B5-79A2-13FE-44DF-314C6859087C}"/>
              </a:ext>
            </a:extLst>
          </p:cNvPr>
          <p:cNvSpPr/>
          <p:nvPr/>
        </p:nvSpPr>
        <p:spPr>
          <a:xfrm>
            <a:off x="4510094" y="1514474"/>
            <a:ext cx="4338631"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Description</a:t>
            </a:r>
          </a:p>
        </p:txBody>
      </p:sp>
      <p:sp>
        <p:nvSpPr>
          <p:cNvPr id="8" name="Rectangle 7">
            <a:extLst>
              <a:ext uri="{FF2B5EF4-FFF2-40B4-BE49-F238E27FC236}">
                <a16:creationId xmlns:a16="http://schemas.microsoft.com/office/drawing/2014/main" id="{CFE80035-1011-F281-0B21-FF5D69359880}"/>
              </a:ext>
            </a:extLst>
          </p:cNvPr>
          <p:cNvSpPr/>
          <p:nvPr/>
        </p:nvSpPr>
        <p:spPr>
          <a:xfrm>
            <a:off x="2976566" y="1514474"/>
            <a:ext cx="1466850"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Syntax</a:t>
            </a:r>
          </a:p>
        </p:txBody>
      </p:sp>
      <p:sp>
        <p:nvSpPr>
          <p:cNvPr id="9" name="Rectangle 8">
            <a:extLst>
              <a:ext uri="{FF2B5EF4-FFF2-40B4-BE49-F238E27FC236}">
                <a16:creationId xmlns:a16="http://schemas.microsoft.com/office/drawing/2014/main" id="{719F4519-72A1-4F07-6ED2-4423AACA737D}"/>
              </a:ext>
            </a:extLst>
          </p:cNvPr>
          <p:cNvSpPr/>
          <p:nvPr/>
        </p:nvSpPr>
        <p:spPr>
          <a:xfrm>
            <a:off x="8915403" y="1514474"/>
            <a:ext cx="2438398" cy="758836"/>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a:t>
            </a:r>
          </a:p>
        </p:txBody>
      </p:sp>
      <p:sp>
        <p:nvSpPr>
          <p:cNvPr id="10" name="Rectangle 9">
            <a:extLst>
              <a:ext uri="{FF2B5EF4-FFF2-40B4-BE49-F238E27FC236}">
                <a16:creationId xmlns:a16="http://schemas.microsoft.com/office/drawing/2014/main" id="{98CCC3BF-DE90-5B42-BB6C-28847E45BA16}"/>
              </a:ext>
            </a:extLst>
          </p:cNvPr>
          <p:cNvSpPr/>
          <p:nvPr/>
        </p:nvSpPr>
        <p:spPr>
          <a:xfrm>
            <a:off x="957263" y="2324095"/>
            <a:ext cx="1952625"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Pseudo classes</a:t>
            </a:r>
          </a:p>
        </p:txBody>
      </p:sp>
      <p:sp>
        <p:nvSpPr>
          <p:cNvPr id="11" name="Rectangle 10">
            <a:extLst>
              <a:ext uri="{FF2B5EF4-FFF2-40B4-BE49-F238E27FC236}">
                <a16:creationId xmlns:a16="http://schemas.microsoft.com/office/drawing/2014/main" id="{3053AE67-5198-317D-506C-61C37147833E}"/>
              </a:ext>
            </a:extLst>
          </p:cNvPr>
          <p:cNvSpPr/>
          <p:nvPr/>
        </p:nvSpPr>
        <p:spPr>
          <a:xfrm>
            <a:off x="4510094" y="2319331"/>
            <a:ext cx="4338631"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pseudo allow the selection of elements based on state information that is not contained in the document tree</a:t>
            </a:r>
            <a:endParaRPr lang="en-IN" sz="1600" dirty="0">
              <a:solidFill>
                <a:schemeClr val="tx1">
                  <a:lumMod val="75000"/>
                  <a:lumOff val="25000"/>
                </a:schemeClr>
              </a:solidFill>
            </a:endParaRPr>
          </a:p>
        </p:txBody>
      </p:sp>
      <p:sp>
        <p:nvSpPr>
          <p:cNvPr id="12" name="Rectangle 11">
            <a:extLst>
              <a:ext uri="{FF2B5EF4-FFF2-40B4-BE49-F238E27FC236}">
                <a16:creationId xmlns:a16="http://schemas.microsoft.com/office/drawing/2014/main" id="{B1236431-F6F4-A3EF-36F3-56BCE314CC34}"/>
              </a:ext>
            </a:extLst>
          </p:cNvPr>
          <p:cNvSpPr/>
          <p:nvPr/>
        </p:nvSpPr>
        <p:spPr>
          <a:xfrm>
            <a:off x="2976566" y="2319331"/>
            <a:ext cx="1466850"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13" name="Rectangle 12">
            <a:extLst>
              <a:ext uri="{FF2B5EF4-FFF2-40B4-BE49-F238E27FC236}">
                <a16:creationId xmlns:a16="http://schemas.microsoft.com/office/drawing/2014/main" id="{ECB1AF67-0F46-3C3C-CDC6-6527F5B7EFB0}"/>
              </a:ext>
            </a:extLst>
          </p:cNvPr>
          <p:cNvSpPr/>
          <p:nvPr/>
        </p:nvSpPr>
        <p:spPr>
          <a:xfrm>
            <a:off x="8915403" y="2319331"/>
            <a:ext cx="2438398" cy="75883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a:visited will match all &lt;a&gt; elements that have been visited by the user</a:t>
            </a:r>
            <a:endParaRPr lang="en-IN" sz="1600" dirty="0">
              <a:solidFill>
                <a:schemeClr val="tx1">
                  <a:lumMod val="75000"/>
                  <a:lumOff val="25000"/>
                </a:schemeClr>
              </a:solidFill>
            </a:endParaRPr>
          </a:p>
        </p:txBody>
      </p:sp>
      <p:sp>
        <p:nvSpPr>
          <p:cNvPr id="16" name="Rectangle 15">
            <a:extLst>
              <a:ext uri="{FF2B5EF4-FFF2-40B4-BE49-F238E27FC236}">
                <a16:creationId xmlns:a16="http://schemas.microsoft.com/office/drawing/2014/main" id="{9AB504B9-5E55-84FB-E272-8745B7CE39E2}"/>
              </a:ext>
            </a:extLst>
          </p:cNvPr>
          <p:cNvSpPr/>
          <p:nvPr/>
        </p:nvSpPr>
        <p:spPr>
          <a:xfrm>
            <a:off x="957263" y="3124188"/>
            <a:ext cx="1952625"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Pseudo elements</a:t>
            </a:r>
          </a:p>
        </p:txBody>
      </p:sp>
      <p:sp>
        <p:nvSpPr>
          <p:cNvPr id="17" name="Rectangle 16">
            <a:extLst>
              <a:ext uri="{FF2B5EF4-FFF2-40B4-BE49-F238E27FC236}">
                <a16:creationId xmlns:a16="http://schemas.microsoft.com/office/drawing/2014/main" id="{30244943-D60E-55FB-A8A1-BCB34D8A20D9}"/>
              </a:ext>
            </a:extLst>
          </p:cNvPr>
          <p:cNvSpPr/>
          <p:nvPr/>
        </p:nvSpPr>
        <p:spPr>
          <a:xfrm>
            <a:off x="4510094" y="3119424"/>
            <a:ext cx="4338631"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The :: pseudo represent entities that are not included in HTML</a:t>
            </a:r>
            <a:endParaRPr lang="en-IN" sz="1600" dirty="0">
              <a:solidFill>
                <a:schemeClr val="tx1">
                  <a:lumMod val="75000"/>
                  <a:lumOff val="25000"/>
                </a:schemeClr>
              </a:solidFill>
            </a:endParaRPr>
          </a:p>
        </p:txBody>
      </p:sp>
      <p:sp>
        <p:nvSpPr>
          <p:cNvPr id="18" name="Rectangle 17">
            <a:extLst>
              <a:ext uri="{FF2B5EF4-FFF2-40B4-BE49-F238E27FC236}">
                <a16:creationId xmlns:a16="http://schemas.microsoft.com/office/drawing/2014/main" id="{06AB0781-CE5B-1FFA-EF55-B227C680855E}"/>
              </a:ext>
            </a:extLst>
          </p:cNvPr>
          <p:cNvSpPr/>
          <p:nvPr/>
        </p:nvSpPr>
        <p:spPr>
          <a:xfrm>
            <a:off x="2976566" y="3119424"/>
            <a:ext cx="1466850"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a:t>
            </a:r>
          </a:p>
        </p:txBody>
      </p:sp>
      <p:sp>
        <p:nvSpPr>
          <p:cNvPr id="19" name="Rectangle 18">
            <a:extLst>
              <a:ext uri="{FF2B5EF4-FFF2-40B4-BE49-F238E27FC236}">
                <a16:creationId xmlns:a16="http://schemas.microsoft.com/office/drawing/2014/main" id="{CE7994EA-D730-B936-FF11-711C8C1A8706}"/>
              </a:ext>
            </a:extLst>
          </p:cNvPr>
          <p:cNvSpPr/>
          <p:nvPr/>
        </p:nvSpPr>
        <p:spPr>
          <a:xfrm>
            <a:off x="8915403" y="3119424"/>
            <a:ext cx="2438398" cy="758836"/>
          </a:xfrm>
          <a:prstGeom prst="rect">
            <a:avLst/>
          </a:prstGeom>
          <a:solidFill>
            <a:srgbClr val="FDE3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p::first-line will match the first line of all &lt;p&gt; elements</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29035031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animBg="1"/>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DE99-7C47-3ED4-FD1A-27CE1F0C2274}"/>
              </a:ext>
            </a:extLst>
          </p:cNvPr>
          <p:cNvSpPr>
            <a:spLocks noGrp="1"/>
          </p:cNvSpPr>
          <p:nvPr>
            <p:ph type="title"/>
          </p:nvPr>
        </p:nvSpPr>
        <p:spPr/>
        <p:txBody>
          <a:bodyPr/>
          <a:lstStyle/>
          <a:p>
            <a:pPr algn="ctr"/>
            <a:r>
              <a:rPr lang="en-US" dirty="0"/>
              <a:t>Task</a:t>
            </a:r>
            <a:endParaRPr lang="en-IN" dirty="0"/>
          </a:p>
        </p:txBody>
      </p:sp>
      <p:graphicFrame>
        <p:nvGraphicFramePr>
          <p:cNvPr id="3" name="Diagram 2">
            <a:extLst>
              <a:ext uri="{FF2B5EF4-FFF2-40B4-BE49-F238E27FC236}">
                <a16:creationId xmlns:a16="http://schemas.microsoft.com/office/drawing/2014/main" id="{4463CC54-1052-73D5-7171-B351D230A931}"/>
              </a:ext>
            </a:extLst>
          </p:cNvPr>
          <p:cNvGraphicFramePr/>
          <p:nvPr/>
        </p:nvGraphicFramePr>
        <p:xfrm>
          <a:off x="2032000" y="1472141"/>
          <a:ext cx="8128000" cy="4452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63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852E-38CB-6CD0-63F3-C9D12810C825}"/>
              </a:ext>
            </a:extLst>
          </p:cNvPr>
          <p:cNvSpPr>
            <a:spLocks noGrp="1"/>
          </p:cNvSpPr>
          <p:nvPr>
            <p:ph type="ctrTitle"/>
          </p:nvPr>
        </p:nvSpPr>
        <p:spPr/>
        <p:txBody>
          <a:bodyPr/>
          <a:lstStyle/>
          <a:p>
            <a:r>
              <a:rPr lang="en-IN" dirty="0">
                <a:solidFill>
                  <a:schemeClr val="tx1">
                    <a:lumMod val="75000"/>
                    <a:lumOff val="25000"/>
                  </a:schemeClr>
                </a:solidFill>
              </a:rPr>
              <a:t>HTML5 APIs’</a:t>
            </a:r>
          </a:p>
        </p:txBody>
      </p:sp>
      <p:sp>
        <p:nvSpPr>
          <p:cNvPr id="3" name="Subtitle 2">
            <a:extLst>
              <a:ext uri="{FF2B5EF4-FFF2-40B4-BE49-F238E27FC236}">
                <a16:creationId xmlns:a16="http://schemas.microsoft.com/office/drawing/2014/main" id="{A3139806-E87A-5317-51DA-A42565CE1100}"/>
              </a:ext>
            </a:extLst>
          </p:cNvPr>
          <p:cNvSpPr>
            <a:spLocks noGrp="1"/>
          </p:cNvSpPr>
          <p:nvPr>
            <p:ph type="subTitle" idx="1"/>
          </p:nvPr>
        </p:nvSpPr>
        <p:spPr/>
        <p:txBody>
          <a:bodyPr/>
          <a:lstStyle/>
          <a:p>
            <a:r>
              <a:rPr lang="en-IN" dirty="0">
                <a:solidFill>
                  <a:schemeClr val="tx1">
                    <a:lumMod val="50000"/>
                    <a:lumOff val="50000"/>
                  </a:schemeClr>
                </a:solidFill>
              </a:rPr>
              <a:t>Entering In The World Of Web Programming</a:t>
            </a:r>
          </a:p>
        </p:txBody>
      </p:sp>
    </p:spTree>
    <p:extLst>
      <p:ext uri="{BB962C8B-B14F-4D97-AF65-F5344CB8AC3E}">
        <p14:creationId xmlns:p14="http://schemas.microsoft.com/office/powerpoint/2010/main" val="5850728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A81D-6A49-8C58-9388-2F21B006A97F}"/>
              </a:ext>
            </a:extLst>
          </p:cNvPr>
          <p:cNvSpPr>
            <a:spLocks noGrp="1"/>
          </p:cNvSpPr>
          <p:nvPr>
            <p:ph type="title"/>
          </p:nvPr>
        </p:nvSpPr>
        <p:spPr/>
        <p:txBody>
          <a:bodyPr/>
          <a:lstStyle/>
          <a:p>
            <a:pPr algn="ctr"/>
            <a:r>
              <a:rPr lang="en-IN" dirty="0">
                <a:solidFill>
                  <a:schemeClr val="tx1">
                    <a:lumMod val="75000"/>
                    <a:lumOff val="25000"/>
                  </a:schemeClr>
                </a:solidFill>
              </a:rPr>
              <a:t>AGENDA</a:t>
            </a:r>
          </a:p>
        </p:txBody>
      </p:sp>
      <p:graphicFrame>
        <p:nvGraphicFramePr>
          <p:cNvPr id="4" name="Content Placeholder 3">
            <a:extLst>
              <a:ext uri="{FF2B5EF4-FFF2-40B4-BE49-F238E27FC236}">
                <a16:creationId xmlns:a16="http://schemas.microsoft.com/office/drawing/2014/main" id="{B9B8E1C3-7985-6E9D-A475-CEB08E0E0FE1}"/>
              </a:ext>
            </a:extLst>
          </p:cNvPr>
          <p:cNvGraphicFramePr>
            <a:graphicFrameLocks noGrp="1"/>
          </p:cNvGraphicFramePr>
          <p:nvPr>
            <p:ph idx="1"/>
            <p:extLst>
              <p:ext uri="{D42A27DB-BD31-4B8C-83A1-F6EECF244321}">
                <p14:modId xmlns:p14="http://schemas.microsoft.com/office/powerpoint/2010/main" val="1540471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5552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CB1A-637C-15A2-C05D-C3EA3756F64D}"/>
              </a:ext>
            </a:extLst>
          </p:cNvPr>
          <p:cNvSpPr>
            <a:spLocks noGrp="1"/>
          </p:cNvSpPr>
          <p:nvPr>
            <p:ph type="title"/>
          </p:nvPr>
        </p:nvSpPr>
        <p:spPr/>
        <p:txBody>
          <a:bodyPr/>
          <a:lstStyle/>
          <a:p>
            <a:pPr algn="ctr"/>
            <a:r>
              <a:rPr lang="en-IN" dirty="0">
                <a:solidFill>
                  <a:schemeClr val="tx1">
                    <a:lumMod val="65000"/>
                    <a:lumOff val="35000"/>
                  </a:schemeClr>
                </a:solidFill>
              </a:rPr>
              <a:t>WEB STORAGE</a:t>
            </a:r>
          </a:p>
        </p:txBody>
      </p:sp>
      <p:sp>
        <p:nvSpPr>
          <p:cNvPr id="3" name="Rectangle 2">
            <a:extLst>
              <a:ext uri="{FF2B5EF4-FFF2-40B4-BE49-F238E27FC236}">
                <a16:creationId xmlns:a16="http://schemas.microsoft.com/office/drawing/2014/main" id="{88BB586D-B182-EE94-1396-E364BB0BEE51}"/>
              </a:ext>
            </a:extLst>
          </p:cNvPr>
          <p:cNvSpPr/>
          <p:nvPr/>
        </p:nvSpPr>
        <p:spPr>
          <a:xfrm>
            <a:off x="3043237" y="1685926"/>
            <a:ext cx="6105525"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Web Storage API provides mechanisms by which browsers can store key/value pairs, in a much more intuitive fashion</a:t>
            </a:r>
            <a:endParaRPr lang="en-IN" dirty="0"/>
          </a:p>
        </p:txBody>
      </p:sp>
      <p:graphicFrame>
        <p:nvGraphicFramePr>
          <p:cNvPr id="11" name="Diagram 10">
            <a:extLst>
              <a:ext uri="{FF2B5EF4-FFF2-40B4-BE49-F238E27FC236}">
                <a16:creationId xmlns:a16="http://schemas.microsoft.com/office/drawing/2014/main" id="{35DCBF59-8BC4-58C9-96C1-CDBFC44731ED}"/>
              </a:ext>
            </a:extLst>
          </p:cNvPr>
          <p:cNvGraphicFramePr/>
          <p:nvPr>
            <p:extLst>
              <p:ext uri="{D42A27DB-BD31-4B8C-83A1-F6EECF244321}">
                <p14:modId xmlns:p14="http://schemas.microsoft.com/office/powerpoint/2010/main" val="2775296779"/>
              </p:ext>
            </p:extLst>
          </p:nvPr>
        </p:nvGraphicFramePr>
        <p:xfrm>
          <a:off x="2031999" y="2900891"/>
          <a:ext cx="8128000" cy="2604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4697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BD11-EDB3-8708-F0CA-ED6E5B9AD368}"/>
              </a:ext>
            </a:extLst>
          </p:cNvPr>
          <p:cNvSpPr>
            <a:spLocks noGrp="1"/>
          </p:cNvSpPr>
          <p:nvPr>
            <p:ph type="title"/>
          </p:nvPr>
        </p:nvSpPr>
        <p:spPr/>
        <p:txBody>
          <a:bodyPr/>
          <a:lstStyle/>
          <a:p>
            <a:pPr algn="ctr"/>
            <a:r>
              <a:rPr lang="en-IN" dirty="0" err="1">
                <a:solidFill>
                  <a:schemeClr val="tx1">
                    <a:lumMod val="65000"/>
                    <a:lumOff val="35000"/>
                  </a:schemeClr>
                </a:solidFill>
              </a:rPr>
              <a:t>sessionStorage</a:t>
            </a:r>
            <a:r>
              <a:rPr lang="en-IN" dirty="0">
                <a:solidFill>
                  <a:schemeClr val="tx1">
                    <a:lumMod val="65000"/>
                    <a:lumOff val="35000"/>
                  </a:schemeClr>
                </a:solidFill>
              </a:rPr>
              <a:t> vs. </a:t>
            </a:r>
            <a:r>
              <a:rPr lang="en-IN" dirty="0" err="1">
                <a:solidFill>
                  <a:schemeClr val="tx1">
                    <a:lumMod val="65000"/>
                    <a:lumOff val="35000"/>
                  </a:schemeClr>
                </a:solidFill>
              </a:rPr>
              <a:t>localStorage</a:t>
            </a:r>
            <a:endParaRPr lang="en-IN" dirty="0">
              <a:solidFill>
                <a:schemeClr val="tx1">
                  <a:lumMod val="65000"/>
                  <a:lumOff val="35000"/>
                </a:schemeClr>
              </a:solidFill>
            </a:endParaRPr>
          </a:p>
        </p:txBody>
      </p:sp>
      <p:sp>
        <p:nvSpPr>
          <p:cNvPr id="3" name="Text Placeholder 2">
            <a:extLst>
              <a:ext uri="{FF2B5EF4-FFF2-40B4-BE49-F238E27FC236}">
                <a16:creationId xmlns:a16="http://schemas.microsoft.com/office/drawing/2014/main" id="{2C89AEF0-65FE-F813-32FB-BE2526989624}"/>
              </a:ext>
            </a:extLst>
          </p:cNvPr>
          <p:cNvSpPr>
            <a:spLocks noGrp="1"/>
          </p:cNvSpPr>
          <p:nvPr>
            <p:ph type="body" idx="1"/>
          </p:nvPr>
        </p:nvSpPr>
        <p:spPr/>
        <p:txBody>
          <a:bodyPr/>
          <a:lstStyle/>
          <a:p>
            <a:pPr algn="ctr"/>
            <a:r>
              <a:rPr lang="en-IN" dirty="0" err="1">
                <a:solidFill>
                  <a:schemeClr val="tx1">
                    <a:lumMod val="65000"/>
                    <a:lumOff val="35000"/>
                  </a:schemeClr>
                </a:solidFill>
              </a:rPr>
              <a:t>sessionStorage</a:t>
            </a:r>
            <a:endParaRPr lang="en-IN" dirty="0">
              <a:solidFill>
                <a:schemeClr val="tx1">
                  <a:lumMod val="65000"/>
                  <a:lumOff val="35000"/>
                </a:schemeClr>
              </a:solidFill>
            </a:endParaRPr>
          </a:p>
        </p:txBody>
      </p:sp>
      <p:graphicFrame>
        <p:nvGraphicFramePr>
          <p:cNvPr id="7" name="Content Placeholder 6">
            <a:extLst>
              <a:ext uri="{FF2B5EF4-FFF2-40B4-BE49-F238E27FC236}">
                <a16:creationId xmlns:a16="http://schemas.microsoft.com/office/drawing/2014/main" id="{34780223-8FF5-99B9-DACA-6B0899CE85FD}"/>
              </a:ext>
            </a:extLst>
          </p:cNvPr>
          <p:cNvGraphicFramePr>
            <a:graphicFrameLocks noGrp="1"/>
          </p:cNvGraphicFramePr>
          <p:nvPr>
            <p:ph sz="half" idx="2"/>
            <p:extLst>
              <p:ext uri="{D42A27DB-BD31-4B8C-83A1-F6EECF244321}">
                <p14:modId xmlns:p14="http://schemas.microsoft.com/office/powerpoint/2010/main" val="374933322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21F246A6-526A-D38B-9427-F1AD0A128C84}"/>
              </a:ext>
            </a:extLst>
          </p:cNvPr>
          <p:cNvSpPr>
            <a:spLocks noGrp="1"/>
          </p:cNvSpPr>
          <p:nvPr>
            <p:ph type="body" sz="quarter" idx="3"/>
          </p:nvPr>
        </p:nvSpPr>
        <p:spPr/>
        <p:txBody>
          <a:bodyPr/>
          <a:lstStyle/>
          <a:p>
            <a:pPr algn="ctr"/>
            <a:r>
              <a:rPr lang="en-IN" dirty="0" err="1">
                <a:solidFill>
                  <a:schemeClr val="tx1">
                    <a:lumMod val="65000"/>
                    <a:lumOff val="35000"/>
                  </a:schemeClr>
                </a:solidFill>
              </a:rPr>
              <a:t>localStorage</a:t>
            </a:r>
            <a:endParaRPr lang="en-IN" dirty="0">
              <a:solidFill>
                <a:schemeClr val="tx1">
                  <a:lumMod val="65000"/>
                  <a:lumOff val="35000"/>
                </a:schemeClr>
              </a:solidFill>
            </a:endParaRPr>
          </a:p>
        </p:txBody>
      </p:sp>
      <p:graphicFrame>
        <p:nvGraphicFramePr>
          <p:cNvPr id="8" name="Content Placeholder 7">
            <a:extLst>
              <a:ext uri="{FF2B5EF4-FFF2-40B4-BE49-F238E27FC236}">
                <a16:creationId xmlns:a16="http://schemas.microsoft.com/office/drawing/2014/main" id="{49F233EF-E9FF-A3F1-C308-49B94BA0CD5C}"/>
              </a:ext>
            </a:extLst>
          </p:cNvPr>
          <p:cNvGraphicFramePr>
            <a:graphicFrameLocks noGrp="1"/>
          </p:cNvGraphicFramePr>
          <p:nvPr>
            <p:ph sz="quarter" idx="4"/>
            <p:extLst>
              <p:ext uri="{D42A27DB-BD31-4B8C-83A1-F6EECF244321}">
                <p14:modId xmlns:p14="http://schemas.microsoft.com/office/powerpoint/2010/main" val="3287014804"/>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257571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3ACD-7B20-3676-98D3-8A327FDCCBB9}"/>
              </a:ext>
            </a:extLst>
          </p:cNvPr>
          <p:cNvSpPr>
            <a:spLocks noGrp="1"/>
          </p:cNvSpPr>
          <p:nvPr>
            <p:ph type="title"/>
          </p:nvPr>
        </p:nvSpPr>
        <p:spPr>
          <a:xfrm>
            <a:off x="752475" y="2766218"/>
            <a:ext cx="4438650" cy="1325563"/>
          </a:xfrm>
        </p:spPr>
        <p:txBody>
          <a:bodyPr/>
          <a:lstStyle/>
          <a:p>
            <a:pPr algn="ctr"/>
            <a:r>
              <a:rPr lang="en-IN" dirty="0">
                <a:solidFill>
                  <a:schemeClr val="tx1">
                    <a:lumMod val="75000"/>
                    <a:lumOff val="25000"/>
                  </a:schemeClr>
                </a:solidFill>
              </a:rPr>
              <a:t>TRAINING AGENDA</a:t>
            </a:r>
          </a:p>
        </p:txBody>
      </p:sp>
      <p:graphicFrame>
        <p:nvGraphicFramePr>
          <p:cNvPr id="4" name="Diagram 3">
            <a:extLst>
              <a:ext uri="{FF2B5EF4-FFF2-40B4-BE49-F238E27FC236}">
                <a16:creationId xmlns:a16="http://schemas.microsoft.com/office/drawing/2014/main" id="{806A437D-CF61-AAAD-F4E6-D0A10D5894BD}"/>
              </a:ext>
            </a:extLst>
          </p:cNvPr>
          <p:cNvGraphicFramePr/>
          <p:nvPr>
            <p:extLst>
              <p:ext uri="{D42A27DB-BD31-4B8C-83A1-F6EECF244321}">
                <p14:modId xmlns:p14="http://schemas.microsoft.com/office/powerpoint/2010/main" val="3316873212"/>
              </p:ext>
            </p:extLst>
          </p:nvPr>
        </p:nvGraphicFramePr>
        <p:xfrm>
          <a:off x="5392488" y="1053268"/>
          <a:ext cx="5704137" cy="708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AF49C08-B53B-0F56-A333-827BA229623B}"/>
              </a:ext>
            </a:extLst>
          </p:cNvPr>
          <p:cNvGraphicFramePr/>
          <p:nvPr>
            <p:extLst>
              <p:ext uri="{D42A27DB-BD31-4B8C-83A1-F6EECF244321}">
                <p14:modId xmlns:p14="http://schemas.microsoft.com/office/powerpoint/2010/main" val="526363799"/>
              </p:ext>
            </p:extLst>
          </p:nvPr>
        </p:nvGraphicFramePr>
        <p:xfrm>
          <a:off x="5392488" y="1856628"/>
          <a:ext cx="5704137" cy="6556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65722B53-6B4D-D8C2-360A-97D660D92146}"/>
              </a:ext>
            </a:extLst>
          </p:cNvPr>
          <p:cNvGraphicFramePr/>
          <p:nvPr>
            <p:extLst>
              <p:ext uri="{D42A27DB-BD31-4B8C-83A1-F6EECF244321}">
                <p14:modId xmlns:p14="http://schemas.microsoft.com/office/powerpoint/2010/main" val="325005387"/>
              </p:ext>
            </p:extLst>
          </p:nvPr>
        </p:nvGraphicFramePr>
        <p:xfrm>
          <a:off x="5392488" y="3502781"/>
          <a:ext cx="5667375" cy="7086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id="{6D8B4BE8-1B06-49A0-9362-193B2E9D87A2}"/>
              </a:ext>
            </a:extLst>
          </p:cNvPr>
          <p:cNvGraphicFramePr/>
          <p:nvPr>
            <p:extLst>
              <p:ext uri="{D42A27DB-BD31-4B8C-83A1-F6EECF244321}">
                <p14:modId xmlns:p14="http://schemas.microsoft.com/office/powerpoint/2010/main" val="4123594173"/>
              </p:ext>
            </p:extLst>
          </p:nvPr>
        </p:nvGraphicFramePr>
        <p:xfrm>
          <a:off x="5392488" y="4315671"/>
          <a:ext cx="5667375" cy="70865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8" name="Group 17">
            <a:extLst>
              <a:ext uri="{FF2B5EF4-FFF2-40B4-BE49-F238E27FC236}">
                <a16:creationId xmlns:a16="http://schemas.microsoft.com/office/drawing/2014/main" id="{1E542A55-7222-0940-2A2F-8003704FEFED}"/>
              </a:ext>
            </a:extLst>
          </p:cNvPr>
          <p:cNvGrpSpPr/>
          <p:nvPr/>
        </p:nvGrpSpPr>
        <p:grpSpPr>
          <a:xfrm>
            <a:off x="5392488" y="2653179"/>
            <a:ext cx="5704137" cy="708655"/>
            <a:chOff x="0" y="404"/>
            <a:chExt cx="4962524" cy="655200"/>
          </a:xfrm>
        </p:grpSpPr>
        <p:sp>
          <p:nvSpPr>
            <p:cNvPr id="19" name="Rectangle: Rounded Corners 18">
              <a:extLst>
                <a:ext uri="{FF2B5EF4-FFF2-40B4-BE49-F238E27FC236}">
                  <a16:creationId xmlns:a16="http://schemas.microsoft.com/office/drawing/2014/main" id="{85C8B7B2-2882-64A3-2959-5F2B463D8A89}"/>
                </a:ext>
              </a:extLst>
            </p:cNvPr>
            <p:cNvSpPr/>
            <p:nvPr/>
          </p:nvSpPr>
          <p:spPr>
            <a:xfrm>
              <a:off x="0" y="404"/>
              <a:ext cx="4962524" cy="655200"/>
            </a:xfrm>
            <a:prstGeom prst="roundRect">
              <a:avLst/>
            </a:prstGeom>
            <a:solidFill>
              <a:srgbClr val="DB5B7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20" name="Rectangle: Rounded Corners 4">
              <a:extLst>
                <a:ext uri="{FF2B5EF4-FFF2-40B4-BE49-F238E27FC236}">
                  <a16:creationId xmlns:a16="http://schemas.microsoft.com/office/drawing/2014/main" id="{6B4B0034-8569-8AA9-C086-CAB4F7C12C39}"/>
                </a:ext>
              </a:extLst>
            </p:cNvPr>
            <p:cNvSpPr txBox="1"/>
            <p:nvPr/>
          </p:nvSpPr>
          <p:spPr>
            <a:xfrm>
              <a:off x="31984" y="32388"/>
              <a:ext cx="4898556" cy="591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HTML Elements – Block and Text</a:t>
              </a:r>
            </a:p>
          </p:txBody>
        </p:sp>
      </p:grpSp>
      <p:grpSp>
        <p:nvGrpSpPr>
          <p:cNvPr id="21" name="Group 20">
            <a:extLst>
              <a:ext uri="{FF2B5EF4-FFF2-40B4-BE49-F238E27FC236}">
                <a16:creationId xmlns:a16="http://schemas.microsoft.com/office/drawing/2014/main" id="{6A82692E-2E37-AB41-2F50-DA2E8E7EDC71}"/>
              </a:ext>
            </a:extLst>
          </p:cNvPr>
          <p:cNvGrpSpPr/>
          <p:nvPr/>
        </p:nvGrpSpPr>
        <p:grpSpPr>
          <a:xfrm>
            <a:off x="5392488" y="5165273"/>
            <a:ext cx="5667375" cy="689171"/>
            <a:chOff x="0" y="19484"/>
            <a:chExt cx="5667375" cy="689171"/>
          </a:xfrm>
        </p:grpSpPr>
        <p:sp>
          <p:nvSpPr>
            <p:cNvPr id="22" name="Rectangle: Rounded Corners 21">
              <a:extLst>
                <a:ext uri="{FF2B5EF4-FFF2-40B4-BE49-F238E27FC236}">
                  <a16:creationId xmlns:a16="http://schemas.microsoft.com/office/drawing/2014/main" id="{60C6D83C-00DF-6CAF-B5EF-2E2820379978}"/>
                </a:ext>
              </a:extLst>
            </p:cNvPr>
            <p:cNvSpPr/>
            <p:nvPr/>
          </p:nvSpPr>
          <p:spPr>
            <a:xfrm>
              <a:off x="0" y="19484"/>
              <a:ext cx="5667375" cy="689171"/>
            </a:xfrm>
            <a:prstGeom prst="roundRect">
              <a:avLst/>
            </a:prstGeom>
            <a:solidFill>
              <a:srgbClr val="DB5B7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23" name="Rectangle: Rounded Corners 4">
              <a:extLst>
                <a:ext uri="{FF2B5EF4-FFF2-40B4-BE49-F238E27FC236}">
                  <a16:creationId xmlns:a16="http://schemas.microsoft.com/office/drawing/2014/main" id="{D6F01009-CC9E-0213-58CE-ACB2242C7213}"/>
                </a:ext>
              </a:extLst>
            </p:cNvPr>
            <p:cNvSpPr txBox="1"/>
            <p:nvPr/>
          </p:nvSpPr>
          <p:spPr>
            <a:xfrm>
              <a:off x="33643" y="53127"/>
              <a:ext cx="5600089" cy="6218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HTML APIs –Storage, Socket, Canvas, Drag/Drop, Audio/Video etc</a:t>
              </a:r>
            </a:p>
          </p:txBody>
        </p:sp>
      </p:grpSp>
    </p:spTree>
    <p:extLst>
      <p:ext uri="{BB962C8B-B14F-4D97-AF65-F5344CB8AC3E}">
        <p14:creationId xmlns:p14="http://schemas.microsoft.com/office/powerpoint/2010/main" val="2942279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8" grpId="0">
        <p:bldAsOne/>
      </p:bldGraphic>
      <p:bldGraphic spid="9"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303E-F178-7684-A00C-D86128CC7392}"/>
              </a:ext>
            </a:extLst>
          </p:cNvPr>
          <p:cNvSpPr>
            <a:spLocks noGrp="1"/>
          </p:cNvSpPr>
          <p:nvPr>
            <p:ph type="title"/>
          </p:nvPr>
        </p:nvSpPr>
        <p:spPr/>
        <p:txBody>
          <a:bodyPr/>
          <a:lstStyle/>
          <a:p>
            <a:pPr algn="ctr"/>
            <a:r>
              <a:rPr lang="en-IN" dirty="0">
                <a:solidFill>
                  <a:schemeClr val="tx1">
                    <a:lumMod val="75000"/>
                    <a:lumOff val="25000"/>
                  </a:schemeClr>
                </a:solidFill>
              </a:rPr>
              <a:t>AUDIO / VIDEO API</a:t>
            </a:r>
          </a:p>
        </p:txBody>
      </p:sp>
      <p:sp>
        <p:nvSpPr>
          <p:cNvPr id="3" name="Rectangle 2">
            <a:extLst>
              <a:ext uri="{FF2B5EF4-FFF2-40B4-BE49-F238E27FC236}">
                <a16:creationId xmlns:a16="http://schemas.microsoft.com/office/drawing/2014/main" id="{BD0E613A-C83F-1D98-DE9D-762FBD54C38B}"/>
              </a:ext>
            </a:extLst>
          </p:cNvPr>
          <p:cNvSpPr/>
          <p:nvPr/>
        </p:nvSpPr>
        <p:spPr>
          <a:xfrm>
            <a:off x="2809875" y="190023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HTML5 comes with elements for embedding rich media in documents — &lt;video&gt; and &lt;audio&gt; — which in turn come with their own APIs for controlling playback, seeking, etc.</a:t>
            </a:r>
            <a:endParaRPr lang="en-IN" dirty="0"/>
          </a:p>
        </p:txBody>
      </p:sp>
      <p:sp>
        <p:nvSpPr>
          <p:cNvPr id="4" name="Rectangle 3">
            <a:extLst>
              <a:ext uri="{FF2B5EF4-FFF2-40B4-BE49-F238E27FC236}">
                <a16:creationId xmlns:a16="http://schemas.microsoft.com/office/drawing/2014/main" id="{7B56BC37-CC70-D3D6-52BB-52EE0D4AC15F}"/>
              </a:ext>
            </a:extLst>
          </p:cNvPr>
          <p:cNvSpPr/>
          <p:nvPr/>
        </p:nvSpPr>
        <p:spPr>
          <a:xfrm>
            <a:off x="2809875" y="3043238"/>
            <a:ext cx="6572250" cy="862012"/>
          </a:xfrm>
          <a:prstGeom prst="rect">
            <a:avLst/>
          </a:prstGeom>
          <a:solidFill>
            <a:srgbClr val="648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HTMLMediaElement</a:t>
            </a:r>
            <a:r>
              <a:rPr lang="en-US" dirty="0"/>
              <a:t> API provides features to allow you to control video and audio players programmatically</a:t>
            </a:r>
            <a:endParaRPr lang="en-IN" dirty="0"/>
          </a:p>
        </p:txBody>
      </p:sp>
    </p:spTree>
    <p:extLst>
      <p:ext uri="{BB962C8B-B14F-4D97-AF65-F5344CB8AC3E}">
        <p14:creationId xmlns:p14="http://schemas.microsoft.com/office/powerpoint/2010/main" val="2687958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303E-F178-7684-A00C-D86128CC7392}"/>
              </a:ext>
            </a:extLst>
          </p:cNvPr>
          <p:cNvSpPr>
            <a:spLocks noGrp="1"/>
          </p:cNvSpPr>
          <p:nvPr>
            <p:ph type="title"/>
          </p:nvPr>
        </p:nvSpPr>
        <p:spPr/>
        <p:txBody>
          <a:bodyPr/>
          <a:lstStyle/>
          <a:p>
            <a:pPr algn="ctr"/>
            <a:r>
              <a:rPr lang="en-IN" dirty="0">
                <a:solidFill>
                  <a:schemeClr val="tx1">
                    <a:lumMod val="75000"/>
                    <a:lumOff val="25000"/>
                  </a:schemeClr>
                </a:solidFill>
              </a:rPr>
              <a:t>AUDIO / VIDEO API ATTRIBUTES</a:t>
            </a:r>
          </a:p>
        </p:txBody>
      </p:sp>
      <p:graphicFrame>
        <p:nvGraphicFramePr>
          <p:cNvPr id="5" name="Table 5">
            <a:extLst>
              <a:ext uri="{FF2B5EF4-FFF2-40B4-BE49-F238E27FC236}">
                <a16:creationId xmlns:a16="http://schemas.microsoft.com/office/drawing/2014/main" id="{F05AD797-F4E7-DF71-1527-DA49A11BA309}"/>
              </a:ext>
            </a:extLst>
          </p:cNvPr>
          <p:cNvGraphicFramePr>
            <a:graphicFrameLocks noGrp="1"/>
          </p:cNvGraphicFramePr>
          <p:nvPr>
            <p:extLst>
              <p:ext uri="{D42A27DB-BD31-4B8C-83A1-F6EECF244321}">
                <p14:modId xmlns:p14="http://schemas.microsoft.com/office/powerpoint/2010/main" val="2188692415"/>
              </p:ext>
            </p:extLst>
          </p:nvPr>
        </p:nvGraphicFramePr>
        <p:xfrm>
          <a:off x="1714500" y="1690688"/>
          <a:ext cx="8763000" cy="4299372"/>
        </p:xfrm>
        <a:graphic>
          <a:graphicData uri="http://schemas.openxmlformats.org/drawingml/2006/table">
            <a:tbl>
              <a:tblPr firstRow="1" bandRow="1">
                <a:tableStyleId>{5C22544A-7EE6-4342-B048-85BDC9FD1C3A}</a:tableStyleId>
              </a:tblPr>
              <a:tblGrid>
                <a:gridCol w="2082801">
                  <a:extLst>
                    <a:ext uri="{9D8B030D-6E8A-4147-A177-3AD203B41FA5}">
                      <a16:colId xmlns:a16="http://schemas.microsoft.com/office/drawing/2014/main" val="2115245674"/>
                    </a:ext>
                  </a:extLst>
                </a:gridCol>
                <a:gridCol w="6680199">
                  <a:extLst>
                    <a:ext uri="{9D8B030D-6E8A-4147-A177-3AD203B41FA5}">
                      <a16:colId xmlns:a16="http://schemas.microsoft.com/office/drawing/2014/main" val="2979171137"/>
                    </a:ext>
                  </a:extLst>
                </a:gridCol>
              </a:tblGrid>
              <a:tr h="366183">
                <a:tc>
                  <a:txBody>
                    <a:bodyPr/>
                    <a:lstStyle/>
                    <a:p>
                      <a:r>
                        <a:rPr lang="en-IN" dirty="0"/>
                        <a:t>Attribute</a:t>
                      </a:r>
                    </a:p>
                  </a:txBody>
                  <a:tcPr>
                    <a:solidFill>
                      <a:srgbClr val="DB5B70"/>
                    </a:solidFill>
                  </a:tcPr>
                </a:tc>
                <a:tc>
                  <a:txBody>
                    <a:bodyPr/>
                    <a:lstStyle/>
                    <a:p>
                      <a:r>
                        <a:rPr lang="en-IN" dirty="0"/>
                        <a:t>Description</a:t>
                      </a:r>
                    </a:p>
                  </a:txBody>
                  <a:tcPr>
                    <a:solidFill>
                      <a:srgbClr val="DB5B70"/>
                    </a:solidFill>
                  </a:tcPr>
                </a:tc>
                <a:extLst>
                  <a:ext uri="{0D108BD9-81ED-4DB2-BD59-A6C34878D82A}">
                    <a16:rowId xmlns:a16="http://schemas.microsoft.com/office/drawing/2014/main" val="2845886401"/>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a:solidFill>
                            <a:schemeClr val="dk1"/>
                          </a:solidFill>
                          <a:effectLst/>
                          <a:latin typeface="+mn-lt"/>
                          <a:ea typeface="+mn-ea"/>
                          <a:cs typeface="+mn-cs"/>
                        </a:rPr>
                        <a:t>autoplay</a:t>
                      </a:r>
                      <a:endParaRPr lang="en-IN" sz="1800" b="1" i="0" kern="1200" dirty="0">
                        <a:solidFill>
                          <a:schemeClr val="dk1"/>
                        </a:solidFill>
                        <a:effectLst/>
                        <a:latin typeface="+mn-lt"/>
                        <a:ea typeface="+mn-ea"/>
                        <a:cs typeface="+mn-cs"/>
                      </a:endParaRPr>
                    </a:p>
                    <a:p>
                      <a:endParaRPr lang="en-IN" dirty="0"/>
                    </a:p>
                  </a:txBody>
                  <a:tcPr>
                    <a:solidFill>
                      <a:srgbClr val="FDE9F2"/>
                    </a:solidFill>
                  </a:tcPr>
                </a:tc>
                <a:tc>
                  <a:txBody>
                    <a:bodyPr/>
                    <a:lstStyle/>
                    <a:p>
                      <a:r>
                        <a:rPr lang="en-US" sz="1800" b="0" i="0" kern="1200" dirty="0">
                          <a:solidFill>
                            <a:schemeClr val="dk1"/>
                          </a:solidFill>
                          <a:effectLst/>
                          <a:latin typeface="+mn-lt"/>
                          <a:ea typeface="+mn-ea"/>
                          <a:cs typeface="+mn-cs"/>
                        </a:rPr>
                        <a:t>Can tell the browser to play the video or audio automatically</a:t>
                      </a:r>
                      <a:endParaRPr lang="en-IN" dirty="0"/>
                    </a:p>
                  </a:txBody>
                  <a:tcPr>
                    <a:solidFill>
                      <a:srgbClr val="FDE9F2"/>
                    </a:solidFill>
                  </a:tcPr>
                </a:tc>
                <a:extLst>
                  <a:ext uri="{0D108BD9-81ED-4DB2-BD59-A6C34878D82A}">
                    <a16:rowId xmlns:a16="http://schemas.microsoft.com/office/drawing/2014/main" val="326420222"/>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controls</a:t>
                      </a:r>
                    </a:p>
                  </a:txBody>
                  <a:tcPr/>
                </a:tc>
                <a:tc>
                  <a:txBody>
                    <a:bodyPr/>
                    <a:lstStyle/>
                    <a:p>
                      <a:r>
                        <a:rPr lang="en-US" sz="1800" b="0" i="0" kern="1200" dirty="0">
                          <a:solidFill>
                            <a:schemeClr val="dk1"/>
                          </a:solidFill>
                          <a:effectLst/>
                          <a:latin typeface="+mn-lt"/>
                          <a:ea typeface="+mn-ea"/>
                          <a:cs typeface="+mn-cs"/>
                        </a:rPr>
                        <a:t>You can use some simple JavaScript to write your own controls or you can tell the browser to provide them automatically</a:t>
                      </a:r>
                      <a:endParaRPr lang="en-IN" dirty="0"/>
                    </a:p>
                  </a:txBody>
                  <a:tcPr/>
                </a:tc>
                <a:extLst>
                  <a:ext uri="{0D108BD9-81ED-4DB2-BD59-A6C34878D82A}">
                    <a16:rowId xmlns:a16="http://schemas.microsoft.com/office/drawing/2014/main" val="1166277764"/>
                  </a:ext>
                </a:extLst>
              </a:tr>
              <a:tr h="366183">
                <a:tc>
                  <a:txBody>
                    <a:bodyPr/>
                    <a:lstStyle/>
                    <a:p>
                      <a:r>
                        <a:rPr lang="en-IN" b="1" dirty="0"/>
                        <a:t>poster </a:t>
                      </a:r>
                    </a:p>
                    <a:p>
                      <a:r>
                        <a:rPr lang="en-IN" b="1" dirty="0"/>
                        <a:t>(Video only)</a:t>
                      </a:r>
                    </a:p>
                  </a:txBody>
                  <a:tcPr>
                    <a:solidFill>
                      <a:srgbClr val="FDE9F2"/>
                    </a:solidFill>
                  </a:tcPr>
                </a:tc>
                <a:tc>
                  <a:txBody>
                    <a:bodyPr/>
                    <a:lstStyle/>
                    <a:p>
                      <a:r>
                        <a:rPr lang="en-US" sz="1800" b="0" i="0" kern="1200" dirty="0">
                          <a:solidFill>
                            <a:schemeClr val="dk1"/>
                          </a:solidFill>
                          <a:effectLst/>
                          <a:latin typeface="+mn-lt"/>
                          <a:ea typeface="+mn-ea"/>
                          <a:cs typeface="+mn-cs"/>
                        </a:rPr>
                        <a:t>The poster attribute points to an image that the browser will use while the video is downloading, or until the user tells the video to play</a:t>
                      </a:r>
                      <a:endParaRPr lang="en-IN" dirty="0"/>
                    </a:p>
                  </a:txBody>
                  <a:tcPr>
                    <a:solidFill>
                      <a:srgbClr val="FDE9F2"/>
                    </a:solidFill>
                  </a:tcPr>
                </a:tc>
                <a:extLst>
                  <a:ext uri="{0D108BD9-81ED-4DB2-BD59-A6C34878D82A}">
                    <a16:rowId xmlns:a16="http://schemas.microsoft.com/office/drawing/2014/main" val="1504013631"/>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height, width</a:t>
                      </a:r>
                    </a:p>
                  </a:txBody>
                  <a:tcPr/>
                </a:tc>
                <a:tc>
                  <a:txBody>
                    <a:bodyPr/>
                    <a:lstStyle/>
                    <a:p>
                      <a:r>
                        <a:rPr lang="en-US" sz="1800" b="0" i="0" kern="1200" dirty="0">
                          <a:solidFill>
                            <a:schemeClr val="dk1"/>
                          </a:solidFill>
                          <a:effectLst/>
                          <a:latin typeface="+mn-lt"/>
                          <a:ea typeface="+mn-ea"/>
                          <a:cs typeface="+mn-cs"/>
                        </a:rPr>
                        <a:t>tell the browser the size in pixels of the video/audio</a:t>
                      </a:r>
                      <a:endParaRPr lang="en-IN" dirty="0"/>
                    </a:p>
                  </a:txBody>
                  <a:tcPr/>
                </a:tc>
                <a:extLst>
                  <a:ext uri="{0D108BD9-81ED-4DB2-BD59-A6C34878D82A}">
                    <a16:rowId xmlns:a16="http://schemas.microsoft.com/office/drawing/2014/main" val="3035141796"/>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loop</a:t>
                      </a:r>
                    </a:p>
                  </a:txBody>
                  <a:tcPr>
                    <a:solidFill>
                      <a:srgbClr val="FDE9F2"/>
                    </a:solidFill>
                  </a:tcPr>
                </a:tc>
                <a:tc>
                  <a:txBody>
                    <a:bodyPr/>
                    <a:lstStyle/>
                    <a:p>
                      <a:r>
                        <a:rPr lang="en-IN" sz="1800" b="0" i="0" kern="1200" dirty="0">
                          <a:solidFill>
                            <a:schemeClr val="dk1"/>
                          </a:solidFill>
                          <a:effectLst/>
                          <a:latin typeface="+mn-lt"/>
                          <a:ea typeface="+mn-ea"/>
                          <a:cs typeface="+mn-cs"/>
                        </a:rPr>
                        <a:t>loops the media playback</a:t>
                      </a:r>
                      <a:endParaRPr lang="en-IN" dirty="0"/>
                    </a:p>
                  </a:txBody>
                  <a:tcPr>
                    <a:solidFill>
                      <a:srgbClr val="FDE9F2"/>
                    </a:solidFill>
                  </a:tcPr>
                </a:tc>
                <a:extLst>
                  <a:ext uri="{0D108BD9-81ED-4DB2-BD59-A6C34878D82A}">
                    <a16:rowId xmlns:a16="http://schemas.microsoft.com/office/drawing/2014/main" val="136966205"/>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preloaded </a:t>
                      </a:r>
                    </a:p>
                  </a:txBody>
                  <a:tcPr/>
                </a:tc>
                <a:tc>
                  <a:txBody>
                    <a:bodyPr/>
                    <a:lstStyle/>
                    <a:p>
                      <a:r>
                        <a:rPr lang="en-US" sz="1800" b="0" i="0" kern="1200" dirty="0">
                          <a:solidFill>
                            <a:schemeClr val="dk1"/>
                          </a:solidFill>
                          <a:effectLst/>
                          <a:latin typeface="+mn-lt"/>
                          <a:ea typeface="+mn-ea"/>
                          <a:cs typeface="+mn-cs"/>
                        </a:rPr>
                        <a:t>it begins buffering when the page loads in the expectation that the user will activate the controls.</a:t>
                      </a:r>
                      <a:endParaRPr lang="en-IN" dirty="0"/>
                    </a:p>
                  </a:txBody>
                  <a:tcPr/>
                </a:tc>
                <a:extLst>
                  <a:ext uri="{0D108BD9-81ED-4DB2-BD59-A6C34878D82A}">
                    <a16:rowId xmlns:a16="http://schemas.microsoft.com/office/drawing/2014/main" val="272834375"/>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a:solidFill>
                            <a:schemeClr val="dk1"/>
                          </a:solidFill>
                          <a:effectLst/>
                          <a:latin typeface="+mn-lt"/>
                          <a:ea typeface="+mn-ea"/>
                          <a:cs typeface="+mn-cs"/>
                        </a:rPr>
                        <a:t>src</a:t>
                      </a:r>
                      <a:endParaRPr lang="en-IN" sz="1800" b="1" i="0" kern="1200" dirty="0">
                        <a:solidFill>
                          <a:schemeClr val="dk1"/>
                        </a:solidFill>
                        <a:effectLst/>
                        <a:latin typeface="+mn-lt"/>
                        <a:ea typeface="+mn-ea"/>
                        <a:cs typeface="+mn-cs"/>
                      </a:endParaRPr>
                    </a:p>
                  </a:txBody>
                  <a:tcPr>
                    <a:solidFill>
                      <a:srgbClr val="FDE9F2"/>
                    </a:solidFill>
                  </a:tcPr>
                </a:tc>
                <a:tc>
                  <a:txBody>
                    <a:bodyPr/>
                    <a:lstStyle/>
                    <a:p>
                      <a:r>
                        <a:rPr lang="en-US" sz="1800" b="0" i="0" kern="1200" dirty="0">
                          <a:solidFill>
                            <a:schemeClr val="dk1"/>
                          </a:solidFill>
                          <a:effectLst/>
                          <a:latin typeface="+mn-lt"/>
                          <a:ea typeface="+mn-ea"/>
                          <a:cs typeface="+mn-cs"/>
                        </a:rPr>
                        <a:t>this attribute points to the file to be displayed</a:t>
                      </a:r>
                      <a:endParaRPr lang="en-IN" dirty="0"/>
                    </a:p>
                  </a:txBody>
                  <a:tcPr>
                    <a:solidFill>
                      <a:srgbClr val="FDE9F2"/>
                    </a:solidFill>
                  </a:tcPr>
                </a:tc>
                <a:extLst>
                  <a:ext uri="{0D108BD9-81ED-4DB2-BD59-A6C34878D82A}">
                    <a16:rowId xmlns:a16="http://schemas.microsoft.com/office/drawing/2014/main" val="4003041486"/>
                  </a:ext>
                </a:extLst>
              </a:tr>
            </a:tbl>
          </a:graphicData>
        </a:graphic>
      </p:graphicFrame>
    </p:spTree>
    <p:extLst>
      <p:ext uri="{BB962C8B-B14F-4D97-AF65-F5344CB8AC3E}">
        <p14:creationId xmlns:p14="http://schemas.microsoft.com/office/powerpoint/2010/main" val="28225179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EEB5-CB6F-0CD2-5879-34C24EC6055C}"/>
              </a:ext>
            </a:extLst>
          </p:cNvPr>
          <p:cNvSpPr>
            <a:spLocks noGrp="1"/>
          </p:cNvSpPr>
          <p:nvPr>
            <p:ph type="title"/>
          </p:nvPr>
        </p:nvSpPr>
        <p:spPr/>
        <p:txBody>
          <a:bodyPr/>
          <a:lstStyle/>
          <a:p>
            <a:pPr algn="ctr"/>
            <a:r>
              <a:rPr lang="en-IN" dirty="0">
                <a:solidFill>
                  <a:schemeClr val="tx1">
                    <a:lumMod val="75000"/>
                    <a:lumOff val="25000"/>
                  </a:schemeClr>
                </a:solidFill>
              </a:rPr>
              <a:t>WORKING WITH CANVAS</a:t>
            </a:r>
          </a:p>
        </p:txBody>
      </p:sp>
      <p:sp>
        <p:nvSpPr>
          <p:cNvPr id="3" name="Rectangle 2">
            <a:extLst>
              <a:ext uri="{FF2B5EF4-FFF2-40B4-BE49-F238E27FC236}">
                <a16:creationId xmlns:a16="http://schemas.microsoft.com/office/drawing/2014/main" id="{DBFC290F-DACF-C844-F63F-0338369078E0}"/>
              </a:ext>
            </a:extLst>
          </p:cNvPr>
          <p:cNvSpPr/>
          <p:nvPr/>
        </p:nvSpPr>
        <p:spPr>
          <a:xfrm>
            <a:off x="2809875" y="169068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Canvas API provides a means for drawing graphics via JavaScript and the HTML &lt;canvas&gt; element.</a:t>
            </a:r>
            <a:endParaRPr lang="en-IN" dirty="0"/>
          </a:p>
        </p:txBody>
      </p:sp>
      <p:sp>
        <p:nvSpPr>
          <p:cNvPr id="4" name="Rectangle 3">
            <a:extLst>
              <a:ext uri="{FF2B5EF4-FFF2-40B4-BE49-F238E27FC236}">
                <a16:creationId xmlns:a16="http://schemas.microsoft.com/office/drawing/2014/main" id="{BD593423-DFCF-76BA-F73F-48006E1F8C15}"/>
              </a:ext>
            </a:extLst>
          </p:cNvPr>
          <p:cNvSpPr/>
          <p:nvPr/>
        </p:nvSpPr>
        <p:spPr>
          <a:xfrm>
            <a:off x="2809875" y="2709863"/>
            <a:ext cx="6572250" cy="862012"/>
          </a:xfrm>
          <a:prstGeom prst="rect">
            <a:avLst/>
          </a:prstGeom>
          <a:solidFill>
            <a:srgbClr val="648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Canvas can be used for animation, game graphics, data visualization, photo manipulation, and real-time video processing.</a:t>
            </a:r>
            <a:endParaRPr lang="en-IN" dirty="0"/>
          </a:p>
        </p:txBody>
      </p:sp>
      <p:sp>
        <p:nvSpPr>
          <p:cNvPr id="5" name="Rectangle 4">
            <a:extLst>
              <a:ext uri="{FF2B5EF4-FFF2-40B4-BE49-F238E27FC236}">
                <a16:creationId xmlns:a16="http://schemas.microsoft.com/office/drawing/2014/main" id="{C3672185-B23C-4A4C-5692-EE7CE7469293}"/>
              </a:ext>
            </a:extLst>
          </p:cNvPr>
          <p:cNvSpPr/>
          <p:nvPr/>
        </p:nvSpPr>
        <p:spPr>
          <a:xfrm>
            <a:off x="2809875" y="3729038"/>
            <a:ext cx="6572250" cy="8620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&lt;canvas id="canvas"&gt;&lt;/canvas&gt;</a:t>
            </a:r>
            <a:endParaRPr lang="en-IN" dirty="0"/>
          </a:p>
        </p:txBody>
      </p:sp>
      <p:sp>
        <p:nvSpPr>
          <p:cNvPr id="6" name="Rectangle 5">
            <a:extLst>
              <a:ext uri="{FF2B5EF4-FFF2-40B4-BE49-F238E27FC236}">
                <a16:creationId xmlns:a16="http://schemas.microsoft.com/office/drawing/2014/main" id="{2342E018-70E0-2742-FB73-3A3164B98C82}"/>
              </a:ext>
            </a:extLst>
          </p:cNvPr>
          <p:cNvSpPr/>
          <p:nvPr/>
        </p:nvSpPr>
        <p:spPr>
          <a:xfrm>
            <a:off x="2809875" y="4748213"/>
            <a:ext cx="6572250" cy="9477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HTMLCanvasElement.getContext</a:t>
            </a:r>
            <a:r>
              <a:rPr lang="en-US" dirty="0"/>
              <a:t>() method gets that element's context—the thing onto which the drawing will be rendered.</a:t>
            </a:r>
            <a:endParaRPr lang="en-IN" dirty="0"/>
          </a:p>
        </p:txBody>
      </p:sp>
    </p:spTree>
    <p:extLst>
      <p:ext uri="{BB962C8B-B14F-4D97-AF65-F5344CB8AC3E}">
        <p14:creationId xmlns:p14="http://schemas.microsoft.com/office/powerpoint/2010/main" val="1424354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95C6-4DC2-B61C-74A5-7C8C43D4AFF8}"/>
              </a:ext>
            </a:extLst>
          </p:cNvPr>
          <p:cNvSpPr>
            <a:spLocks noGrp="1"/>
          </p:cNvSpPr>
          <p:nvPr>
            <p:ph type="title"/>
          </p:nvPr>
        </p:nvSpPr>
        <p:spPr/>
        <p:txBody>
          <a:bodyPr/>
          <a:lstStyle/>
          <a:p>
            <a:pPr algn="ctr"/>
            <a:r>
              <a:rPr lang="en-IN" dirty="0">
                <a:solidFill>
                  <a:schemeClr val="tx1">
                    <a:lumMod val="75000"/>
                    <a:lumOff val="25000"/>
                  </a:schemeClr>
                </a:solidFill>
              </a:rPr>
              <a:t>DRAG &amp; DROP</a:t>
            </a:r>
          </a:p>
        </p:txBody>
      </p:sp>
      <p:sp>
        <p:nvSpPr>
          <p:cNvPr id="3" name="Rectangle 2">
            <a:extLst>
              <a:ext uri="{FF2B5EF4-FFF2-40B4-BE49-F238E27FC236}">
                <a16:creationId xmlns:a16="http://schemas.microsoft.com/office/drawing/2014/main" id="{E111D866-C6F3-7D08-ED2D-42C8FB39B763}"/>
              </a:ext>
            </a:extLst>
          </p:cNvPr>
          <p:cNvSpPr/>
          <p:nvPr/>
        </p:nvSpPr>
        <p:spPr>
          <a:xfrm>
            <a:off x="2809875" y="169068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Drag and Drop interfaces enable applications to use drag-and-drop features in browsers.</a:t>
            </a:r>
            <a:endParaRPr lang="en-IN" dirty="0"/>
          </a:p>
        </p:txBody>
      </p:sp>
      <p:sp>
        <p:nvSpPr>
          <p:cNvPr id="4" name="Rectangle 3">
            <a:extLst>
              <a:ext uri="{FF2B5EF4-FFF2-40B4-BE49-F238E27FC236}">
                <a16:creationId xmlns:a16="http://schemas.microsoft.com/office/drawing/2014/main" id="{52E8E2B0-ECA6-7A87-8420-5B0E0586B9E1}"/>
              </a:ext>
            </a:extLst>
          </p:cNvPr>
          <p:cNvSpPr/>
          <p:nvPr/>
        </p:nvSpPr>
        <p:spPr>
          <a:xfrm>
            <a:off x="2809875" y="2709863"/>
            <a:ext cx="6572250" cy="8620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user may select draggable elements with a mouse, drag those elements to a droppable element, and drop them by releasing the mouse button</a:t>
            </a:r>
            <a:endParaRPr lang="en-IN" dirty="0"/>
          </a:p>
        </p:txBody>
      </p:sp>
      <p:sp>
        <p:nvSpPr>
          <p:cNvPr id="5" name="Rectangle 4">
            <a:extLst>
              <a:ext uri="{FF2B5EF4-FFF2-40B4-BE49-F238E27FC236}">
                <a16:creationId xmlns:a16="http://schemas.microsoft.com/office/drawing/2014/main" id="{B50C0272-2DDA-3C42-AFAC-A07E9EBB21E5}"/>
              </a:ext>
            </a:extLst>
          </p:cNvPr>
          <p:cNvSpPr/>
          <p:nvPr/>
        </p:nvSpPr>
        <p:spPr>
          <a:xfrm>
            <a:off x="2809875" y="3729038"/>
            <a:ext cx="6572250" cy="8620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customize which elements can become draggable, the type of feedback the draggable elements produce, and the droppable elements.</a:t>
            </a:r>
            <a:endParaRPr lang="en-IN" dirty="0"/>
          </a:p>
        </p:txBody>
      </p:sp>
      <p:sp>
        <p:nvSpPr>
          <p:cNvPr id="6" name="Rectangle 5">
            <a:extLst>
              <a:ext uri="{FF2B5EF4-FFF2-40B4-BE49-F238E27FC236}">
                <a16:creationId xmlns:a16="http://schemas.microsoft.com/office/drawing/2014/main" id="{3E5FFCF6-F26D-AC7E-E211-9D915BD29BA5}"/>
              </a:ext>
            </a:extLst>
          </p:cNvPr>
          <p:cNvSpPr/>
          <p:nvPr/>
        </p:nvSpPr>
        <p:spPr>
          <a:xfrm>
            <a:off x="2809875" y="4748213"/>
            <a:ext cx="6572250" cy="9477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drag-and-drop uses the DOM event model and drag events inherited from mouse events</a:t>
            </a:r>
            <a:endParaRPr lang="en-IN" dirty="0"/>
          </a:p>
        </p:txBody>
      </p:sp>
    </p:spTree>
    <p:extLst>
      <p:ext uri="{BB962C8B-B14F-4D97-AF65-F5344CB8AC3E}">
        <p14:creationId xmlns:p14="http://schemas.microsoft.com/office/powerpoint/2010/main" val="4245247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95C6-4DC2-B61C-74A5-7C8C43D4AFF8}"/>
              </a:ext>
            </a:extLst>
          </p:cNvPr>
          <p:cNvSpPr>
            <a:spLocks noGrp="1"/>
          </p:cNvSpPr>
          <p:nvPr>
            <p:ph type="title"/>
          </p:nvPr>
        </p:nvSpPr>
        <p:spPr/>
        <p:txBody>
          <a:bodyPr/>
          <a:lstStyle/>
          <a:p>
            <a:pPr algn="ctr"/>
            <a:r>
              <a:rPr lang="en-IN" dirty="0">
                <a:solidFill>
                  <a:schemeClr val="tx1">
                    <a:lumMod val="75000"/>
                    <a:lumOff val="25000"/>
                  </a:schemeClr>
                </a:solidFill>
              </a:rPr>
              <a:t>DRAG &amp; DROP EVENTS</a:t>
            </a:r>
          </a:p>
        </p:txBody>
      </p:sp>
      <p:graphicFrame>
        <p:nvGraphicFramePr>
          <p:cNvPr id="7" name="Table 7">
            <a:extLst>
              <a:ext uri="{FF2B5EF4-FFF2-40B4-BE49-F238E27FC236}">
                <a16:creationId xmlns:a16="http://schemas.microsoft.com/office/drawing/2014/main" id="{4920DBD0-60E1-5194-4426-75C9ADF0D133}"/>
              </a:ext>
            </a:extLst>
          </p:cNvPr>
          <p:cNvGraphicFramePr>
            <a:graphicFrameLocks noGrp="1"/>
          </p:cNvGraphicFramePr>
          <p:nvPr>
            <p:extLst>
              <p:ext uri="{D42A27DB-BD31-4B8C-83A1-F6EECF244321}">
                <p14:modId xmlns:p14="http://schemas.microsoft.com/office/powerpoint/2010/main" val="416992072"/>
              </p:ext>
            </p:extLst>
          </p:nvPr>
        </p:nvGraphicFramePr>
        <p:xfrm>
          <a:off x="1936750" y="1690688"/>
          <a:ext cx="8127999" cy="3774440"/>
        </p:xfrm>
        <a:graphic>
          <a:graphicData uri="http://schemas.openxmlformats.org/drawingml/2006/table">
            <a:tbl>
              <a:tblPr firstRow="1" bandRow="1">
                <a:tableStyleId>{ED083AE6-46FA-4A59-8FB0-9F97EB10719F}</a:tableStyleId>
              </a:tblPr>
              <a:tblGrid>
                <a:gridCol w="1311275">
                  <a:extLst>
                    <a:ext uri="{9D8B030D-6E8A-4147-A177-3AD203B41FA5}">
                      <a16:colId xmlns:a16="http://schemas.microsoft.com/office/drawing/2014/main" val="3617439579"/>
                    </a:ext>
                  </a:extLst>
                </a:gridCol>
                <a:gridCol w="1847850">
                  <a:extLst>
                    <a:ext uri="{9D8B030D-6E8A-4147-A177-3AD203B41FA5}">
                      <a16:colId xmlns:a16="http://schemas.microsoft.com/office/drawing/2014/main" val="51865601"/>
                    </a:ext>
                  </a:extLst>
                </a:gridCol>
                <a:gridCol w="4968874">
                  <a:extLst>
                    <a:ext uri="{9D8B030D-6E8A-4147-A177-3AD203B41FA5}">
                      <a16:colId xmlns:a16="http://schemas.microsoft.com/office/drawing/2014/main" val="560589212"/>
                    </a:ext>
                  </a:extLst>
                </a:gridCol>
              </a:tblGrid>
              <a:tr h="370840">
                <a:tc>
                  <a:txBody>
                    <a:bodyPr/>
                    <a:lstStyle/>
                    <a:p>
                      <a:r>
                        <a:rPr lang="en-IN" dirty="0">
                          <a:solidFill>
                            <a:schemeClr val="bg1"/>
                          </a:solidFill>
                        </a:rPr>
                        <a:t>Event</a:t>
                      </a:r>
                    </a:p>
                  </a:txBody>
                  <a:tcPr>
                    <a:solidFill>
                      <a:srgbClr val="DB5B70"/>
                    </a:solidFill>
                  </a:tcPr>
                </a:tc>
                <a:tc>
                  <a:txBody>
                    <a:bodyPr/>
                    <a:lstStyle/>
                    <a:p>
                      <a:r>
                        <a:rPr lang="en-IN" dirty="0">
                          <a:solidFill>
                            <a:schemeClr val="bg1"/>
                          </a:solidFill>
                        </a:rPr>
                        <a:t>Event Handler</a:t>
                      </a:r>
                    </a:p>
                  </a:txBody>
                  <a:tcPr>
                    <a:solidFill>
                      <a:srgbClr val="DB5B70"/>
                    </a:solidFill>
                  </a:tcPr>
                </a:tc>
                <a:tc>
                  <a:txBody>
                    <a:bodyPr/>
                    <a:lstStyle/>
                    <a:p>
                      <a:r>
                        <a:rPr lang="en-IN" dirty="0">
                          <a:solidFill>
                            <a:schemeClr val="bg1"/>
                          </a:solidFill>
                        </a:rPr>
                        <a:t>Fires when…</a:t>
                      </a:r>
                    </a:p>
                  </a:txBody>
                  <a:tcPr>
                    <a:solidFill>
                      <a:srgbClr val="DB5B70"/>
                    </a:solidFill>
                  </a:tcPr>
                </a:tc>
                <a:extLst>
                  <a:ext uri="{0D108BD9-81ED-4DB2-BD59-A6C34878D82A}">
                    <a16:rowId xmlns:a16="http://schemas.microsoft.com/office/drawing/2014/main" val="1864521290"/>
                  </a:ext>
                </a:extLst>
              </a:tr>
              <a:tr h="370840">
                <a:tc>
                  <a:txBody>
                    <a:bodyPr/>
                    <a:lstStyle/>
                    <a:p>
                      <a:r>
                        <a:rPr lang="en-IN" dirty="0"/>
                        <a:t>drag</a:t>
                      </a:r>
                    </a:p>
                  </a:txBody>
                  <a:tcPr>
                    <a:solidFill>
                      <a:srgbClr val="FDE9F2">
                        <a:alpha val="20000"/>
                      </a:srgbClr>
                    </a:solidFill>
                  </a:tcPr>
                </a:tc>
                <a:tc>
                  <a:txBody>
                    <a:bodyPr/>
                    <a:lstStyle/>
                    <a:p>
                      <a:r>
                        <a:rPr lang="en-IN" dirty="0" err="1"/>
                        <a:t>ondrag</a:t>
                      </a:r>
                      <a:endParaRPr lang="en-IN" dirty="0"/>
                    </a:p>
                  </a:txBody>
                  <a:tcPr>
                    <a:solidFill>
                      <a:srgbClr val="FDE9F2">
                        <a:alpha val="20000"/>
                      </a:srgbClr>
                    </a:solidFill>
                  </a:tcPr>
                </a:tc>
                <a:tc>
                  <a:txBody>
                    <a:bodyPr/>
                    <a:lstStyle/>
                    <a:p>
                      <a:r>
                        <a:rPr lang="en-US" sz="1800" b="0" kern="1200" dirty="0">
                          <a:solidFill>
                            <a:schemeClr val="dk1"/>
                          </a:solidFill>
                          <a:effectLst/>
                        </a:rPr>
                        <a:t>a dragged item (element or text selection) is dragged.</a:t>
                      </a:r>
                      <a:endParaRPr lang="en-IN" dirty="0"/>
                    </a:p>
                  </a:txBody>
                  <a:tcPr>
                    <a:solidFill>
                      <a:srgbClr val="FDE9F2">
                        <a:alpha val="20000"/>
                      </a:srgbClr>
                    </a:solidFill>
                  </a:tcPr>
                </a:tc>
                <a:extLst>
                  <a:ext uri="{0D108BD9-81ED-4DB2-BD59-A6C34878D82A}">
                    <a16:rowId xmlns:a16="http://schemas.microsoft.com/office/drawing/2014/main" val="401252455"/>
                  </a:ext>
                </a:extLst>
              </a:tr>
              <a:tr h="370840">
                <a:tc>
                  <a:txBody>
                    <a:bodyPr/>
                    <a:lstStyle/>
                    <a:p>
                      <a:r>
                        <a:rPr lang="en-IN" dirty="0" err="1"/>
                        <a:t>dragend</a:t>
                      </a:r>
                      <a:endParaRPr lang="en-IN" dirty="0"/>
                    </a:p>
                  </a:txBody>
                  <a:tcPr>
                    <a:solidFill>
                      <a:srgbClr val="FDE3E9"/>
                    </a:solidFill>
                  </a:tcPr>
                </a:tc>
                <a:tc>
                  <a:txBody>
                    <a:bodyPr/>
                    <a:lstStyle/>
                    <a:p>
                      <a:r>
                        <a:rPr lang="en-IN" dirty="0" err="1"/>
                        <a:t>ondragend</a:t>
                      </a:r>
                      <a:endParaRPr lang="en-IN" dirty="0"/>
                    </a:p>
                  </a:txBody>
                  <a:tcPr>
                    <a:solidFill>
                      <a:srgbClr val="FDE3E9"/>
                    </a:solidFill>
                  </a:tcPr>
                </a:tc>
                <a:tc>
                  <a:txBody>
                    <a:bodyPr/>
                    <a:lstStyle/>
                    <a:p>
                      <a:r>
                        <a:rPr lang="en-US" sz="1800" b="0" kern="1200" dirty="0">
                          <a:solidFill>
                            <a:schemeClr val="dk1"/>
                          </a:solidFill>
                          <a:effectLst/>
                        </a:rPr>
                        <a:t>a drag operation ends (such as releasing a mouse button or hitting the Esc key)</a:t>
                      </a:r>
                      <a:endParaRPr lang="en-IN" dirty="0"/>
                    </a:p>
                  </a:txBody>
                  <a:tcPr>
                    <a:solidFill>
                      <a:srgbClr val="FDE3E9"/>
                    </a:solidFill>
                  </a:tcPr>
                </a:tc>
                <a:extLst>
                  <a:ext uri="{0D108BD9-81ED-4DB2-BD59-A6C34878D82A}">
                    <a16:rowId xmlns:a16="http://schemas.microsoft.com/office/drawing/2014/main" val="1783621452"/>
                  </a:ext>
                </a:extLst>
              </a:tr>
              <a:tr h="370840">
                <a:tc>
                  <a:txBody>
                    <a:bodyPr/>
                    <a:lstStyle/>
                    <a:p>
                      <a:r>
                        <a:rPr lang="en-IN" dirty="0" err="1"/>
                        <a:t>dragenter</a:t>
                      </a:r>
                      <a:endParaRPr lang="en-IN" dirty="0"/>
                    </a:p>
                  </a:txBody>
                  <a:tcPr>
                    <a:solidFill>
                      <a:srgbClr val="FDE9F2">
                        <a:alpha val="20000"/>
                      </a:srgbClr>
                    </a:solidFill>
                  </a:tcPr>
                </a:tc>
                <a:tc>
                  <a:txBody>
                    <a:bodyPr/>
                    <a:lstStyle/>
                    <a:p>
                      <a:r>
                        <a:rPr lang="en-IN" dirty="0" err="1"/>
                        <a:t>ondragenter</a:t>
                      </a:r>
                      <a:endParaRPr lang="en-IN" dirty="0"/>
                    </a:p>
                  </a:txBody>
                  <a:tcPr>
                    <a:solidFill>
                      <a:srgbClr val="FDE9F2">
                        <a:alpha val="20000"/>
                      </a:srgbClr>
                    </a:solidFill>
                  </a:tcPr>
                </a:tc>
                <a:tc>
                  <a:txBody>
                    <a:bodyPr/>
                    <a:lstStyle/>
                    <a:p>
                      <a:r>
                        <a:rPr lang="en-US" sz="1800" b="0" kern="1200" dirty="0">
                          <a:solidFill>
                            <a:schemeClr val="dk1"/>
                          </a:solidFill>
                          <a:effectLst/>
                        </a:rPr>
                        <a:t>a dragged item enters a valid drop target.</a:t>
                      </a:r>
                      <a:endParaRPr lang="en-IN" dirty="0"/>
                    </a:p>
                  </a:txBody>
                  <a:tcPr>
                    <a:solidFill>
                      <a:srgbClr val="FDE9F2">
                        <a:alpha val="20000"/>
                      </a:srgbClr>
                    </a:solidFill>
                  </a:tcPr>
                </a:tc>
                <a:extLst>
                  <a:ext uri="{0D108BD9-81ED-4DB2-BD59-A6C34878D82A}">
                    <a16:rowId xmlns:a16="http://schemas.microsoft.com/office/drawing/2014/main" val="2725615782"/>
                  </a:ext>
                </a:extLst>
              </a:tr>
              <a:tr h="370840">
                <a:tc>
                  <a:txBody>
                    <a:bodyPr/>
                    <a:lstStyle/>
                    <a:p>
                      <a:r>
                        <a:rPr lang="en-IN" dirty="0" err="1"/>
                        <a:t>dragleave</a:t>
                      </a:r>
                      <a:endParaRPr lang="en-IN" dirty="0"/>
                    </a:p>
                  </a:txBody>
                  <a:tcPr>
                    <a:solidFill>
                      <a:srgbClr val="FDE3E9"/>
                    </a:solidFill>
                  </a:tcPr>
                </a:tc>
                <a:tc>
                  <a:txBody>
                    <a:bodyPr/>
                    <a:lstStyle/>
                    <a:p>
                      <a:r>
                        <a:rPr lang="en-IN" dirty="0" err="1"/>
                        <a:t>ondragleave</a:t>
                      </a:r>
                      <a:endParaRPr lang="en-IN" dirty="0"/>
                    </a:p>
                  </a:txBody>
                  <a:tcPr>
                    <a:solidFill>
                      <a:srgbClr val="FDE3E9"/>
                    </a:solidFill>
                  </a:tcPr>
                </a:tc>
                <a:tc>
                  <a:txBody>
                    <a:bodyPr/>
                    <a:lstStyle/>
                    <a:p>
                      <a:r>
                        <a:rPr lang="en-US" sz="1800" b="0" kern="1200" dirty="0">
                          <a:solidFill>
                            <a:schemeClr val="dk1"/>
                          </a:solidFill>
                          <a:effectLst/>
                        </a:rPr>
                        <a:t>a dragged item leaves a valid drop target</a:t>
                      </a:r>
                      <a:endParaRPr lang="en-IN" dirty="0"/>
                    </a:p>
                  </a:txBody>
                  <a:tcPr>
                    <a:solidFill>
                      <a:srgbClr val="FDE3E9"/>
                    </a:solidFill>
                  </a:tcPr>
                </a:tc>
                <a:extLst>
                  <a:ext uri="{0D108BD9-81ED-4DB2-BD59-A6C34878D82A}">
                    <a16:rowId xmlns:a16="http://schemas.microsoft.com/office/drawing/2014/main" val="595948610"/>
                  </a:ext>
                </a:extLst>
              </a:tr>
              <a:tr h="370840">
                <a:tc>
                  <a:txBody>
                    <a:bodyPr/>
                    <a:lstStyle/>
                    <a:p>
                      <a:r>
                        <a:rPr lang="en-IN" dirty="0" err="1"/>
                        <a:t>dragover</a:t>
                      </a:r>
                      <a:endParaRPr lang="en-IN" dirty="0"/>
                    </a:p>
                  </a:txBody>
                  <a:tcPr>
                    <a:solidFill>
                      <a:srgbClr val="FDE9F2">
                        <a:alpha val="20000"/>
                      </a:srgbClr>
                    </a:solidFill>
                  </a:tcPr>
                </a:tc>
                <a:tc>
                  <a:txBody>
                    <a:bodyPr/>
                    <a:lstStyle/>
                    <a:p>
                      <a:r>
                        <a:rPr lang="en-IN" dirty="0" err="1"/>
                        <a:t>ondragover</a:t>
                      </a:r>
                      <a:endParaRPr lang="en-IN" dirty="0"/>
                    </a:p>
                  </a:txBody>
                  <a:tcPr>
                    <a:solidFill>
                      <a:srgbClr val="FDE9F2">
                        <a:alpha val="20000"/>
                      </a:srgbClr>
                    </a:solidFill>
                  </a:tcPr>
                </a:tc>
                <a:tc>
                  <a:txBody>
                    <a:bodyPr/>
                    <a:lstStyle/>
                    <a:p>
                      <a:r>
                        <a:rPr lang="en-US" sz="1800" b="0" kern="1200" dirty="0">
                          <a:solidFill>
                            <a:schemeClr val="dk1"/>
                          </a:solidFill>
                          <a:effectLst/>
                        </a:rPr>
                        <a:t>a dragged item is being dragged over a valid drop target, every few hundred milliseconds</a:t>
                      </a:r>
                      <a:endParaRPr lang="en-IN" dirty="0"/>
                    </a:p>
                  </a:txBody>
                  <a:tcPr>
                    <a:solidFill>
                      <a:srgbClr val="FDE9F2">
                        <a:alpha val="20000"/>
                      </a:srgbClr>
                    </a:solidFill>
                  </a:tcPr>
                </a:tc>
                <a:extLst>
                  <a:ext uri="{0D108BD9-81ED-4DB2-BD59-A6C34878D82A}">
                    <a16:rowId xmlns:a16="http://schemas.microsoft.com/office/drawing/2014/main" val="3334752069"/>
                  </a:ext>
                </a:extLst>
              </a:tr>
              <a:tr h="370840">
                <a:tc>
                  <a:txBody>
                    <a:bodyPr/>
                    <a:lstStyle/>
                    <a:p>
                      <a:r>
                        <a:rPr lang="en-IN" dirty="0" err="1"/>
                        <a:t>dragstart</a:t>
                      </a:r>
                      <a:endParaRPr lang="en-IN" dirty="0"/>
                    </a:p>
                  </a:txBody>
                  <a:tcPr>
                    <a:solidFill>
                      <a:srgbClr val="FDE3E9"/>
                    </a:solidFill>
                  </a:tcPr>
                </a:tc>
                <a:tc>
                  <a:txBody>
                    <a:bodyPr/>
                    <a:lstStyle/>
                    <a:p>
                      <a:r>
                        <a:rPr lang="en-IN" dirty="0" err="1"/>
                        <a:t>ondragstart</a:t>
                      </a:r>
                      <a:endParaRPr lang="en-IN" dirty="0"/>
                    </a:p>
                  </a:txBody>
                  <a:tcPr>
                    <a:solidFill>
                      <a:srgbClr val="FDE3E9"/>
                    </a:solidFill>
                  </a:tcPr>
                </a:tc>
                <a:tc>
                  <a:txBody>
                    <a:bodyPr/>
                    <a:lstStyle/>
                    <a:p>
                      <a:r>
                        <a:rPr lang="en-US" sz="1800" b="0" kern="1200" dirty="0">
                          <a:solidFill>
                            <a:schemeClr val="dk1"/>
                          </a:solidFill>
                          <a:effectLst/>
                        </a:rPr>
                        <a:t>the user starts dragging an item.</a:t>
                      </a:r>
                      <a:endParaRPr lang="en-IN" dirty="0"/>
                    </a:p>
                  </a:txBody>
                  <a:tcPr>
                    <a:solidFill>
                      <a:srgbClr val="FDE3E9"/>
                    </a:solidFill>
                  </a:tcPr>
                </a:tc>
                <a:extLst>
                  <a:ext uri="{0D108BD9-81ED-4DB2-BD59-A6C34878D82A}">
                    <a16:rowId xmlns:a16="http://schemas.microsoft.com/office/drawing/2014/main" val="3885129111"/>
                  </a:ext>
                </a:extLst>
              </a:tr>
              <a:tr h="370840">
                <a:tc>
                  <a:txBody>
                    <a:bodyPr/>
                    <a:lstStyle/>
                    <a:p>
                      <a:r>
                        <a:rPr lang="en-IN" dirty="0"/>
                        <a:t>drop</a:t>
                      </a:r>
                    </a:p>
                  </a:txBody>
                  <a:tcPr>
                    <a:solidFill>
                      <a:srgbClr val="FDE9F2">
                        <a:alpha val="20000"/>
                      </a:srgbClr>
                    </a:solidFill>
                  </a:tcPr>
                </a:tc>
                <a:tc>
                  <a:txBody>
                    <a:bodyPr/>
                    <a:lstStyle/>
                    <a:p>
                      <a:r>
                        <a:rPr lang="en-IN" dirty="0" err="1"/>
                        <a:t>ondrop</a:t>
                      </a:r>
                      <a:endParaRPr lang="en-IN" dirty="0"/>
                    </a:p>
                  </a:txBody>
                  <a:tcPr>
                    <a:solidFill>
                      <a:srgbClr val="FDE9F2">
                        <a:alpha val="20000"/>
                      </a:srgbClr>
                    </a:solidFill>
                  </a:tcPr>
                </a:tc>
                <a:tc>
                  <a:txBody>
                    <a:bodyPr/>
                    <a:lstStyle/>
                    <a:p>
                      <a:r>
                        <a:rPr lang="en-US" sz="1800" b="0" kern="1200" dirty="0">
                          <a:solidFill>
                            <a:schemeClr val="dk1"/>
                          </a:solidFill>
                          <a:effectLst/>
                        </a:rPr>
                        <a:t>an item is dropped on a valid drop target.</a:t>
                      </a:r>
                      <a:endParaRPr lang="en-IN" dirty="0"/>
                    </a:p>
                  </a:txBody>
                  <a:tcPr>
                    <a:solidFill>
                      <a:srgbClr val="FDE9F2">
                        <a:alpha val="20000"/>
                      </a:srgbClr>
                    </a:solidFill>
                  </a:tcPr>
                </a:tc>
                <a:extLst>
                  <a:ext uri="{0D108BD9-81ED-4DB2-BD59-A6C34878D82A}">
                    <a16:rowId xmlns:a16="http://schemas.microsoft.com/office/drawing/2014/main" val="1666148545"/>
                  </a:ext>
                </a:extLst>
              </a:tr>
            </a:tbl>
          </a:graphicData>
        </a:graphic>
      </p:graphicFrame>
    </p:spTree>
    <p:extLst>
      <p:ext uri="{BB962C8B-B14F-4D97-AF65-F5344CB8AC3E}">
        <p14:creationId xmlns:p14="http://schemas.microsoft.com/office/powerpoint/2010/main" val="32115188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A6D5-7AB9-CA86-5396-383A4EF85A04}"/>
              </a:ext>
            </a:extLst>
          </p:cNvPr>
          <p:cNvSpPr>
            <a:spLocks noGrp="1"/>
          </p:cNvSpPr>
          <p:nvPr>
            <p:ph type="title"/>
          </p:nvPr>
        </p:nvSpPr>
        <p:spPr/>
        <p:txBody>
          <a:bodyPr/>
          <a:lstStyle/>
          <a:p>
            <a:pPr algn="ctr"/>
            <a:r>
              <a:rPr lang="en-IN" dirty="0">
                <a:solidFill>
                  <a:schemeClr val="tx1">
                    <a:lumMod val="75000"/>
                    <a:lumOff val="25000"/>
                  </a:schemeClr>
                </a:solidFill>
              </a:rPr>
              <a:t>HISTORY MANAGEMENT</a:t>
            </a:r>
          </a:p>
        </p:txBody>
      </p:sp>
      <p:sp>
        <p:nvSpPr>
          <p:cNvPr id="4" name="Rectangle 3">
            <a:extLst>
              <a:ext uri="{FF2B5EF4-FFF2-40B4-BE49-F238E27FC236}">
                <a16:creationId xmlns:a16="http://schemas.microsoft.com/office/drawing/2014/main" id="{FBAF6BB6-7057-798F-74A9-2D1E7D4DF629}"/>
              </a:ext>
            </a:extLst>
          </p:cNvPr>
          <p:cNvSpPr/>
          <p:nvPr/>
        </p:nvSpPr>
        <p:spPr>
          <a:xfrm>
            <a:off x="2809875" y="169068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DOM Window object provides access to the browser's session history through the History object.</a:t>
            </a:r>
            <a:endParaRPr lang="en-IN" dirty="0"/>
          </a:p>
        </p:txBody>
      </p:sp>
      <p:sp>
        <p:nvSpPr>
          <p:cNvPr id="5" name="Rectangle 4">
            <a:extLst>
              <a:ext uri="{FF2B5EF4-FFF2-40B4-BE49-F238E27FC236}">
                <a16:creationId xmlns:a16="http://schemas.microsoft.com/office/drawing/2014/main" id="{5088649F-63B8-F39D-E2DE-0FF1262C8592}"/>
              </a:ext>
            </a:extLst>
          </p:cNvPr>
          <p:cNvSpPr/>
          <p:nvPr/>
        </p:nvSpPr>
        <p:spPr>
          <a:xfrm>
            <a:off x="2809875" y="2709863"/>
            <a:ext cx="6572250" cy="8620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Window History object methods and properties let you navigate back and forth through the user's history, and manipulate the contents of the history stack.</a:t>
            </a:r>
            <a:endParaRPr lang="en-IN" dirty="0"/>
          </a:p>
        </p:txBody>
      </p:sp>
      <p:sp>
        <p:nvSpPr>
          <p:cNvPr id="6" name="Rectangle 5">
            <a:extLst>
              <a:ext uri="{FF2B5EF4-FFF2-40B4-BE49-F238E27FC236}">
                <a16:creationId xmlns:a16="http://schemas.microsoft.com/office/drawing/2014/main" id="{160AF75E-40CE-A55C-F9F5-3BB246718439}"/>
              </a:ext>
            </a:extLst>
          </p:cNvPr>
          <p:cNvSpPr/>
          <p:nvPr/>
        </p:nvSpPr>
        <p:spPr>
          <a:xfrm>
            <a:off x="2809875" y="3729038"/>
            <a:ext cx="6572250" cy="8620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Moving backward and forward through the user's history is done using the back(), forward(), and go() methods.</a:t>
            </a:r>
            <a:endParaRPr lang="en-IN" dirty="0"/>
          </a:p>
        </p:txBody>
      </p:sp>
      <p:sp>
        <p:nvSpPr>
          <p:cNvPr id="7" name="Rectangle 6">
            <a:extLst>
              <a:ext uri="{FF2B5EF4-FFF2-40B4-BE49-F238E27FC236}">
                <a16:creationId xmlns:a16="http://schemas.microsoft.com/office/drawing/2014/main" id="{FE7D6DA9-875D-C4F0-72DE-B0F0FA3F2906}"/>
              </a:ext>
            </a:extLst>
          </p:cNvPr>
          <p:cNvSpPr/>
          <p:nvPr/>
        </p:nvSpPr>
        <p:spPr>
          <a:xfrm>
            <a:off x="2809875" y="4748213"/>
            <a:ext cx="6572250" cy="9477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popstate</a:t>
            </a:r>
            <a:r>
              <a:rPr lang="en-US" dirty="0"/>
              <a:t> event of the Window interface is fired when the active history entry changes while the user navigates the session history. </a:t>
            </a:r>
            <a:endParaRPr lang="en-IN" dirty="0"/>
          </a:p>
        </p:txBody>
      </p:sp>
    </p:spTree>
    <p:extLst>
      <p:ext uri="{BB962C8B-B14F-4D97-AF65-F5344CB8AC3E}">
        <p14:creationId xmlns:p14="http://schemas.microsoft.com/office/powerpoint/2010/main" val="26729367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B2EA-675E-8CBD-C564-D377D8608CC3}"/>
              </a:ext>
            </a:extLst>
          </p:cNvPr>
          <p:cNvSpPr>
            <a:spLocks noGrp="1"/>
          </p:cNvSpPr>
          <p:nvPr>
            <p:ph type="title"/>
          </p:nvPr>
        </p:nvSpPr>
        <p:spPr/>
        <p:txBody>
          <a:bodyPr/>
          <a:lstStyle/>
          <a:p>
            <a:pPr algn="ctr"/>
            <a:r>
              <a:rPr lang="en-IN" dirty="0">
                <a:solidFill>
                  <a:schemeClr val="tx1">
                    <a:lumMod val="75000"/>
                    <a:lumOff val="25000"/>
                  </a:schemeClr>
                </a:solidFill>
              </a:rPr>
              <a:t>WEB SOCKETS</a:t>
            </a:r>
          </a:p>
        </p:txBody>
      </p:sp>
      <p:sp>
        <p:nvSpPr>
          <p:cNvPr id="3" name="Rectangle 2">
            <a:extLst>
              <a:ext uri="{FF2B5EF4-FFF2-40B4-BE49-F238E27FC236}">
                <a16:creationId xmlns:a16="http://schemas.microsoft.com/office/drawing/2014/main" id="{A0094950-0FAB-7F4D-DADC-FE365D6F0330}"/>
              </a:ext>
            </a:extLst>
          </p:cNvPr>
          <p:cNvSpPr/>
          <p:nvPr/>
        </p:nvSpPr>
        <p:spPr>
          <a:xfrm>
            <a:off x="2809875" y="169068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WebSocket API makes it possible to open a two-way interactive communication session between the user's browser and a server.</a:t>
            </a:r>
            <a:endParaRPr lang="en-IN" dirty="0"/>
          </a:p>
        </p:txBody>
      </p:sp>
      <p:sp>
        <p:nvSpPr>
          <p:cNvPr id="4" name="Rectangle 3">
            <a:extLst>
              <a:ext uri="{FF2B5EF4-FFF2-40B4-BE49-F238E27FC236}">
                <a16:creationId xmlns:a16="http://schemas.microsoft.com/office/drawing/2014/main" id="{63ADDF1E-8800-941F-6574-5EB08B283636}"/>
              </a:ext>
            </a:extLst>
          </p:cNvPr>
          <p:cNvSpPr/>
          <p:nvPr/>
        </p:nvSpPr>
        <p:spPr>
          <a:xfrm>
            <a:off x="2809875" y="2709863"/>
            <a:ext cx="6572250" cy="862012"/>
          </a:xfrm>
          <a:prstGeom prst="rect">
            <a:avLst/>
          </a:prstGeom>
          <a:solidFill>
            <a:srgbClr val="648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this API, you can send messages to a server and receive event-driven responses without having to poll the server for a reply.</a:t>
            </a:r>
            <a:endParaRPr lang="en-IN" dirty="0"/>
          </a:p>
        </p:txBody>
      </p:sp>
      <p:sp>
        <p:nvSpPr>
          <p:cNvPr id="7" name="Oval 6">
            <a:extLst>
              <a:ext uri="{FF2B5EF4-FFF2-40B4-BE49-F238E27FC236}">
                <a16:creationId xmlns:a16="http://schemas.microsoft.com/office/drawing/2014/main" id="{B10B4888-B68B-57E3-D6B2-95943EAAA40A}"/>
              </a:ext>
            </a:extLst>
          </p:cNvPr>
          <p:cNvSpPr/>
          <p:nvPr/>
        </p:nvSpPr>
        <p:spPr>
          <a:xfrm>
            <a:off x="2809874" y="4495799"/>
            <a:ext cx="1457325" cy="1419225"/>
          </a:xfrm>
          <a:prstGeom prst="ellipse">
            <a:avLst/>
          </a:prstGeom>
          <a:solidFill>
            <a:srgbClr val="C77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8" name="Oval 7">
            <a:extLst>
              <a:ext uri="{FF2B5EF4-FFF2-40B4-BE49-F238E27FC236}">
                <a16:creationId xmlns:a16="http://schemas.microsoft.com/office/drawing/2014/main" id="{4BD97F84-429D-FDDD-E9F4-06075E5F9E50}"/>
              </a:ext>
            </a:extLst>
          </p:cNvPr>
          <p:cNvSpPr/>
          <p:nvPr/>
        </p:nvSpPr>
        <p:spPr>
          <a:xfrm>
            <a:off x="7924800" y="4495799"/>
            <a:ext cx="1457325" cy="1419225"/>
          </a:xfrm>
          <a:prstGeom prst="ellipse">
            <a:avLst/>
          </a:prstGeom>
          <a:solidFill>
            <a:srgbClr val="C77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5" name="Straight Arrow Connector 14">
            <a:extLst>
              <a:ext uri="{FF2B5EF4-FFF2-40B4-BE49-F238E27FC236}">
                <a16:creationId xmlns:a16="http://schemas.microsoft.com/office/drawing/2014/main" id="{3E1CB670-2294-E680-46C2-34474E369D7B}"/>
              </a:ext>
            </a:extLst>
          </p:cNvPr>
          <p:cNvCxnSpPr>
            <a:stCxn id="7" idx="6"/>
            <a:endCxn id="8" idx="2"/>
          </p:cNvCxnSpPr>
          <p:nvPr/>
        </p:nvCxnSpPr>
        <p:spPr>
          <a:xfrm>
            <a:off x="4267199" y="5205412"/>
            <a:ext cx="3657601" cy="0"/>
          </a:xfrm>
          <a:prstGeom prst="straightConnector1">
            <a:avLst/>
          </a:prstGeom>
          <a:ln w="57150">
            <a:solidFill>
              <a:srgbClr val="C1E088"/>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E8B9DF-B333-3FFB-6B1E-0CDB7D35EC80}"/>
              </a:ext>
            </a:extLst>
          </p:cNvPr>
          <p:cNvSpPr txBox="1"/>
          <p:nvPr/>
        </p:nvSpPr>
        <p:spPr>
          <a:xfrm>
            <a:off x="3667125" y="6085163"/>
            <a:ext cx="4708340" cy="369332"/>
          </a:xfrm>
          <a:prstGeom prst="rect">
            <a:avLst/>
          </a:prstGeom>
          <a:noFill/>
        </p:spPr>
        <p:txBody>
          <a:bodyPr wrap="none" rtlCol="0">
            <a:spAutoFit/>
          </a:bodyPr>
          <a:lstStyle/>
          <a:p>
            <a:r>
              <a:rPr lang="en-IN" dirty="0">
                <a:solidFill>
                  <a:schemeClr val="tx1">
                    <a:lumMod val="65000"/>
                    <a:lumOff val="35000"/>
                  </a:schemeClr>
                </a:solidFill>
              </a:rPr>
              <a:t>Full Duplex Continuous Communication Channel</a:t>
            </a:r>
          </a:p>
        </p:txBody>
      </p:sp>
    </p:spTree>
    <p:extLst>
      <p:ext uri="{BB962C8B-B14F-4D97-AF65-F5344CB8AC3E}">
        <p14:creationId xmlns:p14="http://schemas.microsoft.com/office/powerpoint/2010/main" val="19350010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B2EA-675E-8CBD-C564-D377D8608CC3}"/>
              </a:ext>
            </a:extLst>
          </p:cNvPr>
          <p:cNvSpPr>
            <a:spLocks noGrp="1"/>
          </p:cNvSpPr>
          <p:nvPr>
            <p:ph type="title"/>
          </p:nvPr>
        </p:nvSpPr>
        <p:spPr/>
        <p:txBody>
          <a:bodyPr/>
          <a:lstStyle/>
          <a:p>
            <a:pPr algn="ctr"/>
            <a:r>
              <a:rPr lang="en-IN" dirty="0">
                <a:solidFill>
                  <a:schemeClr val="tx1">
                    <a:lumMod val="75000"/>
                    <a:lumOff val="25000"/>
                  </a:schemeClr>
                </a:solidFill>
              </a:rPr>
              <a:t>WEB SOCKETS</a:t>
            </a:r>
          </a:p>
        </p:txBody>
      </p:sp>
      <p:graphicFrame>
        <p:nvGraphicFramePr>
          <p:cNvPr id="5" name="Table 5">
            <a:extLst>
              <a:ext uri="{FF2B5EF4-FFF2-40B4-BE49-F238E27FC236}">
                <a16:creationId xmlns:a16="http://schemas.microsoft.com/office/drawing/2014/main" id="{0451E401-32EC-F339-6550-47C0175B5B89}"/>
              </a:ext>
            </a:extLst>
          </p:cNvPr>
          <p:cNvGraphicFramePr>
            <a:graphicFrameLocks noGrp="1"/>
          </p:cNvGraphicFramePr>
          <p:nvPr>
            <p:extLst>
              <p:ext uri="{D42A27DB-BD31-4B8C-83A1-F6EECF244321}">
                <p14:modId xmlns:p14="http://schemas.microsoft.com/office/powerpoint/2010/main" val="3920573845"/>
              </p:ext>
            </p:extLst>
          </p:nvPr>
        </p:nvGraphicFramePr>
        <p:xfrm>
          <a:off x="2031999" y="1626234"/>
          <a:ext cx="8128000" cy="2291080"/>
        </p:xfrm>
        <a:graphic>
          <a:graphicData uri="http://schemas.openxmlformats.org/drawingml/2006/table">
            <a:tbl>
              <a:tblPr firstRow="1" bandRow="1">
                <a:tableStyleId>{ED083AE6-46FA-4A59-8FB0-9F97EB10719F}</a:tableStyleId>
              </a:tblPr>
              <a:tblGrid>
                <a:gridCol w="1787525">
                  <a:extLst>
                    <a:ext uri="{9D8B030D-6E8A-4147-A177-3AD203B41FA5}">
                      <a16:colId xmlns:a16="http://schemas.microsoft.com/office/drawing/2014/main" val="464739665"/>
                    </a:ext>
                  </a:extLst>
                </a:gridCol>
                <a:gridCol w="6340475">
                  <a:extLst>
                    <a:ext uri="{9D8B030D-6E8A-4147-A177-3AD203B41FA5}">
                      <a16:colId xmlns:a16="http://schemas.microsoft.com/office/drawing/2014/main" val="4248963215"/>
                    </a:ext>
                  </a:extLst>
                </a:gridCol>
              </a:tblGrid>
              <a:tr h="370840">
                <a:tc>
                  <a:txBody>
                    <a:bodyPr/>
                    <a:lstStyle/>
                    <a:p>
                      <a:r>
                        <a:rPr lang="en-IN" dirty="0"/>
                        <a:t>Interface</a:t>
                      </a:r>
                    </a:p>
                  </a:txBody>
                  <a:tcPr>
                    <a:solidFill>
                      <a:srgbClr val="DB5B70"/>
                    </a:solidFill>
                  </a:tcPr>
                </a:tc>
                <a:tc>
                  <a:txBody>
                    <a:bodyPr/>
                    <a:lstStyle/>
                    <a:p>
                      <a:r>
                        <a:rPr lang="en-IN" dirty="0"/>
                        <a:t>Description</a:t>
                      </a:r>
                    </a:p>
                  </a:txBody>
                  <a:tcPr>
                    <a:solidFill>
                      <a:srgbClr val="DB5B70"/>
                    </a:solidFill>
                  </a:tcPr>
                </a:tc>
                <a:extLst>
                  <a:ext uri="{0D108BD9-81ED-4DB2-BD59-A6C34878D82A}">
                    <a16:rowId xmlns:a16="http://schemas.microsoft.com/office/drawing/2014/main" val="3612751346"/>
                  </a:ext>
                </a:extLst>
              </a:tr>
              <a:tr h="370840">
                <a:tc>
                  <a:txBody>
                    <a:bodyPr/>
                    <a:lstStyle/>
                    <a:p>
                      <a:r>
                        <a:rPr lang="en-IN" dirty="0"/>
                        <a:t>WebSocket</a:t>
                      </a:r>
                    </a:p>
                  </a:txBody>
                  <a:tcPr>
                    <a:solidFill>
                      <a:srgbClr val="FDE9F2">
                        <a:alpha val="20000"/>
                      </a:srgbClr>
                    </a:solidFill>
                  </a:tcPr>
                </a:tc>
                <a:tc>
                  <a:txBody>
                    <a:bodyPr/>
                    <a:lstStyle/>
                    <a:p>
                      <a:r>
                        <a:rPr lang="en-US" sz="1800" b="0" kern="1200" dirty="0">
                          <a:solidFill>
                            <a:schemeClr val="dk1"/>
                          </a:solidFill>
                          <a:effectLst/>
                        </a:rPr>
                        <a:t>The primary interface for connecting to a WebSocket server and then sending and receiving data on the connection.</a:t>
                      </a:r>
                      <a:endParaRPr lang="en-IN" dirty="0"/>
                    </a:p>
                  </a:txBody>
                  <a:tcPr>
                    <a:solidFill>
                      <a:srgbClr val="FDE9F2">
                        <a:alpha val="20000"/>
                      </a:srgbClr>
                    </a:solidFill>
                  </a:tcPr>
                </a:tc>
                <a:extLst>
                  <a:ext uri="{0D108BD9-81ED-4DB2-BD59-A6C34878D82A}">
                    <a16:rowId xmlns:a16="http://schemas.microsoft.com/office/drawing/2014/main" val="2050276230"/>
                  </a:ext>
                </a:extLst>
              </a:tr>
              <a:tr h="370840">
                <a:tc>
                  <a:txBody>
                    <a:bodyPr/>
                    <a:lstStyle/>
                    <a:p>
                      <a:r>
                        <a:rPr lang="en-IN" dirty="0" err="1"/>
                        <a:t>CloseEvent</a:t>
                      </a:r>
                      <a:endParaRPr lang="en-IN" dirty="0"/>
                    </a:p>
                  </a:txBody>
                  <a:tcPr>
                    <a:solidFill>
                      <a:srgbClr val="FDE3E9"/>
                    </a:solidFill>
                  </a:tcPr>
                </a:tc>
                <a:tc>
                  <a:txBody>
                    <a:bodyPr/>
                    <a:lstStyle/>
                    <a:p>
                      <a:r>
                        <a:rPr lang="en-US" sz="1800" b="0" kern="1200" dirty="0">
                          <a:solidFill>
                            <a:schemeClr val="dk1"/>
                          </a:solidFill>
                          <a:effectLst/>
                        </a:rPr>
                        <a:t>The event sent by the WebSocket object when the connection closes.</a:t>
                      </a:r>
                      <a:endParaRPr lang="en-IN" dirty="0"/>
                    </a:p>
                  </a:txBody>
                  <a:tcPr>
                    <a:solidFill>
                      <a:srgbClr val="FDE3E9"/>
                    </a:solidFill>
                  </a:tcPr>
                </a:tc>
                <a:extLst>
                  <a:ext uri="{0D108BD9-81ED-4DB2-BD59-A6C34878D82A}">
                    <a16:rowId xmlns:a16="http://schemas.microsoft.com/office/drawing/2014/main" val="1442351631"/>
                  </a:ext>
                </a:extLst>
              </a:tr>
              <a:tr h="370840">
                <a:tc>
                  <a:txBody>
                    <a:bodyPr/>
                    <a:lstStyle/>
                    <a:p>
                      <a:r>
                        <a:rPr lang="en-IN" dirty="0" err="1"/>
                        <a:t>MessageEvent</a:t>
                      </a:r>
                      <a:endParaRPr lang="en-IN" dirty="0"/>
                    </a:p>
                  </a:txBody>
                  <a:tcPr>
                    <a:solidFill>
                      <a:srgbClr val="FDE9F2">
                        <a:alpha val="20000"/>
                      </a:srgbClr>
                    </a:solidFill>
                  </a:tcPr>
                </a:tc>
                <a:tc>
                  <a:txBody>
                    <a:bodyPr/>
                    <a:lstStyle/>
                    <a:p>
                      <a:r>
                        <a:rPr lang="en-US" sz="1800" b="0" kern="1200" dirty="0">
                          <a:solidFill>
                            <a:schemeClr val="dk1"/>
                          </a:solidFill>
                          <a:effectLst/>
                        </a:rPr>
                        <a:t>The event sent by the WebSocket object when a message is received from the server.</a:t>
                      </a:r>
                      <a:endParaRPr lang="en-IN" dirty="0"/>
                    </a:p>
                  </a:txBody>
                  <a:tcPr>
                    <a:solidFill>
                      <a:srgbClr val="FDE9F2">
                        <a:alpha val="20000"/>
                      </a:srgbClr>
                    </a:solidFill>
                  </a:tcPr>
                </a:tc>
                <a:extLst>
                  <a:ext uri="{0D108BD9-81ED-4DB2-BD59-A6C34878D82A}">
                    <a16:rowId xmlns:a16="http://schemas.microsoft.com/office/drawing/2014/main" val="1944972019"/>
                  </a:ext>
                </a:extLst>
              </a:tr>
            </a:tbl>
          </a:graphicData>
        </a:graphic>
      </p:graphicFrame>
    </p:spTree>
    <p:extLst>
      <p:ext uri="{BB962C8B-B14F-4D97-AF65-F5344CB8AC3E}">
        <p14:creationId xmlns:p14="http://schemas.microsoft.com/office/powerpoint/2010/main" val="27540871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4FCC-8983-2189-9446-D5F23A8D834F}"/>
              </a:ext>
            </a:extLst>
          </p:cNvPr>
          <p:cNvSpPr>
            <a:spLocks noGrp="1"/>
          </p:cNvSpPr>
          <p:nvPr>
            <p:ph type="title"/>
          </p:nvPr>
        </p:nvSpPr>
        <p:spPr/>
        <p:txBody>
          <a:bodyPr/>
          <a:lstStyle/>
          <a:p>
            <a:pPr algn="ctr"/>
            <a:r>
              <a:rPr lang="en-IN" dirty="0">
                <a:solidFill>
                  <a:schemeClr val="tx1">
                    <a:lumMod val="75000"/>
                    <a:lumOff val="25000"/>
                  </a:schemeClr>
                </a:solidFill>
              </a:rPr>
              <a:t>SERVER SENT EVENTS</a:t>
            </a:r>
          </a:p>
        </p:txBody>
      </p:sp>
      <p:sp>
        <p:nvSpPr>
          <p:cNvPr id="3" name="Rectangle 2">
            <a:extLst>
              <a:ext uri="{FF2B5EF4-FFF2-40B4-BE49-F238E27FC236}">
                <a16:creationId xmlns:a16="http://schemas.microsoft.com/office/drawing/2014/main" id="{5FC97759-F9F5-F16F-7D71-B6E63A40B92B}"/>
              </a:ext>
            </a:extLst>
          </p:cNvPr>
          <p:cNvSpPr/>
          <p:nvPr/>
        </p:nvSpPr>
        <p:spPr>
          <a:xfrm>
            <a:off x="2809875" y="1690688"/>
            <a:ext cx="6572250" cy="86201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Traditionally, a web page has to send a request to the server to receive new data</a:t>
            </a:r>
            <a:endParaRPr lang="en-IN" dirty="0"/>
          </a:p>
        </p:txBody>
      </p:sp>
      <p:sp>
        <p:nvSpPr>
          <p:cNvPr id="4" name="Rectangle 3">
            <a:extLst>
              <a:ext uri="{FF2B5EF4-FFF2-40B4-BE49-F238E27FC236}">
                <a16:creationId xmlns:a16="http://schemas.microsoft.com/office/drawing/2014/main" id="{9FD64390-D8E4-3DC9-2A40-9C9611899509}"/>
              </a:ext>
            </a:extLst>
          </p:cNvPr>
          <p:cNvSpPr/>
          <p:nvPr/>
        </p:nvSpPr>
        <p:spPr>
          <a:xfrm>
            <a:off x="2809875" y="2709863"/>
            <a:ext cx="6572250" cy="8620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server-sent events, it's possible for a server to send new data to a web page at any time, by pushing messages to the web page.</a:t>
            </a:r>
            <a:endParaRPr lang="en-IN" dirty="0"/>
          </a:p>
        </p:txBody>
      </p:sp>
      <p:sp>
        <p:nvSpPr>
          <p:cNvPr id="5" name="Rectangle 4">
            <a:extLst>
              <a:ext uri="{FF2B5EF4-FFF2-40B4-BE49-F238E27FC236}">
                <a16:creationId xmlns:a16="http://schemas.microsoft.com/office/drawing/2014/main" id="{A435C5BB-AF50-FDB6-7859-86AEDD22E715}"/>
              </a:ext>
            </a:extLst>
          </p:cNvPr>
          <p:cNvSpPr/>
          <p:nvPr/>
        </p:nvSpPr>
        <p:spPr>
          <a:xfrm>
            <a:off x="2809875" y="3729038"/>
            <a:ext cx="6572250" cy="8620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 messages can be treated as Events + data inside the web page.</a:t>
            </a:r>
            <a:endParaRPr lang="en-IN" dirty="0"/>
          </a:p>
        </p:txBody>
      </p:sp>
      <p:sp>
        <p:nvSpPr>
          <p:cNvPr id="7" name="Oval 6">
            <a:extLst>
              <a:ext uri="{FF2B5EF4-FFF2-40B4-BE49-F238E27FC236}">
                <a16:creationId xmlns:a16="http://schemas.microsoft.com/office/drawing/2014/main" id="{8754D185-8A1A-C03B-1DB4-9423585A146B}"/>
              </a:ext>
            </a:extLst>
          </p:cNvPr>
          <p:cNvSpPr/>
          <p:nvPr/>
        </p:nvSpPr>
        <p:spPr>
          <a:xfrm>
            <a:off x="2809874" y="4972049"/>
            <a:ext cx="1457325" cy="1419225"/>
          </a:xfrm>
          <a:prstGeom prst="ellipse">
            <a:avLst/>
          </a:prstGeom>
          <a:solidFill>
            <a:srgbClr val="C77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8" name="Oval 7">
            <a:extLst>
              <a:ext uri="{FF2B5EF4-FFF2-40B4-BE49-F238E27FC236}">
                <a16:creationId xmlns:a16="http://schemas.microsoft.com/office/drawing/2014/main" id="{4BA9022E-315C-9E0B-AA25-70E33EE580CE}"/>
              </a:ext>
            </a:extLst>
          </p:cNvPr>
          <p:cNvSpPr/>
          <p:nvPr/>
        </p:nvSpPr>
        <p:spPr>
          <a:xfrm>
            <a:off x="7924800" y="4972049"/>
            <a:ext cx="1457325" cy="1419225"/>
          </a:xfrm>
          <a:prstGeom prst="ellipse">
            <a:avLst/>
          </a:prstGeom>
          <a:solidFill>
            <a:srgbClr val="C77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4" name="Straight Arrow Connector 13">
            <a:extLst>
              <a:ext uri="{FF2B5EF4-FFF2-40B4-BE49-F238E27FC236}">
                <a16:creationId xmlns:a16="http://schemas.microsoft.com/office/drawing/2014/main" id="{316D8EFF-0EB8-E1A8-8469-C62E2B3E0A49}"/>
              </a:ext>
            </a:extLst>
          </p:cNvPr>
          <p:cNvCxnSpPr>
            <a:cxnSpLocks/>
          </p:cNvCxnSpPr>
          <p:nvPr/>
        </p:nvCxnSpPr>
        <p:spPr>
          <a:xfrm flipH="1">
            <a:off x="4191000" y="5391150"/>
            <a:ext cx="3781425" cy="0"/>
          </a:xfrm>
          <a:prstGeom prst="straightConnector1">
            <a:avLst/>
          </a:prstGeom>
          <a:ln w="38100">
            <a:solidFill>
              <a:srgbClr val="C1E088"/>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2F668E-8C73-374F-1E64-0B7F73B2E1AE}"/>
              </a:ext>
            </a:extLst>
          </p:cNvPr>
          <p:cNvCxnSpPr>
            <a:cxnSpLocks/>
            <a:stCxn id="8" idx="2"/>
          </p:cNvCxnSpPr>
          <p:nvPr/>
        </p:nvCxnSpPr>
        <p:spPr>
          <a:xfrm flipH="1">
            <a:off x="4267199" y="5681662"/>
            <a:ext cx="3657601" cy="4763"/>
          </a:xfrm>
          <a:prstGeom prst="straightConnector1">
            <a:avLst/>
          </a:prstGeom>
          <a:ln w="38100">
            <a:solidFill>
              <a:srgbClr val="C1E08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495114-5E89-D93D-F653-159BABBB0007}"/>
              </a:ext>
            </a:extLst>
          </p:cNvPr>
          <p:cNvCxnSpPr>
            <a:cxnSpLocks/>
          </p:cNvCxnSpPr>
          <p:nvPr/>
        </p:nvCxnSpPr>
        <p:spPr>
          <a:xfrm flipH="1">
            <a:off x="4205286" y="5995987"/>
            <a:ext cx="3767139" cy="0"/>
          </a:xfrm>
          <a:prstGeom prst="straightConnector1">
            <a:avLst/>
          </a:prstGeom>
          <a:ln w="38100">
            <a:solidFill>
              <a:srgbClr val="C1E088"/>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8B1881-1B48-B3BC-C573-6672AF967640}"/>
              </a:ext>
            </a:extLst>
          </p:cNvPr>
          <p:cNvSpPr txBox="1"/>
          <p:nvPr/>
        </p:nvSpPr>
        <p:spPr>
          <a:xfrm>
            <a:off x="5257800" y="6123543"/>
            <a:ext cx="2118722" cy="369332"/>
          </a:xfrm>
          <a:prstGeom prst="rect">
            <a:avLst/>
          </a:prstGeom>
          <a:noFill/>
        </p:spPr>
        <p:txBody>
          <a:bodyPr wrap="none" rtlCol="0">
            <a:spAutoFit/>
          </a:bodyPr>
          <a:lstStyle/>
          <a:p>
            <a:r>
              <a:rPr lang="en-IN" b="0" i="0" dirty="0">
                <a:solidFill>
                  <a:schemeClr val="tx1">
                    <a:lumMod val="65000"/>
                    <a:lumOff val="35000"/>
                  </a:schemeClr>
                </a:solidFill>
                <a:effectLst/>
                <a:latin typeface="Inter"/>
              </a:rPr>
              <a:t>One-way connection</a:t>
            </a:r>
            <a:endParaRPr lang="en-IN" dirty="0">
              <a:solidFill>
                <a:schemeClr val="tx1">
                  <a:lumMod val="65000"/>
                  <a:lumOff val="35000"/>
                </a:schemeClr>
              </a:solidFill>
            </a:endParaRPr>
          </a:p>
        </p:txBody>
      </p:sp>
    </p:spTree>
    <p:extLst>
      <p:ext uri="{BB962C8B-B14F-4D97-AF65-F5344CB8AC3E}">
        <p14:creationId xmlns:p14="http://schemas.microsoft.com/office/powerpoint/2010/main" val="6967873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841-43E9-2130-E7BE-6368014F300E}"/>
              </a:ext>
            </a:extLst>
          </p:cNvPr>
          <p:cNvSpPr>
            <a:spLocks noGrp="1"/>
          </p:cNvSpPr>
          <p:nvPr>
            <p:ph type="title"/>
          </p:nvPr>
        </p:nvSpPr>
        <p:spPr/>
        <p:txBody>
          <a:bodyPr/>
          <a:lstStyle/>
          <a:p>
            <a:pPr algn="ctr"/>
            <a:r>
              <a:rPr lang="en-IN" dirty="0">
                <a:solidFill>
                  <a:schemeClr val="tx1">
                    <a:lumMod val="75000"/>
                    <a:lumOff val="25000"/>
                  </a:schemeClr>
                </a:solidFill>
              </a:rPr>
              <a:t>REFERENCES</a:t>
            </a:r>
          </a:p>
        </p:txBody>
      </p:sp>
      <p:sp>
        <p:nvSpPr>
          <p:cNvPr id="3" name="Text Placeholder 2">
            <a:extLst>
              <a:ext uri="{FF2B5EF4-FFF2-40B4-BE49-F238E27FC236}">
                <a16:creationId xmlns:a16="http://schemas.microsoft.com/office/drawing/2014/main" id="{0F9E1C94-6710-93D9-05D5-45C251950FD9}"/>
              </a:ext>
            </a:extLst>
          </p:cNvPr>
          <p:cNvSpPr>
            <a:spLocks noGrp="1"/>
          </p:cNvSpPr>
          <p:nvPr>
            <p:ph type="body" idx="1"/>
          </p:nvPr>
        </p:nvSpPr>
        <p:spPr/>
        <p:txBody>
          <a:bodyPr/>
          <a:lstStyle/>
          <a:p>
            <a:pPr algn="ctr"/>
            <a:r>
              <a:rPr lang="en-IN" dirty="0">
                <a:solidFill>
                  <a:schemeClr val="tx1">
                    <a:lumMod val="75000"/>
                    <a:lumOff val="25000"/>
                  </a:schemeClr>
                </a:solidFill>
              </a:rPr>
              <a:t>READING MATERIAL</a:t>
            </a:r>
          </a:p>
        </p:txBody>
      </p:sp>
      <p:sp>
        <p:nvSpPr>
          <p:cNvPr id="4" name="Content Placeholder 3">
            <a:extLst>
              <a:ext uri="{FF2B5EF4-FFF2-40B4-BE49-F238E27FC236}">
                <a16:creationId xmlns:a16="http://schemas.microsoft.com/office/drawing/2014/main" id="{F06BED87-95FF-8639-158A-448FFE192081}"/>
              </a:ext>
            </a:extLst>
          </p:cNvPr>
          <p:cNvSpPr>
            <a:spLocks noGrp="1"/>
          </p:cNvSpPr>
          <p:nvPr>
            <p:ph sz="half" idx="2"/>
          </p:nvPr>
        </p:nvSpPr>
        <p:spPr/>
        <p:txBody>
          <a:bodyPr/>
          <a:lstStyle/>
          <a:p>
            <a:r>
              <a:rPr lang="en-IN" dirty="0">
                <a:solidFill>
                  <a:schemeClr val="tx1">
                    <a:lumMod val="65000"/>
                    <a:lumOff val="35000"/>
                  </a:schemeClr>
                </a:solidFill>
              </a:rPr>
              <a:t>https://developer.mozilla.org/en-US/docs/Web/HTML</a:t>
            </a:r>
          </a:p>
          <a:p>
            <a:r>
              <a:rPr lang="en-IN" dirty="0">
                <a:solidFill>
                  <a:schemeClr val="tx1">
                    <a:lumMod val="65000"/>
                    <a:lumOff val="35000"/>
                  </a:schemeClr>
                </a:solidFill>
              </a:rPr>
              <a:t>https://html.com</a:t>
            </a:r>
          </a:p>
          <a:p>
            <a:r>
              <a:rPr lang="en-IN" dirty="0">
                <a:solidFill>
                  <a:schemeClr val="tx1">
                    <a:lumMod val="65000"/>
                    <a:lumOff val="35000"/>
                  </a:schemeClr>
                </a:solidFill>
              </a:rPr>
              <a:t>https://developer.mozilla.org/en-US/docs/Learn/CSS/First_steps</a:t>
            </a:r>
          </a:p>
        </p:txBody>
      </p:sp>
      <p:sp>
        <p:nvSpPr>
          <p:cNvPr id="5" name="Text Placeholder 4">
            <a:extLst>
              <a:ext uri="{FF2B5EF4-FFF2-40B4-BE49-F238E27FC236}">
                <a16:creationId xmlns:a16="http://schemas.microsoft.com/office/drawing/2014/main" id="{BC8B6C78-56D6-8AD2-0751-68DD522590A1}"/>
              </a:ext>
            </a:extLst>
          </p:cNvPr>
          <p:cNvSpPr>
            <a:spLocks noGrp="1"/>
          </p:cNvSpPr>
          <p:nvPr>
            <p:ph type="body" sz="quarter" idx="3"/>
          </p:nvPr>
        </p:nvSpPr>
        <p:spPr/>
        <p:txBody>
          <a:bodyPr/>
          <a:lstStyle/>
          <a:p>
            <a:pPr algn="ctr"/>
            <a:r>
              <a:rPr lang="en-IN" dirty="0">
                <a:solidFill>
                  <a:schemeClr val="tx1">
                    <a:lumMod val="75000"/>
                    <a:lumOff val="25000"/>
                  </a:schemeClr>
                </a:solidFill>
              </a:rPr>
              <a:t>VIDEO LINKS</a:t>
            </a:r>
          </a:p>
        </p:txBody>
      </p:sp>
      <p:sp>
        <p:nvSpPr>
          <p:cNvPr id="6" name="Content Placeholder 5">
            <a:extLst>
              <a:ext uri="{FF2B5EF4-FFF2-40B4-BE49-F238E27FC236}">
                <a16:creationId xmlns:a16="http://schemas.microsoft.com/office/drawing/2014/main" id="{E8482F9A-BF16-C0F9-4205-FAB6B1020F20}"/>
              </a:ext>
            </a:extLst>
          </p:cNvPr>
          <p:cNvSpPr>
            <a:spLocks noGrp="1"/>
          </p:cNvSpPr>
          <p:nvPr>
            <p:ph sz="quarter" idx="4"/>
          </p:nvPr>
        </p:nvSpPr>
        <p:spPr/>
        <p:txBody>
          <a:bodyPr/>
          <a:lstStyle/>
          <a:p>
            <a:r>
              <a:rPr lang="en-IN" dirty="0">
                <a:solidFill>
                  <a:schemeClr val="tx1">
                    <a:lumMod val="65000"/>
                    <a:lumOff val="35000"/>
                  </a:schemeClr>
                </a:solidFill>
              </a:rPr>
              <a:t>https://www.youtube.com/playlist?list=PLWPirh4EWFpH2Pj1lQ4wMfPgdEjiDrTGA</a:t>
            </a:r>
          </a:p>
          <a:p>
            <a:r>
              <a:rPr lang="en-IN" dirty="0">
                <a:solidFill>
                  <a:schemeClr val="tx1">
                    <a:lumMod val="65000"/>
                    <a:lumOff val="35000"/>
                  </a:schemeClr>
                </a:solidFill>
              </a:rPr>
              <a:t>https://www.youtube.com/playlist?list=PLu0W_9lII9agiCUZYRsvtGTXdxkzPyItg</a:t>
            </a:r>
          </a:p>
          <a:p>
            <a:r>
              <a:rPr lang="en-IN" dirty="0">
                <a:solidFill>
                  <a:schemeClr val="tx1">
                    <a:lumMod val="65000"/>
                    <a:lumOff val="35000"/>
                  </a:schemeClr>
                </a:solidFill>
              </a:rPr>
              <a:t>https://www.youtube.com/watch?v=1Rs2ND1ryYc&amp;t=2s</a:t>
            </a:r>
          </a:p>
        </p:txBody>
      </p:sp>
    </p:spTree>
    <p:extLst>
      <p:ext uri="{BB962C8B-B14F-4D97-AF65-F5344CB8AC3E}">
        <p14:creationId xmlns:p14="http://schemas.microsoft.com/office/powerpoint/2010/main" val="27801511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2740-D75B-ABCD-4C24-0A27801E3D7B}"/>
              </a:ext>
            </a:extLst>
          </p:cNvPr>
          <p:cNvSpPr>
            <a:spLocks noGrp="1"/>
          </p:cNvSpPr>
          <p:nvPr>
            <p:ph type="title"/>
          </p:nvPr>
        </p:nvSpPr>
        <p:spPr/>
        <p:txBody>
          <a:bodyPr/>
          <a:lstStyle/>
          <a:p>
            <a:pPr algn="ctr"/>
            <a:r>
              <a:rPr lang="en-IN" dirty="0">
                <a:solidFill>
                  <a:schemeClr val="tx1">
                    <a:lumMod val="75000"/>
                    <a:lumOff val="25000"/>
                  </a:schemeClr>
                </a:solidFill>
              </a:rPr>
              <a:t>FRONTEND VS BACKEND DEVELOPMENT</a:t>
            </a:r>
          </a:p>
        </p:txBody>
      </p:sp>
      <p:pic>
        <p:nvPicPr>
          <p:cNvPr id="4" name="Picture 3">
            <a:extLst>
              <a:ext uri="{FF2B5EF4-FFF2-40B4-BE49-F238E27FC236}">
                <a16:creationId xmlns:a16="http://schemas.microsoft.com/office/drawing/2014/main" id="{84417CE8-8BCA-83FD-6F5C-F48BE01BA9B5}"/>
              </a:ext>
            </a:extLst>
          </p:cNvPr>
          <p:cNvPicPr>
            <a:picLocks noChangeAspect="1"/>
          </p:cNvPicPr>
          <p:nvPr/>
        </p:nvPicPr>
        <p:blipFill>
          <a:blip r:embed="rId2"/>
          <a:stretch>
            <a:fillRect/>
          </a:stretch>
        </p:blipFill>
        <p:spPr>
          <a:xfrm>
            <a:off x="2162175" y="2414587"/>
            <a:ext cx="3933825" cy="2238375"/>
          </a:xfrm>
          <a:prstGeom prst="rect">
            <a:avLst/>
          </a:prstGeom>
        </p:spPr>
      </p:pic>
      <p:sp>
        <p:nvSpPr>
          <p:cNvPr id="5" name="Rectangle 4">
            <a:extLst>
              <a:ext uri="{FF2B5EF4-FFF2-40B4-BE49-F238E27FC236}">
                <a16:creationId xmlns:a16="http://schemas.microsoft.com/office/drawing/2014/main" id="{C6E56B99-71CC-58C3-F602-B9EAFAB6B504}"/>
              </a:ext>
            </a:extLst>
          </p:cNvPr>
          <p:cNvSpPr/>
          <p:nvPr/>
        </p:nvSpPr>
        <p:spPr>
          <a:xfrm>
            <a:off x="8053388" y="2228850"/>
            <a:ext cx="1714500" cy="533400"/>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p:txBody>
      </p:sp>
      <p:sp>
        <p:nvSpPr>
          <p:cNvPr id="6" name="Rectangle 5">
            <a:extLst>
              <a:ext uri="{FF2B5EF4-FFF2-40B4-BE49-F238E27FC236}">
                <a16:creationId xmlns:a16="http://schemas.microsoft.com/office/drawing/2014/main" id="{DA47BBD0-E62E-4199-AC9B-A61863B1AFCF}"/>
              </a:ext>
            </a:extLst>
          </p:cNvPr>
          <p:cNvSpPr/>
          <p:nvPr/>
        </p:nvSpPr>
        <p:spPr>
          <a:xfrm>
            <a:off x="8053388" y="2914650"/>
            <a:ext cx="1714500" cy="533400"/>
          </a:xfrm>
          <a:prstGeom prst="rect">
            <a:avLst/>
          </a:prstGeom>
          <a:solidFill>
            <a:srgbClr val="EC98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styles.css</a:t>
            </a:r>
          </a:p>
        </p:txBody>
      </p:sp>
      <p:sp>
        <p:nvSpPr>
          <p:cNvPr id="7" name="Rectangle 6">
            <a:extLst>
              <a:ext uri="{FF2B5EF4-FFF2-40B4-BE49-F238E27FC236}">
                <a16:creationId xmlns:a16="http://schemas.microsoft.com/office/drawing/2014/main" id="{B8A6490C-B467-BF2B-BF71-8155C9F46F01}"/>
              </a:ext>
            </a:extLst>
          </p:cNvPr>
          <p:cNvSpPr/>
          <p:nvPr/>
        </p:nvSpPr>
        <p:spPr>
          <a:xfrm>
            <a:off x="8053388" y="3600450"/>
            <a:ext cx="1714500" cy="533400"/>
          </a:xfrm>
          <a:prstGeom prst="rect">
            <a:avLst/>
          </a:prstGeom>
          <a:solidFill>
            <a:srgbClr val="C77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script.js</a:t>
            </a:r>
          </a:p>
        </p:txBody>
      </p:sp>
      <p:sp>
        <p:nvSpPr>
          <p:cNvPr id="8" name="Rectangle 7">
            <a:extLst>
              <a:ext uri="{FF2B5EF4-FFF2-40B4-BE49-F238E27FC236}">
                <a16:creationId xmlns:a16="http://schemas.microsoft.com/office/drawing/2014/main" id="{6D99B77A-0F06-361C-F3B7-7EAABA6F9A03}"/>
              </a:ext>
            </a:extLst>
          </p:cNvPr>
          <p:cNvSpPr/>
          <p:nvPr/>
        </p:nvSpPr>
        <p:spPr>
          <a:xfrm>
            <a:off x="8039103" y="4286250"/>
            <a:ext cx="1714500" cy="533400"/>
          </a:xfrm>
          <a:prstGeom prst="rect">
            <a:avLst/>
          </a:prstGeom>
          <a:solidFill>
            <a:srgbClr val="648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Images / links</a:t>
            </a:r>
          </a:p>
        </p:txBody>
      </p:sp>
      <p:sp>
        <p:nvSpPr>
          <p:cNvPr id="9" name="Left Brace 8">
            <a:extLst>
              <a:ext uri="{FF2B5EF4-FFF2-40B4-BE49-F238E27FC236}">
                <a16:creationId xmlns:a16="http://schemas.microsoft.com/office/drawing/2014/main" id="{345F5749-40F1-ED2B-596F-395B3D0788DA}"/>
              </a:ext>
            </a:extLst>
          </p:cNvPr>
          <p:cNvSpPr/>
          <p:nvPr/>
        </p:nvSpPr>
        <p:spPr>
          <a:xfrm>
            <a:off x="6967538" y="2116930"/>
            <a:ext cx="762000" cy="2833687"/>
          </a:xfrm>
          <a:prstGeom prst="leftBrace">
            <a:avLst>
              <a:gd name="adj1" fmla="val 26025"/>
              <a:gd name="adj2" fmla="val 48991"/>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311436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0583426-46FB-FAC3-8F6B-3CD17741B62C}"/>
              </a:ext>
            </a:extLst>
          </p:cNvPr>
          <p:cNvSpPr/>
          <p:nvPr/>
        </p:nvSpPr>
        <p:spPr>
          <a:xfrm>
            <a:off x="2352675" y="3429000"/>
            <a:ext cx="2380848" cy="1286291"/>
          </a:xfrm>
          <a:prstGeom prst="rect">
            <a:avLst/>
          </a:prstGeom>
          <a:ln w="28575">
            <a:solidFill>
              <a:srgbClr val="EC98CC"/>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20912740-D75B-ABCD-4C24-0A27801E3D7B}"/>
              </a:ext>
            </a:extLst>
          </p:cNvPr>
          <p:cNvSpPr>
            <a:spLocks noGrp="1"/>
          </p:cNvSpPr>
          <p:nvPr>
            <p:ph type="title"/>
          </p:nvPr>
        </p:nvSpPr>
        <p:spPr/>
        <p:txBody>
          <a:bodyPr/>
          <a:lstStyle/>
          <a:p>
            <a:pPr algn="ctr"/>
            <a:r>
              <a:rPr lang="en-IN" dirty="0">
                <a:solidFill>
                  <a:schemeClr val="tx1">
                    <a:lumMod val="75000"/>
                    <a:lumOff val="25000"/>
                  </a:schemeClr>
                </a:solidFill>
              </a:rPr>
              <a:t>FRONTEND VS BACKEND DEVELOPMENT</a:t>
            </a:r>
          </a:p>
        </p:txBody>
      </p:sp>
      <p:sp>
        <p:nvSpPr>
          <p:cNvPr id="14" name="Oval 13">
            <a:extLst>
              <a:ext uri="{FF2B5EF4-FFF2-40B4-BE49-F238E27FC236}">
                <a16:creationId xmlns:a16="http://schemas.microsoft.com/office/drawing/2014/main" id="{EBB7BC9B-3430-B18E-64C7-E1FEE1C69EDE}"/>
              </a:ext>
            </a:extLst>
          </p:cNvPr>
          <p:cNvSpPr/>
          <p:nvPr/>
        </p:nvSpPr>
        <p:spPr>
          <a:xfrm>
            <a:off x="2672021" y="1938466"/>
            <a:ext cx="1495425" cy="1419226"/>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15" name="Oval 14">
            <a:extLst>
              <a:ext uri="{FF2B5EF4-FFF2-40B4-BE49-F238E27FC236}">
                <a16:creationId xmlns:a16="http://schemas.microsoft.com/office/drawing/2014/main" id="{55B2B781-44A1-A32F-271C-DBE29FFEEDC9}"/>
              </a:ext>
            </a:extLst>
          </p:cNvPr>
          <p:cNvSpPr/>
          <p:nvPr/>
        </p:nvSpPr>
        <p:spPr>
          <a:xfrm>
            <a:off x="7858384" y="1938466"/>
            <a:ext cx="1495425" cy="1419226"/>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a:t>
            </a:r>
          </a:p>
          <a:p>
            <a:pPr algn="ctr"/>
            <a:r>
              <a:rPr lang="en-IN" dirty="0"/>
              <a:t>Server</a:t>
            </a:r>
          </a:p>
        </p:txBody>
      </p:sp>
      <p:cxnSp>
        <p:nvCxnSpPr>
          <p:cNvPr id="17" name="Straight Arrow Connector 16">
            <a:extLst>
              <a:ext uri="{FF2B5EF4-FFF2-40B4-BE49-F238E27FC236}">
                <a16:creationId xmlns:a16="http://schemas.microsoft.com/office/drawing/2014/main" id="{15A8898D-3E6B-006B-8071-0EDD2F463643}"/>
              </a:ext>
            </a:extLst>
          </p:cNvPr>
          <p:cNvCxnSpPr>
            <a:cxnSpLocks/>
          </p:cNvCxnSpPr>
          <p:nvPr/>
        </p:nvCxnSpPr>
        <p:spPr>
          <a:xfrm>
            <a:off x="4081721" y="2260607"/>
            <a:ext cx="3909938" cy="0"/>
          </a:xfrm>
          <a:prstGeom prst="straightConnector1">
            <a:avLst/>
          </a:prstGeom>
          <a:ln w="38100">
            <a:solidFill>
              <a:srgbClr val="EC98CC"/>
            </a:solidFill>
            <a:prstDash val="dash"/>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D7DCD001-70D5-AB96-A949-CC065AFE2385}"/>
              </a:ext>
            </a:extLst>
          </p:cNvPr>
          <p:cNvCxnSpPr>
            <a:cxnSpLocks/>
          </p:cNvCxnSpPr>
          <p:nvPr/>
        </p:nvCxnSpPr>
        <p:spPr>
          <a:xfrm flipH="1">
            <a:off x="4081721" y="3035551"/>
            <a:ext cx="3909938" cy="0"/>
          </a:xfrm>
          <a:prstGeom prst="straightConnector1">
            <a:avLst/>
          </a:prstGeom>
          <a:ln w="38100">
            <a:solidFill>
              <a:srgbClr val="EC98CC"/>
            </a:solidFill>
            <a:prstDash val="dash"/>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A8C7A3FE-A8F4-2BDB-34D3-B098FAF6564C}"/>
              </a:ext>
            </a:extLst>
          </p:cNvPr>
          <p:cNvSpPr txBox="1"/>
          <p:nvPr/>
        </p:nvSpPr>
        <p:spPr>
          <a:xfrm>
            <a:off x="4462721" y="1779841"/>
            <a:ext cx="944297" cy="369332"/>
          </a:xfrm>
          <a:prstGeom prst="rect">
            <a:avLst/>
          </a:prstGeom>
          <a:noFill/>
        </p:spPr>
        <p:txBody>
          <a:bodyPr wrap="none" rtlCol="0">
            <a:spAutoFit/>
          </a:bodyPr>
          <a:lstStyle/>
          <a:p>
            <a:r>
              <a:rPr lang="en-IN" dirty="0">
                <a:solidFill>
                  <a:srgbClr val="648ACE"/>
                </a:solidFill>
              </a:rPr>
              <a:t>Request</a:t>
            </a:r>
          </a:p>
        </p:txBody>
      </p:sp>
      <p:sp>
        <p:nvSpPr>
          <p:cNvPr id="25" name="TextBox 24">
            <a:extLst>
              <a:ext uri="{FF2B5EF4-FFF2-40B4-BE49-F238E27FC236}">
                <a16:creationId xmlns:a16="http://schemas.microsoft.com/office/drawing/2014/main" id="{A647CAD6-752B-BBB2-B8D5-68AB0EBB7C30}"/>
              </a:ext>
            </a:extLst>
          </p:cNvPr>
          <p:cNvSpPr txBox="1"/>
          <p:nvPr/>
        </p:nvSpPr>
        <p:spPr>
          <a:xfrm>
            <a:off x="6776869" y="3083354"/>
            <a:ext cx="1081515" cy="369332"/>
          </a:xfrm>
          <a:prstGeom prst="rect">
            <a:avLst/>
          </a:prstGeom>
          <a:noFill/>
        </p:spPr>
        <p:txBody>
          <a:bodyPr wrap="none" rtlCol="0">
            <a:spAutoFit/>
          </a:bodyPr>
          <a:lstStyle/>
          <a:p>
            <a:r>
              <a:rPr lang="en-IN" dirty="0">
                <a:solidFill>
                  <a:srgbClr val="648ACE"/>
                </a:solidFill>
              </a:rPr>
              <a:t>Response</a:t>
            </a:r>
          </a:p>
        </p:txBody>
      </p:sp>
      <p:pic>
        <p:nvPicPr>
          <p:cNvPr id="1026" name="Picture 2" descr="HTML - Wikipedia">
            <a:extLst>
              <a:ext uri="{FF2B5EF4-FFF2-40B4-BE49-F238E27FC236}">
                <a16:creationId xmlns:a16="http://schemas.microsoft.com/office/drawing/2014/main" id="{3C4A6B9E-2765-FB7B-395D-1D400EAD1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3774282"/>
            <a:ext cx="728662" cy="728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50A94A-174A-28FE-574A-8902079B2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786" y="3774282"/>
            <a:ext cx="516473" cy="728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Js Logo Source - Free vector graphic on Pixabay">
            <a:extLst>
              <a:ext uri="{FF2B5EF4-FFF2-40B4-BE49-F238E27FC236}">
                <a16:creationId xmlns:a16="http://schemas.microsoft.com/office/drawing/2014/main" id="{870C6327-F4DE-5F2E-477C-0AD33BD19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796" y="3867150"/>
            <a:ext cx="542925" cy="542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D431C80-16A6-D006-EDB0-EF99AE12C6B6}"/>
              </a:ext>
            </a:extLst>
          </p:cNvPr>
          <p:cNvSpPr/>
          <p:nvPr/>
        </p:nvSpPr>
        <p:spPr>
          <a:xfrm>
            <a:off x="2524125" y="5404422"/>
            <a:ext cx="2157154" cy="914400"/>
          </a:xfrm>
          <a:prstGeom prst="rect">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FRONT-END </a:t>
            </a:r>
          </a:p>
          <a:p>
            <a:pPr algn="ctr"/>
            <a:r>
              <a:rPr lang="en-IN" dirty="0"/>
              <a:t>DEVELOPMENT</a:t>
            </a:r>
          </a:p>
        </p:txBody>
      </p:sp>
      <p:cxnSp>
        <p:nvCxnSpPr>
          <p:cNvPr id="11" name="Straight Arrow Connector 10">
            <a:extLst>
              <a:ext uri="{FF2B5EF4-FFF2-40B4-BE49-F238E27FC236}">
                <a16:creationId xmlns:a16="http://schemas.microsoft.com/office/drawing/2014/main" id="{BF31C6D6-03DB-5E5B-D9E5-7C0AB81E4136}"/>
              </a:ext>
            </a:extLst>
          </p:cNvPr>
          <p:cNvCxnSpPr>
            <a:cxnSpLocks/>
            <a:stCxn id="3" idx="0"/>
          </p:cNvCxnSpPr>
          <p:nvPr/>
        </p:nvCxnSpPr>
        <p:spPr>
          <a:xfrm flipV="1">
            <a:off x="3602702" y="4810125"/>
            <a:ext cx="0" cy="594297"/>
          </a:xfrm>
          <a:prstGeom prst="straightConnector1">
            <a:avLst/>
          </a:prstGeom>
          <a:ln w="38100">
            <a:solidFill>
              <a:srgbClr val="EC98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395F894-2242-F023-1BE7-AA148A143939}"/>
              </a:ext>
            </a:extLst>
          </p:cNvPr>
          <p:cNvSpPr/>
          <p:nvPr/>
        </p:nvSpPr>
        <p:spPr>
          <a:xfrm>
            <a:off x="5964654" y="5404421"/>
            <a:ext cx="2924173" cy="1038457"/>
          </a:xfrm>
          <a:prstGeom prst="ellipse">
            <a:avLst/>
          </a:prstGeom>
          <a:ln w="38100">
            <a:solidFill>
              <a:srgbClr val="EC98CC"/>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648ACE"/>
                </a:solidFill>
              </a:rPr>
              <a:t>The 3 Languages that BROWSER understands</a:t>
            </a:r>
          </a:p>
        </p:txBody>
      </p:sp>
      <p:cxnSp>
        <p:nvCxnSpPr>
          <p:cNvPr id="21" name="Straight Arrow Connector 20">
            <a:extLst>
              <a:ext uri="{FF2B5EF4-FFF2-40B4-BE49-F238E27FC236}">
                <a16:creationId xmlns:a16="http://schemas.microsoft.com/office/drawing/2014/main" id="{6EC8A005-0BC3-584C-5F01-371863FB0CE2}"/>
              </a:ext>
            </a:extLst>
          </p:cNvPr>
          <p:cNvCxnSpPr>
            <a:cxnSpLocks/>
            <a:stCxn id="18" idx="1"/>
          </p:cNvCxnSpPr>
          <p:nvPr/>
        </p:nvCxnSpPr>
        <p:spPr>
          <a:xfrm flipH="1" flipV="1">
            <a:off x="4762539" y="4773864"/>
            <a:ext cx="1630350" cy="782636"/>
          </a:xfrm>
          <a:prstGeom prst="straightConnector1">
            <a:avLst/>
          </a:prstGeom>
          <a:ln w="38100">
            <a:solidFill>
              <a:srgbClr val="EC98CC"/>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1251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5" grpId="0" animBg="1"/>
      <p:bldP spid="24" grpId="0"/>
      <p:bldP spid="25" grpId="0"/>
      <p:bldP spid="3"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2740-D75B-ABCD-4C24-0A27801E3D7B}"/>
              </a:ext>
            </a:extLst>
          </p:cNvPr>
          <p:cNvSpPr>
            <a:spLocks noGrp="1"/>
          </p:cNvSpPr>
          <p:nvPr>
            <p:ph type="title"/>
          </p:nvPr>
        </p:nvSpPr>
        <p:spPr/>
        <p:txBody>
          <a:bodyPr/>
          <a:lstStyle/>
          <a:p>
            <a:pPr algn="ctr"/>
            <a:r>
              <a:rPr lang="en-IN" dirty="0">
                <a:solidFill>
                  <a:schemeClr val="tx1">
                    <a:lumMod val="75000"/>
                    <a:lumOff val="25000"/>
                  </a:schemeClr>
                </a:solidFill>
              </a:rPr>
              <a:t>FRONTEND VS BACKEND DEVELOPMENT</a:t>
            </a:r>
          </a:p>
        </p:txBody>
      </p:sp>
      <p:sp>
        <p:nvSpPr>
          <p:cNvPr id="14" name="Oval 13">
            <a:extLst>
              <a:ext uri="{FF2B5EF4-FFF2-40B4-BE49-F238E27FC236}">
                <a16:creationId xmlns:a16="http://schemas.microsoft.com/office/drawing/2014/main" id="{EBB7BC9B-3430-B18E-64C7-E1FEE1C69EDE}"/>
              </a:ext>
            </a:extLst>
          </p:cNvPr>
          <p:cNvSpPr/>
          <p:nvPr/>
        </p:nvSpPr>
        <p:spPr>
          <a:xfrm>
            <a:off x="1340643" y="2079768"/>
            <a:ext cx="1495425" cy="1419226"/>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15" name="Oval 14">
            <a:extLst>
              <a:ext uri="{FF2B5EF4-FFF2-40B4-BE49-F238E27FC236}">
                <a16:creationId xmlns:a16="http://schemas.microsoft.com/office/drawing/2014/main" id="{55B2B781-44A1-A32F-271C-DBE29FFEEDC9}"/>
              </a:ext>
            </a:extLst>
          </p:cNvPr>
          <p:cNvSpPr/>
          <p:nvPr/>
        </p:nvSpPr>
        <p:spPr>
          <a:xfrm>
            <a:off x="6527006" y="2079768"/>
            <a:ext cx="1495425" cy="1419226"/>
          </a:xfrm>
          <a:prstGeom prst="ellipse">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a:t>
            </a:r>
          </a:p>
          <a:p>
            <a:pPr algn="ctr"/>
            <a:r>
              <a:rPr lang="en-IN" dirty="0"/>
              <a:t>Server</a:t>
            </a:r>
          </a:p>
        </p:txBody>
      </p:sp>
      <p:cxnSp>
        <p:nvCxnSpPr>
          <p:cNvPr id="17" name="Straight Arrow Connector 16">
            <a:extLst>
              <a:ext uri="{FF2B5EF4-FFF2-40B4-BE49-F238E27FC236}">
                <a16:creationId xmlns:a16="http://schemas.microsoft.com/office/drawing/2014/main" id="{15A8898D-3E6B-006B-8071-0EDD2F463643}"/>
              </a:ext>
            </a:extLst>
          </p:cNvPr>
          <p:cNvCxnSpPr>
            <a:cxnSpLocks/>
          </p:cNvCxnSpPr>
          <p:nvPr/>
        </p:nvCxnSpPr>
        <p:spPr>
          <a:xfrm>
            <a:off x="2750343" y="2401909"/>
            <a:ext cx="3909938" cy="0"/>
          </a:xfrm>
          <a:prstGeom prst="straightConnector1">
            <a:avLst/>
          </a:prstGeom>
          <a:ln w="38100">
            <a:solidFill>
              <a:srgbClr val="F193A7"/>
            </a:solidFill>
            <a:prstDash val="dash"/>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D7DCD001-70D5-AB96-A949-CC065AFE2385}"/>
              </a:ext>
            </a:extLst>
          </p:cNvPr>
          <p:cNvCxnSpPr>
            <a:cxnSpLocks/>
          </p:cNvCxnSpPr>
          <p:nvPr/>
        </p:nvCxnSpPr>
        <p:spPr>
          <a:xfrm flipH="1">
            <a:off x="2750343" y="3176853"/>
            <a:ext cx="3909938" cy="0"/>
          </a:xfrm>
          <a:prstGeom prst="straightConnector1">
            <a:avLst/>
          </a:prstGeom>
          <a:ln w="38100">
            <a:solidFill>
              <a:srgbClr val="F193A7"/>
            </a:solidFill>
            <a:prstDash val="dash"/>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A8C7A3FE-A8F4-2BDB-34D3-B098FAF6564C}"/>
              </a:ext>
            </a:extLst>
          </p:cNvPr>
          <p:cNvSpPr txBox="1"/>
          <p:nvPr/>
        </p:nvSpPr>
        <p:spPr>
          <a:xfrm>
            <a:off x="3081734" y="2047082"/>
            <a:ext cx="944297" cy="369332"/>
          </a:xfrm>
          <a:prstGeom prst="rect">
            <a:avLst/>
          </a:prstGeom>
          <a:noFill/>
        </p:spPr>
        <p:txBody>
          <a:bodyPr wrap="none" rtlCol="0">
            <a:spAutoFit/>
          </a:bodyPr>
          <a:lstStyle/>
          <a:p>
            <a:r>
              <a:rPr lang="en-IN" dirty="0"/>
              <a:t>Request</a:t>
            </a:r>
          </a:p>
        </p:txBody>
      </p:sp>
      <p:sp>
        <p:nvSpPr>
          <p:cNvPr id="25" name="TextBox 24">
            <a:extLst>
              <a:ext uri="{FF2B5EF4-FFF2-40B4-BE49-F238E27FC236}">
                <a16:creationId xmlns:a16="http://schemas.microsoft.com/office/drawing/2014/main" id="{A647CAD6-752B-BBB2-B8D5-68AB0EBB7C30}"/>
              </a:ext>
            </a:extLst>
          </p:cNvPr>
          <p:cNvSpPr txBox="1"/>
          <p:nvPr/>
        </p:nvSpPr>
        <p:spPr>
          <a:xfrm>
            <a:off x="5445491" y="3224656"/>
            <a:ext cx="1081515" cy="369332"/>
          </a:xfrm>
          <a:prstGeom prst="rect">
            <a:avLst/>
          </a:prstGeom>
          <a:noFill/>
        </p:spPr>
        <p:txBody>
          <a:bodyPr wrap="none" rtlCol="0">
            <a:spAutoFit/>
          </a:bodyPr>
          <a:lstStyle/>
          <a:p>
            <a:r>
              <a:rPr lang="en-IN" dirty="0"/>
              <a:t>Response</a:t>
            </a:r>
          </a:p>
        </p:txBody>
      </p:sp>
      <p:sp>
        <p:nvSpPr>
          <p:cNvPr id="5" name="Rectangle 4">
            <a:extLst>
              <a:ext uri="{FF2B5EF4-FFF2-40B4-BE49-F238E27FC236}">
                <a16:creationId xmlns:a16="http://schemas.microsoft.com/office/drawing/2014/main" id="{E30078E5-1BE6-3A7B-EC18-889A0B30B30E}"/>
              </a:ext>
            </a:extLst>
          </p:cNvPr>
          <p:cNvSpPr/>
          <p:nvPr/>
        </p:nvSpPr>
        <p:spPr>
          <a:xfrm>
            <a:off x="8347733" y="2231748"/>
            <a:ext cx="921971" cy="495951"/>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a:t>
            </a:r>
          </a:p>
        </p:txBody>
      </p:sp>
      <p:sp>
        <p:nvSpPr>
          <p:cNvPr id="22" name="Rectangle 21">
            <a:extLst>
              <a:ext uri="{FF2B5EF4-FFF2-40B4-BE49-F238E27FC236}">
                <a16:creationId xmlns:a16="http://schemas.microsoft.com/office/drawing/2014/main" id="{646872E3-6459-A59B-E31F-84D8E1220E09}"/>
              </a:ext>
            </a:extLst>
          </p:cNvPr>
          <p:cNvSpPr/>
          <p:nvPr/>
        </p:nvSpPr>
        <p:spPr>
          <a:xfrm>
            <a:off x="8347733" y="2902609"/>
            <a:ext cx="921971" cy="495951"/>
          </a:xfrm>
          <a:prstGeom prst="rect">
            <a:avLst/>
          </a:prstGeom>
          <a:solidFill>
            <a:srgbClr val="F19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23" name="Rectangle 22">
            <a:extLst>
              <a:ext uri="{FF2B5EF4-FFF2-40B4-BE49-F238E27FC236}">
                <a16:creationId xmlns:a16="http://schemas.microsoft.com/office/drawing/2014/main" id="{7807BF44-AE47-2B78-5BEF-33B610E3ED8E}"/>
              </a:ext>
            </a:extLst>
          </p:cNvPr>
          <p:cNvSpPr/>
          <p:nvPr/>
        </p:nvSpPr>
        <p:spPr>
          <a:xfrm>
            <a:off x="5986248" y="4726008"/>
            <a:ext cx="2157154" cy="914400"/>
          </a:xfrm>
          <a:prstGeom prst="rect">
            <a:avLst/>
          </a:prstGeom>
          <a:solidFill>
            <a:srgbClr val="DF62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BACKEND </a:t>
            </a:r>
          </a:p>
          <a:p>
            <a:pPr algn="ctr"/>
            <a:r>
              <a:rPr lang="en-IN" dirty="0"/>
              <a:t>DEVELOPMENT</a:t>
            </a:r>
          </a:p>
        </p:txBody>
      </p:sp>
      <p:pic>
        <p:nvPicPr>
          <p:cNvPr id="2050" name="Picture 2" descr="Node.js Logo&quot; Poster by th1341 | Redbubble">
            <a:extLst>
              <a:ext uri="{FF2B5EF4-FFF2-40B4-BE49-F238E27FC236}">
                <a16:creationId xmlns:a16="http://schemas.microsoft.com/office/drawing/2014/main" id="{326B3A9F-E254-6D7F-98CC-41188B7D4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400" y="1690688"/>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86B770-B04A-1E45-A0FD-2D92635CF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7899" y="3014663"/>
            <a:ext cx="752475"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B9B00F6-EFF1-97AA-66CF-1F5265626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23" y="3957638"/>
            <a:ext cx="962025" cy="519719"/>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a:extLst>
              <a:ext uri="{FF2B5EF4-FFF2-40B4-BE49-F238E27FC236}">
                <a16:creationId xmlns:a16="http://schemas.microsoft.com/office/drawing/2014/main" id="{0D4911BF-54CE-4F9E-6940-80788004400D}"/>
              </a:ext>
            </a:extLst>
          </p:cNvPr>
          <p:cNvSpPr/>
          <p:nvPr/>
        </p:nvSpPr>
        <p:spPr>
          <a:xfrm>
            <a:off x="8805861" y="5640408"/>
            <a:ext cx="2924173" cy="1038457"/>
          </a:xfrm>
          <a:prstGeom prst="ellipse">
            <a:avLst/>
          </a:prstGeom>
          <a:ln w="38100">
            <a:solidFill>
              <a:srgbClr val="DF62F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Backend languages run on Server</a:t>
            </a:r>
          </a:p>
        </p:txBody>
      </p:sp>
      <p:cxnSp>
        <p:nvCxnSpPr>
          <p:cNvPr id="28" name="Straight Arrow Connector 27">
            <a:extLst>
              <a:ext uri="{FF2B5EF4-FFF2-40B4-BE49-F238E27FC236}">
                <a16:creationId xmlns:a16="http://schemas.microsoft.com/office/drawing/2014/main" id="{87AD73AA-EA97-4878-E043-267BB0A0BEE7}"/>
              </a:ext>
            </a:extLst>
          </p:cNvPr>
          <p:cNvCxnSpPr>
            <a:cxnSpLocks/>
            <a:stCxn id="27" idx="0"/>
          </p:cNvCxnSpPr>
          <p:nvPr/>
        </p:nvCxnSpPr>
        <p:spPr>
          <a:xfrm flipV="1">
            <a:off x="10267948" y="4743450"/>
            <a:ext cx="0" cy="896958"/>
          </a:xfrm>
          <a:prstGeom prst="straightConnector1">
            <a:avLst/>
          </a:prstGeom>
          <a:ln w="38100">
            <a:solidFill>
              <a:srgbClr val="DF62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1784E3-EE12-5719-6C9C-22284089853E}"/>
              </a:ext>
            </a:extLst>
          </p:cNvPr>
          <p:cNvCxnSpPr>
            <a:cxnSpLocks/>
          </p:cNvCxnSpPr>
          <p:nvPr/>
        </p:nvCxnSpPr>
        <p:spPr>
          <a:xfrm flipV="1">
            <a:off x="7096123" y="3498994"/>
            <a:ext cx="1251610" cy="1227014"/>
          </a:xfrm>
          <a:prstGeom prst="straightConnector1">
            <a:avLst/>
          </a:prstGeom>
          <a:ln w="38100">
            <a:solidFill>
              <a:srgbClr val="DF62F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7263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par>
                                <p:cTn id="22" presetID="10"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500"/>
                                        <p:tgtEl>
                                          <p:spTgt spid="2052"/>
                                        </p:tgtEl>
                                      </p:cBhvr>
                                    </p:animEffect>
                                  </p:childTnLst>
                                </p:cTn>
                              </p:par>
                              <p:par>
                                <p:cTn id="25" presetID="10"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C066-3E73-0DF0-0EB0-1C21CE73E524}"/>
              </a:ext>
            </a:extLst>
          </p:cNvPr>
          <p:cNvSpPr>
            <a:spLocks noGrp="1"/>
          </p:cNvSpPr>
          <p:nvPr>
            <p:ph type="title"/>
          </p:nvPr>
        </p:nvSpPr>
        <p:spPr/>
        <p:txBody>
          <a:bodyPr/>
          <a:lstStyle/>
          <a:p>
            <a:pPr algn="ctr"/>
            <a:r>
              <a:rPr lang="en-IN" dirty="0">
                <a:solidFill>
                  <a:schemeClr val="tx1">
                    <a:lumMod val="75000"/>
                    <a:lumOff val="25000"/>
                  </a:schemeClr>
                </a:solidFill>
              </a:rPr>
              <a:t>THE 3 LANGUAGES OF FRONT-END</a:t>
            </a:r>
          </a:p>
        </p:txBody>
      </p:sp>
      <p:graphicFrame>
        <p:nvGraphicFramePr>
          <p:cNvPr id="3" name="Diagram 2">
            <a:extLst>
              <a:ext uri="{FF2B5EF4-FFF2-40B4-BE49-F238E27FC236}">
                <a16:creationId xmlns:a16="http://schemas.microsoft.com/office/drawing/2014/main" id="{F0937711-9EF0-F000-5392-BD2041885B47}"/>
              </a:ext>
            </a:extLst>
          </p:cNvPr>
          <p:cNvGraphicFramePr/>
          <p:nvPr>
            <p:extLst>
              <p:ext uri="{D42A27DB-BD31-4B8C-83A1-F6EECF244321}">
                <p14:modId xmlns:p14="http://schemas.microsoft.com/office/powerpoint/2010/main" val="2834444696"/>
              </p:ext>
            </p:extLst>
          </p:nvPr>
        </p:nvGraphicFramePr>
        <p:xfrm>
          <a:off x="3040062" y="2943225"/>
          <a:ext cx="6111875" cy="375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Left 18">
            <a:extLst>
              <a:ext uri="{FF2B5EF4-FFF2-40B4-BE49-F238E27FC236}">
                <a16:creationId xmlns:a16="http://schemas.microsoft.com/office/drawing/2014/main" id="{DA2892C3-9BDD-5966-374C-A414B1904A12}"/>
              </a:ext>
            </a:extLst>
          </p:cNvPr>
          <p:cNvSpPr/>
          <p:nvPr/>
        </p:nvSpPr>
        <p:spPr>
          <a:xfrm rot="19500000">
            <a:off x="8484557" y="3453184"/>
            <a:ext cx="1396989" cy="470308"/>
          </a:xfrm>
          <a:prstGeom prst="leftArrow">
            <a:avLst>
              <a:gd name="adj1" fmla="val 60000"/>
              <a:gd name="adj2" fmla="val 50000"/>
            </a:avLst>
          </a:prstGeom>
          <a:solidFill>
            <a:srgbClr val="EC98C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20" name="Group 19">
            <a:extLst>
              <a:ext uri="{FF2B5EF4-FFF2-40B4-BE49-F238E27FC236}">
                <a16:creationId xmlns:a16="http://schemas.microsoft.com/office/drawing/2014/main" id="{5C83AA84-338F-C22F-B51D-54A4AA0C057E}"/>
              </a:ext>
            </a:extLst>
          </p:cNvPr>
          <p:cNvGrpSpPr/>
          <p:nvPr/>
        </p:nvGrpSpPr>
        <p:grpSpPr>
          <a:xfrm>
            <a:off x="8971377" y="2660619"/>
            <a:ext cx="1567695" cy="1254156"/>
            <a:chOff x="4158923" y="982974"/>
            <a:chExt cx="1567695" cy="1254156"/>
          </a:xfrm>
          <a:solidFill>
            <a:srgbClr val="DB5B70"/>
          </a:solidFill>
        </p:grpSpPr>
        <p:sp>
          <p:nvSpPr>
            <p:cNvPr id="21" name="Rectangle: Rounded Corners 20">
              <a:extLst>
                <a:ext uri="{FF2B5EF4-FFF2-40B4-BE49-F238E27FC236}">
                  <a16:creationId xmlns:a16="http://schemas.microsoft.com/office/drawing/2014/main" id="{A8E8B635-CB45-4E26-875F-CFA354ED11B4}"/>
                </a:ext>
              </a:extLst>
            </p:cNvPr>
            <p:cNvSpPr/>
            <p:nvPr/>
          </p:nvSpPr>
          <p:spPr>
            <a:xfrm>
              <a:off x="4158923" y="982974"/>
              <a:ext cx="1567695" cy="125415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2" name="Rectangle: Rounded Corners 5">
              <a:extLst>
                <a:ext uri="{FF2B5EF4-FFF2-40B4-BE49-F238E27FC236}">
                  <a16:creationId xmlns:a16="http://schemas.microsoft.com/office/drawing/2014/main" id="{31C4DF83-AAB8-C507-610F-58818ECA6358}"/>
                </a:ext>
              </a:extLst>
            </p:cNvPr>
            <p:cNvSpPr txBox="1"/>
            <p:nvPr/>
          </p:nvSpPr>
          <p:spPr>
            <a:xfrm>
              <a:off x="4195656" y="1019707"/>
              <a:ext cx="1494229" cy="11806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3815" tIns="43815" rIns="43815" bIns="43815" numCol="1" spcCol="1270" anchor="ctr" anchorCtr="0">
              <a:noAutofit/>
            </a:bodyPr>
            <a:lstStyle/>
            <a:p>
              <a:pPr algn="ctr"/>
              <a:r>
                <a:rPr lang="en-IN" sz="1600" dirty="0"/>
                <a:t>VERBS</a:t>
              </a:r>
            </a:p>
            <a:p>
              <a:pPr algn="ctr"/>
              <a:endParaRPr lang="en-IN" sz="1600" dirty="0"/>
            </a:p>
            <a:p>
              <a:pPr algn="ctr"/>
              <a:r>
                <a:rPr lang="en-IN" sz="1600" dirty="0" err="1"/>
                <a:t>p.hide</a:t>
              </a:r>
              <a:r>
                <a:rPr lang="en-IN" sz="1600" dirty="0"/>
                <a:t>()</a:t>
              </a:r>
            </a:p>
            <a:p>
              <a:pPr algn="ctr"/>
              <a:r>
                <a:rPr lang="en-IN" sz="1600" dirty="0"/>
                <a:t>means hide the paragraph</a:t>
              </a:r>
              <a:endParaRPr lang="en-IN" sz="1600" i="1" dirty="0"/>
            </a:p>
          </p:txBody>
        </p:sp>
      </p:grpSp>
      <p:sp>
        <p:nvSpPr>
          <p:cNvPr id="23" name="Arrow: Left 22">
            <a:extLst>
              <a:ext uri="{FF2B5EF4-FFF2-40B4-BE49-F238E27FC236}">
                <a16:creationId xmlns:a16="http://schemas.microsoft.com/office/drawing/2014/main" id="{15DFC705-974F-C7A9-CB4C-02104288090F}"/>
              </a:ext>
            </a:extLst>
          </p:cNvPr>
          <p:cNvSpPr/>
          <p:nvPr/>
        </p:nvSpPr>
        <p:spPr>
          <a:xfrm rot="16200000">
            <a:off x="5397504" y="2201154"/>
            <a:ext cx="1396989" cy="470308"/>
          </a:xfrm>
          <a:prstGeom prst="leftArrow">
            <a:avLst>
              <a:gd name="adj1" fmla="val 60000"/>
              <a:gd name="adj2" fmla="val 50000"/>
            </a:avLst>
          </a:prstGeom>
          <a:solidFill>
            <a:srgbClr val="EC98C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24" name="Group 23">
            <a:extLst>
              <a:ext uri="{FF2B5EF4-FFF2-40B4-BE49-F238E27FC236}">
                <a16:creationId xmlns:a16="http://schemas.microsoft.com/office/drawing/2014/main" id="{8997D11B-CBC5-F482-F74F-CE92B88AD3AE}"/>
              </a:ext>
            </a:extLst>
          </p:cNvPr>
          <p:cNvGrpSpPr/>
          <p:nvPr/>
        </p:nvGrpSpPr>
        <p:grpSpPr>
          <a:xfrm>
            <a:off x="5312151" y="1361325"/>
            <a:ext cx="1567695" cy="1254156"/>
            <a:chOff x="2272089" y="751"/>
            <a:chExt cx="1567695" cy="1254156"/>
          </a:xfrm>
          <a:solidFill>
            <a:srgbClr val="DB5B70"/>
          </a:solidFill>
        </p:grpSpPr>
        <p:sp>
          <p:nvSpPr>
            <p:cNvPr id="25" name="Rectangle: Rounded Corners 24">
              <a:extLst>
                <a:ext uri="{FF2B5EF4-FFF2-40B4-BE49-F238E27FC236}">
                  <a16:creationId xmlns:a16="http://schemas.microsoft.com/office/drawing/2014/main" id="{D9EF4652-B51D-91A1-5D1B-0E6E848DE452}"/>
                </a:ext>
              </a:extLst>
            </p:cNvPr>
            <p:cNvSpPr/>
            <p:nvPr/>
          </p:nvSpPr>
          <p:spPr>
            <a:xfrm>
              <a:off x="2272089" y="751"/>
              <a:ext cx="1567695" cy="125415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6" name="Rectangle: Rounded Corners 5">
              <a:extLst>
                <a:ext uri="{FF2B5EF4-FFF2-40B4-BE49-F238E27FC236}">
                  <a16:creationId xmlns:a16="http://schemas.microsoft.com/office/drawing/2014/main" id="{61AF7535-B946-E8E8-6CA7-77991D4D5398}"/>
                </a:ext>
              </a:extLst>
            </p:cNvPr>
            <p:cNvSpPr txBox="1"/>
            <p:nvPr/>
          </p:nvSpPr>
          <p:spPr>
            <a:xfrm>
              <a:off x="2308822" y="37484"/>
              <a:ext cx="1494229" cy="11806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3815" tIns="43815" rIns="43815" bIns="43815" numCol="1" spcCol="1270" anchor="ctr" anchorCtr="0">
              <a:noAutofit/>
            </a:bodyPr>
            <a:lstStyle/>
            <a:p>
              <a:pPr algn="ctr"/>
              <a:r>
                <a:rPr lang="en-IN" sz="1600" dirty="0"/>
                <a:t>ADJECTIVES</a:t>
              </a:r>
            </a:p>
            <a:p>
              <a:pPr algn="ctr"/>
              <a:endParaRPr lang="en-IN" sz="1200" dirty="0"/>
            </a:p>
            <a:p>
              <a:pPr algn="ctr"/>
              <a:r>
                <a:rPr lang="en-IN" sz="1200" dirty="0"/>
                <a:t>p { </a:t>
              </a:r>
              <a:r>
                <a:rPr lang="en-IN" sz="1200" dirty="0" err="1"/>
                <a:t>color</a:t>
              </a:r>
              <a:r>
                <a:rPr lang="en-IN" sz="1200" dirty="0"/>
                <a:t> : ‘red’ }</a:t>
              </a:r>
            </a:p>
            <a:p>
              <a:pPr algn="ctr"/>
              <a:r>
                <a:rPr lang="en-IN" sz="1200" dirty="0"/>
                <a:t>means the paragraph text is </a:t>
              </a:r>
              <a:r>
                <a:rPr lang="en-IN" sz="1200" i="1" dirty="0"/>
                <a:t>red</a:t>
              </a:r>
            </a:p>
          </p:txBody>
        </p:sp>
      </p:grpSp>
      <p:sp>
        <p:nvSpPr>
          <p:cNvPr id="27" name="Arrow: Left 26">
            <a:extLst>
              <a:ext uri="{FF2B5EF4-FFF2-40B4-BE49-F238E27FC236}">
                <a16:creationId xmlns:a16="http://schemas.microsoft.com/office/drawing/2014/main" id="{A917959A-C2EA-4756-AAB8-24117C01997C}"/>
              </a:ext>
            </a:extLst>
          </p:cNvPr>
          <p:cNvSpPr/>
          <p:nvPr/>
        </p:nvSpPr>
        <p:spPr>
          <a:xfrm rot="12900000">
            <a:off x="2310450" y="3408046"/>
            <a:ext cx="1396989" cy="470308"/>
          </a:xfrm>
          <a:prstGeom prst="leftArrow">
            <a:avLst>
              <a:gd name="adj1" fmla="val 60000"/>
              <a:gd name="adj2" fmla="val 50000"/>
            </a:avLst>
          </a:prstGeom>
          <a:solidFill>
            <a:srgbClr val="EC98C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28" name="Group 27">
            <a:extLst>
              <a:ext uri="{FF2B5EF4-FFF2-40B4-BE49-F238E27FC236}">
                <a16:creationId xmlns:a16="http://schemas.microsoft.com/office/drawing/2014/main" id="{C49E32F0-43D4-672A-B410-4DF96288CAF8}"/>
              </a:ext>
            </a:extLst>
          </p:cNvPr>
          <p:cNvGrpSpPr/>
          <p:nvPr/>
        </p:nvGrpSpPr>
        <p:grpSpPr>
          <a:xfrm>
            <a:off x="1652924" y="2615481"/>
            <a:ext cx="1567695" cy="1254156"/>
            <a:chOff x="385255" y="982974"/>
            <a:chExt cx="1567695" cy="1254156"/>
          </a:xfrm>
          <a:solidFill>
            <a:srgbClr val="DB5B70"/>
          </a:solidFill>
        </p:grpSpPr>
        <p:sp>
          <p:nvSpPr>
            <p:cNvPr id="29" name="Rectangle: Rounded Corners 28">
              <a:extLst>
                <a:ext uri="{FF2B5EF4-FFF2-40B4-BE49-F238E27FC236}">
                  <a16:creationId xmlns:a16="http://schemas.microsoft.com/office/drawing/2014/main" id="{FA742577-C473-4A77-A9FE-016E1914C873}"/>
                </a:ext>
              </a:extLst>
            </p:cNvPr>
            <p:cNvSpPr/>
            <p:nvPr/>
          </p:nvSpPr>
          <p:spPr>
            <a:xfrm>
              <a:off x="385255" y="982974"/>
              <a:ext cx="1567695" cy="125415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0" name="Rectangle: Rounded Corners 5">
              <a:extLst>
                <a:ext uri="{FF2B5EF4-FFF2-40B4-BE49-F238E27FC236}">
                  <a16:creationId xmlns:a16="http://schemas.microsoft.com/office/drawing/2014/main" id="{34825958-9263-BCAB-2216-C7EF6BDFBE95}"/>
                </a:ext>
              </a:extLst>
            </p:cNvPr>
            <p:cNvSpPr txBox="1"/>
            <p:nvPr/>
          </p:nvSpPr>
          <p:spPr>
            <a:xfrm>
              <a:off x="421988" y="1019707"/>
              <a:ext cx="1494229" cy="11806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3815" tIns="43815" rIns="43815" bIns="43815" numCol="1" spcCol="1270" anchor="ctr" anchorCtr="0">
              <a:noAutofit/>
            </a:bodyPr>
            <a:lstStyle/>
            <a:p>
              <a:pPr algn="ctr"/>
              <a:r>
                <a:rPr lang="en-IN" sz="1600" dirty="0"/>
                <a:t>NOUNS</a:t>
              </a:r>
            </a:p>
            <a:p>
              <a:pPr algn="ctr"/>
              <a:endParaRPr lang="en-IN" sz="1600" dirty="0"/>
            </a:p>
            <a:p>
              <a:pPr algn="ctr"/>
              <a:r>
                <a:rPr lang="en-IN" sz="1600" dirty="0"/>
                <a:t>&lt;p&gt;&lt;/p&gt;</a:t>
              </a:r>
            </a:p>
            <a:p>
              <a:pPr algn="ctr"/>
              <a:r>
                <a:rPr lang="en-IN" sz="1600" dirty="0"/>
                <a:t>means “paragraph”</a:t>
              </a:r>
            </a:p>
          </p:txBody>
        </p:sp>
      </p:grpSp>
      <p:pic>
        <p:nvPicPr>
          <p:cNvPr id="31" name="Picture 2" descr="HTML - Wikipedia">
            <a:extLst>
              <a:ext uri="{FF2B5EF4-FFF2-40B4-BE49-F238E27FC236}">
                <a16:creationId xmlns:a16="http://schemas.microsoft.com/office/drawing/2014/main" id="{F618EA0D-16A0-141B-25D8-87A0CC16E2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150" y="4164807"/>
            <a:ext cx="728662" cy="7286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11FA19C6-1EAA-D3E4-DCE1-BE42268B4C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761" y="3207545"/>
            <a:ext cx="516473" cy="72866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Javascript Js Logo Source - Free vector graphic on Pixabay">
            <a:extLst>
              <a:ext uri="{FF2B5EF4-FFF2-40B4-BE49-F238E27FC236}">
                <a16:creationId xmlns:a16="http://schemas.microsoft.com/office/drawing/2014/main" id="{5F048261-23F4-EC94-6420-AEC0C22B44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7832" y="4281605"/>
            <a:ext cx="54292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540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8871-B1E4-DD6D-D89C-AB2F0CD71FD3}"/>
              </a:ext>
            </a:extLst>
          </p:cNvPr>
          <p:cNvSpPr>
            <a:spLocks noGrp="1"/>
          </p:cNvSpPr>
          <p:nvPr>
            <p:ph type="title"/>
          </p:nvPr>
        </p:nvSpPr>
        <p:spPr/>
        <p:txBody>
          <a:bodyPr/>
          <a:lstStyle/>
          <a:p>
            <a:pPr algn="ctr"/>
            <a:r>
              <a:rPr lang="en-IN" dirty="0">
                <a:solidFill>
                  <a:schemeClr val="tx1">
                    <a:lumMod val="75000"/>
                    <a:lumOff val="25000"/>
                  </a:schemeClr>
                </a:solidFill>
              </a:rPr>
              <a:t>INTRODUCTION TO HTML</a:t>
            </a:r>
          </a:p>
        </p:txBody>
      </p:sp>
      <p:graphicFrame>
        <p:nvGraphicFramePr>
          <p:cNvPr id="4" name="Diagram 3">
            <a:extLst>
              <a:ext uri="{FF2B5EF4-FFF2-40B4-BE49-F238E27FC236}">
                <a16:creationId xmlns:a16="http://schemas.microsoft.com/office/drawing/2014/main" id="{02298D5F-F62E-E5FA-708C-EC401259B3C9}"/>
              </a:ext>
            </a:extLst>
          </p:cNvPr>
          <p:cNvGraphicFramePr/>
          <p:nvPr>
            <p:extLst>
              <p:ext uri="{D42A27DB-BD31-4B8C-83A1-F6EECF244321}">
                <p14:modId xmlns:p14="http://schemas.microsoft.com/office/powerpoint/2010/main" val="925043492"/>
              </p:ext>
            </p:extLst>
          </p:nvPr>
        </p:nvGraphicFramePr>
        <p:xfrm>
          <a:off x="1889125" y="2576514"/>
          <a:ext cx="8128000" cy="747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70A7992-5099-919D-95B6-E75FFBC34268}"/>
              </a:ext>
            </a:extLst>
          </p:cNvPr>
          <p:cNvGraphicFramePr/>
          <p:nvPr>
            <p:extLst>
              <p:ext uri="{D42A27DB-BD31-4B8C-83A1-F6EECF244321}">
                <p14:modId xmlns:p14="http://schemas.microsoft.com/office/powerpoint/2010/main" val="1026730500"/>
              </p:ext>
            </p:extLst>
          </p:nvPr>
        </p:nvGraphicFramePr>
        <p:xfrm>
          <a:off x="1889125" y="3459693"/>
          <a:ext cx="8128000" cy="747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4D4B3B22-6CE1-BCA0-4BBB-2D7DCA5DBD75}"/>
              </a:ext>
            </a:extLst>
          </p:cNvPr>
          <p:cNvSpPr/>
          <p:nvPr/>
        </p:nvSpPr>
        <p:spPr>
          <a:xfrm>
            <a:off x="3667125" y="1690688"/>
            <a:ext cx="4895850" cy="614362"/>
          </a:xfrm>
          <a:prstGeom prst="rect">
            <a:avLst/>
          </a:prstGeom>
          <a:solidFill>
            <a:srgbClr val="DB5B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dirty="0" err="1"/>
              <a:t>HyperText</a:t>
            </a:r>
            <a:r>
              <a:rPr lang="en-IN" sz="2400" dirty="0"/>
              <a:t> Markup Language</a:t>
            </a:r>
          </a:p>
        </p:txBody>
      </p:sp>
      <p:graphicFrame>
        <p:nvGraphicFramePr>
          <p:cNvPr id="7" name="Diagram 6">
            <a:extLst>
              <a:ext uri="{FF2B5EF4-FFF2-40B4-BE49-F238E27FC236}">
                <a16:creationId xmlns:a16="http://schemas.microsoft.com/office/drawing/2014/main" id="{DF4B1227-A64A-8408-1F98-9F5BA99195F4}"/>
              </a:ext>
            </a:extLst>
          </p:cNvPr>
          <p:cNvGraphicFramePr/>
          <p:nvPr>
            <p:extLst>
              <p:ext uri="{D42A27DB-BD31-4B8C-83A1-F6EECF244321}">
                <p14:modId xmlns:p14="http://schemas.microsoft.com/office/powerpoint/2010/main" val="358934890"/>
              </p:ext>
            </p:extLst>
          </p:nvPr>
        </p:nvGraphicFramePr>
        <p:xfrm>
          <a:off x="1889125" y="4342872"/>
          <a:ext cx="8128000" cy="7471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9" name="Picture 8">
            <a:extLst>
              <a:ext uri="{FF2B5EF4-FFF2-40B4-BE49-F238E27FC236}">
                <a16:creationId xmlns:a16="http://schemas.microsoft.com/office/drawing/2014/main" id="{170838A1-01FE-9B4C-5AAB-6411FE339246}"/>
              </a:ext>
            </a:extLst>
          </p:cNvPr>
          <p:cNvPicPr>
            <a:picLocks noChangeAspect="1"/>
          </p:cNvPicPr>
          <p:nvPr/>
        </p:nvPicPr>
        <p:blipFill>
          <a:blip r:embed="rId17"/>
          <a:stretch>
            <a:fillRect/>
          </a:stretch>
        </p:blipFill>
        <p:spPr>
          <a:xfrm>
            <a:off x="2695575" y="5343525"/>
            <a:ext cx="2228850" cy="1066800"/>
          </a:xfrm>
          <a:prstGeom prst="rect">
            <a:avLst/>
          </a:prstGeom>
        </p:spPr>
      </p:pic>
      <p:pic>
        <p:nvPicPr>
          <p:cNvPr id="11" name="Picture 10">
            <a:extLst>
              <a:ext uri="{FF2B5EF4-FFF2-40B4-BE49-F238E27FC236}">
                <a16:creationId xmlns:a16="http://schemas.microsoft.com/office/drawing/2014/main" id="{FCC19E9F-DC81-F152-1F8B-5B4B3512AD01}"/>
              </a:ext>
            </a:extLst>
          </p:cNvPr>
          <p:cNvPicPr>
            <a:picLocks noChangeAspect="1"/>
          </p:cNvPicPr>
          <p:nvPr/>
        </p:nvPicPr>
        <p:blipFill>
          <a:blip r:embed="rId18"/>
          <a:stretch>
            <a:fillRect/>
          </a:stretch>
        </p:blipFill>
        <p:spPr>
          <a:xfrm>
            <a:off x="6729412" y="5343525"/>
            <a:ext cx="2143125" cy="1104900"/>
          </a:xfrm>
          <a:prstGeom prst="rect">
            <a:avLst/>
          </a:prstGeom>
        </p:spPr>
      </p:pic>
      <p:cxnSp>
        <p:nvCxnSpPr>
          <p:cNvPr id="13" name="Straight Arrow Connector 12">
            <a:extLst>
              <a:ext uri="{FF2B5EF4-FFF2-40B4-BE49-F238E27FC236}">
                <a16:creationId xmlns:a16="http://schemas.microsoft.com/office/drawing/2014/main" id="{22B9D455-3296-959B-C1C6-F2FBAA8F515C}"/>
              </a:ext>
            </a:extLst>
          </p:cNvPr>
          <p:cNvCxnSpPr>
            <a:stCxn id="9" idx="3"/>
          </p:cNvCxnSpPr>
          <p:nvPr/>
        </p:nvCxnSpPr>
        <p:spPr>
          <a:xfrm>
            <a:off x="4924425" y="5876925"/>
            <a:ext cx="1666875" cy="0"/>
          </a:xfrm>
          <a:prstGeom prst="straightConnector1">
            <a:avLst/>
          </a:prstGeom>
          <a:ln w="28575">
            <a:solidFill>
              <a:srgbClr val="F193A7"/>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920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animBg="1"/>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DAF5-47A6-50FB-4A12-DC91775DDAB7}"/>
              </a:ext>
            </a:extLst>
          </p:cNvPr>
          <p:cNvSpPr>
            <a:spLocks noGrp="1"/>
          </p:cNvSpPr>
          <p:nvPr>
            <p:ph type="title"/>
          </p:nvPr>
        </p:nvSpPr>
        <p:spPr/>
        <p:txBody>
          <a:bodyPr/>
          <a:lstStyle/>
          <a:p>
            <a:pPr algn="ctr"/>
            <a:r>
              <a:rPr lang="en-IN" dirty="0">
                <a:solidFill>
                  <a:schemeClr val="tx1">
                    <a:lumMod val="75000"/>
                    <a:lumOff val="25000"/>
                  </a:schemeClr>
                </a:solidFill>
              </a:rPr>
              <a:t>PROTOCOLS</a:t>
            </a:r>
          </a:p>
        </p:txBody>
      </p:sp>
      <p:sp>
        <p:nvSpPr>
          <p:cNvPr id="3" name="Rectangle 2">
            <a:extLst>
              <a:ext uri="{FF2B5EF4-FFF2-40B4-BE49-F238E27FC236}">
                <a16:creationId xmlns:a16="http://schemas.microsoft.com/office/drawing/2014/main" id="{E477CCFC-B958-092D-A79C-3CC055793810}"/>
              </a:ext>
            </a:extLst>
          </p:cNvPr>
          <p:cNvSpPr/>
          <p:nvPr/>
        </p:nvSpPr>
        <p:spPr>
          <a:xfrm>
            <a:off x="2162175" y="1440655"/>
            <a:ext cx="7867650"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 protocol is a set of rules that define how communication occurs in a network</a:t>
            </a:r>
            <a:endParaRPr lang="en-IN" dirty="0"/>
          </a:p>
        </p:txBody>
      </p:sp>
      <p:sp>
        <p:nvSpPr>
          <p:cNvPr id="9" name="Rectangle 8">
            <a:extLst>
              <a:ext uri="{FF2B5EF4-FFF2-40B4-BE49-F238E27FC236}">
                <a16:creationId xmlns:a16="http://schemas.microsoft.com/office/drawing/2014/main" id="{108B9C34-3A5B-F693-F57C-226A60DE5099}"/>
              </a:ext>
            </a:extLst>
          </p:cNvPr>
          <p:cNvSpPr/>
          <p:nvPr/>
        </p:nvSpPr>
        <p:spPr>
          <a:xfrm>
            <a:off x="2162175" y="2190750"/>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Internet Protocol (IP)</a:t>
            </a:r>
          </a:p>
        </p:txBody>
      </p:sp>
      <p:sp>
        <p:nvSpPr>
          <p:cNvPr id="24" name="Rectangle 23">
            <a:extLst>
              <a:ext uri="{FF2B5EF4-FFF2-40B4-BE49-F238E27FC236}">
                <a16:creationId xmlns:a16="http://schemas.microsoft.com/office/drawing/2014/main" id="{01426DA9-0F55-DDE8-A6EB-38B6CB21DFD8}"/>
              </a:ext>
            </a:extLst>
          </p:cNvPr>
          <p:cNvSpPr/>
          <p:nvPr/>
        </p:nvSpPr>
        <p:spPr>
          <a:xfrm>
            <a:off x="4095750" y="2190749"/>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Ensures the successful delivery of packets from source to destination</a:t>
            </a:r>
            <a:endParaRPr lang="en-IN" sz="1600" dirty="0"/>
          </a:p>
        </p:txBody>
      </p:sp>
      <p:sp>
        <p:nvSpPr>
          <p:cNvPr id="25" name="Rectangle 24">
            <a:extLst>
              <a:ext uri="{FF2B5EF4-FFF2-40B4-BE49-F238E27FC236}">
                <a16:creationId xmlns:a16="http://schemas.microsoft.com/office/drawing/2014/main" id="{D1A6A7AE-9692-F331-7C8E-0E3A86D72A58}"/>
              </a:ext>
            </a:extLst>
          </p:cNvPr>
          <p:cNvSpPr/>
          <p:nvPr/>
        </p:nvSpPr>
        <p:spPr>
          <a:xfrm>
            <a:off x="2162175" y="2971800"/>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Transmission Control Protocol (TCP)</a:t>
            </a:r>
          </a:p>
        </p:txBody>
      </p:sp>
      <p:sp>
        <p:nvSpPr>
          <p:cNvPr id="26" name="Rectangle 25">
            <a:extLst>
              <a:ext uri="{FF2B5EF4-FFF2-40B4-BE49-F238E27FC236}">
                <a16:creationId xmlns:a16="http://schemas.microsoft.com/office/drawing/2014/main" id="{697C9B42-43CB-C075-C209-4626421AF960}"/>
              </a:ext>
            </a:extLst>
          </p:cNvPr>
          <p:cNvSpPr/>
          <p:nvPr/>
        </p:nvSpPr>
        <p:spPr>
          <a:xfrm>
            <a:off x="4095750" y="2971799"/>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TCP is a connection-oriented reliable protocol. Provides reliable transmission of packets. </a:t>
            </a:r>
            <a:endParaRPr lang="en-IN" sz="1600" dirty="0"/>
          </a:p>
        </p:txBody>
      </p:sp>
      <p:sp>
        <p:nvSpPr>
          <p:cNvPr id="27" name="Rectangle 26">
            <a:extLst>
              <a:ext uri="{FF2B5EF4-FFF2-40B4-BE49-F238E27FC236}">
                <a16:creationId xmlns:a16="http://schemas.microsoft.com/office/drawing/2014/main" id="{999C02B2-B7E7-7992-40DF-6046BA504F55}"/>
              </a:ext>
            </a:extLst>
          </p:cNvPr>
          <p:cNvSpPr/>
          <p:nvPr/>
        </p:nvSpPr>
        <p:spPr>
          <a:xfrm>
            <a:off x="2162175" y="3752849"/>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User Datagram Protocol (UDP)</a:t>
            </a:r>
          </a:p>
        </p:txBody>
      </p:sp>
      <p:sp>
        <p:nvSpPr>
          <p:cNvPr id="28" name="Rectangle 27">
            <a:extLst>
              <a:ext uri="{FF2B5EF4-FFF2-40B4-BE49-F238E27FC236}">
                <a16:creationId xmlns:a16="http://schemas.microsoft.com/office/drawing/2014/main" id="{EB5870A8-10D2-3F5D-8CE2-EB3CC0510AD7}"/>
              </a:ext>
            </a:extLst>
          </p:cNvPr>
          <p:cNvSpPr/>
          <p:nvPr/>
        </p:nvSpPr>
        <p:spPr>
          <a:xfrm>
            <a:off x="4095750" y="3752848"/>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UDP is a connectionless and unreliable protocol</a:t>
            </a:r>
            <a:endParaRPr lang="en-IN" sz="1600" dirty="0"/>
          </a:p>
        </p:txBody>
      </p:sp>
      <p:sp>
        <p:nvSpPr>
          <p:cNvPr id="29" name="Rectangle 28">
            <a:extLst>
              <a:ext uri="{FF2B5EF4-FFF2-40B4-BE49-F238E27FC236}">
                <a16:creationId xmlns:a16="http://schemas.microsoft.com/office/drawing/2014/main" id="{DFC79F22-74A8-4FC0-216A-A307028409A9}"/>
              </a:ext>
            </a:extLst>
          </p:cNvPr>
          <p:cNvSpPr/>
          <p:nvPr/>
        </p:nvSpPr>
        <p:spPr>
          <a:xfrm>
            <a:off x="2162175" y="4533899"/>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Hypertext Transfer Protocol (HTTP)</a:t>
            </a:r>
          </a:p>
        </p:txBody>
      </p:sp>
      <p:sp>
        <p:nvSpPr>
          <p:cNvPr id="30" name="Rectangle 29">
            <a:extLst>
              <a:ext uri="{FF2B5EF4-FFF2-40B4-BE49-F238E27FC236}">
                <a16:creationId xmlns:a16="http://schemas.microsoft.com/office/drawing/2014/main" id="{B813E50F-8702-E42E-8A1A-F5BE705A4D4F}"/>
              </a:ext>
            </a:extLst>
          </p:cNvPr>
          <p:cNvSpPr/>
          <p:nvPr/>
        </p:nvSpPr>
        <p:spPr>
          <a:xfrm>
            <a:off x="4095750" y="4533898"/>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Helping applications to communicate with the users</a:t>
            </a:r>
            <a:endParaRPr lang="en-IN" sz="1600" dirty="0"/>
          </a:p>
        </p:txBody>
      </p:sp>
      <p:sp>
        <p:nvSpPr>
          <p:cNvPr id="31" name="Rectangle 30">
            <a:extLst>
              <a:ext uri="{FF2B5EF4-FFF2-40B4-BE49-F238E27FC236}">
                <a16:creationId xmlns:a16="http://schemas.microsoft.com/office/drawing/2014/main" id="{5803FF4F-40C6-314F-E253-20D6166284AD}"/>
              </a:ext>
            </a:extLst>
          </p:cNvPr>
          <p:cNvSpPr/>
          <p:nvPr/>
        </p:nvSpPr>
        <p:spPr>
          <a:xfrm>
            <a:off x="2162175" y="5314948"/>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File Transfer Protocol (FTP)</a:t>
            </a:r>
          </a:p>
        </p:txBody>
      </p:sp>
      <p:sp>
        <p:nvSpPr>
          <p:cNvPr id="32" name="Rectangle 31">
            <a:extLst>
              <a:ext uri="{FF2B5EF4-FFF2-40B4-BE49-F238E27FC236}">
                <a16:creationId xmlns:a16="http://schemas.microsoft.com/office/drawing/2014/main" id="{E4BB1EFF-1336-5ECC-705E-C6F26083CACA}"/>
              </a:ext>
            </a:extLst>
          </p:cNvPr>
          <p:cNvSpPr/>
          <p:nvPr/>
        </p:nvSpPr>
        <p:spPr>
          <a:xfrm>
            <a:off x="4095750" y="5314947"/>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A standard network protocol provided by TCP/IP, and it is used to transfer files from one server to another</a:t>
            </a:r>
            <a:endParaRPr lang="en-IN" sz="1600" dirty="0"/>
          </a:p>
        </p:txBody>
      </p:sp>
      <p:sp>
        <p:nvSpPr>
          <p:cNvPr id="33" name="Rectangle 32">
            <a:extLst>
              <a:ext uri="{FF2B5EF4-FFF2-40B4-BE49-F238E27FC236}">
                <a16:creationId xmlns:a16="http://schemas.microsoft.com/office/drawing/2014/main" id="{7FCF9946-56E8-869B-23D2-6D2B24C5FAA2}"/>
              </a:ext>
            </a:extLst>
          </p:cNvPr>
          <p:cNvSpPr/>
          <p:nvPr/>
        </p:nvSpPr>
        <p:spPr>
          <a:xfrm>
            <a:off x="2162175" y="6095997"/>
            <a:ext cx="1781175" cy="638175"/>
          </a:xfrm>
          <a:prstGeom prst="rect">
            <a:avLst/>
          </a:prstGeom>
          <a:solidFill>
            <a:srgbClr val="DB5B7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Secure Shell (SSH)</a:t>
            </a:r>
          </a:p>
        </p:txBody>
      </p:sp>
      <p:sp>
        <p:nvSpPr>
          <p:cNvPr id="34" name="Rectangle 33">
            <a:extLst>
              <a:ext uri="{FF2B5EF4-FFF2-40B4-BE49-F238E27FC236}">
                <a16:creationId xmlns:a16="http://schemas.microsoft.com/office/drawing/2014/main" id="{ADA69D13-25FC-EC4D-5E70-8D7F91D90AB8}"/>
              </a:ext>
            </a:extLst>
          </p:cNvPr>
          <p:cNvSpPr/>
          <p:nvPr/>
        </p:nvSpPr>
        <p:spPr>
          <a:xfrm>
            <a:off x="4095750" y="6095996"/>
            <a:ext cx="5934075" cy="638175"/>
          </a:xfrm>
          <a:prstGeom prst="rect">
            <a:avLst/>
          </a:prstGeom>
          <a:solidFill>
            <a:srgbClr val="F193A7"/>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Network protocol that uses cryptography in order to secure network services over unsecured networks</a:t>
            </a:r>
            <a:endParaRPr lang="en-IN" sz="1600" dirty="0"/>
          </a:p>
        </p:txBody>
      </p:sp>
    </p:spTree>
    <p:extLst>
      <p:ext uri="{BB962C8B-B14F-4D97-AF65-F5344CB8AC3E}">
        <p14:creationId xmlns:p14="http://schemas.microsoft.com/office/powerpoint/2010/main" val="24271102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5917</TotalTime>
  <Words>2477</Words>
  <Application>Microsoft Office PowerPoint</Application>
  <PresentationFormat>Widescreen</PresentationFormat>
  <Paragraphs>371</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Consolas</vt:lpstr>
      <vt:lpstr>Inter</vt:lpstr>
      <vt:lpstr>MinionPro-It</vt:lpstr>
      <vt:lpstr>MinionPro-Regular</vt:lpstr>
      <vt:lpstr>Office Theme</vt:lpstr>
      <vt:lpstr>Frontend Technologies</vt:lpstr>
      <vt:lpstr>Web Development</vt:lpstr>
      <vt:lpstr>TRAINING AGENDA</vt:lpstr>
      <vt:lpstr>FRONTEND VS BACKEND DEVELOPMENT</vt:lpstr>
      <vt:lpstr>FRONTEND VS BACKEND DEVELOPMENT</vt:lpstr>
      <vt:lpstr>FRONTEND VS BACKEND DEVELOPMENT</vt:lpstr>
      <vt:lpstr>THE 3 LANGUAGES OF FRONT-END</vt:lpstr>
      <vt:lpstr>INTRODUCTION TO HTML</vt:lpstr>
      <vt:lpstr>PROTOCOLS</vt:lpstr>
      <vt:lpstr>Hypertext Transfer Protocol (HTTP)</vt:lpstr>
      <vt:lpstr>ANATOMY OF AN HTML ELEMENT</vt:lpstr>
      <vt:lpstr>HTML Elements</vt:lpstr>
      <vt:lpstr>Elements To Watch For…</vt:lpstr>
      <vt:lpstr>CHARACTER REFERENCES</vt:lpstr>
      <vt:lpstr>PowerPoint Presentation</vt:lpstr>
      <vt:lpstr>The Input (Form Input) Element</vt:lpstr>
      <vt:lpstr>&lt;input&gt; Elements</vt:lpstr>
      <vt:lpstr>More On &lt;input&gt; Elements</vt:lpstr>
      <vt:lpstr>CSS</vt:lpstr>
      <vt:lpstr>INTRODUCTION TO CSS</vt:lpstr>
      <vt:lpstr>HOW WE SELECT AND STYLE ELEMENTS</vt:lpstr>
      <vt:lpstr>CSS SELECTORS</vt:lpstr>
      <vt:lpstr>MORE CSS SELECTORS </vt:lpstr>
      <vt:lpstr>MORE CSS SELECTORS </vt:lpstr>
      <vt:lpstr>Task</vt:lpstr>
      <vt:lpstr>HTML5 APIs’</vt:lpstr>
      <vt:lpstr>AGENDA</vt:lpstr>
      <vt:lpstr>WEB STORAGE</vt:lpstr>
      <vt:lpstr>sessionStorage vs. localStorage</vt:lpstr>
      <vt:lpstr>AUDIO / VIDEO API</vt:lpstr>
      <vt:lpstr>AUDIO / VIDEO API ATTRIBUTES</vt:lpstr>
      <vt:lpstr>WORKING WITH CANVAS</vt:lpstr>
      <vt:lpstr>DRAG &amp; DROP</vt:lpstr>
      <vt:lpstr>DRAG &amp; DROP EVENTS</vt:lpstr>
      <vt:lpstr>HISTORY MANAGEMENT</vt:lpstr>
      <vt:lpstr>WEB SOCKETS</vt:lpstr>
      <vt:lpstr>WEB SOCKETS</vt:lpstr>
      <vt:lpstr>SERVER SENT EVENTS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Khandelwal</dc:creator>
  <cp:lastModifiedBy>Sumit Khandelwal</cp:lastModifiedBy>
  <cp:revision>27</cp:revision>
  <dcterms:created xsi:type="dcterms:W3CDTF">2022-05-26T09:49:53Z</dcterms:created>
  <dcterms:modified xsi:type="dcterms:W3CDTF">2023-09-13T04:32:13Z</dcterms:modified>
</cp:coreProperties>
</file>