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hyperlink" Target="http://www.asp.net/web-pages/overview/getting-started/introducing-razor-syntax-(c)" TargetMode="External"/></Relationships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D60B8-28C4-4CFD-AAE5-9FDE76CFF5BB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509FD-68B0-4362-9C77-C4D504159A72}">
      <dsp:nvSpPr>
        <dsp:cNvPr id="0" name=""/>
        <dsp:cNvSpPr/>
      </dsp:nvSpPr>
      <dsp:spPr>
        <a:xfrm>
          <a:off x="0" y="0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EventEmitter is a class designed to make it easy to emit events (no surprise there) and subscribe to raised events.</a:t>
          </a:r>
        </a:p>
      </dsp:txBody>
      <dsp:txXfrm>
        <a:off x="0" y="0"/>
        <a:ext cx="8229600" cy="565745"/>
      </dsp:txXfrm>
    </dsp:sp>
    <dsp:sp modelId="{C2FC1811-17A2-45B6-B7DC-BA180E9DC828}">
      <dsp:nvSpPr>
        <dsp:cNvPr id="0" name=""/>
        <dsp:cNvSpPr/>
      </dsp:nvSpPr>
      <dsp:spPr>
        <a:xfrm>
          <a:off x="0" y="56574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B77F-72B8-407D-B71F-211EAFCCB33A}">
      <dsp:nvSpPr>
        <dsp:cNvPr id="0" name=""/>
        <dsp:cNvSpPr/>
      </dsp:nvSpPr>
      <dsp:spPr>
        <a:xfrm>
          <a:off x="0" y="565745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Subscribing</a:t>
          </a:r>
          <a:r>
            <a:rPr lang="en-IN" sz="1500" kern="1200" dirty="0"/>
            <a:t> : </a:t>
          </a:r>
          <a:r>
            <a:rPr lang="en-IN" sz="1500" i="1" kern="1200" dirty="0"/>
            <a:t>built-in support </a:t>
          </a:r>
          <a:r>
            <a:rPr lang="en-IN" sz="1500" kern="1200" dirty="0"/>
            <a:t>for multiple subscribers is one of the advantages of using events.</a:t>
          </a:r>
        </a:p>
      </dsp:txBody>
      <dsp:txXfrm>
        <a:off x="0" y="565745"/>
        <a:ext cx="8229600" cy="565745"/>
      </dsp:txXfrm>
    </dsp:sp>
    <dsp:sp modelId="{AF6FCB0E-96A6-48F9-A3EF-9D86BBCE12BE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AAE5E-7C56-4AFC-9581-31D83ADB023D}">
      <dsp:nvSpPr>
        <dsp:cNvPr id="0" name=""/>
        <dsp:cNvSpPr/>
      </dsp:nvSpPr>
      <dsp:spPr>
        <a:xfrm>
          <a:off x="0" y="1131490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Unsubscribing</a:t>
          </a:r>
          <a:r>
            <a:rPr lang="en-IN" sz="1500" kern="1200" dirty="0"/>
            <a:t> : </a:t>
          </a:r>
          <a:r>
            <a:rPr lang="en-IN" sz="1500" kern="1200" dirty="0" err="1"/>
            <a:t>EventEmitter</a:t>
          </a:r>
          <a:r>
            <a:rPr lang="en-IN" sz="1500" kern="1200" dirty="0"/>
            <a:t> has a </a:t>
          </a:r>
          <a:r>
            <a:rPr lang="en-IN" sz="1500" kern="1200" dirty="0" err="1"/>
            <a:t>removeListener</a:t>
          </a:r>
          <a:r>
            <a:rPr lang="en-IN" sz="1500" kern="1200" dirty="0"/>
            <a:t> function that takes an event name followed by a function object to remove from the listening queue.</a:t>
          </a:r>
        </a:p>
      </dsp:txBody>
      <dsp:txXfrm>
        <a:off x="0" y="1131490"/>
        <a:ext cx="8229600" cy="565745"/>
      </dsp:txXfrm>
    </dsp:sp>
    <dsp:sp modelId="{8EF56AE4-1F43-4D67-AA96-A23971CEB8CE}">
      <dsp:nvSpPr>
        <dsp:cNvPr id="0" name=""/>
        <dsp:cNvSpPr/>
      </dsp:nvSpPr>
      <dsp:spPr>
        <a:xfrm>
          <a:off x="0" y="169723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2F1DF-2F9D-4726-B160-915A6353A4D6}">
      <dsp:nvSpPr>
        <dsp:cNvPr id="0" name=""/>
        <dsp:cNvSpPr/>
      </dsp:nvSpPr>
      <dsp:spPr>
        <a:xfrm>
          <a:off x="0" y="1697236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EventEmitter</a:t>
          </a:r>
          <a:r>
            <a:rPr lang="en-IN" sz="1500" kern="1200" dirty="0"/>
            <a:t> provides a function `</a:t>
          </a:r>
          <a:r>
            <a:rPr lang="en-IN" sz="1500" b="1" kern="1200" dirty="0"/>
            <a:t>once</a:t>
          </a:r>
          <a:r>
            <a:rPr lang="en-IN" sz="1500" kern="1200" dirty="0"/>
            <a:t>` that calls the registered listener only once.</a:t>
          </a:r>
        </a:p>
      </dsp:txBody>
      <dsp:txXfrm>
        <a:off x="0" y="1697236"/>
        <a:ext cx="8229600" cy="565745"/>
      </dsp:txXfrm>
    </dsp:sp>
    <dsp:sp modelId="{6011DD5B-AB01-4B64-A3B9-F7FD2618982D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EF940-CB02-4866-A5E8-ED20833984B7}">
      <dsp:nvSpPr>
        <dsp:cNvPr id="0" name=""/>
        <dsp:cNvSpPr/>
      </dsp:nvSpPr>
      <dsp:spPr>
        <a:xfrm>
          <a:off x="0" y="2262981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EventEmitter</a:t>
          </a:r>
          <a:r>
            <a:rPr lang="en-IN" sz="1500" kern="1200" dirty="0"/>
            <a:t> has a member function, </a:t>
          </a:r>
          <a:r>
            <a:rPr lang="en-IN" sz="1500" b="1" kern="1200" dirty="0"/>
            <a:t>listeners</a:t>
          </a:r>
          <a:r>
            <a:rPr lang="en-IN" sz="1500" kern="1200" dirty="0"/>
            <a:t>, that takes an event name and returns all the listeners subscribed to that event.</a:t>
          </a:r>
        </a:p>
      </dsp:txBody>
      <dsp:txXfrm>
        <a:off x="0" y="2262981"/>
        <a:ext cx="8229600" cy="565745"/>
      </dsp:txXfrm>
    </dsp:sp>
    <dsp:sp modelId="{CFF66464-D502-44D7-B7EC-D92C5476CC54}">
      <dsp:nvSpPr>
        <dsp:cNvPr id="0" name=""/>
        <dsp:cNvSpPr/>
      </dsp:nvSpPr>
      <dsp:spPr>
        <a:xfrm>
          <a:off x="0" y="282872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AF88F-1CE1-4F37-823E-89783CB4BC18}">
      <dsp:nvSpPr>
        <dsp:cNvPr id="0" name=""/>
        <dsp:cNvSpPr/>
      </dsp:nvSpPr>
      <dsp:spPr>
        <a:xfrm>
          <a:off x="0" y="2828726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Memory Leak : </a:t>
          </a:r>
          <a:r>
            <a:rPr lang="en-IN" sz="1500" kern="1200" dirty="0"/>
            <a:t>A common cause of memory leak is forgetting to unsubscribe for the event.</a:t>
          </a:r>
        </a:p>
      </dsp:txBody>
      <dsp:txXfrm>
        <a:off x="0" y="2828726"/>
        <a:ext cx="8229600" cy="565745"/>
      </dsp:txXfrm>
    </dsp:sp>
    <dsp:sp modelId="{DC1BDB07-4782-40C6-9328-B42EABD54887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489AB-B0B3-4082-AD85-7F574B4B08BE}">
      <dsp:nvSpPr>
        <dsp:cNvPr id="0" name=""/>
        <dsp:cNvSpPr/>
      </dsp:nvSpPr>
      <dsp:spPr>
        <a:xfrm>
          <a:off x="0" y="3394472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Creating your own </a:t>
          </a:r>
          <a:r>
            <a:rPr lang="en-IN" sz="1500" kern="1200" dirty="0" err="1"/>
            <a:t>EventHandler</a:t>
          </a:r>
          <a:r>
            <a:rPr lang="en-IN" sz="1500" kern="1200" dirty="0"/>
            <a:t> (Custom Events)</a:t>
          </a:r>
        </a:p>
      </dsp:txBody>
      <dsp:txXfrm>
        <a:off x="0" y="3394472"/>
        <a:ext cx="8229600" cy="565745"/>
      </dsp:txXfrm>
    </dsp:sp>
    <dsp:sp modelId="{6DCC5E3E-2CE9-4406-85F3-0E519A1CB80F}">
      <dsp:nvSpPr>
        <dsp:cNvPr id="0" name=""/>
        <dsp:cNvSpPr/>
      </dsp:nvSpPr>
      <dsp:spPr>
        <a:xfrm>
          <a:off x="0" y="396021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602F3-768F-4FD0-A91A-969DD95215AE}">
      <dsp:nvSpPr>
        <dsp:cNvPr id="0" name=""/>
        <dsp:cNvSpPr/>
      </dsp:nvSpPr>
      <dsp:spPr>
        <a:xfrm>
          <a:off x="0" y="3960217"/>
          <a:ext cx="8229600" cy="565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 number of classes inside core Node.js inherit from EventEmitter.</a:t>
          </a:r>
        </a:p>
      </dsp:txBody>
      <dsp:txXfrm>
        <a:off x="0" y="3960217"/>
        <a:ext cx="8229600" cy="565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5BD08-7344-4C16-A8E8-76F6055436C6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Light-weight</a:t>
          </a:r>
        </a:p>
      </dsp:txBody>
      <dsp:txXfrm>
        <a:off x="3418579" y="47912"/>
        <a:ext cx="1392440" cy="872063"/>
      </dsp:txXfrm>
    </dsp:sp>
    <dsp:sp modelId="{B22363B4-19E1-47A2-ABE0-9B125D0223C5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CBF10-436F-4C44-8747-A4BD7C0CFB48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Scripting Language</a:t>
          </a:r>
        </a:p>
      </dsp:txBody>
      <dsp:txXfrm>
        <a:off x="5255482" y="1382500"/>
        <a:ext cx="1392440" cy="872063"/>
      </dsp:txXfrm>
    </dsp:sp>
    <dsp:sp modelId="{A32E0687-688F-4C93-96F4-6CC21AE6943B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91F60-8C2D-46DC-927B-53D401535491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Interpreter based</a:t>
          </a:r>
        </a:p>
      </dsp:txBody>
      <dsp:txXfrm>
        <a:off x="4553847" y="3541909"/>
        <a:ext cx="1392440" cy="872063"/>
      </dsp:txXfrm>
    </dsp:sp>
    <dsp:sp modelId="{AE8FED9A-439E-4B41-8F64-EA686D643BF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4DF23-1AB2-46A5-8D97-646492AD1CC5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Event Driven</a:t>
          </a:r>
        </a:p>
      </dsp:txBody>
      <dsp:txXfrm>
        <a:off x="2283311" y="3541909"/>
        <a:ext cx="1392440" cy="872063"/>
      </dsp:txXfrm>
    </dsp:sp>
    <dsp:sp modelId="{C9D1EB0A-4198-43A6-B99A-20BDCC95C47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B2ACB-14A4-402E-85FB-25544E524E80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Single Threaded</a:t>
          </a:r>
        </a:p>
      </dsp:txBody>
      <dsp:txXfrm>
        <a:off x="1581676" y="1382500"/>
        <a:ext cx="1392440" cy="872063"/>
      </dsp:txXfrm>
    </dsp:sp>
    <dsp:sp modelId="{C828D289-BE6B-4275-9C11-EA894D17173B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D112-158F-4FB9-A495-1A6788615261}">
      <dsp:nvSpPr>
        <dsp:cNvPr id="0" name=""/>
        <dsp:cNvSpPr/>
      </dsp:nvSpPr>
      <dsp:spPr>
        <a:xfrm>
          <a:off x="0" y="457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Functions</a:t>
          </a:r>
        </a:p>
      </dsp:txBody>
      <dsp:txXfrm>
        <a:off x="28100" y="73841"/>
        <a:ext cx="8173400" cy="519439"/>
      </dsp:txXfrm>
    </dsp:sp>
    <dsp:sp modelId="{EBDA4786-D8C8-43AA-877C-02F829D14406}">
      <dsp:nvSpPr>
        <dsp:cNvPr id="0" name=""/>
        <dsp:cNvSpPr/>
      </dsp:nvSpPr>
      <dsp:spPr>
        <a:xfrm>
          <a:off x="0" y="621381"/>
          <a:ext cx="82296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Function Expressions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HOF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Nested Functions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IIFE</a:t>
          </a:r>
        </a:p>
      </dsp:txBody>
      <dsp:txXfrm>
        <a:off x="0" y="621381"/>
        <a:ext cx="8229600" cy="1316520"/>
      </dsp:txXfrm>
    </dsp:sp>
    <dsp:sp modelId="{7D997AFE-A03B-422A-AAF5-277C2DE47665}">
      <dsp:nvSpPr>
        <dsp:cNvPr id="0" name=""/>
        <dsp:cNvSpPr/>
      </dsp:nvSpPr>
      <dsp:spPr>
        <a:xfrm>
          <a:off x="0" y="19379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Objects Creation Methods</a:t>
          </a:r>
        </a:p>
      </dsp:txBody>
      <dsp:txXfrm>
        <a:off x="28100" y="1966001"/>
        <a:ext cx="8173400" cy="519439"/>
      </dsp:txXfrm>
    </dsp:sp>
    <dsp:sp modelId="{241FE19B-EF7D-4701-AC2B-57E069323C31}">
      <dsp:nvSpPr>
        <dsp:cNvPr id="0" name=""/>
        <dsp:cNvSpPr/>
      </dsp:nvSpPr>
      <dsp:spPr>
        <a:xfrm>
          <a:off x="0" y="2513541"/>
          <a:ext cx="8229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Literal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Constructor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Instance</a:t>
          </a:r>
        </a:p>
      </dsp:txBody>
      <dsp:txXfrm>
        <a:off x="0" y="2513541"/>
        <a:ext cx="8229600" cy="993600"/>
      </dsp:txXfrm>
    </dsp:sp>
    <dsp:sp modelId="{F83B48EB-806D-4BBD-90F2-DB4F6AC26709}">
      <dsp:nvSpPr>
        <dsp:cNvPr id="0" name=""/>
        <dsp:cNvSpPr/>
      </dsp:nvSpPr>
      <dsp:spPr>
        <a:xfrm>
          <a:off x="0" y="35071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Prototyping</a:t>
          </a:r>
        </a:p>
      </dsp:txBody>
      <dsp:txXfrm>
        <a:off x="28100" y="3535241"/>
        <a:ext cx="8173400" cy="519439"/>
      </dsp:txXfrm>
    </dsp:sp>
    <dsp:sp modelId="{67DCFE97-C57D-42C8-B2DA-F0E916AC2B23}">
      <dsp:nvSpPr>
        <dsp:cNvPr id="0" name=""/>
        <dsp:cNvSpPr/>
      </dsp:nvSpPr>
      <dsp:spPr>
        <a:xfrm>
          <a:off x="0" y="4082781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Object Blueprint</a:t>
          </a:r>
        </a:p>
      </dsp:txBody>
      <dsp:txXfrm>
        <a:off x="0" y="4082781"/>
        <a:ext cx="8229600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58CEE-0927-4B3A-981E-E51A55DA8034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Module Design</a:t>
          </a:r>
        </a:p>
      </dsp:txBody>
      <dsp:txXfrm>
        <a:off x="460905" y="1047"/>
        <a:ext cx="3479899" cy="2087939"/>
      </dsp:txXfrm>
    </dsp:sp>
    <dsp:sp modelId="{CA279978-E20C-4126-9C2B-B4156F8CA99C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Observer Design</a:t>
          </a:r>
        </a:p>
      </dsp:txBody>
      <dsp:txXfrm>
        <a:off x="4288794" y="1047"/>
        <a:ext cx="3479899" cy="2087939"/>
      </dsp:txXfrm>
    </dsp:sp>
    <dsp:sp modelId="{F951B970-407D-4AAE-A035-A02565B33227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Prototype Design</a:t>
          </a:r>
        </a:p>
      </dsp:txBody>
      <dsp:txXfrm>
        <a:off x="460905" y="2436976"/>
        <a:ext cx="3479899" cy="2087939"/>
      </dsp:txXfrm>
    </dsp:sp>
    <dsp:sp modelId="{5AA38DAD-CF56-4A73-B54D-7CF85F3A0ED5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Singleton Design</a:t>
          </a:r>
        </a:p>
      </dsp:txBody>
      <dsp:txXfrm>
        <a:off x="4288794" y="2436976"/>
        <a:ext cx="3479899" cy="2087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8DC1F-CB9F-46F0-98C0-41407ED47C7C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6835B8-E0F0-4915-8560-A70B48ADD007}">
      <dsp:nvSpPr>
        <dsp:cNvPr id="0" name=""/>
        <dsp:cNvSpPr/>
      </dsp:nvSpPr>
      <dsp:spPr>
        <a:xfrm>
          <a:off x="0" y="0"/>
          <a:ext cx="822960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“Node.js is a platform built on Chrome's JavaScript runtime for easily building fast and scalable network applications. Node.js uses an event-driven, non-blocking I/O model that makes it lightweight and efficient, perfect for data-intensive real-time applications that run across distributed devices.”</a:t>
          </a:r>
        </a:p>
      </dsp:txBody>
      <dsp:txXfrm>
        <a:off x="0" y="0"/>
        <a:ext cx="8229600" cy="4525963"/>
      </dsp:txXfrm>
    </dsp:sp>
  </dsp:spTree>
</dsp:drawing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12072</TotalTime>
  <Words>1710</Words>
  <Application>Microsoft Office PowerPoint</Application>
  <PresentationFormat>On-screen Show (4:3)</PresentationFormat>
  <Paragraphs>247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Office Theme</vt:lpstr>
      <vt:lpstr>Node.JS</vt:lpstr>
      <vt:lpstr>Training Agenda</vt:lpstr>
      <vt:lpstr>Prerequisites:</vt:lpstr>
      <vt:lpstr>JavaScript Overview</vt:lpstr>
      <vt:lpstr>JavaScript Building Blocks</vt:lpstr>
      <vt:lpstr>Common Design Patterns</vt:lpstr>
      <vt:lpstr>NodeJS</vt:lpstr>
      <vt:lpstr>NodeJS : Features</vt:lpstr>
      <vt:lpstr>NodeJS Process Model</vt:lpstr>
      <vt:lpstr>Module System</vt:lpstr>
      <vt:lpstr>Require Function</vt:lpstr>
      <vt:lpstr>PowerPoint Presentation</vt:lpstr>
      <vt:lpstr>Few Core Modules</vt:lpstr>
      <vt:lpstr>Important Globals</vt:lpstr>
      <vt:lpstr>Node Package Manager</vt:lpstr>
      <vt:lpstr>File System</vt:lpstr>
      <vt:lpstr>Important Methods</vt:lpstr>
      <vt:lpstr>Event System</vt:lpstr>
      <vt:lpstr>Buffers &amp; Streams</vt:lpstr>
      <vt:lpstr>Buffer &amp; Typed Array</vt:lpstr>
      <vt:lpstr>Typed Array Representation (16 Bytes)</vt:lpstr>
      <vt:lpstr>Streams (Cntd…)</vt:lpstr>
      <vt:lpstr>Express</vt:lpstr>
      <vt:lpstr>View Engines</vt:lpstr>
      <vt:lpstr>Debugging</vt:lpstr>
      <vt:lpstr>Data Persistence</vt:lpstr>
      <vt:lpstr>MongoDB</vt:lpstr>
      <vt:lpstr>Socket Programming</vt:lpstr>
      <vt:lpstr>MicrosServices : An  Introduction</vt:lpstr>
      <vt:lpstr>Microservices: Pros &amp; Cons</vt:lpstr>
      <vt:lpstr>NodeJS Securities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vikrant malik</dc:creator>
  <cp:lastModifiedBy>Sumit Khandelwal</cp:lastModifiedBy>
  <cp:revision>81</cp:revision>
  <dcterms:created xsi:type="dcterms:W3CDTF">2006-08-16T00:00:00Z</dcterms:created>
  <dcterms:modified xsi:type="dcterms:W3CDTF">2019-09-30T07:46:23Z</dcterms:modified>
</cp:coreProperties>
</file>