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8" r:id="rId13"/>
    <p:sldId id="277" r:id="rId14"/>
    <p:sldId id="267" r:id="rId15"/>
    <p:sldId id="286" r:id="rId16"/>
    <p:sldId id="281" r:id="rId17"/>
    <p:sldId id="285" r:id="rId18"/>
    <p:sldId id="282" r:id="rId19"/>
    <p:sldId id="283" r:id="rId20"/>
    <p:sldId id="271" r:id="rId21"/>
    <p:sldId id="272" r:id="rId22"/>
    <p:sldId id="270" r:id="rId23"/>
    <p:sldId id="278" r:id="rId24"/>
    <p:sldId id="290" r:id="rId25"/>
    <p:sldId id="287" r:id="rId26"/>
    <p:sldId id="288" r:id="rId27"/>
    <p:sldId id="289" r:id="rId28"/>
    <p:sldId id="292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0D17A-F69E-4CF2-8A50-3A30D39F12B4}" type="doc">
      <dgm:prSet loTypeId="urn:microsoft.com/office/officeart/2005/8/layout/list1" loCatId="Inbo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A3B502-F4E0-4B43-9E35-7C3833AF386D}">
      <dgm:prSet/>
      <dgm:spPr/>
      <dgm:t>
        <a:bodyPr/>
        <a:lstStyle/>
        <a:p>
          <a:r>
            <a:rPr lang="en-IN" dirty="0"/>
            <a:t>Angular is easy</a:t>
          </a:r>
          <a:endParaRPr lang="en-US" dirty="0"/>
        </a:p>
      </dgm:t>
    </dgm:pt>
    <dgm:pt modelId="{16E48C7C-6F3B-4DFA-BAC9-C0F16C7E9047}" type="parTrans" cxnId="{6740B8B7-D5FB-42C3-BECB-2B59D0D4D20D}">
      <dgm:prSet/>
      <dgm:spPr/>
      <dgm:t>
        <a:bodyPr/>
        <a:lstStyle/>
        <a:p>
          <a:endParaRPr lang="en-US"/>
        </a:p>
      </dgm:t>
    </dgm:pt>
    <dgm:pt modelId="{3DD959CE-5974-4A4A-89EE-7C0AA7A8212C}" type="sibTrans" cxnId="{6740B8B7-D5FB-42C3-BECB-2B59D0D4D20D}">
      <dgm:prSet/>
      <dgm:spPr/>
      <dgm:t>
        <a:bodyPr/>
        <a:lstStyle/>
        <a:p>
          <a:endParaRPr lang="en-US"/>
        </a:p>
      </dgm:t>
    </dgm:pt>
    <dgm:pt modelId="{E8727EFF-719E-4292-8920-7A156150CB92}">
      <dgm:prSet/>
      <dgm:spPr/>
      <dgm:t>
        <a:bodyPr/>
        <a:lstStyle/>
        <a:p>
          <a:r>
            <a:rPr lang="en-IN" dirty="0"/>
            <a:t>ES2015+ features</a:t>
          </a:r>
          <a:endParaRPr lang="en-US" dirty="0"/>
        </a:p>
      </dgm:t>
    </dgm:pt>
    <dgm:pt modelId="{6265E689-D92C-47F2-A83E-D4540E353C72}" type="parTrans" cxnId="{49D3959E-EA4A-4B34-A5FD-B94E7B395789}">
      <dgm:prSet/>
      <dgm:spPr/>
      <dgm:t>
        <a:bodyPr/>
        <a:lstStyle/>
        <a:p>
          <a:endParaRPr lang="en-US"/>
        </a:p>
      </dgm:t>
    </dgm:pt>
    <dgm:pt modelId="{5FEE1F9F-C9BB-48BE-A9C7-4D2595BE4455}" type="sibTrans" cxnId="{49D3959E-EA4A-4B34-A5FD-B94E7B395789}">
      <dgm:prSet/>
      <dgm:spPr/>
      <dgm:t>
        <a:bodyPr/>
        <a:lstStyle/>
        <a:p>
          <a:endParaRPr lang="en-US"/>
        </a:p>
      </dgm:t>
    </dgm:pt>
    <dgm:pt modelId="{03CE3E66-EDAA-4E8D-AAEE-558C980EBC20}">
      <dgm:prSet/>
      <dgm:spPr/>
      <dgm:t>
        <a:bodyPr/>
        <a:lstStyle/>
        <a:p>
          <a:r>
            <a:rPr lang="en-IN" dirty="0"/>
            <a:t>Corporate Care-taker</a:t>
          </a:r>
          <a:endParaRPr lang="en-US" dirty="0"/>
        </a:p>
      </dgm:t>
    </dgm:pt>
    <dgm:pt modelId="{2E90035E-41E1-4D83-926B-F9F560147E8F}" type="parTrans" cxnId="{89496B6D-3A14-4683-A8C6-F3AEEC0DC628}">
      <dgm:prSet/>
      <dgm:spPr/>
      <dgm:t>
        <a:bodyPr/>
        <a:lstStyle/>
        <a:p>
          <a:endParaRPr lang="en-US"/>
        </a:p>
      </dgm:t>
    </dgm:pt>
    <dgm:pt modelId="{854BA0BC-2CD5-42BB-8F7C-767ACF71A520}" type="sibTrans" cxnId="{89496B6D-3A14-4683-A8C6-F3AEEC0DC628}">
      <dgm:prSet/>
      <dgm:spPr/>
      <dgm:t>
        <a:bodyPr/>
        <a:lstStyle/>
        <a:p>
          <a:endParaRPr lang="en-US"/>
        </a:p>
      </dgm:t>
    </dgm:pt>
    <dgm:pt modelId="{40C9A953-FC5C-444D-AA74-7C8B94C849DB}">
      <dgm:prSet/>
      <dgm:spPr/>
      <dgm:t>
        <a:bodyPr/>
        <a:lstStyle/>
        <a:p>
          <a:r>
            <a:rPr lang="en-IN" dirty="0"/>
            <a:t>Performance and Mobile</a:t>
          </a:r>
          <a:endParaRPr lang="en-US" dirty="0"/>
        </a:p>
      </dgm:t>
    </dgm:pt>
    <dgm:pt modelId="{1F6305E9-6F61-4B91-979A-C47B752A9373}" type="parTrans" cxnId="{5B5666D9-B256-466A-B24A-ADE6C148168E}">
      <dgm:prSet/>
      <dgm:spPr/>
      <dgm:t>
        <a:bodyPr/>
        <a:lstStyle/>
        <a:p>
          <a:endParaRPr lang="en-US"/>
        </a:p>
      </dgm:t>
    </dgm:pt>
    <dgm:pt modelId="{99802418-2D3E-41DE-84CE-63381A0287DD}" type="sibTrans" cxnId="{5B5666D9-B256-466A-B24A-ADE6C148168E}">
      <dgm:prSet/>
      <dgm:spPr/>
      <dgm:t>
        <a:bodyPr/>
        <a:lstStyle/>
        <a:p>
          <a:endParaRPr lang="en-US"/>
        </a:p>
      </dgm:t>
    </dgm:pt>
    <dgm:pt modelId="{F4C95B25-47EE-4B73-AB51-9CDBC152E555}">
      <dgm:prSet/>
      <dgm:spPr/>
      <dgm:t>
        <a:bodyPr/>
        <a:lstStyle/>
        <a:p>
          <a:r>
            <a:rPr lang="en-IN" dirty="0"/>
            <a:t>Project architecture and Maintenance</a:t>
          </a:r>
          <a:endParaRPr lang="en-US" dirty="0"/>
        </a:p>
      </dgm:t>
    </dgm:pt>
    <dgm:pt modelId="{418B53FA-F205-4449-AC85-DC9CB0B2824F}" type="parTrans" cxnId="{F8121ED4-68A0-44FE-BD26-8C468BBF245D}">
      <dgm:prSet/>
      <dgm:spPr/>
      <dgm:t>
        <a:bodyPr/>
        <a:lstStyle/>
        <a:p>
          <a:endParaRPr lang="en-US"/>
        </a:p>
      </dgm:t>
    </dgm:pt>
    <dgm:pt modelId="{A14EC1CA-47C1-44A8-B332-D86DBB727336}" type="sibTrans" cxnId="{F8121ED4-68A0-44FE-BD26-8C468BBF245D}">
      <dgm:prSet/>
      <dgm:spPr/>
      <dgm:t>
        <a:bodyPr/>
        <a:lstStyle/>
        <a:p>
          <a:endParaRPr lang="en-US"/>
        </a:p>
      </dgm:t>
    </dgm:pt>
    <dgm:pt modelId="{4B48D6FD-DC7C-4910-A667-D384A7AD047C}">
      <dgm:prSet/>
      <dgm:spPr/>
      <dgm:t>
        <a:bodyPr/>
        <a:lstStyle/>
        <a:p>
          <a:r>
            <a:rPr lang="en-IN" dirty="0"/>
            <a:t>Component based architecture</a:t>
          </a:r>
          <a:endParaRPr lang="en-US" dirty="0"/>
        </a:p>
      </dgm:t>
    </dgm:pt>
    <dgm:pt modelId="{36B880F3-EC6D-438F-818A-FB47378B96E3}" type="parTrans" cxnId="{36A09840-6BAB-4204-AC1E-0CAD1BFFF7D2}">
      <dgm:prSet/>
      <dgm:spPr/>
      <dgm:t>
        <a:bodyPr/>
        <a:lstStyle/>
        <a:p>
          <a:endParaRPr lang="en-US"/>
        </a:p>
      </dgm:t>
    </dgm:pt>
    <dgm:pt modelId="{394FBEB2-78F4-400C-A736-6FD812E06AAA}" type="sibTrans" cxnId="{36A09840-6BAB-4204-AC1E-0CAD1BFFF7D2}">
      <dgm:prSet/>
      <dgm:spPr/>
      <dgm:t>
        <a:bodyPr/>
        <a:lstStyle/>
        <a:p>
          <a:endParaRPr lang="en-US"/>
        </a:p>
      </dgm:t>
    </dgm:pt>
    <dgm:pt modelId="{D0145FF0-5B71-4206-8CFE-A13D198B099D}" type="pres">
      <dgm:prSet presAssocID="{AA20D17A-F69E-4CF2-8A50-3A30D39F12B4}" presName="linear" presStyleCnt="0">
        <dgm:presLayoutVars>
          <dgm:dir/>
          <dgm:animLvl val="lvl"/>
          <dgm:resizeHandles val="exact"/>
        </dgm:presLayoutVars>
      </dgm:prSet>
      <dgm:spPr/>
    </dgm:pt>
    <dgm:pt modelId="{972790C9-6BA7-4D19-9DF1-6EDA88E9CA2A}" type="pres">
      <dgm:prSet presAssocID="{BBA3B502-F4E0-4B43-9E35-7C3833AF386D}" presName="parentLin" presStyleCnt="0"/>
      <dgm:spPr/>
    </dgm:pt>
    <dgm:pt modelId="{738E7F66-4297-4C8C-9887-C8D702902241}" type="pres">
      <dgm:prSet presAssocID="{BBA3B502-F4E0-4B43-9E35-7C3833AF386D}" presName="parentLeftMargin" presStyleLbl="node1" presStyleIdx="0" presStyleCnt="6"/>
      <dgm:spPr/>
    </dgm:pt>
    <dgm:pt modelId="{77E2A83F-FEF9-442D-ABB3-793C818BD167}" type="pres">
      <dgm:prSet presAssocID="{BBA3B502-F4E0-4B43-9E35-7C3833AF386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C7A42A7-94AA-474B-8DCA-4542E987193A}" type="pres">
      <dgm:prSet presAssocID="{BBA3B502-F4E0-4B43-9E35-7C3833AF386D}" presName="negativeSpace" presStyleCnt="0"/>
      <dgm:spPr/>
    </dgm:pt>
    <dgm:pt modelId="{7DE5D25B-3A66-4FF4-BD6C-13234124FDF0}" type="pres">
      <dgm:prSet presAssocID="{BBA3B502-F4E0-4B43-9E35-7C3833AF386D}" presName="childText" presStyleLbl="conFgAcc1" presStyleIdx="0" presStyleCnt="6">
        <dgm:presLayoutVars>
          <dgm:bulletEnabled val="1"/>
        </dgm:presLayoutVars>
      </dgm:prSet>
      <dgm:spPr/>
    </dgm:pt>
    <dgm:pt modelId="{19660215-F9EF-435F-9E35-88C6DE382BD0}" type="pres">
      <dgm:prSet presAssocID="{3DD959CE-5974-4A4A-89EE-7C0AA7A8212C}" presName="spaceBetweenRectangles" presStyleCnt="0"/>
      <dgm:spPr/>
    </dgm:pt>
    <dgm:pt modelId="{052162C1-DD77-4852-A417-171DB39F58AF}" type="pres">
      <dgm:prSet presAssocID="{E8727EFF-719E-4292-8920-7A156150CB92}" presName="parentLin" presStyleCnt="0"/>
      <dgm:spPr/>
    </dgm:pt>
    <dgm:pt modelId="{2DE714F2-533F-42A7-BBEC-0B8A0903E4F5}" type="pres">
      <dgm:prSet presAssocID="{E8727EFF-719E-4292-8920-7A156150CB92}" presName="parentLeftMargin" presStyleLbl="node1" presStyleIdx="0" presStyleCnt="6"/>
      <dgm:spPr/>
    </dgm:pt>
    <dgm:pt modelId="{F30E73D6-9952-4205-94B2-A68C982100F1}" type="pres">
      <dgm:prSet presAssocID="{E8727EFF-719E-4292-8920-7A156150CB9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3521712-1BC0-46F7-B6EC-31E7352FACB9}" type="pres">
      <dgm:prSet presAssocID="{E8727EFF-719E-4292-8920-7A156150CB92}" presName="negativeSpace" presStyleCnt="0"/>
      <dgm:spPr/>
    </dgm:pt>
    <dgm:pt modelId="{77717215-5B9B-4131-A71E-48ABBA4A62B2}" type="pres">
      <dgm:prSet presAssocID="{E8727EFF-719E-4292-8920-7A156150CB92}" presName="childText" presStyleLbl="conFgAcc1" presStyleIdx="1" presStyleCnt="6">
        <dgm:presLayoutVars>
          <dgm:bulletEnabled val="1"/>
        </dgm:presLayoutVars>
      </dgm:prSet>
      <dgm:spPr/>
    </dgm:pt>
    <dgm:pt modelId="{934E4D4A-BCFB-45F6-A985-F8DE04D825BC}" type="pres">
      <dgm:prSet presAssocID="{5FEE1F9F-C9BB-48BE-A9C7-4D2595BE4455}" presName="spaceBetweenRectangles" presStyleCnt="0"/>
      <dgm:spPr/>
    </dgm:pt>
    <dgm:pt modelId="{DC1332CE-1D09-43EF-B4DF-5209CBD1AF23}" type="pres">
      <dgm:prSet presAssocID="{03CE3E66-EDAA-4E8D-AAEE-558C980EBC20}" presName="parentLin" presStyleCnt="0"/>
      <dgm:spPr/>
    </dgm:pt>
    <dgm:pt modelId="{94168D42-9600-4C73-8B76-AACF89B351CC}" type="pres">
      <dgm:prSet presAssocID="{03CE3E66-EDAA-4E8D-AAEE-558C980EBC20}" presName="parentLeftMargin" presStyleLbl="node1" presStyleIdx="1" presStyleCnt="6"/>
      <dgm:spPr/>
    </dgm:pt>
    <dgm:pt modelId="{E2EA2573-F8E1-4EEC-90E8-EBFA65464989}" type="pres">
      <dgm:prSet presAssocID="{03CE3E66-EDAA-4E8D-AAEE-558C980EBC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9F4F76-ADBB-4C3C-A5CD-06D196BE6DC3}" type="pres">
      <dgm:prSet presAssocID="{03CE3E66-EDAA-4E8D-AAEE-558C980EBC20}" presName="negativeSpace" presStyleCnt="0"/>
      <dgm:spPr/>
    </dgm:pt>
    <dgm:pt modelId="{202176F6-58CD-455B-9EBB-B61D0D2C4138}" type="pres">
      <dgm:prSet presAssocID="{03CE3E66-EDAA-4E8D-AAEE-558C980EBC20}" presName="childText" presStyleLbl="conFgAcc1" presStyleIdx="2" presStyleCnt="6">
        <dgm:presLayoutVars>
          <dgm:bulletEnabled val="1"/>
        </dgm:presLayoutVars>
      </dgm:prSet>
      <dgm:spPr/>
    </dgm:pt>
    <dgm:pt modelId="{636A64BB-42AD-4B8F-B80D-7E1C8036194A}" type="pres">
      <dgm:prSet presAssocID="{854BA0BC-2CD5-42BB-8F7C-767ACF71A520}" presName="spaceBetweenRectangles" presStyleCnt="0"/>
      <dgm:spPr/>
    </dgm:pt>
    <dgm:pt modelId="{7F42A5D2-68C4-43A2-8BE7-74F8A7D7A7AF}" type="pres">
      <dgm:prSet presAssocID="{40C9A953-FC5C-444D-AA74-7C8B94C849DB}" presName="parentLin" presStyleCnt="0"/>
      <dgm:spPr/>
    </dgm:pt>
    <dgm:pt modelId="{2AD93996-FEDE-4439-B3A7-293F82183DBE}" type="pres">
      <dgm:prSet presAssocID="{40C9A953-FC5C-444D-AA74-7C8B94C849DB}" presName="parentLeftMargin" presStyleLbl="node1" presStyleIdx="2" presStyleCnt="6"/>
      <dgm:spPr/>
    </dgm:pt>
    <dgm:pt modelId="{1250DDE9-07F9-4CBB-8CB8-10D37BA88592}" type="pres">
      <dgm:prSet presAssocID="{40C9A953-FC5C-444D-AA74-7C8B94C849D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A07002-4D00-4A40-AA95-D218967EA265}" type="pres">
      <dgm:prSet presAssocID="{40C9A953-FC5C-444D-AA74-7C8B94C849DB}" presName="negativeSpace" presStyleCnt="0"/>
      <dgm:spPr/>
    </dgm:pt>
    <dgm:pt modelId="{63244A4D-3F31-4486-99FF-8D8BD033821D}" type="pres">
      <dgm:prSet presAssocID="{40C9A953-FC5C-444D-AA74-7C8B94C849DB}" presName="childText" presStyleLbl="conFgAcc1" presStyleIdx="3" presStyleCnt="6">
        <dgm:presLayoutVars>
          <dgm:bulletEnabled val="1"/>
        </dgm:presLayoutVars>
      </dgm:prSet>
      <dgm:spPr/>
    </dgm:pt>
    <dgm:pt modelId="{3AB24881-DFBE-4063-85F3-54733EF1139D}" type="pres">
      <dgm:prSet presAssocID="{99802418-2D3E-41DE-84CE-63381A0287DD}" presName="spaceBetweenRectangles" presStyleCnt="0"/>
      <dgm:spPr/>
    </dgm:pt>
    <dgm:pt modelId="{4BC35AE4-B2C6-4B91-A6ED-E47B6B31E9E4}" type="pres">
      <dgm:prSet presAssocID="{F4C95B25-47EE-4B73-AB51-9CDBC152E555}" presName="parentLin" presStyleCnt="0"/>
      <dgm:spPr/>
    </dgm:pt>
    <dgm:pt modelId="{992A14D8-2250-4323-B426-22D30499B7BC}" type="pres">
      <dgm:prSet presAssocID="{F4C95B25-47EE-4B73-AB51-9CDBC152E555}" presName="parentLeftMargin" presStyleLbl="node1" presStyleIdx="3" presStyleCnt="6"/>
      <dgm:spPr/>
    </dgm:pt>
    <dgm:pt modelId="{B895615E-4569-4182-A3B7-BC0020AC3151}" type="pres">
      <dgm:prSet presAssocID="{F4C95B25-47EE-4B73-AB51-9CDBC152E55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1BD8DF1-5F77-436B-B5AB-7FABA3A58599}" type="pres">
      <dgm:prSet presAssocID="{F4C95B25-47EE-4B73-AB51-9CDBC152E555}" presName="negativeSpace" presStyleCnt="0"/>
      <dgm:spPr/>
    </dgm:pt>
    <dgm:pt modelId="{D41AA0F1-2067-4F68-85EB-898A335F7732}" type="pres">
      <dgm:prSet presAssocID="{F4C95B25-47EE-4B73-AB51-9CDBC152E555}" presName="childText" presStyleLbl="conFgAcc1" presStyleIdx="4" presStyleCnt="6">
        <dgm:presLayoutVars>
          <dgm:bulletEnabled val="1"/>
        </dgm:presLayoutVars>
      </dgm:prSet>
      <dgm:spPr/>
    </dgm:pt>
    <dgm:pt modelId="{940931F8-B74E-49F2-BE0F-F73A7DA645B7}" type="pres">
      <dgm:prSet presAssocID="{A14EC1CA-47C1-44A8-B332-D86DBB727336}" presName="spaceBetweenRectangles" presStyleCnt="0"/>
      <dgm:spPr/>
    </dgm:pt>
    <dgm:pt modelId="{CD98B6B2-DB40-4035-A216-65AC0842D975}" type="pres">
      <dgm:prSet presAssocID="{4B48D6FD-DC7C-4910-A667-D384A7AD047C}" presName="parentLin" presStyleCnt="0"/>
      <dgm:spPr/>
    </dgm:pt>
    <dgm:pt modelId="{902069D7-17CD-44B4-A044-B40222E74157}" type="pres">
      <dgm:prSet presAssocID="{4B48D6FD-DC7C-4910-A667-D384A7AD047C}" presName="parentLeftMargin" presStyleLbl="node1" presStyleIdx="4" presStyleCnt="6"/>
      <dgm:spPr/>
    </dgm:pt>
    <dgm:pt modelId="{E96CE488-9BC8-4D46-9557-635F464C722F}" type="pres">
      <dgm:prSet presAssocID="{4B48D6FD-DC7C-4910-A667-D384A7AD047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4BA1FB6-780C-4E2B-9701-D876987F7DA5}" type="pres">
      <dgm:prSet presAssocID="{4B48D6FD-DC7C-4910-A667-D384A7AD047C}" presName="negativeSpace" presStyleCnt="0"/>
      <dgm:spPr/>
    </dgm:pt>
    <dgm:pt modelId="{D6460893-58E7-494B-94CD-2738823D05CB}" type="pres">
      <dgm:prSet presAssocID="{4B48D6FD-DC7C-4910-A667-D384A7AD047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9B5EC2D-F239-440D-B676-FF48060250D0}" type="presOf" srcId="{4B48D6FD-DC7C-4910-A667-D384A7AD047C}" destId="{902069D7-17CD-44B4-A044-B40222E74157}" srcOrd="0" destOrd="0" presId="urn:microsoft.com/office/officeart/2005/8/layout/list1"/>
    <dgm:cxn modelId="{36A09840-6BAB-4204-AC1E-0CAD1BFFF7D2}" srcId="{AA20D17A-F69E-4CF2-8A50-3A30D39F12B4}" destId="{4B48D6FD-DC7C-4910-A667-D384A7AD047C}" srcOrd="5" destOrd="0" parTransId="{36B880F3-EC6D-438F-818A-FB47378B96E3}" sibTransId="{394FBEB2-78F4-400C-A736-6FD812E06AAA}"/>
    <dgm:cxn modelId="{89496B6D-3A14-4683-A8C6-F3AEEC0DC628}" srcId="{AA20D17A-F69E-4CF2-8A50-3A30D39F12B4}" destId="{03CE3E66-EDAA-4E8D-AAEE-558C980EBC20}" srcOrd="2" destOrd="0" parTransId="{2E90035E-41E1-4D83-926B-F9F560147E8F}" sibTransId="{854BA0BC-2CD5-42BB-8F7C-767ACF71A520}"/>
    <dgm:cxn modelId="{E6930454-23C4-4898-8DE1-4B17D0F11DAC}" type="presOf" srcId="{40C9A953-FC5C-444D-AA74-7C8B94C849DB}" destId="{2AD93996-FEDE-4439-B3A7-293F82183DBE}" srcOrd="0" destOrd="0" presId="urn:microsoft.com/office/officeart/2005/8/layout/list1"/>
    <dgm:cxn modelId="{D320E154-83D6-4DF3-B1F3-DD25B5B77321}" type="presOf" srcId="{E8727EFF-719E-4292-8920-7A156150CB92}" destId="{F30E73D6-9952-4205-94B2-A68C982100F1}" srcOrd="1" destOrd="0" presId="urn:microsoft.com/office/officeart/2005/8/layout/list1"/>
    <dgm:cxn modelId="{C7939875-57DF-4B28-9ECF-F211CB821CDF}" type="presOf" srcId="{BBA3B502-F4E0-4B43-9E35-7C3833AF386D}" destId="{77E2A83F-FEF9-442D-ABB3-793C818BD167}" srcOrd="1" destOrd="0" presId="urn:microsoft.com/office/officeart/2005/8/layout/list1"/>
    <dgm:cxn modelId="{75C7B157-596E-44E6-AE1B-89A5FC557CED}" type="presOf" srcId="{E8727EFF-719E-4292-8920-7A156150CB92}" destId="{2DE714F2-533F-42A7-BBEC-0B8A0903E4F5}" srcOrd="0" destOrd="0" presId="urn:microsoft.com/office/officeart/2005/8/layout/list1"/>
    <dgm:cxn modelId="{2B41587E-D222-4D87-A96F-574C14316808}" type="presOf" srcId="{BBA3B502-F4E0-4B43-9E35-7C3833AF386D}" destId="{738E7F66-4297-4C8C-9887-C8D702902241}" srcOrd="0" destOrd="0" presId="urn:microsoft.com/office/officeart/2005/8/layout/list1"/>
    <dgm:cxn modelId="{B10A8E8F-D38C-4501-92AC-5437E685D6B7}" type="presOf" srcId="{03CE3E66-EDAA-4E8D-AAEE-558C980EBC20}" destId="{E2EA2573-F8E1-4EEC-90E8-EBFA65464989}" srcOrd="1" destOrd="0" presId="urn:microsoft.com/office/officeart/2005/8/layout/list1"/>
    <dgm:cxn modelId="{49D3959E-EA4A-4B34-A5FD-B94E7B395789}" srcId="{AA20D17A-F69E-4CF2-8A50-3A30D39F12B4}" destId="{E8727EFF-719E-4292-8920-7A156150CB92}" srcOrd="1" destOrd="0" parTransId="{6265E689-D92C-47F2-A83E-D4540E353C72}" sibTransId="{5FEE1F9F-C9BB-48BE-A9C7-4D2595BE4455}"/>
    <dgm:cxn modelId="{F32C57B0-6071-4497-BE68-A0BEF16CE262}" type="presOf" srcId="{40C9A953-FC5C-444D-AA74-7C8B94C849DB}" destId="{1250DDE9-07F9-4CBB-8CB8-10D37BA88592}" srcOrd="1" destOrd="0" presId="urn:microsoft.com/office/officeart/2005/8/layout/list1"/>
    <dgm:cxn modelId="{6740B8B7-D5FB-42C3-BECB-2B59D0D4D20D}" srcId="{AA20D17A-F69E-4CF2-8A50-3A30D39F12B4}" destId="{BBA3B502-F4E0-4B43-9E35-7C3833AF386D}" srcOrd="0" destOrd="0" parTransId="{16E48C7C-6F3B-4DFA-BAC9-C0F16C7E9047}" sibTransId="{3DD959CE-5974-4A4A-89EE-7C0AA7A8212C}"/>
    <dgm:cxn modelId="{F8121ED4-68A0-44FE-BD26-8C468BBF245D}" srcId="{AA20D17A-F69E-4CF2-8A50-3A30D39F12B4}" destId="{F4C95B25-47EE-4B73-AB51-9CDBC152E555}" srcOrd="4" destOrd="0" parTransId="{418B53FA-F205-4449-AC85-DC9CB0B2824F}" sibTransId="{A14EC1CA-47C1-44A8-B332-D86DBB727336}"/>
    <dgm:cxn modelId="{F404D1D5-DB2D-4296-953E-695EAAA95CDA}" type="presOf" srcId="{4B48D6FD-DC7C-4910-A667-D384A7AD047C}" destId="{E96CE488-9BC8-4D46-9557-635F464C722F}" srcOrd="1" destOrd="0" presId="urn:microsoft.com/office/officeart/2005/8/layout/list1"/>
    <dgm:cxn modelId="{5B5666D9-B256-466A-B24A-ADE6C148168E}" srcId="{AA20D17A-F69E-4CF2-8A50-3A30D39F12B4}" destId="{40C9A953-FC5C-444D-AA74-7C8B94C849DB}" srcOrd="3" destOrd="0" parTransId="{1F6305E9-6F61-4B91-979A-C47B752A9373}" sibTransId="{99802418-2D3E-41DE-84CE-63381A0287DD}"/>
    <dgm:cxn modelId="{C59083DF-6454-444A-8FDD-3F9DF0494B2F}" type="presOf" srcId="{F4C95B25-47EE-4B73-AB51-9CDBC152E555}" destId="{992A14D8-2250-4323-B426-22D30499B7BC}" srcOrd="0" destOrd="0" presId="urn:microsoft.com/office/officeart/2005/8/layout/list1"/>
    <dgm:cxn modelId="{0AF198E5-CCF2-4D6C-AFA6-E8FA2BADC752}" type="presOf" srcId="{03CE3E66-EDAA-4E8D-AAEE-558C980EBC20}" destId="{94168D42-9600-4C73-8B76-AACF89B351CC}" srcOrd="0" destOrd="0" presId="urn:microsoft.com/office/officeart/2005/8/layout/list1"/>
    <dgm:cxn modelId="{A240D2E9-520C-4884-B151-5448FC3096EA}" type="presOf" srcId="{F4C95B25-47EE-4B73-AB51-9CDBC152E555}" destId="{B895615E-4569-4182-A3B7-BC0020AC3151}" srcOrd="1" destOrd="0" presId="urn:microsoft.com/office/officeart/2005/8/layout/list1"/>
    <dgm:cxn modelId="{544700F1-DCCC-4052-A734-E540E0FC0CF3}" type="presOf" srcId="{AA20D17A-F69E-4CF2-8A50-3A30D39F12B4}" destId="{D0145FF0-5B71-4206-8CFE-A13D198B099D}" srcOrd="0" destOrd="0" presId="urn:microsoft.com/office/officeart/2005/8/layout/list1"/>
    <dgm:cxn modelId="{3B4F94A9-B65A-4687-BD3A-6A44E83AA2FE}" type="presParOf" srcId="{D0145FF0-5B71-4206-8CFE-A13D198B099D}" destId="{972790C9-6BA7-4D19-9DF1-6EDA88E9CA2A}" srcOrd="0" destOrd="0" presId="urn:microsoft.com/office/officeart/2005/8/layout/list1"/>
    <dgm:cxn modelId="{CEA3F420-160B-4A8D-871F-9343694A479E}" type="presParOf" srcId="{972790C9-6BA7-4D19-9DF1-6EDA88E9CA2A}" destId="{738E7F66-4297-4C8C-9887-C8D702902241}" srcOrd="0" destOrd="0" presId="urn:microsoft.com/office/officeart/2005/8/layout/list1"/>
    <dgm:cxn modelId="{5423D623-1D3F-4220-8756-F038F1544ED6}" type="presParOf" srcId="{972790C9-6BA7-4D19-9DF1-6EDA88E9CA2A}" destId="{77E2A83F-FEF9-442D-ABB3-793C818BD167}" srcOrd="1" destOrd="0" presId="urn:microsoft.com/office/officeart/2005/8/layout/list1"/>
    <dgm:cxn modelId="{66C40CB1-8C9E-4454-8BE0-669575CEB86D}" type="presParOf" srcId="{D0145FF0-5B71-4206-8CFE-A13D198B099D}" destId="{0C7A42A7-94AA-474B-8DCA-4542E987193A}" srcOrd="1" destOrd="0" presId="urn:microsoft.com/office/officeart/2005/8/layout/list1"/>
    <dgm:cxn modelId="{1B4A9659-6659-4466-8E5C-503A2881D35E}" type="presParOf" srcId="{D0145FF0-5B71-4206-8CFE-A13D198B099D}" destId="{7DE5D25B-3A66-4FF4-BD6C-13234124FDF0}" srcOrd="2" destOrd="0" presId="urn:microsoft.com/office/officeart/2005/8/layout/list1"/>
    <dgm:cxn modelId="{254E3322-1EE2-46CF-B25F-891BCE12E62B}" type="presParOf" srcId="{D0145FF0-5B71-4206-8CFE-A13D198B099D}" destId="{19660215-F9EF-435F-9E35-88C6DE382BD0}" srcOrd="3" destOrd="0" presId="urn:microsoft.com/office/officeart/2005/8/layout/list1"/>
    <dgm:cxn modelId="{CC1178CD-FDDB-4796-A499-41357D39411B}" type="presParOf" srcId="{D0145FF0-5B71-4206-8CFE-A13D198B099D}" destId="{052162C1-DD77-4852-A417-171DB39F58AF}" srcOrd="4" destOrd="0" presId="urn:microsoft.com/office/officeart/2005/8/layout/list1"/>
    <dgm:cxn modelId="{5E932BA6-47C8-4E43-B7B2-55F456770D73}" type="presParOf" srcId="{052162C1-DD77-4852-A417-171DB39F58AF}" destId="{2DE714F2-533F-42A7-BBEC-0B8A0903E4F5}" srcOrd="0" destOrd="0" presId="urn:microsoft.com/office/officeart/2005/8/layout/list1"/>
    <dgm:cxn modelId="{22605EA2-C774-40CC-BA7B-D56D32E1A448}" type="presParOf" srcId="{052162C1-DD77-4852-A417-171DB39F58AF}" destId="{F30E73D6-9952-4205-94B2-A68C982100F1}" srcOrd="1" destOrd="0" presId="urn:microsoft.com/office/officeart/2005/8/layout/list1"/>
    <dgm:cxn modelId="{9949D028-9D43-4F4C-A49F-72482E91F5B7}" type="presParOf" srcId="{D0145FF0-5B71-4206-8CFE-A13D198B099D}" destId="{23521712-1BC0-46F7-B6EC-31E7352FACB9}" srcOrd="5" destOrd="0" presId="urn:microsoft.com/office/officeart/2005/8/layout/list1"/>
    <dgm:cxn modelId="{6888AC7D-6A6A-4A8A-B712-2A296D34A985}" type="presParOf" srcId="{D0145FF0-5B71-4206-8CFE-A13D198B099D}" destId="{77717215-5B9B-4131-A71E-48ABBA4A62B2}" srcOrd="6" destOrd="0" presId="urn:microsoft.com/office/officeart/2005/8/layout/list1"/>
    <dgm:cxn modelId="{C6BE5833-9B11-481A-8636-9796A9D330FC}" type="presParOf" srcId="{D0145FF0-5B71-4206-8CFE-A13D198B099D}" destId="{934E4D4A-BCFB-45F6-A985-F8DE04D825BC}" srcOrd="7" destOrd="0" presId="urn:microsoft.com/office/officeart/2005/8/layout/list1"/>
    <dgm:cxn modelId="{D44A3787-7786-4475-AE52-53EFC208810D}" type="presParOf" srcId="{D0145FF0-5B71-4206-8CFE-A13D198B099D}" destId="{DC1332CE-1D09-43EF-B4DF-5209CBD1AF23}" srcOrd="8" destOrd="0" presId="urn:microsoft.com/office/officeart/2005/8/layout/list1"/>
    <dgm:cxn modelId="{D0373E97-9E18-4810-97E9-5E8FC5708343}" type="presParOf" srcId="{DC1332CE-1D09-43EF-B4DF-5209CBD1AF23}" destId="{94168D42-9600-4C73-8B76-AACF89B351CC}" srcOrd="0" destOrd="0" presId="urn:microsoft.com/office/officeart/2005/8/layout/list1"/>
    <dgm:cxn modelId="{F00AE90E-944A-4B9B-AB03-AFE6F4B36874}" type="presParOf" srcId="{DC1332CE-1D09-43EF-B4DF-5209CBD1AF23}" destId="{E2EA2573-F8E1-4EEC-90E8-EBFA65464989}" srcOrd="1" destOrd="0" presId="urn:microsoft.com/office/officeart/2005/8/layout/list1"/>
    <dgm:cxn modelId="{5F261755-2482-4A61-A08C-FAE557D91961}" type="presParOf" srcId="{D0145FF0-5B71-4206-8CFE-A13D198B099D}" destId="{C39F4F76-ADBB-4C3C-A5CD-06D196BE6DC3}" srcOrd="9" destOrd="0" presId="urn:microsoft.com/office/officeart/2005/8/layout/list1"/>
    <dgm:cxn modelId="{40B8785B-15CE-4336-9655-680D29C308AB}" type="presParOf" srcId="{D0145FF0-5B71-4206-8CFE-A13D198B099D}" destId="{202176F6-58CD-455B-9EBB-B61D0D2C4138}" srcOrd="10" destOrd="0" presId="urn:microsoft.com/office/officeart/2005/8/layout/list1"/>
    <dgm:cxn modelId="{4E11DAD5-5EF6-4320-A8A0-12B3BD3BF3B6}" type="presParOf" srcId="{D0145FF0-5B71-4206-8CFE-A13D198B099D}" destId="{636A64BB-42AD-4B8F-B80D-7E1C8036194A}" srcOrd="11" destOrd="0" presId="urn:microsoft.com/office/officeart/2005/8/layout/list1"/>
    <dgm:cxn modelId="{18D90892-56C3-43B2-BD85-4FFCFE280580}" type="presParOf" srcId="{D0145FF0-5B71-4206-8CFE-A13D198B099D}" destId="{7F42A5D2-68C4-43A2-8BE7-74F8A7D7A7AF}" srcOrd="12" destOrd="0" presId="urn:microsoft.com/office/officeart/2005/8/layout/list1"/>
    <dgm:cxn modelId="{E3A7CD15-13D9-42A4-B8A1-DAECBAF4D1DA}" type="presParOf" srcId="{7F42A5D2-68C4-43A2-8BE7-74F8A7D7A7AF}" destId="{2AD93996-FEDE-4439-B3A7-293F82183DBE}" srcOrd="0" destOrd="0" presId="urn:microsoft.com/office/officeart/2005/8/layout/list1"/>
    <dgm:cxn modelId="{DC4FF185-6E7E-454D-8D39-18B15257D0C8}" type="presParOf" srcId="{7F42A5D2-68C4-43A2-8BE7-74F8A7D7A7AF}" destId="{1250DDE9-07F9-4CBB-8CB8-10D37BA88592}" srcOrd="1" destOrd="0" presId="urn:microsoft.com/office/officeart/2005/8/layout/list1"/>
    <dgm:cxn modelId="{3AE03BAC-8878-4C7D-A212-3C1362B40369}" type="presParOf" srcId="{D0145FF0-5B71-4206-8CFE-A13D198B099D}" destId="{69A07002-4D00-4A40-AA95-D218967EA265}" srcOrd="13" destOrd="0" presId="urn:microsoft.com/office/officeart/2005/8/layout/list1"/>
    <dgm:cxn modelId="{6A70A65F-4AFF-4E9B-A8EC-82C24B105582}" type="presParOf" srcId="{D0145FF0-5B71-4206-8CFE-A13D198B099D}" destId="{63244A4D-3F31-4486-99FF-8D8BD033821D}" srcOrd="14" destOrd="0" presId="urn:microsoft.com/office/officeart/2005/8/layout/list1"/>
    <dgm:cxn modelId="{2BA8BF61-B2EE-463C-B785-46C0CF929819}" type="presParOf" srcId="{D0145FF0-5B71-4206-8CFE-A13D198B099D}" destId="{3AB24881-DFBE-4063-85F3-54733EF1139D}" srcOrd="15" destOrd="0" presId="urn:microsoft.com/office/officeart/2005/8/layout/list1"/>
    <dgm:cxn modelId="{D2418113-7DDD-4B1E-AFC8-FF53BE8D8547}" type="presParOf" srcId="{D0145FF0-5B71-4206-8CFE-A13D198B099D}" destId="{4BC35AE4-B2C6-4B91-A6ED-E47B6B31E9E4}" srcOrd="16" destOrd="0" presId="urn:microsoft.com/office/officeart/2005/8/layout/list1"/>
    <dgm:cxn modelId="{6F885C72-1BFA-4821-96FA-DF1D58209276}" type="presParOf" srcId="{4BC35AE4-B2C6-4B91-A6ED-E47B6B31E9E4}" destId="{992A14D8-2250-4323-B426-22D30499B7BC}" srcOrd="0" destOrd="0" presId="urn:microsoft.com/office/officeart/2005/8/layout/list1"/>
    <dgm:cxn modelId="{6DE591E5-2F5E-40ED-B1BB-083E8D3FB004}" type="presParOf" srcId="{4BC35AE4-B2C6-4B91-A6ED-E47B6B31E9E4}" destId="{B895615E-4569-4182-A3B7-BC0020AC3151}" srcOrd="1" destOrd="0" presId="urn:microsoft.com/office/officeart/2005/8/layout/list1"/>
    <dgm:cxn modelId="{E4346CCD-67EE-47F1-9BFE-53EC9CB4E1FC}" type="presParOf" srcId="{D0145FF0-5B71-4206-8CFE-A13D198B099D}" destId="{41BD8DF1-5F77-436B-B5AB-7FABA3A58599}" srcOrd="17" destOrd="0" presId="urn:microsoft.com/office/officeart/2005/8/layout/list1"/>
    <dgm:cxn modelId="{61C8415E-EE54-41A7-8771-560D59A8E4A9}" type="presParOf" srcId="{D0145FF0-5B71-4206-8CFE-A13D198B099D}" destId="{D41AA0F1-2067-4F68-85EB-898A335F7732}" srcOrd="18" destOrd="0" presId="urn:microsoft.com/office/officeart/2005/8/layout/list1"/>
    <dgm:cxn modelId="{9F802F25-8CA8-46E9-837C-07768D9CDBBE}" type="presParOf" srcId="{D0145FF0-5B71-4206-8CFE-A13D198B099D}" destId="{940931F8-B74E-49F2-BE0F-F73A7DA645B7}" srcOrd="19" destOrd="0" presId="urn:microsoft.com/office/officeart/2005/8/layout/list1"/>
    <dgm:cxn modelId="{1F5F6A8D-64CA-4518-AE3D-4C509E26CBF1}" type="presParOf" srcId="{D0145FF0-5B71-4206-8CFE-A13D198B099D}" destId="{CD98B6B2-DB40-4035-A216-65AC0842D975}" srcOrd="20" destOrd="0" presId="urn:microsoft.com/office/officeart/2005/8/layout/list1"/>
    <dgm:cxn modelId="{4C885FCB-9449-47C0-A6EF-1AC950792AFD}" type="presParOf" srcId="{CD98B6B2-DB40-4035-A216-65AC0842D975}" destId="{902069D7-17CD-44B4-A044-B40222E74157}" srcOrd="0" destOrd="0" presId="urn:microsoft.com/office/officeart/2005/8/layout/list1"/>
    <dgm:cxn modelId="{C8170BBF-A500-4D40-BCF8-F380324C20EB}" type="presParOf" srcId="{CD98B6B2-DB40-4035-A216-65AC0842D975}" destId="{E96CE488-9BC8-4D46-9557-635F464C722F}" srcOrd="1" destOrd="0" presId="urn:microsoft.com/office/officeart/2005/8/layout/list1"/>
    <dgm:cxn modelId="{475D20EE-2D09-4DFA-89CF-0BC231C957B1}" type="presParOf" srcId="{D0145FF0-5B71-4206-8CFE-A13D198B099D}" destId="{84BA1FB6-780C-4E2B-9701-D876987F7DA5}" srcOrd="21" destOrd="0" presId="urn:microsoft.com/office/officeart/2005/8/layout/list1"/>
    <dgm:cxn modelId="{DE9DC89C-DBD2-4266-887B-04C63B3A33E9}" type="presParOf" srcId="{D0145FF0-5B71-4206-8CFE-A13D198B099D}" destId="{D6460893-58E7-494B-94CD-2738823D05C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5EA635-A46B-40AA-950B-B26E9B572EA5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</dgm:pt>
    <dgm:pt modelId="{CD435843-CC84-469A-85B9-8DE395944659}">
      <dgm:prSet phldrT="[Text]"/>
      <dgm:spPr/>
      <dgm:t>
        <a:bodyPr/>
        <a:lstStyle/>
        <a:p>
          <a:r>
            <a:rPr lang="en-US" dirty="0"/>
            <a:t>Open the root </a:t>
          </a:r>
          <a:r>
            <a:rPr lang="en-US" dirty="0" err="1"/>
            <a:t>AppModule</a:t>
          </a:r>
          <a:endParaRPr lang="en-US" dirty="0"/>
        </a:p>
      </dgm:t>
    </dgm:pt>
    <dgm:pt modelId="{64BFE010-B07D-48BE-A1C9-62B56A981B42}" type="parTrans" cxnId="{D7D3FCD4-09A2-4B15-ACFE-4256BFF39EF3}">
      <dgm:prSet/>
      <dgm:spPr/>
      <dgm:t>
        <a:bodyPr/>
        <a:lstStyle/>
        <a:p>
          <a:endParaRPr lang="en-US"/>
        </a:p>
      </dgm:t>
    </dgm:pt>
    <dgm:pt modelId="{44D548EB-A82E-4B12-A3E1-AE570E0D1771}" type="sibTrans" cxnId="{D7D3FCD4-09A2-4B15-ACFE-4256BFF39EF3}">
      <dgm:prSet/>
      <dgm:spPr/>
      <dgm:t>
        <a:bodyPr/>
        <a:lstStyle/>
        <a:p>
          <a:endParaRPr lang="en-US"/>
        </a:p>
      </dgm:t>
    </dgm:pt>
    <dgm:pt modelId="{02735853-A812-4D8C-A807-8CF572C86C2A}">
      <dgm:prSet phldrT="[Text]"/>
      <dgm:spPr/>
      <dgm:t>
        <a:bodyPr/>
        <a:lstStyle/>
        <a:p>
          <a:r>
            <a:rPr lang="en-US" dirty="0"/>
            <a:t>Import the </a:t>
          </a:r>
          <a:r>
            <a:rPr lang="en-US" dirty="0" err="1"/>
            <a:t>HttpClientModule</a:t>
          </a:r>
          <a:r>
            <a:rPr lang="en-US" dirty="0"/>
            <a:t> symbol from @angular/common/http</a:t>
          </a:r>
        </a:p>
      </dgm:t>
    </dgm:pt>
    <dgm:pt modelId="{E371EBEF-0A9C-4D14-9610-E0F66C79BF01}" type="parTrans" cxnId="{441CE06B-EC99-4CA5-BFBF-637C8BCFA43B}">
      <dgm:prSet/>
      <dgm:spPr/>
      <dgm:t>
        <a:bodyPr/>
        <a:lstStyle/>
        <a:p>
          <a:endParaRPr lang="en-US"/>
        </a:p>
      </dgm:t>
    </dgm:pt>
    <dgm:pt modelId="{3FEB1120-8A3B-41C3-A857-C0F3DBAC76A8}" type="sibTrans" cxnId="{441CE06B-EC99-4CA5-BFBF-637C8BCFA43B}">
      <dgm:prSet/>
      <dgm:spPr/>
      <dgm:t>
        <a:bodyPr/>
        <a:lstStyle/>
        <a:p>
          <a:endParaRPr lang="en-US"/>
        </a:p>
      </dgm:t>
    </dgm:pt>
    <dgm:pt modelId="{62038476-BC10-4CBC-B484-80AFA609F577}">
      <dgm:prSet phldrT="[Text]"/>
      <dgm:spPr/>
      <dgm:t>
        <a:bodyPr/>
        <a:lstStyle/>
        <a:p>
          <a:r>
            <a:rPr lang="en-US" dirty="0"/>
            <a:t>Add it to the @</a:t>
          </a:r>
          <a:r>
            <a:rPr lang="en-US" dirty="0" err="1"/>
            <a:t>NgModule.imports</a:t>
          </a:r>
          <a:r>
            <a:rPr lang="en-US" dirty="0"/>
            <a:t> array</a:t>
          </a:r>
        </a:p>
      </dgm:t>
    </dgm:pt>
    <dgm:pt modelId="{66C5C694-3197-47D5-89CB-F633A29594AF}" type="parTrans" cxnId="{25DE1859-14FE-44EA-A6E5-7FE9BC95FCCA}">
      <dgm:prSet/>
      <dgm:spPr/>
      <dgm:t>
        <a:bodyPr/>
        <a:lstStyle/>
        <a:p>
          <a:endParaRPr lang="en-US"/>
        </a:p>
      </dgm:t>
    </dgm:pt>
    <dgm:pt modelId="{E54CFD21-3672-4D29-8B86-57BC12BBD7A8}" type="sibTrans" cxnId="{25DE1859-14FE-44EA-A6E5-7FE9BC95FCCA}">
      <dgm:prSet/>
      <dgm:spPr/>
      <dgm:t>
        <a:bodyPr/>
        <a:lstStyle/>
        <a:p>
          <a:endParaRPr lang="en-US"/>
        </a:p>
      </dgm:t>
    </dgm:pt>
    <dgm:pt modelId="{423ED88B-A606-4658-96F9-202706ED628E}" type="pres">
      <dgm:prSet presAssocID="{925EA635-A46B-40AA-950B-B26E9B572EA5}" presName="CompostProcess" presStyleCnt="0">
        <dgm:presLayoutVars>
          <dgm:dir/>
          <dgm:resizeHandles val="exact"/>
        </dgm:presLayoutVars>
      </dgm:prSet>
      <dgm:spPr/>
    </dgm:pt>
    <dgm:pt modelId="{F15453FD-FCBE-4FB5-BD9A-583BF7D50AE7}" type="pres">
      <dgm:prSet presAssocID="{925EA635-A46B-40AA-950B-B26E9B572EA5}" presName="arrow" presStyleLbl="bgShp" presStyleIdx="0" presStyleCnt="1" custLinFactNeighborY="233"/>
      <dgm:spPr/>
    </dgm:pt>
    <dgm:pt modelId="{FB4B49C2-DDE2-4FD7-85CD-EE11D0517E18}" type="pres">
      <dgm:prSet presAssocID="{925EA635-A46B-40AA-950B-B26E9B572EA5}" presName="linearProcess" presStyleCnt="0"/>
      <dgm:spPr/>
    </dgm:pt>
    <dgm:pt modelId="{28984722-9C95-4AFF-8A89-E61215452120}" type="pres">
      <dgm:prSet presAssocID="{CD435843-CC84-469A-85B9-8DE395944659}" presName="textNode" presStyleLbl="node1" presStyleIdx="0" presStyleCnt="3">
        <dgm:presLayoutVars>
          <dgm:bulletEnabled val="1"/>
        </dgm:presLayoutVars>
      </dgm:prSet>
      <dgm:spPr/>
    </dgm:pt>
    <dgm:pt modelId="{EEECF8B6-A1E5-4601-9122-B6807673EB0C}" type="pres">
      <dgm:prSet presAssocID="{44D548EB-A82E-4B12-A3E1-AE570E0D1771}" presName="sibTrans" presStyleCnt="0"/>
      <dgm:spPr/>
    </dgm:pt>
    <dgm:pt modelId="{E549A37A-5709-47A8-8997-84BEBC8743E2}" type="pres">
      <dgm:prSet presAssocID="{02735853-A812-4D8C-A807-8CF572C86C2A}" presName="textNode" presStyleLbl="node1" presStyleIdx="1" presStyleCnt="3">
        <dgm:presLayoutVars>
          <dgm:bulletEnabled val="1"/>
        </dgm:presLayoutVars>
      </dgm:prSet>
      <dgm:spPr/>
    </dgm:pt>
    <dgm:pt modelId="{B3EF3830-1850-4583-B56B-3BEDB5D5C2EC}" type="pres">
      <dgm:prSet presAssocID="{3FEB1120-8A3B-41C3-A857-C0F3DBAC76A8}" presName="sibTrans" presStyleCnt="0"/>
      <dgm:spPr/>
    </dgm:pt>
    <dgm:pt modelId="{31AE426C-96DD-4984-B6AE-C8838A6119AB}" type="pres">
      <dgm:prSet presAssocID="{62038476-BC10-4CBC-B484-80AFA609F57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D32D419-66BF-4217-8841-38FE2A831284}" type="presOf" srcId="{02735853-A812-4D8C-A807-8CF572C86C2A}" destId="{E549A37A-5709-47A8-8997-84BEBC8743E2}" srcOrd="0" destOrd="0" presId="urn:microsoft.com/office/officeart/2005/8/layout/hProcess9"/>
    <dgm:cxn modelId="{441CE06B-EC99-4CA5-BFBF-637C8BCFA43B}" srcId="{925EA635-A46B-40AA-950B-B26E9B572EA5}" destId="{02735853-A812-4D8C-A807-8CF572C86C2A}" srcOrd="1" destOrd="0" parTransId="{E371EBEF-0A9C-4D14-9610-E0F66C79BF01}" sibTransId="{3FEB1120-8A3B-41C3-A857-C0F3DBAC76A8}"/>
    <dgm:cxn modelId="{25DE1859-14FE-44EA-A6E5-7FE9BC95FCCA}" srcId="{925EA635-A46B-40AA-950B-B26E9B572EA5}" destId="{62038476-BC10-4CBC-B484-80AFA609F577}" srcOrd="2" destOrd="0" parTransId="{66C5C694-3197-47D5-89CB-F633A29594AF}" sibTransId="{E54CFD21-3672-4D29-8B86-57BC12BBD7A8}"/>
    <dgm:cxn modelId="{034BFA79-D835-4D74-B828-E88FA13FD6C2}" type="presOf" srcId="{CD435843-CC84-469A-85B9-8DE395944659}" destId="{28984722-9C95-4AFF-8A89-E61215452120}" srcOrd="0" destOrd="0" presId="urn:microsoft.com/office/officeart/2005/8/layout/hProcess9"/>
    <dgm:cxn modelId="{F8D4F9CD-747F-4BA0-8407-F192802C7A57}" type="presOf" srcId="{925EA635-A46B-40AA-950B-B26E9B572EA5}" destId="{423ED88B-A606-4658-96F9-202706ED628E}" srcOrd="0" destOrd="0" presId="urn:microsoft.com/office/officeart/2005/8/layout/hProcess9"/>
    <dgm:cxn modelId="{E7DDA7D1-D55A-4541-99B6-ADC69813A322}" type="presOf" srcId="{62038476-BC10-4CBC-B484-80AFA609F577}" destId="{31AE426C-96DD-4984-B6AE-C8838A6119AB}" srcOrd="0" destOrd="0" presId="urn:microsoft.com/office/officeart/2005/8/layout/hProcess9"/>
    <dgm:cxn modelId="{D7D3FCD4-09A2-4B15-ACFE-4256BFF39EF3}" srcId="{925EA635-A46B-40AA-950B-B26E9B572EA5}" destId="{CD435843-CC84-469A-85B9-8DE395944659}" srcOrd="0" destOrd="0" parTransId="{64BFE010-B07D-48BE-A1C9-62B56A981B42}" sibTransId="{44D548EB-A82E-4B12-A3E1-AE570E0D1771}"/>
    <dgm:cxn modelId="{4A675DF9-2663-4046-9522-961039C1577E}" type="presParOf" srcId="{423ED88B-A606-4658-96F9-202706ED628E}" destId="{F15453FD-FCBE-4FB5-BD9A-583BF7D50AE7}" srcOrd="0" destOrd="0" presId="urn:microsoft.com/office/officeart/2005/8/layout/hProcess9"/>
    <dgm:cxn modelId="{9993E46E-65DF-4E79-B1BD-580514DD01DD}" type="presParOf" srcId="{423ED88B-A606-4658-96F9-202706ED628E}" destId="{FB4B49C2-DDE2-4FD7-85CD-EE11D0517E18}" srcOrd="1" destOrd="0" presId="urn:microsoft.com/office/officeart/2005/8/layout/hProcess9"/>
    <dgm:cxn modelId="{4AB071AB-3C37-4F6A-8F22-BCF8E768CF2A}" type="presParOf" srcId="{FB4B49C2-DDE2-4FD7-85CD-EE11D0517E18}" destId="{28984722-9C95-4AFF-8A89-E61215452120}" srcOrd="0" destOrd="0" presId="urn:microsoft.com/office/officeart/2005/8/layout/hProcess9"/>
    <dgm:cxn modelId="{26439C08-90E1-40F7-9394-D6CE75EDE6B5}" type="presParOf" srcId="{FB4B49C2-DDE2-4FD7-85CD-EE11D0517E18}" destId="{EEECF8B6-A1E5-4601-9122-B6807673EB0C}" srcOrd="1" destOrd="0" presId="urn:microsoft.com/office/officeart/2005/8/layout/hProcess9"/>
    <dgm:cxn modelId="{C89E3CBB-F9BE-449E-9CEB-16CD53DBE5FD}" type="presParOf" srcId="{FB4B49C2-DDE2-4FD7-85CD-EE11D0517E18}" destId="{E549A37A-5709-47A8-8997-84BEBC8743E2}" srcOrd="2" destOrd="0" presId="urn:microsoft.com/office/officeart/2005/8/layout/hProcess9"/>
    <dgm:cxn modelId="{BBD93AFE-7335-4902-B4ED-7B8973536A44}" type="presParOf" srcId="{FB4B49C2-DDE2-4FD7-85CD-EE11D0517E18}" destId="{B3EF3830-1850-4583-B56B-3BEDB5D5C2EC}" srcOrd="3" destOrd="0" presId="urn:microsoft.com/office/officeart/2005/8/layout/hProcess9"/>
    <dgm:cxn modelId="{6E6CF24E-8E81-47D5-89EF-A36E317CB63F}" type="presParOf" srcId="{FB4B49C2-DDE2-4FD7-85CD-EE11D0517E18}" destId="{31AE426C-96DD-4984-B6AE-C8838A6119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4CB91B-B393-46ED-A060-A2C36165F4B8}" type="doc">
      <dgm:prSet loTypeId="urn:microsoft.com/office/officeart/2005/8/layout/list1" loCatId="Inbox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1C56993-DA22-4E34-910F-96A74F91814F}">
      <dgm:prSet/>
      <dgm:spPr/>
      <dgm:t>
        <a:bodyPr/>
        <a:lstStyle/>
        <a:p>
          <a:r>
            <a:rPr lang="en-IN" dirty="0"/>
            <a:t>Routing allows to:</a:t>
          </a:r>
          <a:endParaRPr lang="en-US" dirty="0"/>
        </a:p>
      </dgm:t>
    </dgm:pt>
    <dgm:pt modelId="{19127430-18F6-41F2-8E44-CFB51CCE4D6B}" type="parTrans" cxnId="{19873A88-E3E5-4B1B-A7E5-198885DD1FBE}">
      <dgm:prSet/>
      <dgm:spPr/>
      <dgm:t>
        <a:bodyPr/>
        <a:lstStyle/>
        <a:p>
          <a:endParaRPr lang="en-US"/>
        </a:p>
      </dgm:t>
    </dgm:pt>
    <dgm:pt modelId="{49DBD2D7-5149-40A6-AC26-2399541B275E}" type="sibTrans" cxnId="{19873A88-E3E5-4B1B-A7E5-198885DD1FBE}">
      <dgm:prSet/>
      <dgm:spPr/>
      <dgm:t>
        <a:bodyPr/>
        <a:lstStyle/>
        <a:p>
          <a:endParaRPr lang="en-US"/>
        </a:p>
      </dgm:t>
    </dgm:pt>
    <dgm:pt modelId="{87CC250B-D262-4F72-92D4-733BA66298D4}">
      <dgm:prSet/>
      <dgm:spPr/>
      <dgm:t>
        <a:bodyPr/>
        <a:lstStyle/>
        <a:p>
          <a:r>
            <a:rPr lang="en-US" dirty="0"/>
            <a:t>Maintain the state of the application</a:t>
          </a:r>
        </a:p>
      </dgm:t>
    </dgm:pt>
    <dgm:pt modelId="{0B96834F-118D-4C75-99DE-1738AF081A27}" type="parTrans" cxnId="{EF57C971-4CB1-46E3-94F4-BA84B3059D1E}">
      <dgm:prSet/>
      <dgm:spPr/>
      <dgm:t>
        <a:bodyPr/>
        <a:lstStyle/>
        <a:p>
          <a:endParaRPr lang="en-US"/>
        </a:p>
      </dgm:t>
    </dgm:pt>
    <dgm:pt modelId="{A11A24F2-9BFD-4498-B671-C9C726F853E1}" type="sibTrans" cxnId="{EF57C971-4CB1-46E3-94F4-BA84B3059D1E}">
      <dgm:prSet/>
      <dgm:spPr/>
      <dgm:t>
        <a:bodyPr/>
        <a:lstStyle/>
        <a:p>
          <a:endParaRPr lang="en-US"/>
        </a:p>
      </dgm:t>
    </dgm:pt>
    <dgm:pt modelId="{CE0E8F82-45F3-44D1-9717-E4B9DF51E91E}">
      <dgm:prSet/>
      <dgm:spPr/>
      <dgm:t>
        <a:bodyPr/>
        <a:lstStyle/>
        <a:p>
          <a:r>
            <a:rPr lang="en-IN" dirty="0"/>
            <a:t>Implement modular applications</a:t>
          </a:r>
          <a:endParaRPr lang="en-US" dirty="0"/>
        </a:p>
      </dgm:t>
    </dgm:pt>
    <dgm:pt modelId="{5E26B3CA-3F3E-40D6-B22F-B7F1C5C69231}" type="parTrans" cxnId="{3E56D467-80C5-47EF-8DE6-CCDF73CB7B23}">
      <dgm:prSet/>
      <dgm:spPr/>
      <dgm:t>
        <a:bodyPr/>
        <a:lstStyle/>
        <a:p>
          <a:endParaRPr lang="en-US"/>
        </a:p>
      </dgm:t>
    </dgm:pt>
    <dgm:pt modelId="{2131349A-9799-4439-A6BE-9CF5E7076FF9}" type="sibTrans" cxnId="{3E56D467-80C5-47EF-8DE6-CCDF73CB7B23}">
      <dgm:prSet/>
      <dgm:spPr/>
      <dgm:t>
        <a:bodyPr/>
        <a:lstStyle/>
        <a:p>
          <a:endParaRPr lang="en-US"/>
        </a:p>
      </dgm:t>
    </dgm:pt>
    <dgm:pt modelId="{93FFE6D9-B6AF-4BA2-BDAB-B06E1B17F1B4}">
      <dgm:prSet/>
      <dgm:spPr/>
      <dgm:t>
        <a:bodyPr/>
        <a:lstStyle/>
        <a:p>
          <a:r>
            <a:rPr lang="en-US" dirty="0"/>
            <a:t>Implement the application based on the roles (certain roles have access to certain </a:t>
          </a:r>
          <a:r>
            <a:rPr lang="en-IN" dirty="0"/>
            <a:t>URLs)</a:t>
          </a:r>
          <a:endParaRPr lang="en-US" dirty="0"/>
        </a:p>
      </dgm:t>
    </dgm:pt>
    <dgm:pt modelId="{A45A6349-458A-49D5-B099-D80523B871FA}" type="parTrans" cxnId="{C5E52135-A70B-4181-8A6A-9CE3037453B5}">
      <dgm:prSet/>
      <dgm:spPr/>
      <dgm:t>
        <a:bodyPr/>
        <a:lstStyle/>
        <a:p>
          <a:endParaRPr lang="en-US"/>
        </a:p>
      </dgm:t>
    </dgm:pt>
    <dgm:pt modelId="{198E4214-B634-407F-ABDC-83C3C21AAA7F}" type="sibTrans" cxnId="{C5E52135-A70B-4181-8A6A-9CE3037453B5}">
      <dgm:prSet/>
      <dgm:spPr/>
      <dgm:t>
        <a:bodyPr/>
        <a:lstStyle/>
        <a:p>
          <a:endParaRPr lang="en-US"/>
        </a:p>
      </dgm:t>
    </dgm:pt>
    <dgm:pt modelId="{AC769D78-6320-460E-80DE-B5FE7E1FDA4A}">
      <dgm:prSet/>
      <dgm:spPr/>
      <dgm:t>
        <a:bodyPr/>
        <a:lstStyle/>
        <a:p>
          <a:r>
            <a:rPr lang="en-IN" dirty="0"/>
            <a:t>5 steps routing:</a:t>
          </a:r>
          <a:endParaRPr lang="en-US" dirty="0"/>
        </a:p>
      </dgm:t>
    </dgm:pt>
    <dgm:pt modelId="{B0F2D852-738D-492B-B3BE-D7334B639B2D}" type="parTrans" cxnId="{61344376-37F6-441E-BFCB-E13E5C000F47}">
      <dgm:prSet/>
      <dgm:spPr/>
      <dgm:t>
        <a:bodyPr/>
        <a:lstStyle/>
        <a:p>
          <a:endParaRPr lang="en-US"/>
        </a:p>
      </dgm:t>
    </dgm:pt>
    <dgm:pt modelId="{979352E5-88A0-4B22-894E-4ADD125970D7}" type="sibTrans" cxnId="{61344376-37F6-441E-BFCB-E13E5C000F47}">
      <dgm:prSet/>
      <dgm:spPr/>
      <dgm:t>
        <a:bodyPr/>
        <a:lstStyle/>
        <a:p>
          <a:endParaRPr lang="en-US"/>
        </a:p>
      </dgm:t>
    </dgm:pt>
    <dgm:pt modelId="{87040FF4-2944-43EE-9835-F3507899E1BA}">
      <dgm:prSet/>
      <dgm:spPr/>
      <dgm:t>
        <a:bodyPr/>
        <a:lstStyle/>
        <a:p>
          <a:r>
            <a:rPr lang="en-IN" dirty="0"/>
            <a:t>Checking the base href tag in index file</a:t>
          </a:r>
          <a:endParaRPr lang="en-US" dirty="0"/>
        </a:p>
      </dgm:t>
    </dgm:pt>
    <dgm:pt modelId="{FC5329A4-1D2D-46E2-9F0C-AF30AB3D3900}" type="parTrans" cxnId="{F42B346B-65AF-4294-B8EF-699FFDE55932}">
      <dgm:prSet/>
      <dgm:spPr/>
      <dgm:t>
        <a:bodyPr/>
        <a:lstStyle/>
        <a:p>
          <a:endParaRPr lang="en-US"/>
        </a:p>
      </dgm:t>
    </dgm:pt>
    <dgm:pt modelId="{74277803-0FF7-412B-B497-2975EA96484F}" type="sibTrans" cxnId="{F42B346B-65AF-4294-B8EF-699FFDE55932}">
      <dgm:prSet/>
      <dgm:spPr/>
      <dgm:t>
        <a:bodyPr/>
        <a:lstStyle/>
        <a:p>
          <a:endParaRPr lang="en-US"/>
        </a:p>
      </dgm:t>
    </dgm:pt>
    <dgm:pt modelId="{40145661-080C-4EB2-BBF6-C564F6B3813E}">
      <dgm:prSet/>
      <dgm:spPr/>
      <dgm:t>
        <a:bodyPr/>
        <a:lstStyle/>
        <a:p>
          <a:r>
            <a:rPr lang="en-IN" dirty="0"/>
            <a:t>Configuring routes with components</a:t>
          </a:r>
          <a:endParaRPr lang="en-US" dirty="0"/>
        </a:p>
      </dgm:t>
    </dgm:pt>
    <dgm:pt modelId="{F07F0821-9BDB-4A28-B52C-1FFC1714972F}" type="parTrans" cxnId="{91EC14A6-BEE2-47DC-8EDF-8F2AB75CDFE5}">
      <dgm:prSet/>
      <dgm:spPr/>
      <dgm:t>
        <a:bodyPr/>
        <a:lstStyle/>
        <a:p>
          <a:endParaRPr lang="en-US"/>
        </a:p>
      </dgm:t>
    </dgm:pt>
    <dgm:pt modelId="{B08E517F-62B9-4000-8A57-D4E5B714C260}" type="sibTrans" cxnId="{91EC14A6-BEE2-47DC-8EDF-8F2AB75CDFE5}">
      <dgm:prSet/>
      <dgm:spPr/>
      <dgm:t>
        <a:bodyPr/>
        <a:lstStyle/>
        <a:p>
          <a:endParaRPr lang="en-US"/>
        </a:p>
      </dgm:t>
    </dgm:pt>
    <dgm:pt modelId="{D3635CFA-600C-4931-BBEC-05F3E028B016}">
      <dgm:prSet/>
      <dgm:spPr/>
      <dgm:t>
        <a:bodyPr/>
        <a:lstStyle/>
        <a:p>
          <a:r>
            <a:rPr lang="en-IN" dirty="0"/>
            <a:t>Tell angular about routing app</a:t>
          </a:r>
          <a:endParaRPr lang="en-US" dirty="0"/>
        </a:p>
      </dgm:t>
    </dgm:pt>
    <dgm:pt modelId="{90E401A4-BBA1-4F50-BA5E-90193623E99C}" type="parTrans" cxnId="{6C5EE66E-15BB-41BC-97B8-6C72FBBF9243}">
      <dgm:prSet/>
      <dgm:spPr/>
      <dgm:t>
        <a:bodyPr/>
        <a:lstStyle/>
        <a:p>
          <a:endParaRPr lang="en-US"/>
        </a:p>
      </dgm:t>
    </dgm:pt>
    <dgm:pt modelId="{3CC28DD4-6D10-4762-957D-A4302C372ECE}" type="sibTrans" cxnId="{6C5EE66E-15BB-41BC-97B8-6C72FBBF9243}">
      <dgm:prSet/>
      <dgm:spPr/>
      <dgm:t>
        <a:bodyPr/>
        <a:lstStyle/>
        <a:p>
          <a:endParaRPr lang="en-US"/>
        </a:p>
      </dgm:t>
    </dgm:pt>
    <dgm:pt modelId="{24687C42-9C95-45EC-8507-0D2CBB20CD85}">
      <dgm:prSet/>
      <dgm:spPr/>
      <dgm:t>
        <a:bodyPr/>
        <a:lstStyle/>
        <a:p>
          <a:r>
            <a:rPr lang="en-IN" dirty="0"/>
            <a:t>Setting up the routing links</a:t>
          </a:r>
          <a:endParaRPr lang="en-US" dirty="0"/>
        </a:p>
      </dgm:t>
    </dgm:pt>
    <dgm:pt modelId="{B0FE4C9A-FF59-4C27-9EF4-8A3667A5E0CD}" type="parTrans" cxnId="{39197740-1328-4E53-9018-83C237266DFF}">
      <dgm:prSet/>
      <dgm:spPr/>
      <dgm:t>
        <a:bodyPr/>
        <a:lstStyle/>
        <a:p>
          <a:endParaRPr lang="en-US"/>
        </a:p>
      </dgm:t>
    </dgm:pt>
    <dgm:pt modelId="{B4DF19F1-3648-40E5-9839-BF9674E3B7A4}" type="sibTrans" cxnId="{39197740-1328-4E53-9018-83C237266DFF}">
      <dgm:prSet/>
      <dgm:spPr/>
      <dgm:t>
        <a:bodyPr/>
        <a:lstStyle/>
        <a:p>
          <a:endParaRPr lang="en-US"/>
        </a:p>
      </dgm:t>
    </dgm:pt>
    <dgm:pt modelId="{C3935291-D798-4FC4-895F-A3854230BEE1}">
      <dgm:prSet/>
      <dgm:spPr/>
      <dgm:t>
        <a:bodyPr/>
        <a:lstStyle/>
        <a:p>
          <a:r>
            <a:rPr lang="en-IN" dirty="0"/>
            <a:t>Provide space on template to load the component</a:t>
          </a:r>
          <a:endParaRPr lang="en-US" dirty="0"/>
        </a:p>
      </dgm:t>
    </dgm:pt>
    <dgm:pt modelId="{D90B3148-5970-4585-AE47-5FBFC7CED20D}" type="parTrans" cxnId="{8B4E97B0-9411-4422-A699-32487487B18D}">
      <dgm:prSet/>
      <dgm:spPr/>
      <dgm:t>
        <a:bodyPr/>
        <a:lstStyle/>
        <a:p>
          <a:endParaRPr lang="en-US"/>
        </a:p>
      </dgm:t>
    </dgm:pt>
    <dgm:pt modelId="{8B51F988-A9F7-45EA-A499-8F553F986184}" type="sibTrans" cxnId="{8B4E97B0-9411-4422-A699-32487487B18D}">
      <dgm:prSet/>
      <dgm:spPr/>
      <dgm:t>
        <a:bodyPr/>
        <a:lstStyle/>
        <a:p>
          <a:endParaRPr lang="en-US"/>
        </a:p>
      </dgm:t>
    </dgm:pt>
    <dgm:pt modelId="{AA113F2E-1C54-4CC1-AAB3-132158019425}" type="pres">
      <dgm:prSet presAssocID="{4A4CB91B-B393-46ED-A060-A2C36165F4B8}" presName="linear" presStyleCnt="0">
        <dgm:presLayoutVars>
          <dgm:dir/>
          <dgm:animLvl val="lvl"/>
          <dgm:resizeHandles val="exact"/>
        </dgm:presLayoutVars>
      </dgm:prSet>
      <dgm:spPr/>
    </dgm:pt>
    <dgm:pt modelId="{B04B493C-59B6-4D15-97BD-08A278749CBA}" type="pres">
      <dgm:prSet presAssocID="{21C56993-DA22-4E34-910F-96A74F91814F}" presName="parentLin" presStyleCnt="0"/>
      <dgm:spPr/>
    </dgm:pt>
    <dgm:pt modelId="{980DB259-28AE-4D8C-9EF5-E5829564722B}" type="pres">
      <dgm:prSet presAssocID="{21C56993-DA22-4E34-910F-96A74F91814F}" presName="parentLeftMargin" presStyleLbl="node1" presStyleIdx="0" presStyleCnt="2"/>
      <dgm:spPr/>
    </dgm:pt>
    <dgm:pt modelId="{FBC81516-7719-4B5E-BE10-521539320F72}" type="pres">
      <dgm:prSet presAssocID="{21C56993-DA22-4E34-910F-96A74F9181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E947F3-B65F-45C8-80CF-16334A572600}" type="pres">
      <dgm:prSet presAssocID="{21C56993-DA22-4E34-910F-96A74F91814F}" presName="negativeSpace" presStyleCnt="0"/>
      <dgm:spPr/>
    </dgm:pt>
    <dgm:pt modelId="{3FE797C6-B7FC-4ABD-A093-C46EC6CD5A4B}" type="pres">
      <dgm:prSet presAssocID="{21C56993-DA22-4E34-910F-96A74F91814F}" presName="childText" presStyleLbl="conFgAcc1" presStyleIdx="0" presStyleCnt="2">
        <dgm:presLayoutVars>
          <dgm:bulletEnabled val="1"/>
        </dgm:presLayoutVars>
      </dgm:prSet>
      <dgm:spPr/>
    </dgm:pt>
    <dgm:pt modelId="{614E0854-4F25-48E5-8C5D-CAF5A15F8582}" type="pres">
      <dgm:prSet presAssocID="{49DBD2D7-5149-40A6-AC26-2399541B275E}" presName="spaceBetweenRectangles" presStyleCnt="0"/>
      <dgm:spPr/>
    </dgm:pt>
    <dgm:pt modelId="{802D7150-CD1C-4957-B914-5010E1AC717C}" type="pres">
      <dgm:prSet presAssocID="{AC769D78-6320-460E-80DE-B5FE7E1FDA4A}" presName="parentLin" presStyleCnt="0"/>
      <dgm:spPr/>
    </dgm:pt>
    <dgm:pt modelId="{67FA0F4D-B3BB-4315-992D-9A8100090B73}" type="pres">
      <dgm:prSet presAssocID="{AC769D78-6320-460E-80DE-B5FE7E1FDA4A}" presName="parentLeftMargin" presStyleLbl="node1" presStyleIdx="0" presStyleCnt="2"/>
      <dgm:spPr/>
    </dgm:pt>
    <dgm:pt modelId="{234A5BDD-7446-41B2-83AF-A0628EA5162A}" type="pres">
      <dgm:prSet presAssocID="{AC769D78-6320-460E-80DE-B5FE7E1FDA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FCA435-7222-45CB-89CC-86DFC2247D2C}" type="pres">
      <dgm:prSet presAssocID="{AC769D78-6320-460E-80DE-B5FE7E1FDA4A}" presName="negativeSpace" presStyleCnt="0"/>
      <dgm:spPr/>
    </dgm:pt>
    <dgm:pt modelId="{50EAB95F-D8FA-4069-B8E6-1D5612BCFA84}" type="pres">
      <dgm:prSet presAssocID="{AC769D78-6320-460E-80DE-B5FE7E1FDA4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DEA6503-27A6-4322-9368-EFB7E9B41DBD}" type="presOf" srcId="{AC769D78-6320-460E-80DE-B5FE7E1FDA4A}" destId="{67FA0F4D-B3BB-4315-992D-9A8100090B73}" srcOrd="0" destOrd="0" presId="urn:microsoft.com/office/officeart/2005/8/layout/list1"/>
    <dgm:cxn modelId="{9A899F18-D7C3-4797-963B-3AB8EAC016CD}" type="presOf" srcId="{40145661-080C-4EB2-BBF6-C564F6B3813E}" destId="{50EAB95F-D8FA-4069-B8E6-1D5612BCFA84}" srcOrd="0" destOrd="1" presId="urn:microsoft.com/office/officeart/2005/8/layout/list1"/>
    <dgm:cxn modelId="{13D5FC31-BF2B-4F04-9940-6660D1BE46F2}" type="presOf" srcId="{4A4CB91B-B393-46ED-A060-A2C36165F4B8}" destId="{AA113F2E-1C54-4CC1-AAB3-132158019425}" srcOrd="0" destOrd="0" presId="urn:microsoft.com/office/officeart/2005/8/layout/list1"/>
    <dgm:cxn modelId="{C5E52135-A70B-4181-8A6A-9CE3037453B5}" srcId="{21C56993-DA22-4E34-910F-96A74F91814F}" destId="{93FFE6D9-B6AF-4BA2-BDAB-B06E1B17F1B4}" srcOrd="2" destOrd="0" parTransId="{A45A6349-458A-49D5-B099-D80523B871FA}" sibTransId="{198E4214-B634-407F-ABDC-83C3C21AAA7F}"/>
    <dgm:cxn modelId="{39197740-1328-4E53-9018-83C237266DFF}" srcId="{AC769D78-6320-460E-80DE-B5FE7E1FDA4A}" destId="{24687C42-9C95-45EC-8507-0D2CBB20CD85}" srcOrd="3" destOrd="0" parTransId="{B0FE4C9A-FF59-4C27-9EF4-8A3667A5E0CD}" sibTransId="{B4DF19F1-3648-40E5-9839-BF9674E3B7A4}"/>
    <dgm:cxn modelId="{3E56D467-80C5-47EF-8DE6-CCDF73CB7B23}" srcId="{21C56993-DA22-4E34-910F-96A74F91814F}" destId="{CE0E8F82-45F3-44D1-9717-E4B9DF51E91E}" srcOrd="1" destOrd="0" parTransId="{5E26B3CA-3F3E-40D6-B22F-B7F1C5C69231}" sibTransId="{2131349A-9799-4439-A6BE-9CF5E7076FF9}"/>
    <dgm:cxn modelId="{E0B0FB47-DDB5-477C-8071-45B72E88D600}" type="presOf" srcId="{AC769D78-6320-460E-80DE-B5FE7E1FDA4A}" destId="{234A5BDD-7446-41B2-83AF-A0628EA5162A}" srcOrd="1" destOrd="0" presId="urn:microsoft.com/office/officeart/2005/8/layout/list1"/>
    <dgm:cxn modelId="{F42B346B-65AF-4294-B8EF-699FFDE55932}" srcId="{AC769D78-6320-460E-80DE-B5FE7E1FDA4A}" destId="{87040FF4-2944-43EE-9835-F3507899E1BA}" srcOrd="0" destOrd="0" parTransId="{FC5329A4-1D2D-46E2-9F0C-AF30AB3D3900}" sibTransId="{74277803-0FF7-412B-B497-2975EA96484F}"/>
    <dgm:cxn modelId="{6C5EE66E-15BB-41BC-97B8-6C72FBBF9243}" srcId="{AC769D78-6320-460E-80DE-B5FE7E1FDA4A}" destId="{D3635CFA-600C-4931-BBEC-05F3E028B016}" srcOrd="2" destOrd="0" parTransId="{90E401A4-BBA1-4F50-BA5E-90193623E99C}" sibTransId="{3CC28DD4-6D10-4762-957D-A4302C372ECE}"/>
    <dgm:cxn modelId="{EF57C971-4CB1-46E3-94F4-BA84B3059D1E}" srcId="{21C56993-DA22-4E34-910F-96A74F91814F}" destId="{87CC250B-D262-4F72-92D4-733BA66298D4}" srcOrd="0" destOrd="0" parTransId="{0B96834F-118D-4C75-99DE-1738AF081A27}" sibTransId="{A11A24F2-9BFD-4498-B671-C9C726F853E1}"/>
    <dgm:cxn modelId="{67A5D471-34CE-4F13-9E22-792806B61AD2}" type="presOf" srcId="{C3935291-D798-4FC4-895F-A3854230BEE1}" destId="{50EAB95F-D8FA-4069-B8E6-1D5612BCFA84}" srcOrd="0" destOrd="4" presId="urn:microsoft.com/office/officeart/2005/8/layout/list1"/>
    <dgm:cxn modelId="{FC0B0074-9CA5-463A-AE43-232E6023A280}" type="presOf" srcId="{24687C42-9C95-45EC-8507-0D2CBB20CD85}" destId="{50EAB95F-D8FA-4069-B8E6-1D5612BCFA84}" srcOrd="0" destOrd="3" presId="urn:microsoft.com/office/officeart/2005/8/layout/list1"/>
    <dgm:cxn modelId="{61344376-37F6-441E-BFCB-E13E5C000F47}" srcId="{4A4CB91B-B393-46ED-A060-A2C36165F4B8}" destId="{AC769D78-6320-460E-80DE-B5FE7E1FDA4A}" srcOrd="1" destOrd="0" parTransId="{B0F2D852-738D-492B-B3BE-D7334B639B2D}" sibTransId="{979352E5-88A0-4B22-894E-4ADD125970D7}"/>
    <dgm:cxn modelId="{B6A4AE59-4705-4A59-BD05-588753E18F28}" type="presOf" srcId="{21C56993-DA22-4E34-910F-96A74F91814F}" destId="{980DB259-28AE-4D8C-9EF5-E5829564722B}" srcOrd="0" destOrd="0" presId="urn:microsoft.com/office/officeart/2005/8/layout/list1"/>
    <dgm:cxn modelId="{19873A88-E3E5-4B1B-A7E5-198885DD1FBE}" srcId="{4A4CB91B-B393-46ED-A060-A2C36165F4B8}" destId="{21C56993-DA22-4E34-910F-96A74F91814F}" srcOrd="0" destOrd="0" parTransId="{19127430-18F6-41F2-8E44-CFB51CCE4D6B}" sibTransId="{49DBD2D7-5149-40A6-AC26-2399541B275E}"/>
    <dgm:cxn modelId="{91EC14A6-BEE2-47DC-8EDF-8F2AB75CDFE5}" srcId="{AC769D78-6320-460E-80DE-B5FE7E1FDA4A}" destId="{40145661-080C-4EB2-BBF6-C564F6B3813E}" srcOrd="1" destOrd="0" parTransId="{F07F0821-9BDB-4A28-B52C-1FFC1714972F}" sibTransId="{B08E517F-62B9-4000-8A57-D4E5B714C260}"/>
    <dgm:cxn modelId="{3A2A6FAE-4837-4B15-981A-9B4C0C3E52E7}" type="presOf" srcId="{21C56993-DA22-4E34-910F-96A74F91814F}" destId="{FBC81516-7719-4B5E-BE10-521539320F72}" srcOrd="1" destOrd="0" presId="urn:microsoft.com/office/officeart/2005/8/layout/list1"/>
    <dgm:cxn modelId="{8B4E97B0-9411-4422-A699-32487487B18D}" srcId="{AC769D78-6320-460E-80DE-B5FE7E1FDA4A}" destId="{C3935291-D798-4FC4-895F-A3854230BEE1}" srcOrd="4" destOrd="0" parTransId="{D90B3148-5970-4585-AE47-5FBFC7CED20D}" sibTransId="{8B51F988-A9F7-45EA-A499-8F553F986184}"/>
    <dgm:cxn modelId="{DD0F48B6-0701-4DD5-AC27-CC04C432FEFE}" type="presOf" srcId="{87CC250B-D262-4F72-92D4-733BA66298D4}" destId="{3FE797C6-B7FC-4ABD-A093-C46EC6CD5A4B}" srcOrd="0" destOrd="0" presId="urn:microsoft.com/office/officeart/2005/8/layout/list1"/>
    <dgm:cxn modelId="{E657ABBF-5A3F-4F98-9189-4DD84F59E716}" type="presOf" srcId="{D3635CFA-600C-4931-BBEC-05F3E028B016}" destId="{50EAB95F-D8FA-4069-B8E6-1D5612BCFA84}" srcOrd="0" destOrd="2" presId="urn:microsoft.com/office/officeart/2005/8/layout/list1"/>
    <dgm:cxn modelId="{E47D2FC1-17F3-4839-9E8A-52837AAACF4C}" type="presOf" srcId="{87040FF4-2944-43EE-9835-F3507899E1BA}" destId="{50EAB95F-D8FA-4069-B8E6-1D5612BCFA84}" srcOrd="0" destOrd="0" presId="urn:microsoft.com/office/officeart/2005/8/layout/list1"/>
    <dgm:cxn modelId="{E7FF26C7-53DA-4B1C-93E4-ABB85D43A398}" type="presOf" srcId="{93FFE6D9-B6AF-4BA2-BDAB-B06E1B17F1B4}" destId="{3FE797C6-B7FC-4ABD-A093-C46EC6CD5A4B}" srcOrd="0" destOrd="2" presId="urn:microsoft.com/office/officeart/2005/8/layout/list1"/>
    <dgm:cxn modelId="{D1E28CDF-D8B6-4DBB-9A0C-E362381BD557}" type="presOf" srcId="{CE0E8F82-45F3-44D1-9717-E4B9DF51E91E}" destId="{3FE797C6-B7FC-4ABD-A093-C46EC6CD5A4B}" srcOrd="0" destOrd="1" presId="urn:microsoft.com/office/officeart/2005/8/layout/list1"/>
    <dgm:cxn modelId="{AD54E2A5-95C8-4E24-A808-E6FF3225FD6A}" type="presParOf" srcId="{AA113F2E-1C54-4CC1-AAB3-132158019425}" destId="{B04B493C-59B6-4D15-97BD-08A278749CBA}" srcOrd="0" destOrd="0" presId="urn:microsoft.com/office/officeart/2005/8/layout/list1"/>
    <dgm:cxn modelId="{462A40FB-E433-4389-94A1-3CE1E242585E}" type="presParOf" srcId="{B04B493C-59B6-4D15-97BD-08A278749CBA}" destId="{980DB259-28AE-4D8C-9EF5-E5829564722B}" srcOrd="0" destOrd="0" presId="urn:microsoft.com/office/officeart/2005/8/layout/list1"/>
    <dgm:cxn modelId="{BA9FE50B-4374-4709-9A7F-CAE8D1661C86}" type="presParOf" srcId="{B04B493C-59B6-4D15-97BD-08A278749CBA}" destId="{FBC81516-7719-4B5E-BE10-521539320F72}" srcOrd="1" destOrd="0" presId="urn:microsoft.com/office/officeart/2005/8/layout/list1"/>
    <dgm:cxn modelId="{23F286E9-D62E-4EB9-BEE7-5B1CFE75C658}" type="presParOf" srcId="{AA113F2E-1C54-4CC1-AAB3-132158019425}" destId="{27E947F3-B65F-45C8-80CF-16334A572600}" srcOrd="1" destOrd="0" presId="urn:microsoft.com/office/officeart/2005/8/layout/list1"/>
    <dgm:cxn modelId="{F1C231F9-D256-44B8-90B2-5FEF882671FF}" type="presParOf" srcId="{AA113F2E-1C54-4CC1-AAB3-132158019425}" destId="{3FE797C6-B7FC-4ABD-A093-C46EC6CD5A4B}" srcOrd="2" destOrd="0" presId="urn:microsoft.com/office/officeart/2005/8/layout/list1"/>
    <dgm:cxn modelId="{0DD242CD-809F-48A6-AB98-B1AF08C66C6F}" type="presParOf" srcId="{AA113F2E-1C54-4CC1-AAB3-132158019425}" destId="{614E0854-4F25-48E5-8C5D-CAF5A15F8582}" srcOrd="3" destOrd="0" presId="urn:microsoft.com/office/officeart/2005/8/layout/list1"/>
    <dgm:cxn modelId="{0F49AD4B-9931-4B64-B9B9-B160952305D5}" type="presParOf" srcId="{AA113F2E-1C54-4CC1-AAB3-132158019425}" destId="{802D7150-CD1C-4957-B914-5010E1AC717C}" srcOrd="4" destOrd="0" presId="urn:microsoft.com/office/officeart/2005/8/layout/list1"/>
    <dgm:cxn modelId="{F20F8F7B-27F8-4213-B7E8-4F28B7919846}" type="presParOf" srcId="{802D7150-CD1C-4957-B914-5010E1AC717C}" destId="{67FA0F4D-B3BB-4315-992D-9A8100090B73}" srcOrd="0" destOrd="0" presId="urn:microsoft.com/office/officeart/2005/8/layout/list1"/>
    <dgm:cxn modelId="{8637246F-A1BC-4B69-8FE0-37DA398FB34A}" type="presParOf" srcId="{802D7150-CD1C-4957-B914-5010E1AC717C}" destId="{234A5BDD-7446-41B2-83AF-A0628EA5162A}" srcOrd="1" destOrd="0" presId="urn:microsoft.com/office/officeart/2005/8/layout/list1"/>
    <dgm:cxn modelId="{4D61839F-E7F7-4F62-AFEE-0F1756883B4B}" type="presParOf" srcId="{AA113F2E-1C54-4CC1-AAB3-132158019425}" destId="{3CFCA435-7222-45CB-89CC-86DFC2247D2C}" srcOrd="5" destOrd="0" presId="urn:microsoft.com/office/officeart/2005/8/layout/list1"/>
    <dgm:cxn modelId="{691B4DD9-0DB2-46D0-A040-A611880E4C5D}" type="presParOf" srcId="{AA113F2E-1C54-4CC1-AAB3-132158019425}" destId="{50EAB95F-D8FA-4069-B8E6-1D5612BCFA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067406-67A0-4668-B5D1-4BFA2C9A090B}" type="doc">
      <dgm:prSet loTypeId="urn:microsoft.com/office/officeart/2008/layout/LinedList" loCatId="Inbo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3946023-154F-4402-807A-4F72EBF01651}">
      <dgm:prSet custT="1"/>
      <dgm:spPr/>
      <dgm:t>
        <a:bodyPr/>
        <a:lstStyle/>
        <a:p>
          <a:r>
            <a:rPr lang="en-IN" sz="2800" dirty="0"/>
            <a:t>Programmatic navigation</a:t>
          </a:r>
          <a:endParaRPr lang="en-US" sz="2800" dirty="0"/>
        </a:p>
      </dgm:t>
    </dgm:pt>
    <dgm:pt modelId="{89106187-91BB-4B3C-87BE-62030154F808}" type="parTrans" cxnId="{70C6CA21-A027-40DC-9CFC-4D168E6D5373}">
      <dgm:prSet/>
      <dgm:spPr/>
      <dgm:t>
        <a:bodyPr/>
        <a:lstStyle/>
        <a:p>
          <a:endParaRPr lang="en-US" sz="1400"/>
        </a:p>
      </dgm:t>
    </dgm:pt>
    <dgm:pt modelId="{D0CB5C74-476C-4581-86CD-2F9530922629}" type="sibTrans" cxnId="{70C6CA21-A027-40DC-9CFC-4D168E6D5373}">
      <dgm:prSet/>
      <dgm:spPr/>
      <dgm:t>
        <a:bodyPr/>
        <a:lstStyle/>
        <a:p>
          <a:endParaRPr lang="en-US" sz="1400"/>
        </a:p>
      </dgm:t>
    </dgm:pt>
    <dgm:pt modelId="{8FEF9646-4BFF-41AC-95EA-38E8C8116A99}">
      <dgm:prSet custT="1"/>
      <dgm:spPr/>
      <dgm:t>
        <a:bodyPr/>
        <a:lstStyle/>
        <a:p>
          <a:r>
            <a:rPr lang="en-IN" sz="2800" dirty="0"/>
            <a:t>Child routing</a:t>
          </a:r>
          <a:endParaRPr lang="en-US" sz="2800" dirty="0"/>
        </a:p>
      </dgm:t>
    </dgm:pt>
    <dgm:pt modelId="{84AA36BD-944F-438F-8CBA-BF0078ABC824}" type="parTrans" cxnId="{39212962-10B1-433D-8B4D-9596752B20D5}">
      <dgm:prSet/>
      <dgm:spPr/>
      <dgm:t>
        <a:bodyPr/>
        <a:lstStyle/>
        <a:p>
          <a:endParaRPr lang="en-US" sz="1400"/>
        </a:p>
      </dgm:t>
    </dgm:pt>
    <dgm:pt modelId="{983F59A6-64DE-44F1-AD44-D8C72F4D8AB1}" type="sibTrans" cxnId="{39212962-10B1-433D-8B4D-9596752B20D5}">
      <dgm:prSet/>
      <dgm:spPr/>
      <dgm:t>
        <a:bodyPr/>
        <a:lstStyle/>
        <a:p>
          <a:endParaRPr lang="en-US" sz="1400"/>
        </a:p>
      </dgm:t>
    </dgm:pt>
    <dgm:pt modelId="{6DE2BFE6-A02D-41D9-904B-BE6F1DBA8A45}">
      <dgm:prSet custT="1"/>
      <dgm:spPr/>
      <dgm:t>
        <a:bodyPr/>
        <a:lstStyle/>
        <a:p>
          <a:r>
            <a:rPr lang="en-IN" sz="2800" dirty="0"/>
            <a:t>Routes with parameters</a:t>
          </a:r>
          <a:endParaRPr lang="en-US" sz="2800" dirty="0"/>
        </a:p>
      </dgm:t>
    </dgm:pt>
    <dgm:pt modelId="{12200D6C-A6CF-45D0-8073-4BFD8FA4EF60}" type="parTrans" cxnId="{192835E4-77A2-40F2-BEFE-D83338BC573E}">
      <dgm:prSet/>
      <dgm:spPr/>
      <dgm:t>
        <a:bodyPr/>
        <a:lstStyle/>
        <a:p>
          <a:endParaRPr lang="en-US" sz="1400"/>
        </a:p>
      </dgm:t>
    </dgm:pt>
    <dgm:pt modelId="{385AFD79-2E29-46B7-843C-7105981A5F77}" type="sibTrans" cxnId="{192835E4-77A2-40F2-BEFE-D83338BC573E}">
      <dgm:prSet/>
      <dgm:spPr/>
      <dgm:t>
        <a:bodyPr/>
        <a:lstStyle/>
        <a:p>
          <a:endParaRPr lang="en-US" sz="1400"/>
        </a:p>
      </dgm:t>
    </dgm:pt>
    <dgm:pt modelId="{64964EB3-457A-43DE-AA9F-1A8516FFAB90}">
      <dgm:prSet custT="1"/>
      <dgm:spPr/>
      <dgm:t>
        <a:bodyPr/>
        <a:lstStyle/>
        <a:p>
          <a:r>
            <a:rPr lang="en-IN" sz="2800" dirty="0"/>
            <a:t>Route guard (Authentication)</a:t>
          </a:r>
          <a:endParaRPr lang="en-US" sz="2800" dirty="0"/>
        </a:p>
      </dgm:t>
    </dgm:pt>
    <dgm:pt modelId="{DE87865C-75F1-40CC-8586-464769117A07}" type="parTrans" cxnId="{1E367BA6-6805-45A2-9558-AB69FFBCB22E}">
      <dgm:prSet/>
      <dgm:spPr/>
      <dgm:t>
        <a:bodyPr/>
        <a:lstStyle/>
        <a:p>
          <a:endParaRPr lang="en-US" sz="1400"/>
        </a:p>
      </dgm:t>
    </dgm:pt>
    <dgm:pt modelId="{8B396D46-B67E-4632-840C-B2467C49C1C1}" type="sibTrans" cxnId="{1E367BA6-6805-45A2-9558-AB69FFBCB22E}">
      <dgm:prSet/>
      <dgm:spPr/>
      <dgm:t>
        <a:bodyPr/>
        <a:lstStyle/>
        <a:p>
          <a:endParaRPr lang="en-US" sz="1400"/>
        </a:p>
      </dgm:t>
    </dgm:pt>
    <dgm:pt modelId="{E1040194-1717-4F45-B014-B21E6859CEA9}">
      <dgm:prSet custT="1"/>
      <dgm:spPr/>
      <dgm:t>
        <a:bodyPr/>
        <a:lstStyle/>
        <a:p>
          <a:r>
            <a:rPr lang="en-IN" sz="2800" dirty="0"/>
            <a:t>Query Parameters</a:t>
          </a:r>
          <a:endParaRPr lang="en-US" sz="2800" dirty="0"/>
        </a:p>
      </dgm:t>
    </dgm:pt>
    <dgm:pt modelId="{ADB09FE4-5ACD-457C-911D-F15F34417C89}" type="parTrans" cxnId="{496BE2F5-3A6B-40C3-B1E4-F32267EC925F}">
      <dgm:prSet/>
      <dgm:spPr/>
      <dgm:t>
        <a:bodyPr/>
        <a:lstStyle/>
        <a:p>
          <a:endParaRPr lang="en-US" sz="1400"/>
        </a:p>
      </dgm:t>
    </dgm:pt>
    <dgm:pt modelId="{EC02006C-1785-42E4-81AA-9CD0525DA0A9}" type="sibTrans" cxnId="{496BE2F5-3A6B-40C3-B1E4-F32267EC925F}">
      <dgm:prSet/>
      <dgm:spPr/>
      <dgm:t>
        <a:bodyPr/>
        <a:lstStyle/>
        <a:p>
          <a:endParaRPr lang="en-US" sz="1400"/>
        </a:p>
      </dgm:t>
    </dgm:pt>
    <dgm:pt modelId="{435B3473-7948-405E-8833-824A33206B73}" type="pres">
      <dgm:prSet presAssocID="{C3067406-67A0-4668-B5D1-4BFA2C9A090B}" presName="vert0" presStyleCnt="0">
        <dgm:presLayoutVars>
          <dgm:dir/>
          <dgm:animOne val="branch"/>
          <dgm:animLvl val="lvl"/>
        </dgm:presLayoutVars>
      </dgm:prSet>
      <dgm:spPr/>
    </dgm:pt>
    <dgm:pt modelId="{428F88E2-4898-46BF-84FC-289902428F98}" type="pres">
      <dgm:prSet presAssocID="{43946023-154F-4402-807A-4F72EBF01651}" presName="thickLine" presStyleLbl="alignNode1" presStyleIdx="0" presStyleCnt="5"/>
      <dgm:spPr/>
    </dgm:pt>
    <dgm:pt modelId="{0BB36B8C-3172-4333-A148-636BCC301BAD}" type="pres">
      <dgm:prSet presAssocID="{43946023-154F-4402-807A-4F72EBF01651}" presName="horz1" presStyleCnt="0"/>
      <dgm:spPr/>
    </dgm:pt>
    <dgm:pt modelId="{8E08956F-E22E-476B-BB86-39AEF28EC41E}" type="pres">
      <dgm:prSet presAssocID="{43946023-154F-4402-807A-4F72EBF01651}" presName="tx1" presStyleLbl="revTx" presStyleIdx="0" presStyleCnt="5"/>
      <dgm:spPr/>
    </dgm:pt>
    <dgm:pt modelId="{E269ACDA-79DE-461D-99F6-24ECB2DA7BD1}" type="pres">
      <dgm:prSet presAssocID="{43946023-154F-4402-807A-4F72EBF01651}" presName="vert1" presStyleCnt="0"/>
      <dgm:spPr/>
    </dgm:pt>
    <dgm:pt modelId="{F7D0540A-52B2-461F-BA6D-A4F7E1FC3B6F}" type="pres">
      <dgm:prSet presAssocID="{8FEF9646-4BFF-41AC-95EA-38E8C8116A99}" presName="thickLine" presStyleLbl="alignNode1" presStyleIdx="1" presStyleCnt="5"/>
      <dgm:spPr/>
    </dgm:pt>
    <dgm:pt modelId="{64EDB07E-85AF-49F0-A8D6-74D1F69B9DD2}" type="pres">
      <dgm:prSet presAssocID="{8FEF9646-4BFF-41AC-95EA-38E8C8116A99}" presName="horz1" presStyleCnt="0"/>
      <dgm:spPr/>
    </dgm:pt>
    <dgm:pt modelId="{C847A298-4D6A-469F-90B0-A7BF128FFF08}" type="pres">
      <dgm:prSet presAssocID="{8FEF9646-4BFF-41AC-95EA-38E8C8116A99}" presName="tx1" presStyleLbl="revTx" presStyleIdx="1" presStyleCnt="5"/>
      <dgm:spPr/>
    </dgm:pt>
    <dgm:pt modelId="{52E3FD20-A82C-4352-B756-A0A9CAED2B30}" type="pres">
      <dgm:prSet presAssocID="{8FEF9646-4BFF-41AC-95EA-38E8C8116A99}" presName="vert1" presStyleCnt="0"/>
      <dgm:spPr/>
    </dgm:pt>
    <dgm:pt modelId="{9CFDDD66-5030-48C4-9B11-9644025939AF}" type="pres">
      <dgm:prSet presAssocID="{6DE2BFE6-A02D-41D9-904B-BE6F1DBA8A45}" presName="thickLine" presStyleLbl="alignNode1" presStyleIdx="2" presStyleCnt="5"/>
      <dgm:spPr/>
    </dgm:pt>
    <dgm:pt modelId="{82605DB3-F7F2-4A0B-A106-408CB4158AE9}" type="pres">
      <dgm:prSet presAssocID="{6DE2BFE6-A02D-41D9-904B-BE6F1DBA8A45}" presName="horz1" presStyleCnt="0"/>
      <dgm:spPr/>
    </dgm:pt>
    <dgm:pt modelId="{4F7393B6-B319-4A0A-BD56-35C1EAD89903}" type="pres">
      <dgm:prSet presAssocID="{6DE2BFE6-A02D-41D9-904B-BE6F1DBA8A45}" presName="tx1" presStyleLbl="revTx" presStyleIdx="2" presStyleCnt="5"/>
      <dgm:spPr/>
    </dgm:pt>
    <dgm:pt modelId="{92B9FECD-E1FD-4210-8E01-B8D12ABDBF4A}" type="pres">
      <dgm:prSet presAssocID="{6DE2BFE6-A02D-41D9-904B-BE6F1DBA8A45}" presName="vert1" presStyleCnt="0"/>
      <dgm:spPr/>
    </dgm:pt>
    <dgm:pt modelId="{7454149A-DC3C-4F40-86F4-C27C7283FA00}" type="pres">
      <dgm:prSet presAssocID="{64964EB3-457A-43DE-AA9F-1A8516FFAB90}" presName="thickLine" presStyleLbl="alignNode1" presStyleIdx="3" presStyleCnt="5"/>
      <dgm:spPr/>
    </dgm:pt>
    <dgm:pt modelId="{95E7E59B-B796-421F-8F4B-4D3F1C6902FC}" type="pres">
      <dgm:prSet presAssocID="{64964EB3-457A-43DE-AA9F-1A8516FFAB90}" presName="horz1" presStyleCnt="0"/>
      <dgm:spPr/>
    </dgm:pt>
    <dgm:pt modelId="{C37743E3-C362-4F04-B8E1-EC83E21098B6}" type="pres">
      <dgm:prSet presAssocID="{64964EB3-457A-43DE-AA9F-1A8516FFAB90}" presName="tx1" presStyleLbl="revTx" presStyleIdx="3" presStyleCnt="5"/>
      <dgm:spPr/>
    </dgm:pt>
    <dgm:pt modelId="{115B4E19-AEBC-4394-87E7-66BAA05A2DF1}" type="pres">
      <dgm:prSet presAssocID="{64964EB3-457A-43DE-AA9F-1A8516FFAB90}" presName="vert1" presStyleCnt="0"/>
      <dgm:spPr/>
    </dgm:pt>
    <dgm:pt modelId="{813D418A-F797-4D32-A9F0-9487FC90A549}" type="pres">
      <dgm:prSet presAssocID="{E1040194-1717-4F45-B014-B21E6859CEA9}" presName="thickLine" presStyleLbl="alignNode1" presStyleIdx="4" presStyleCnt="5"/>
      <dgm:spPr/>
    </dgm:pt>
    <dgm:pt modelId="{081A266D-928F-474E-ACED-6994AD17A85F}" type="pres">
      <dgm:prSet presAssocID="{E1040194-1717-4F45-B014-B21E6859CEA9}" presName="horz1" presStyleCnt="0"/>
      <dgm:spPr/>
    </dgm:pt>
    <dgm:pt modelId="{761AF23A-246B-4A21-8DB2-301352DE78B7}" type="pres">
      <dgm:prSet presAssocID="{E1040194-1717-4F45-B014-B21E6859CEA9}" presName="tx1" presStyleLbl="revTx" presStyleIdx="4" presStyleCnt="5"/>
      <dgm:spPr/>
    </dgm:pt>
    <dgm:pt modelId="{FCB7B422-1DD4-43FE-B206-8553B24E2D43}" type="pres">
      <dgm:prSet presAssocID="{E1040194-1717-4F45-B014-B21E6859CEA9}" presName="vert1" presStyleCnt="0"/>
      <dgm:spPr/>
    </dgm:pt>
  </dgm:ptLst>
  <dgm:cxnLst>
    <dgm:cxn modelId="{EEDD1D1A-9E5D-4A0A-BFD9-D5FFA0D35E9E}" type="presOf" srcId="{64964EB3-457A-43DE-AA9F-1A8516FFAB90}" destId="{C37743E3-C362-4F04-B8E1-EC83E21098B6}" srcOrd="0" destOrd="0" presId="urn:microsoft.com/office/officeart/2008/layout/LinedList"/>
    <dgm:cxn modelId="{70C6CA21-A027-40DC-9CFC-4D168E6D5373}" srcId="{C3067406-67A0-4668-B5D1-4BFA2C9A090B}" destId="{43946023-154F-4402-807A-4F72EBF01651}" srcOrd="0" destOrd="0" parTransId="{89106187-91BB-4B3C-87BE-62030154F808}" sibTransId="{D0CB5C74-476C-4581-86CD-2F9530922629}"/>
    <dgm:cxn modelId="{5D0D6C2F-9A91-4539-8372-CF780F90B98B}" type="presOf" srcId="{43946023-154F-4402-807A-4F72EBF01651}" destId="{8E08956F-E22E-476B-BB86-39AEF28EC41E}" srcOrd="0" destOrd="0" presId="urn:microsoft.com/office/officeart/2008/layout/LinedList"/>
    <dgm:cxn modelId="{124B3231-9BEA-46EE-8C51-A17AE47EB5B9}" type="presOf" srcId="{E1040194-1717-4F45-B014-B21E6859CEA9}" destId="{761AF23A-246B-4A21-8DB2-301352DE78B7}" srcOrd="0" destOrd="0" presId="urn:microsoft.com/office/officeart/2008/layout/LinedList"/>
    <dgm:cxn modelId="{39212962-10B1-433D-8B4D-9596752B20D5}" srcId="{C3067406-67A0-4668-B5D1-4BFA2C9A090B}" destId="{8FEF9646-4BFF-41AC-95EA-38E8C8116A99}" srcOrd="1" destOrd="0" parTransId="{84AA36BD-944F-438F-8CBA-BF0078ABC824}" sibTransId="{983F59A6-64DE-44F1-AD44-D8C72F4D8AB1}"/>
    <dgm:cxn modelId="{396E0784-ECD1-4FBB-B6B5-57E842612B23}" type="presOf" srcId="{C3067406-67A0-4668-B5D1-4BFA2C9A090B}" destId="{435B3473-7948-405E-8833-824A33206B73}" srcOrd="0" destOrd="0" presId="urn:microsoft.com/office/officeart/2008/layout/LinedList"/>
    <dgm:cxn modelId="{0D5FB289-DB42-4C5B-AAC1-F3BB90C28216}" type="presOf" srcId="{8FEF9646-4BFF-41AC-95EA-38E8C8116A99}" destId="{C847A298-4D6A-469F-90B0-A7BF128FFF08}" srcOrd="0" destOrd="0" presId="urn:microsoft.com/office/officeart/2008/layout/LinedList"/>
    <dgm:cxn modelId="{1E367BA6-6805-45A2-9558-AB69FFBCB22E}" srcId="{C3067406-67A0-4668-B5D1-4BFA2C9A090B}" destId="{64964EB3-457A-43DE-AA9F-1A8516FFAB90}" srcOrd="3" destOrd="0" parTransId="{DE87865C-75F1-40CC-8586-464769117A07}" sibTransId="{8B396D46-B67E-4632-840C-B2467C49C1C1}"/>
    <dgm:cxn modelId="{18AA17E3-ADD7-409B-AF1E-5B9A05CEED69}" type="presOf" srcId="{6DE2BFE6-A02D-41D9-904B-BE6F1DBA8A45}" destId="{4F7393B6-B319-4A0A-BD56-35C1EAD89903}" srcOrd="0" destOrd="0" presId="urn:microsoft.com/office/officeart/2008/layout/LinedList"/>
    <dgm:cxn modelId="{192835E4-77A2-40F2-BEFE-D83338BC573E}" srcId="{C3067406-67A0-4668-B5D1-4BFA2C9A090B}" destId="{6DE2BFE6-A02D-41D9-904B-BE6F1DBA8A45}" srcOrd="2" destOrd="0" parTransId="{12200D6C-A6CF-45D0-8073-4BFD8FA4EF60}" sibTransId="{385AFD79-2E29-46B7-843C-7105981A5F77}"/>
    <dgm:cxn modelId="{496BE2F5-3A6B-40C3-B1E4-F32267EC925F}" srcId="{C3067406-67A0-4668-B5D1-4BFA2C9A090B}" destId="{E1040194-1717-4F45-B014-B21E6859CEA9}" srcOrd="4" destOrd="0" parTransId="{ADB09FE4-5ACD-457C-911D-F15F34417C89}" sibTransId="{EC02006C-1785-42E4-81AA-9CD0525DA0A9}"/>
    <dgm:cxn modelId="{4881CAB9-8C67-4CBB-92D7-2C46747EAC43}" type="presParOf" srcId="{435B3473-7948-405E-8833-824A33206B73}" destId="{428F88E2-4898-46BF-84FC-289902428F98}" srcOrd="0" destOrd="0" presId="urn:microsoft.com/office/officeart/2008/layout/LinedList"/>
    <dgm:cxn modelId="{175539A4-9004-47E0-82B0-0A36A35EBBF3}" type="presParOf" srcId="{435B3473-7948-405E-8833-824A33206B73}" destId="{0BB36B8C-3172-4333-A148-636BCC301BAD}" srcOrd="1" destOrd="0" presId="urn:microsoft.com/office/officeart/2008/layout/LinedList"/>
    <dgm:cxn modelId="{2AC20712-3B30-40FA-8BD9-38CE4C3C32EE}" type="presParOf" srcId="{0BB36B8C-3172-4333-A148-636BCC301BAD}" destId="{8E08956F-E22E-476B-BB86-39AEF28EC41E}" srcOrd="0" destOrd="0" presId="urn:microsoft.com/office/officeart/2008/layout/LinedList"/>
    <dgm:cxn modelId="{BE6E6407-1257-4D3C-9532-A2A1AA738F7D}" type="presParOf" srcId="{0BB36B8C-3172-4333-A148-636BCC301BAD}" destId="{E269ACDA-79DE-461D-99F6-24ECB2DA7BD1}" srcOrd="1" destOrd="0" presId="urn:microsoft.com/office/officeart/2008/layout/LinedList"/>
    <dgm:cxn modelId="{1EC2C91A-38C1-45FE-8C24-D440F62A2DAE}" type="presParOf" srcId="{435B3473-7948-405E-8833-824A33206B73}" destId="{F7D0540A-52B2-461F-BA6D-A4F7E1FC3B6F}" srcOrd="2" destOrd="0" presId="urn:microsoft.com/office/officeart/2008/layout/LinedList"/>
    <dgm:cxn modelId="{A5D48BDB-69D2-40C2-94AA-AC5A84646257}" type="presParOf" srcId="{435B3473-7948-405E-8833-824A33206B73}" destId="{64EDB07E-85AF-49F0-A8D6-74D1F69B9DD2}" srcOrd="3" destOrd="0" presId="urn:microsoft.com/office/officeart/2008/layout/LinedList"/>
    <dgm:cxn modelId="{263BF7CD-E1B9-43BA-8351-D47D8559B268}" type="presParOf" srcId="{64EDB07E-85AF-49F0-A8D6-74D1F69B9DD2}" destId="{C847A298-4D6A-469F-90B0-A7BF128FFF08}" srcOrd="0" destOrd="0" presId="urn:microsoft.com/office/officeart/2008/layout/LinedList"/>
    <dgm:cxn modelId="{73825E86-92D7-4B9D-9879-1BCBFABA26FD}" type="presParOf" srcId="{64EDB07E-85AF-49F0-A8D6-74D1F69B9DD2}" destId="{52E3FD20-A82C-4352-B756-A0A9CAED2B30}" srcOrd="1" destOrd="0" presId="urn:microsoft.com/office/officeart/2008/layout/LinedList"/>
    <dgm:cxn modelId="{EE1F1E9E-4FE1-4AD2-B89D-2477230A71AB}" type="presParOf" srcId="{435B3473-7948-405E-8833-824A33206B73}" destId="{9CFDDD66-5030-48C4-9B11-9644025939AF}" srcOrd="4" destOrd="0" presId="urn:microsoft.com/office/officeart/2008/layout/LinedList"/>
    <dgm:cxn modelId="{A4B9BE59-524D-497B-B990-41C8BE92C0C0}" type="presParOf" srcId="{435B3473-7948-405E-8833-824A33206B73}" destId="{82605DB3-F7F2-4A0B-A106-408CB4158AE9}" srcOrd="5" destOrd="0" presId="urn:microsoft.com/office/officeart/2008/layout/LinedList"/>
    <dgm:cxn modelId="{37C31EC4-E2AE-489C-BC5E-8A4B46D1EE60}" type="presParOf" srcId="{82605DB3-F7F2-4A0B-A106-408CB4158AE9}" destId="{4F7393B6-B319-4A0A-BD56-35C1EAD89903}" srcOrd="0" destOrd="0" presId="urn:microsoft.com/office/officeart/2008/layout/LinedList"/>
    <dgm:cxn modelId="{E5390221-7403-4528-8808-F44E516B6004}" type="presParOf" srcId="{82605DB3-F7F2-4A0B-A106-408CB4158AE9}" destId="{92B9FECD-E1FD-4210-8E01-B8D12ABDBF4A}" srcOrd="1" destOrd="0" presId="urn:microsoft.com/office/officeart/2008/layout/LinedList"/>
    <dgm:cxn modelId="{B228198D-72A5-467A-964A-AA61CF9178A6}" type="presParOf" srcId="{435B3473-7948-405E-8833-824A33206B73}" destId="{7454149A-DC3C-4F40-86F4-C27C7283FA00}" srcOrd="6" destOrd="0" presId="urn:microsoft.com/office/officeart/2008/layout/LinedList"/>
    <dgm:cxn modelId="{38B1919D-75F2-420A-9F3A-3DFA469D2EE1}" type="presParOf" srcId="{435B3473-7948-405E-8833-824A33206B73}" destId="{95E7E59B-B796-421F-8F4B-4D3F1C6902FC}" srcOrd="7" destOrd="0" presId="urn:microsoft.com/office/officeart/2008/layout/LinedList"/>
    <dgm:cxn modelId="{8710B963-8E0A-4B42-A949-7CE7C86191A5}" type="presParOf" srcId="{95E7E59B-B796-421F-8F4B-4D3F1C6902FC}" destId="{C37743E3-C362-4F04-B8E1-EC83E21098B6}" srcOrd="0" destOrd="0" presId="urn:microsoft.com/office/officeart/2008/layout/LinedList"/>
    <dgm:cxn modelId="{E84FF894-D0E5-49C9-8AD8-22B8FF6482DA}" type="presParOf" srcId="{95E7E59B-B796-421F-8F4B-4D3F1C6902FC}" destId="{115B4E19-AEBC-4394-87E7-66BAA05A2DF1}" srcOrd="1" destOrd="0" presId="urn:microsoft.com/office/officeart/2008/layout/LinedList"/>
    <dgm:cxn modelId="{64F86C46-5384-423D-A399-EDC7BDBA070D}" type="presParOf" srcId="{435B3473-7948-405E-8833-824A33206B73}" destId="{813D418A-F797-4D32-A9F0-9487FC90A549}" srcOrd="8" destOrd="0" presId="urn:microsoft.com/office/officeart/2008/layout/LinedList"/>
    <dgm:cxn modelId="{ED445670-9678-438C-BE27-9F1872A368F7}" type="presParOf" srcId="{435B3473-7948-405E-8833-824A33206B73}" destId="{081A266D-928F-474E-ACED-6994AD17A85F}" srcOrd="9" destOrd="0" presId="urn:microsoft.com/office/officeart/2008/layout/LinedList"/>
    <dgm:cxn modelId="{1977906E-8335-43C5-9E6A-5B32C7F5C476}" type="presParOf" srcId="{081A266D-928F-474E-ACED-6994AD17A85F}" destId="{761AF23A-246B-4A21-8DB2-301352DE78B7}" srcOrd="0" destOrd="0" presId="urn:microsoft.com/office/officeart/2008/layout/LinedList"/>
    <dgm:cxn modelId="{0F5A64F2-77E1-42DD-9C08-5CD0E35D60AA}" type="presParOf" srcId="{081A266D-928F-474E-ACED-6994AD17A85F}" destId="{FCB7B422-1DD4-43FE-B206-8553B24E2D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3F4E22-7699-4813-A6D0-89CE28BDE548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F7666F-AC6B-4B2D-AA28-314F52520E8F}">
      <dgm:prSet phldrT="[Text]"/>
      <dgm:spPr/>
      <dgm:t>
        <a:bodyPr/>
        <a:lstStyle/>
        <a:p>
          <a:r>
            <a:rPr lang="en-US" dirty="0"/>
            <a:t>Build the App</a:t>
          </a:r>
        </a:p>
      </dgm:t>
    </dgm:pt>
    <dgm:pt modelId="{A3B624D0-CAB8-490B-9E8F-D15FFF13FC6A}" type="parTrans" cxnId="{B10B7027-8757-4BEE-A660-8AD7F662E1F5}">
      <dgm:prSet/>
      <dgm:spPr/>
      <dgm:t>
        <a:bodyPr/>
        <a:lstStyle/>
        <a:p>
          <a:endParaRPr lang="en-US"/>
        </a:p>
      </dgm:t>
    </dgm:pt>
    <dgm:pt modelId="{BE08301C-F800-4543-85D0-A5A505A29805}" type="sibTrans" cxnId="{B10B7027-8757-4BEE-A660-8AD7F662E1F5}">
      <dgm:prSet/>
      <dgm:spPr/>
      <dgm:t>
        <a:bodyPr/>
        <a:lstStyle/>
        <a:p>
          <a:endParaRPr lang="en-US"/>
        </a:p>
      </dgm:t>
    </dgm:pt>
    <dgm:pt modelId="{AC5FA211-C9D5-4479-9792-0175B9F512EE}">
      <dgm:prSet phldrT="[Text]"/>
      <dgm:spPr/>
      <dgm:t>
        <a:bodyPr/>
        <a:lstStyle/>
        <a:p>
          <a:r>
            <a:rPr lang="en-US" dirty="0"/>
            <a:t>Consider AOT Compilation</a:t>
          </a:r>
        </a:p>
      </dgm:t>
    </dgm:pt>
    <dgm:pt modelId="{03DE2202-7C10-4D61-9786-2D988FEF8FB9}" type="parTrans" cxnId="{02938A88-58CB-4485-AC44-75EBEEDEB453}">
      <dgm:prSet/>
      <dgm:spPr/>
      <dgm:t>
        <a:bodyPr/>
        <a:lstStyle/>
        <a:p>
          <a:endParaRPr lang="en-US"/>
        </a:p>
      </dgm:t>
    </dgm:pt>
    <dgm:pt modelId="{19B33F0F-7CCB-42A3-A776-8BEF62A20A56}" type="sibTrans" cxnId="{02938A88-58CB-4485-AC44-75EBEEDEB453}">
      <dgm:prSet/>
      <dgm:spPr/>
      <dgm:t>
        <a:bodyPr/>
        <a:lstStyle/>
        <a:p>
          <a:endParaRPr lang="en-US"/>
        </a:p>
      </dgm:t>
    </dgm:pt>
    <dgm:pt modelId="{B0CC6653-E05A-48E0-8D07-5959FDFD9ACE}">
      <dgm:prSet phldrT="[Text]"/>
      <dgm:spPr/>
      <dgm:t>
        <a:bodyPr/>
        <a:lstStyle/>
        <a:p>
          <a:r>
            <a:rPr lang="en-US" dirty="0"/>
            <a:t>Set the correct &lt;base&gt;</a:t>
          </a:r>
        </a:p>
      </dgm:t>
    </dgm:pt>
    <dgm:pt modelId="{B4816BB0-52D1-4081-89DF-45CDF0DD6C89}" type="parTrans" cxnId="{1B278A74-8CF8-4E88-8D39-C7C3F10CC679}">
      <dgm:prSet/>
      <dgm:spPr/>
      <dgm:t>
        <a:bodyPr/>
        <a:lstStyle/>
        <a:p>
          <a:endParaRPr lang="en-US"/>
        </a:p>
      </dgm:t>
    </dgm:pt>
    <dgm:pt modelId="{2610DB70-B982-4122-B864-993C8A42260A}" type="sibTrans" cxnId="{1B278A74-8CF8-4E88-8D39-C7C3F10CC679}">
      <dgm:prSet/>
      <dgm:spPr/>
      <dgm:t>
        <a:bodyPr/>
        <a:lstStyle/>
        <a:p>
          <a:endParaRPr lang="en-US"/>
        </a:p>
      </dgm:t>
    </dgm:pt>
    <dgm:pt modelId="{90444DB5-3043-40A2-A155-52E3684A67B6}">
      <dgm:prSet phldrT="[Text]"/>
      <dgm:spPr/>
      <dgm:t>
        <a:bodyPr/>
        <a:lstStyle/>
        <a:p>
          <a:r>
            <a:rPr lang="en-US" dirty="0"/>
            <a:t>Domain name with App Directory</a:t>
          </a:r>
        </a:p>
      </dgm:t>
    </dgm:pt>
    <dgm:pt modelId="{1682156C-ECC9-44A6-8513-94FA85F44AFB}" type="parTrans" cxnId="{1952C84D-6F51-4852-87F6-57FD1B38FD10}">
      <dgm:prSet/>
      <dgm:spPr/>
      <dgm:t>
        <a:bodyPr/>
        <a:lstStyle/>
        <a:p>
          <a:endParaRPr lang="en-US"/>
        </a:p>
      </dgm:t>
    </dgm:pt>
    <dgm:pt modelId="{DFCA4AB9-DFCF-4F4F-9AEC-29A077A394C3}" type="sibTrans" cxnId="{1952C84D-6F51-4852-87F6-57FD1B38FD10}">
      <dgm:prSet/>
      <dgm:spPr/>
      <dgm:t>
        <a:bodyPr/>
        <a:lstStyle/>
        <a:p>
          <a:endParaRPr lang="en-US"/>
        </a:p>
      </dgm:t>
    </dgm:pt>
    <dgm:pt modelId="{4A764846-09E4-433C-8584-2D5C3FE3A24F}">
      <dgm:prSet phldrT="[Text]"/>
      <dgm:spPr/>
      <dgm:t>
        <a:bodyPr/>
        <a:lstStyle/>
        <a:p>
          <a:r>
            <a:rPr lang="en-US" dirty="0"/>
            <a:t>Server should return index file</a:t>
          </a:r>
        </a:p>
      </dgm:t>
    </dgm:pt>
    <dgm:pt modelId="{629F61C1-77AB-4747-B129-9A9FC713B59F}" type="parTrans" cxnId="{58F7E381-FE42-422B-B952-5767F1BA380E}">
      <dgm:prSet/>
      <dgm:spPr/>
      <dgm:t>
        <a:bodyPr/>
        <a:lstStyle/>
        <a:p>
          <a:endParaRPr lang="en-US"/>
        </a:p>
      </dgm:t>
    </dgm:pt>
    <dgm:pt modelId="{DC43453F-D8EC-435C-9AF6-D4E1C28E9CF3}" type="sibTrans" cxnId="{58F7E381-FE42-422B-B952-5767F1BA380E}">
      <dgm:prSet/>
      <dgm:spPr/>
      <dgm:t>
        <a:bodyPr/>
        <a:lstStyle/>
        <a:p>
          <a:endParaRPr lang="en-US"/>
        </a:p>
      </dgm:t>
    </dgm:pt>
    <dgm:pt modelId="{F060C165-7B02-4CEA-BC77-836B0DDA8B93}">
      <dgm:prSet phldrT="[Text]"/>
      <dgm:spPr/>
      <dgm:t>
        <a:bodyPr/>
        <a:lstStyle/>
        <a:p>
          <a:r>
            <a:rPr lang="en-US" dirty="0"/>
            <a:t>Servers would not know the routes</a:t>
          </a:r>
        </a:p>
      </dgm:t>
    </dgm:pt>
    <dgm:pt modelId="{B0937C90-051C-4C86-B9FF-C5D8EDD5539E}" type="parTrans" cxnId="{DEB50557-1F4D-4F18-8887-AA106504979A}">
      <dgm:prSet/>
      <dgm:spPr/>
      <dgm:t>
        <a:bodyPr/>
        <a:lstStyle/>
        <a:p>
          <a:endParaRPr lang="en-US"/>
        </a:p>
      </dgm:t>
    </dgm:pt>
    <dgm:pt modelId="{EC92C707-CE27-431C-AB15-5FB7C569FEB7}" type="sibTrans" cxnId="{DEB50557-1F4D-4F18-8887-AA106504979A}">
      <dgm:prSet/>
      <dgm:spPr/>
      <dgm:t>
        <a:bodyPr/>
        <a:lstStyle/>
        <a:p>
          <a:endParaRPr lang="en-US"/>
        </a:p>
      </dgm:t>
    </dgm:pt>
    <dgm:pt modelId="{B547D009-87B5-45E4-B600-5AB6209A4293}" type="pres">
      <dgm:prSet presAssocID="{383F4E22-7699-4813-A6D0-89CE28BDE548}" presName="rootnode" presStyleCnt="0">
        <dgm:presLayoutVars>
          <dgm:chMax/>
          <dgm:chPref/>
          <dgm:dir/>
          <dgm:animLvl val="lvl"/>
        </dgm:presLayoutVars>
      </dgm:prSet>
      <dgm:spPr/>
    </dgm:pt>
    <dgm:pt modelId="{A9163B56-A19A-4C87-8073-151ACB85F166}" type="pres">
      <dgm:prSet presAssocID="{8AF7666F-AC6B-4B2D-AA28-314F52520E8F}" presName="composite" presStyleCnt="0"/>
      <dgm:spPr/>
    </dgm:pt>
    <dgm:pt modelId="{B477E9D8-A125-4328-B9B4-91C7F4501C78}" type="pres">
      <dgm:prSet presAssocID="{8AF7666F-AC6B-4B2D-AA28-314F52520E8F}" presName="bentUpArrow1" presStyleLbl="alignImgPlace1" presStyleIdx="0" presStyleCnt="2"/>
      <dgm:spPr/>
    </dgm:pt>
    <dgm:pt modelId="{D011A0E2-6DF8-4E5E-9FAA-E94BB7C21486}" type="pres">
      <dgm:prSet presAssocID="{8AF7666F-AC6B-4B2D-AA28-314F52520E8F}" presName="ParentText" presStyleLbl="node1" presStyleIdx="0" presStyleCnt="3" custScaleX="159958">
        <dgm:presLayoutVars>
          <dgm:chMax val="1"/>
          <dgm:chPref val="1"/>
          <dgm:bulletEnabled val="1"/>
        </dgm:presLayoutVars>
      </dgm:prSet>
      <dgm:spPr/>
    </dgm:pt>
    <dgm:pt modelId="{465D5468-CF96-45FF-A5B6-B4A35DA0D40B}" type="pres">
      <dgm:prSet presAssocID="{8AF7666F-AC6B-4B2D-AA28-314F52520E8F}" presName="ChildText" presStyleLbl="revTx" presStyleIdx="0" presStyleCnt="3" custScaleX="203803" custLinFactNeighborX="96673" custLinFactNeighborY="-949">
        <dgm:presLayoutVars>
          <dgm:chMax val="0"/>
          <dgm:chPref val="0"/>
          <dgm:bulletEnabled val="1"/>
        </dgm:presLayoutVars>
      </dgm:prSet>
      <dgm:spPr/>
    </dgm:pt>
    <dgm:pt modelId="{EE0EB47E-FA48-43C6-A8BE-689265643D61}" type="pres">
      <dgm:prSet presAssocID="{BE08301C-F800-4543-85D0-A5A505A29805}" presName="sibTrans" presStyleCnt="0"/>
      <dgm:spPr/>
    </dgm:pt>
    <dgm:pt modelId="{9996A684-0C9A-46E5-A796-60E74CF2C8E1}" type="pres">
      <dgm:prSet presAssocID="{B0CC6653-E05A-48E0-8D07-5959FDFD9ACE}" presName="composite" presStyleCnt="0"/>
      <dgm:spPr/>
    </dgm:pt>
    <dgm:pt modelId="{D0B09707-61D5-4128-AE0D-456AC9C7D4B2}" type="pres">
      <dgm:prSet presAssocID="{B0CC6653-E05A-48E0-8D07-5959FDFD9ACE}" presName="bentUpArrow1" presStyleLbl="alignImgPlace1" presStyleIdx="1" presStyleCnt="2"/>
      <dgm:spPr/>
    </dgm:pt>
    <dgm:pt modelId="{6C23CEA4-C7AD-4749-8ABC-CCD5D19E02A2}" type="pres">
      <dgm:prSet presAssocID="{B0CC6653-E05A-48E0-8D07-5959FDFD9ACE}" presName="ParentText" presStyleLbl="node1" presStyleIdx="1" presStyleCnt="3" custScaleX="154320">
        <dgm:presLayoutVars>
          <dgm:chMax val="1"/>
          <dgm:chPref val="1"/>
          <dgm:bulletEnabled val="1"/>
        </dgm:presLayoutVars>
      </dgm:prSet>
      <dgm:spPr/>
    </dgm:pt>
    <dgm:pt modelId="{9D73C111-933F-4DED-A8A6-A44B1FF331F7}" type="pres">
      <dgm:prSet presAssocID="{B0CC6653-E05A-48E0-8D07-5959FDFD9ACE}" presName="ChildText" presStyleLbl="revTx" presStyleIdx="1" presStyleCnt="3" custScaleX="178232" custLinFactNeighborX="86350" custLinFactNeighborY="-3381">
        <dgm:presLayoutVars>
          <dgm:chMax val="0"/>
          <dgm:chPref val="0"/>
          <dgm:bulletEnabled val="1"/>
        </dgm:presLayoutVars>
      </dgm:prSet>
      <dgm:spPr/>
    </dgm:pt>
    <dgm:pt modelId="{9C71D0E1-0F00-47C6-A3B3-74C925CF9A03}" type="pres">
      <dgm:prSet presAssocID="{2610DB70-B982-4122-B864-993C8A42260A}" presName="sibTrans" presStyleCnt="0"/>
      <dgm:spPr/>
    </dgm:pt>
    <dgm:pt modelId="{EA2158E3-A626-4F10-9965-19C4BF991435}" type="pres">
      <dgm:prSet presAssocID="{4A764846-09E4-433C-8584-2D5C3FE3A24F}" presName="composite" presStyleCnt="0"/>
      <dgm:spPr/>
    </dgm:pt>
    <dgm:pt modelId="{38F13877-7633-4DBC-AB25-05916C204E7D}" type="pres">
      <dgm:prSet presAssocID="{4A764846-09E4-433C-8584-2D5C3FE3A24F}" presName="ParentText" presStyleLbl="node1" presStyleIdx="2" presStyleCnt="3" custScaleX="153220">
        <dgm:presLayoutVars>
          <dgm:chMax val="1"/>
          <dgm:chPref val="1"/>
          <dgm:bulletEnabled val="1"/>
        </dgm:presLayoutVars>
      </dgm:prSet>
      <dgm:spPr/>
    </dgm:pt>
    <dgm:pt modelId="{4B1BE325-890E-4261-A59A-2E15C5B2E11C}" type="pres">
      <dgm:prSet presAssocID="{4A764846-09E4-433C-8584-2D5C3FE3A24F}" presName="FinalChildText" presStyleLbl="revTx" presStyleIdx="2" presStyleCnt="3" custScaleX="168214" custLinFactNeighborX="75279" custLinFactNeighborY="-3795">
        <dgm:presLayoutVars>
          <dgm:chMax val="0"/>
          <dgm:chPref val="0"/>
          <dgm:bulletEnabled val="1"/>
        </dgm:presLayoutVars>
      </dgm:prSet>
      <dgm:spPr/>
    </dgm:pt>
  </dgm:ptLst>
  <dgm:cxnLst>
    <dgm:cxn modelId="{B33D6C0B-AD37-4347-B92D-2656D6E7B745}" type="presOf" srcId="{90444DB5-3043-40A2-A155-52E3684A67B6}" destId="{9D73C111-933F-4DED-A8A6-A44B1FF331F7}" srcOrd="0" destOrd="0" presId="urn:microsoft.com/office/officeart/2005/8/layout/StepDownProcess"/>
    <dgm:cxn modelId="{F90DA80C-6B04-4DB9-9D41-A96122C0EABD}" type="presOf" srcId="{F060C165-7B02-4CEA-BC77-836B0DDA8B93}" destId="{4B1BE325-890E-4261-A59A-2E15C5B2E11C}" srcOrd="0" destOrd="0" presId="urn:microsoft.com/office/officeart/2005/8/layout/StepDownProcess"/>
    <dgm:cxn modelId="{54451B14-58FD-4F8A-9C5D-186D8A6CC4CF}" type="presOf" srcId="{383F4E22-7699-4813-A6D0-89CE28BDE548}" destId="{B547D009-87B5-45E4-B600-5AB6209A4293}" srcOrd="0" destOrd="0" presId="urn:microsoft.com/office/officeart/2005/8/layout/StepDownProcess"/>
    <dgm:cxn modelId="{B10B7027-8757-4BEE-A660-8AD7F662E1F5}" srcId="{383F4E22-7699-4813-A6D0-89CE28BDE548}" destId="{8AF7666F-AC6B-4B2D-AA28-314F52520E8F}" srcOrd="0" destOrd="0" parTransId="{A3B624D0-CAB8-490B-9E8F-D15FFF13FC6A}" sibTransId="{BE08301C-F800-4543-85D0-A5A505A29805}"/>
    <dgm:cxn modelId="{A6890140-9DB6-421D-9B00-01FC3B8914C1}" type="presOf" srcId="{4A764846-09E4-433C-8584-2D5C3FE3A24F}" destId="{38F13877-7633-4DBC-AB25-05916C204E7D}" srcOrd="0" destOrd="0" presId="urn:microsoft.com/office/officeart/2005/8/layout/StepDownProcess"/>
    <dgm:cxn modelId="{1C5C435C-3100-4EAF-88EC-476B45802703}" type="presOf" srcId="{8AF7666F-AC6B-4B2D-AA28-314F52520E8F}" destId="{D011A0E2-6DF8-4E5E-9FAA-E94BB7C21486}" srcOrd="0" destOrd="0" presId="urn:microsoft.com/office/officeart/2005/8/layout/StepDownProcess"/>
    <dgm:cxn modelId="{1952C84D-6F51-4852-87F6-57FD1B38FD10}" srcId="{B0CC6653-E05A-48E0-8D07-5959FDFD9ACE}" destId="{90444DB5-3043-40A2-A155-52E3684A67B6}" srcOrd="0" destOrd="0" parTransId="{1682156C-ECC9-44A6-8513-94FA85F44AFB}" sibTransId="{DFCA4AB9-DFCF-4F4F-9AEC-29A077A394C3}"/>
    <dgm:cxn modelId="{1B278A74-8CF8-4E88-8D39-C7C3F10CC679}" srcId="{383F4E22-7699-4813-A6D0-89CE28BDE548}" destId="{B0CC6653-E05A-48E0-8D07-5959FDFD9ACE}" srcOrd="1" destOrd="0" parTransId="{B4816BB0-52D1-4081-89DF-45CDF0DD6C89}" sibTransId="{2610DB70-B982-4122-B864-993C8A42260A}"/>
    <dgm:cxn modelId="{DEB50557-1F4D-4F18-8887-AA106504979A}" srcId="{4A764846-09E4-433C-8584-2D5C3FE3A24F}" destId="{F060C165-7B02-4CEA-BC77-836B0DDA8B93}" srcOrd="0" destOrd="0" parTransId="{B0937C90-051C-4C86-B9FF-C5D8EDD5539E}" sibTransId="{EC92C707-CE27-431C-AB15-5FB7C569FEB7}"/>
    <dgm:cxn modelId="{58F7E381-FE42-422B-B952-5767F1BA380E}" srcId="{383F4E22-7699-4813-A6D0-89CE28BDE548}" destId="{4A764846-09E4-433C-8584-2D5C3FE3A24F}" srcOrd="2" destOrd="0" parTransId="{629F61C1-77AB-4747-B129-9A9FC713B59F}" sibTransId="{DC43453F-D8EC-435C-9AF6-D4E1C28E9CF3}"/>
    <dgm:cxn modelId="{02938A88-58CB-4485-AC44-75EBEEDEB453}" srcId="{8AF7666F-AC6B-4B2D-AA28-314F52520E8F}" destId="{AC5FA211-C9D5-4479-9792-0175B9F512EE}" srcOrd="0" destOrd="0" parTransId="{03DE2202-7C10-4D61-9786-2D988FEF8FB9}" sibTransId="{19B33F0F-7CCB-42A3-A776-8BEF62A20A56}"/>
    <dgm:cxn modelId="{C9597DA8-6FCC-4BEC-8917-56A92D9B029E}" type="presOf" srcId="{B0CC6653-E05A-48E0-8D07-5959FDFD9ACE}" destId="{6C23CEA4-C7AD-4749-8ABC-CCD5D19E02A2}" srcOrd="0" destOrd="0" presId="urn:microsoft.com/office/officeart/2005/8/layout/StepDownProcess"/>
    <dgm:cxn modelId="{599633A9-15ED-4A78-A77D-836534A3899C}" type="presOf" srcId="{AC5FA211-C9D5-4479-9792-0175B9F512EE}" destId="{465D5468-CF96-45FF-A5B6-B4A35DA0D40B}" srcOrd="0" destOrd="0" presId="urn:microsoft.com/office/officeart/2005/8/layout/StepDownProcess"/>
    <dgm:cxn modelId="{CF80CDC3-2022-4C65-9FDE-BB81929056B7}" type="presParOf" srcId="{B547D009-87B5-45E4-B600-5AB6209A4293}" destId="{A9163B56-A19A-4C87-8073-151ACB85F166}" srcOrd="0" destOrd="0" presId="urn:microsoft.com/office/officeart/2005/8/layout/StepDownProcess"/>
    <dgm:cxn modelId="{8E8F1A4C-525D-4525-ADB5-7F0C225768C8}" type="presParOf" srcId="{A9163B56-A19A-4C87-8073-151ACB85F166}" destId="{B477E9D8-A125-4328-B9B4-91C7F4501C78}" srcOrd="0" destOrd="0" presId="urn:microsoft.com/office/officeart/2005/8/layout/StepDownProcess"/>
    <dgm:cxn modelId="{0BF8D3A3-0053-4888-824A-79373749260E}" type="presParOf" srcId="{A9163B56-A19A-4C87-8073-151ACB85F166}" destId="{D011A0E2-6DF8-4E5E-9FAA-E94BB7C21486}" srcOrd="1" destOrd="0" presId="urn:microsoft.com/office/officeart/2005/8/layout/StepDownProcess"/>
    <dgm:cxn modelId="{728A8736-46D5-4549-9A1E-195A86FC3DD6}" type="presParOf" srcId="{A9163B56-A19A-4C87-8073-151ACB85F166}" destId="{465D5468-CF96-45FF-A5B6-B4A35DA0D40B}" srcOrd="2" destOrd="0" presId="urn:microsoft.com/office/officeart/2005/8/layout/StepDownProcess"/>
    <dgm:cxn modelId="{A88607B0-059B-4E03-AE55-8634339A37E1}" type="presParOf" srcId="{B547D009-87B5-45E4-B600-5AB6209A4293}" destId="{EE0EB47E-FA48-43C6-A8BE-689265643D61}" srcOrd="1" destOrd="0" presId="urn:microsoft.com/office/officeart/2005/8/layout/StepDownProcess"/>
    <dgm:cxn modelId="{8A126626-747E-43AE-A3E2-96D4E020D2AF}" type="presParOf" srcId="{B547D009-87B5-45E4-B600-5AB6209A4293}" destId="{9996A684-0C9A-46E5-A796-60E74CF2C8E1}" srcOrd="2" destOrd="0" presId="urn:microsoft.com/office/officeart/2005/8/layout/StepDownProcess"/>
    <dgm:cxn modelId="{711B9DD4-CE8A-4A09-8AD2-A68DE6957A83}" type="presParOf" srcId="{9996A684-0C9A-46E5-A796-60E74CF2C8E1}" destId="{D0B09707-61D5-4128-AE0D-456AC9C7D4B2}" srcOrd="0" destOrd="0" presId="urn:microsoft.com/office/officeart/2005/8/layout/StepDownProcess"/>
    <dgm:cxn modelId="{3FA6BADB-73B6-48F8-985D-94CE69BF12E7}" type="presParOf" srcId="{9996A684-0C9A-46E5-A796-60E74CF2C8E1}" destId="{6C23CEA4-C7AD-4749-8ABC-CCD5D19E02A2}" srcOrd="1" destOrd="0" presId="urn:microsoft.com/office/officeart/2005/8/layout/StepDownProcess"/>
    <dgm:cxn modelId="{3BF59B84-DD7E-4DE0-A062-79750519BF84}" type="presParOf" srcId="{9996A684-0C9A-46E5-A796-60E74CF2C8E1}" destId="{9D73C111-933F-4DED-A8A6-A44B1FF331F7}" srcOrd="2" destOrd="0" presId="urn:microsoft.com/office/officeart/2005/8/layout/StepDownProcess"/>
    <dgm:cxn modelId="{17862F08-E196-468C-8AF7-79C2FC418F57}" type="presParOf" srcId="{B547D009-87B5-45E4-B600-5AB6209A4293}" destId="{9C71D0E1-0F00-47C6-A3B3-74C925CF9A03}" srcOrd="3" destOrd="0" presId="urn:microsoft.com/office/officeart/2005/8/layout/StepDownProcess"/>
    <dgm:cxn modelId="{05FA6064-66E1-443F-888E-E22CD3C9334F}" type="presParOf" srcId="{B547D009-87B5-45E4-B600-5AB6209A4293}" destId="{EA2158E3-A626-4F10-9965-19C4BF991435}" srcOrd="4" destOrd="0" presId="urn:microsoft.com/office/officeart/2005/8/layout/StepDownProcess"/>
    <dgm:cxn modelId="{19C77A3F-A48D-4769-8570-37E855A53FB4}" type="presParOf" srcId="{EA2158E3-A626-4F10-9965-19C4BF991435}" destId="{38F13877-7633-4DBC-AB25-05916C204E7D}" srcOrd="0" destOrd="0" presId="urn:microsoft.com/office/officeart/2005/8/layout/StepDownProcess"/>
    <dgm:cxn modelId="{59373E88-78F6-45A2-A6F5-6776C2B5A451}" type="presParOf" srcId="{EA2158E3-A626-4F10-9965-19C4BF991435}" destId="{4B1BE325-890E-4261-A59A-2E15C5B2E11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B45D682-11DC-498E-A5D6-077C65E515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00476-01C8-4424-A418-800584267447}">
      <dgm:prSet/>
      <dgm:spPr/>
      <dgm:t>
        <a:bodyPr/>
        <a:lstStyle/>
        <a:p>
          <a:r>
            <a:rPr lang="en-IN"/>
            <a:t>Avoid direct use of DOM APIs</a:t>
          </a:r>
        </a:p>
      </dgm:t>
    </dgm:pt>
    <dgm:pt modelId="{984F2752-43C3-497C-B5E5-F0671104E6A6}" type="parTrans" cxnId="{CCB20A25-CA8C-4BB3-921C-384776D23B1C}">
      <dgm:prSet/>
      <dgm:spPr/>
      <dgm:t>
        <a:bodyPr/>
        <a:lstStyle/>
        <a:p>
          <a:endParaRPr lang="en-US"/>
        </a:p>
      </dgm:t>
    </dgm:pt>
    <dgm:pt modelId="{1927C588-30E9-4B43-BE7F-8D8F13DA4F3B}" type="sibTrans" cxnId="{CCB20A25-CA8C-4BB3-921C-384776D23B1C}">
      <dgm:prSet/>
      <dgm:spPr/>
      <dgm:t>
        <a:bodyPr/>
        <a:lstStyle/>
        <a:p>
          <a:endParaRPr lang="en-US"/>
        </a:p>
      </dgm:t>
    </dgm:pt>
    <dgm:pt modelId="{38EE28A4-8AA5-41CF-BF48-CC837908B68F}">
      <dgm:prSet/>
      <dgm:spPr/>
      <dgm:t>
        <a:bodyPr/>
        <a:lstStyle/>
        <a:p>
          <a:r>
            <a:rPr lang="en-US"/>
            <a:t>The built-in browser DOM APIs don't automatically protect you from security vulnerabilities</a:t>
          </a:r>
          <a:endParaRPr lang="en-IN"/>
        </a:p>
      </dgm:t>
    </dgm:pt>
    <dgm:pt modelId="{0F1837E6-121C-4583-867F-04635D3F9F5D}" type="parTrans" cxnId="{C6D33F5C-16DA-4ABE-B2EE-2A116133C777}">
      <dgm:prSet/>
      <dgm:spPr/>
      <dgm:t>
        <a:bodyPr/>
        <a:lstStyle/>
        <a:p>
          <a:endParaRPr lang="en-US"/>
        </a:p>
      </dgm:t>
    </dgm:pt>
    <dgm:pt modelId="{3B585A51-1C43-4B22-A4BE-6D581152C1C1}" type="sibTrans" cxnId="{C6D33F5C-16DA-4ABE-B2EE-2A116133C777}">
      <dgm:prSet/>
      <dgm:spPr/>
      <dgm:t>
        <a:bodyPr/>
        <a:lstStyle/>
        <a:p>
          <a:endParaRPr lang="en-US"/>
        </a:p>
      </dgm:t>
    </dgm:pt>
    <dgm:pt modelId="{5A1A6E5B-A8E8-493B-BDC5-222B97BF7DC0}">
      <dgm:prSet/>
      <dgm:spPr/>
      <dgm:t>
        <a:bodyPr/>
        <a:lstStyle/>
        <a:p>
          <a:r>
            <a:rPr lang="en-IN"/>
            <a:t>Content security policy</a:t>
          </a:r>
        </a:p>
      </dgm:t>
    </dgm:pt>
    <dgm:pt modelId="{B5008A3B-FC21-467A-80F4-BB000145104B}" type="parTrans" cxnId="{496579E7-A25E-4AE7-AD73-1A01C6D15123}">
      <dgm:prSet/>
      <dgm:spPr/>
      <dgm:t>
        <a:bodyPr/>
        <a:lstStyle/>
        <a:p>
          <a:endParaRPr lang="en-US"/>
        </a:p>
      </dgm:t>
    </dgm:pt>
    <dgm:pt modelId="{9CE3A0EE-107C-4527-944E-E17B2A4DFBBA}" type="sibTrans" cxnId="{496579E7-A25E-4AE7-AD73-1A01C6D15123}">
      <dgm:prSet/>
      <dgm:spPr/>
      <dgm:t>
        <a:bodyPr/>
        <a:lstStyle/>
        <a:p>
          <a:endParaRPr lang="en-US"/>
        </a:p>
      </dgm:t>
    </dgm:pt>
    <dgm:pt modelId="{A10654CF-9CB5-4D0C-8337-EA67BAA7C447}">
      <dgm:prSet/>
      <dgm:spPr/>
      <dgm:t>
        <a:bodyPr/>
        <a:lstStyle/>
        <a:p>
          <a:r>
            <a:rPr lang="en-US"/>
            <a:t>To enable CSP, configure your web server to return an appropriate Content-Security-Policy HTTP header</a:t>
          </a:r>
          <a:endParaRPr lang="en-IN"/>
        </a:p>
      </dgm:t>
    </dgm:pt>
    <dgm:pt modelId="{285F5A9B-767F-4DE0-BEE0-BF974B593939}" type="parTrans" cxnId="{CFE9D854-7261-4A90-9303-C422F2E47ED7}">
      <dgm:prSet/>
      <dgm:spPr/>
      <dgm:t>
        <a:bodyPr/>
        <a:lstStyle/>
        <a:p>
          <a:endParaRPr lang="en-US"/>
        </a:p>
      </dgm:t>
    </dgm:pt>
    <dgm:pt modelId="{DD4CB5A1-4B2B-4CD8-A643-3891D6D59ABE}" type="sibTrans" cxnId="{CFE9D854-7261-4A90-9303-C422F2E47ED7}">
      <dgm:prSet/>
      <dgm:spPr/>
      <dgm:t>
        <a:bodyPr/>
        <a:lstStyle/>
        <a:p>
          <a:endParaRPr lang="en-US"/>
        </a:p>
      </dgm:t>
    </dgm:pt>
    <dgm:pt modelId="{38E0D4DF-0764-4BD9-A800-62F85009FF26}">
      <dgm:prSet/>
      <dgm:spPr/>
      <dgm:t>
        <a:bodyPr/>
        <a:lstStyle/>
        <a:p>
          <a:r>
            <a:rPr lang="en-US"/>
            <a:t>Use the offline template compiler</a:t>
          </a:r>
          <a:endParaRPr lang="en-IN"/>
        </a:p>
      </dgm:t>
    </dgm:pt>
    <dgm:pt modelId="{C9E7398B-416A-4F6C-9798-6A1EEB250235}" type="parTrans" cxnId="{3478EC7D-75F8-471B-969B-FD5E8191E67C}">
      <dgm:prSet/>
      <dgm:spPr/>
      <dgm:t>
        <a:bodyPr/>
        <a:lstStyle/>
        <a:p>
          <a:endParaRPr lang="en-US"/>
        </a:p>
      </dgm:t>
    </dgm:pt>
    <dgm:pt modelId="{A48CAF8C-8796-4652-87B0-AD34AD3ED7F2}" type="sibTrans" cxnId="{3478EC7D-75F8-471B-969B-FD5E8191E67C}">
      <dgm:prSet/>
      <dgm:spPr/>
      <dgm:t>
        <a:bodyPr/>
        <a:lstStyle/>
        <a:p>
          <a:endParaRPr lang="en-US"/>
        </a:p>
      </dgm:t>
    </dgm:pt>
    <dgm:pt modelId="{4792C22B-ED3B-4F18-8677-C74B23E2519B}">
      <dgm:prSet/>
      <dgm:spPr/>
      <dgm:t>
        <a:bodyPr/>
        <a:lstStyle/>
        <a:p>
          <a:r>
            <a:rPr lang="en-US"/>
            <a:t>Use the offline template compiler in production deployments; don't dynamically generate templates.</a:t>
          </a:r>
          <a:endParaRPr lang="en-IN"/>
        </a:p>
      </dgm:t>
    </dgm:pt>
    <dgm:pt modelId="{D2E96B74-D94F-4E94-BD9C-3D9688840512}" type="parTrans" cxnId="{86333F66-E397-4D1C-B60D-69432AB75D2C}">
      <dgm:prSet/>
      <dgm:spPr/>
      <dgm:t>
        <a:bodyPr/>
        <a:lstStyle/>
        <a:p>
          <a:endParaRPr lang="en-US"/>
        </a:p>
      </dgm:t>
    </dgm:pt>
    <dgm:pt modelId="{2167B99E-9E15-495F-9B30-96483D93B30D}" type="sibTrans" cxnId="{86333F66-E397-4D1C-B60D-69432AB75D2C}">
      <dgm:prSet/>
      <dgm:spPr/>
      <dgm:t>
        <a:bodyPr/>
        <a:lstStyle/>
        <a:p>
          <a:endParaRPr lang="en-US"/>
        </a:p>
      </dgm:t>
    </dgm:pt>
    <dgm:pt modelId="{4C5F9529-E622-4FE4-9387-90AA77E97156}">
      <dgm:prSet/>
      <dgm:spPr/>
      <dgm:t>
        <a:bodyPr/>
        <a:lstStyle/>
        <a:p>
          <a:r>
            <a:rPr lang="en-IN"/>
            <a:t>Server-side XSS protection</a:t>
          </a:r>
        </a:p>
      </dgm:t>
    </dgm:pt>
    <dgm:pt modelId="{79DD2849-DDDC-477A-8F5B-08B652F5D01D}" type="parTrans" cxnId="{B34ABB31-2801-48A0-9389-0D22B44218BF}">
      <dgm:prSet/>
      <dgm:spPr/>
      <dgm:t>
        <a:bodyPr/>
        <a:lstStyle/>
        <a:p>
          <a:endParaRPr lang="en-US"/>
        </a:p>
      </dgm:t>
    </dgm:pt>
    <dgm:pt modelId="{2D90A88D-4BB7-4485-BAB4-B784D9B0AB59}" type="sibTrans" cxnId="{B34ABB31-2801-48A0-9389-0D22B44218BF}">
      <dgm:prSet/>
      <dgm:spPr/>
      <dgm:t>
        <a:bodyPr/>
        <a:lstStyle/>
        <a:p>
          <a:endParaRPr lang="en-US"/>
        </a:p>
      </dgm:t>
    </dgm:pt>
    <dgm:pt modelId="{D58CF95B-7214-4969-865B-4A55F5D4F4AB}">
      <dgm:prSet/>
      <dgm:spPr/>
      <dgm:t>
        <a:bodyPr/>
        <a:lstStyle/>
        <a:p>
          <a:r>
            <a:rPr lang="en-US"/>
            <a:t>Don't generate Angular templates on the server side using a templating language; doing this carries a high risk of introducing template-injection vulnerabilities.</a:t>
          </a:r>
          <a:endParaRPr lang="en-IN"/>
        </a:p>
      </dgm:t>
    </dgm:pt>
    <dgm:pt modelId="{BCCC038A-F8B4-4BE6-8961-6C3597106A20}" type="parTrans" cxnId="{2BE890FF-1F37-4BC5-9AF8-C72B5506DC7D}">
      <dgm:prSet/>
      <dgm:spPr/>
      <dgm:t>
        <a:bodyPr/>
        <a:lstStyle/>
        <a:p>
          <a:endParaRPr lang="en-US"/>
        </a:p>
      </dgm:t>
    </dgm:pt>
    <dgm:pt modelId="{3462936D-0EFB-48A9-9ACE-1BBE47381CCD}" type="sibTrans" cxnId="{2BE890FF-1F37-4BC5-9AF8-C72B5506DC7D}">
      <dgm:prSet/>
      <dgm:spPr/>
      <dgm:t>
        <a:bodyPr/>
        <a:lstStyle/>
        <a:p>
          <a:endParaRPr lang="en-US"/>
        </a:p>
      </dgm:t>
    </dgm:pt>
    <dgm:pt modelId="{192DF206-0C8C-4CA1-8B95-51519DCBE7A0}" type="pres">
      <dgm:prSet presAssocID="{4B45D682-11DC-498E-A5D6-077C65E51541}" presName="vert0" presStyleCnt="0">
        <dgm:presLayoutVars>
          <dgm:dir/>
          <dgm:animOne val="branch"/>
          <dgm:animLvl val="lvl"/>
        </dgm:presLayoutVars>
      </dgm:prSet>
      <dgm:spPr/>
    </dgm:pt>
    <dgm:pt modelId="{0851A039-AC01-404F-ABD4-7714EC77762E}" type="pres">
      <dgm:prSet presAssocID="{E5100476-01C8-4424-A418-800584267447}" presName="thickLine" presStyleLbl="alignNode1" presStyleIdx="0" presStyleCnt="4"/>
      <dgm:spPr/>
    </dgm:pt>
    <dgm:pt modelId="{E86D4AFB-2467-4822-A611-CF06FAABF66E}" type="pres">
      <dgm:prSet presAssocID="{E5100476-01C8-4424-A418-800584267447}" presName="horz1" presStyleCnt="0"/>
      <dgm:spPr/>
    </dgm:pt>
    <dgm:pt modelId="{81CBE053-1E7B-41EB-9DE3-10FD333DF6A4}" type="pres">
      <dgm:prSet presAssocID="{E5100476-01C8-4424-A418-800584267447}" presName="tx1" presStyleLbl="revTx" presStyleIdx="0" presStyleCnt="8" custScaleX="155556"/>
      <dgm:spPr/>
    </dgm:pt>
    <dgm:pt modelId="{AB6B2B3A-F2CA-4FF3-88C6-45130EB814FC}" type="pres">
      <dgm:prSet presAssocID="{E5100476-01C8-4424-A418-800584267447}" presName="vert1" presStyleCnt="0"/>
      <dgm:spPr/>
    </dgm:pt>
    <dgm:pt modelId="{135807C6-BF2B-4100-9DF8-C19D18692A0F}" type="pres">
      <dgm:prSet presAssocID="{38EE28A4-8AA5-41CF-BF48-CC837908B68F}" presName="vertSpace2a" presStyleCnt="0"/>
      <dgm:spPr/>
    </dgm:pt>
    <dgm:pt modelId="{64461ED2-ABCB-4739-98B3-851A40CA4544}" type="pres">
      <dgm:prSet presAssocID="{38EE28A4-8AA5-41CF-BF48-CC837908B68F}" presName="horz2" presStyleCnt="0"/>
      <dgm:spPr/>
    </dgm:pt>
    <dgm:pt modelId="{57DC9001-B8CB-44D1-9150-53A903D8427A}" type="pres">
      <dgm:prSet presAssocID="{38EE28A4-8AA5-41CF-BF48-CC837908B68F}" presName="horzSpace2" presStyleCnt="0"/>
      <dgm:spPr/>
    </dgm:pt>
    <dgm:pt modelId="{0495E0C9-DA6A-4E12-AB74-E41C8EC13E77}" type="pres">
      <dgm:prSet presAssocID="{38EE28A4-8AA5-41CF-BF48-CC837908B68F}" presName="tx2" presStyleLbl="revTx" presStyleIdx="1" presStyleCnt="8"/>
      <dgm:spPr/>
    </dgm:pt>
    <dgm:pt modelId="{FBBFA1BD-5B6E-4297-A92B-F16FD71F12E9}" type="pres">
      <dgm:prSet presAssocID="{38EE28A4-8AA5-41CF-BF48-CC837908B68F}" presName="vert2" presStyleCnt="0"/>
      <dgm:spPr/>
    </dgm:pt>
    <dgm:pt modelId="{60D28F60-8CD5-441C-B30E-B59EEE5812F2}" type="pres">
      <dgm:prSet presAssocID="{38EE28A4-8AA5-41CF-BF48-CC837908B68F}" presName="thinLine2b" presStyleLbl="callout" presStyleIdx="0" presStyleCnt="4"/>
      <dgm:spPr/>
    </dgm:pt>
    <dgm:pt modelId="{20F771C6-3BF1-4326-82EE-7164C63A34EF}" type="pres">
      <dgm:prSet presAssocID="{38EE28A4-8AA5-41CF-BF48-CC837908B68F}" presName="vertSpace2b" presStyleCnt="0"/>
      <dgm:spPr/>
    </dgm:pt>
    <dgm:pt modelId="{CC1707B8-9CF7-4CC6-8768-BC6EB957BA7D}" type="pres">
      <dgm:prSet presAssocID="{5A1A6E5B-A8E8-493B-BDC5-222B97BF7DC0}" presName="thickLine" presStyleLbl="alignNode1" presStyleIdx="1" presStyleCnt="4"/>
      <dgm:spPr/>
    </dgm:pt>
    <dgm:pt modelId="{0485F87B-F9DB-4181-8CD9-A6C277954B7E}" type="pres">
      <dgm:prSet presAssocID="{5A1A6E5B-A8E8-493B-BDC5-222B97BF7DC0}" presName="horz1" presStyleCnt="0"/>
      <dgm:spPr/>
    </dgm:pt>
    <dgm:pt modelId="{8E207768-CDC7-4E96-B200-201167166D61}" type="pres">
      <dgm:prSet presAssocID="{5A1A6E5B-A8E8-493B-BDC5-222B97BF7DC0}" presName="tx1" presStyleLbl="revTx" presStyleIdx="2" presStyleCnt="8" custScaleX="155556"/>
      <dgm:spPr/>
    </dgm:pt>
    <dgm:pt modelId="{87D7254F-D2F9-4D5F-9D88-94B95335B718}" type="pres">
      <dgm:prSet presAssocID="{5A1A6E5B-A8E8-493B-BDC5-222B97BF7DC0}" presName="vert1" presStyleCnt="0"/>
      <dgm:spPr/>
    </dgm:pt>
    <dgm:pt modelId="{AF23B428-8AEB-41F8-A550-64EE89B781E0}" type="pres">
      <dgm:prSet presAssocID="{A10654CF-9CB5-4D0C-8337-EA67BAA7C447}" presName="vertSpace2a" presStyleCnt="0"/>
      <dgm:spPr/>
    </dgm:pt>
    <dgm:pt modelId="{87474B74-2255-4694-B9EB-97F4E92F66DD}" type="pres">
      <dgm:prSet presAssocID="{A10654CF-9CB5-4D0C-8337-EA67BAA7C447}" presName="horz2" presStyleCnt="0"/>
      <dgm:spPr/>
    </dgm:pt>
    <dgm:pt modelId="{7FA8AE0B-6675-4F59-B60D-654DC9CEC035}" type="pres">
      <dgm:prSet presAssocID="{A10654CF-9CB5-4D0C-8337-EA67BAA7C447}" presName="horzSpace2" presStyleCnt="0"/>
      <dgm:spPr/>
    </dgm:pt>
    <dgm:pt modelId="{B342CB16-3501-4145-A570-1608AD653128}" type="pres">
      <dgm:prSet presAssocID="{A10654CF-9CB5-4D0C-8337-EA67BAA7C447}" presName="tx2" presStyleLbl="revTx" presStyleIdx="3" presStyleCnt="8"/>
      <dgm:spPr/>
    </dgm:pt>
    <dgm:pt modelId="{AB97804C-63BB-49E0-9FED-138B40B2FF65}" type="pres">
      <dgm:prSet presAssocID="{A10654CF-9CB5-4D0C-8337-EA67BAA7C447}" presName="vert2" presStyleCnt="0"/>
      <dgm:spPr/>
    </dgm:pt>
    <dgm:pt modelId="{874148AF-259B-4C73-A383-91A4B3DB1D0D}" type="pres">
      <dgm:prSet presAssocID="{A10654CF-9CB5-4D0C-8337-EA67BAA7C447}" presName="thinLine2b" presStyleLbl="callout" presStyleIdx="1" presStyleCnt="4"/>
      <dgm:spPr/>
    </dgm:pt>
    <dgm:pt modelId="{2A179511-6F74-4258-B615-8DEBC27E57C6}" type="pres">
      <dgm:prSet presAssocID="{A10654CF-9CB5-4D0C-8337-EA67BAA7C447}" presName="vertSpace2b" presStyleCnt="0"/>
      <dgm:spPr/>
    </dgm:pt>
    <dgm:pt modelId="{E147394E-F1DB-4C26-B3F1-E3CCE66B13CF}" type="pres">
      <dgm:prSet presAssocID="{38E0D4DF-0764-4BD9-A800-62F85009FF26}" presName="thickLine" presStyleLbl="alignNode1" presStyleIdx="2" presStyleCnt="4"/>
      <dgm:spPr/>
    </dgm:pt>
    <dgm:pt modelId="{7C1E3406-E12E-4DC3-9BEA-FEDA3AE8E7B0}" type="pres">
      <dgm:prSet presAssocID="{38E0D4DF-0764-4BD9-A800-62F85009FF26}" presName="horz1" presStyleCnt="0"/>
      <dgm:spPr/>
    </dgm:pt>
    <dgm:pt modelId="{9529D1A8-B48D-4566-935A-190EA480FBA4}" type="pres">
      <dgm:prSet presAssocID="{38E0D4DF-0764-4BD9-A800-62F85009FF26}" presName="tx1" presStyleLbl="revTx" presStyleIdx="4" presStyleCnt="8" custScaleX="155556"/>
      <dgm:spPr/>
    </dgm:pt>
    <dgm:pt modelId="{296C224E-BFCA-407C-B720-C28F1AE6FA9A}" type="pres">
      <dgm:prSet presAssocID="{38E0D4DF-0764-4BD9-A800-62F85009FF26}" presName="vert1" presStyleCnt="0"/>
      <dgm:spPr/>
    </dgm:pt>
    <dgm:pt modelId="{E115DEB3-A4CB-4E1D-ADDE-CE15232FB97A}" type="pres">
      <dgm:prSet presAssocID="{4792C22B-ED3B-4F18-8677-C74B23E2519B}" presName="vertSpace2a" presStyleCnt="0"/>
      <dgm:spPr/>
    </dgm:pt>
    <dgm:pt modelId="{736214D1-EC44-48B9-B843-65C9E89012CE}" type="pres">
      <dgm:prSet presAssocID="{4792C22B-ED3B-4F18-8677-C74B23E2519B}" presName="horz2" presStyleCnt="0"/>
      <dgm:spPr/>
    </dgm:pt>
    <dgm:pt modelId="{64EA52C7-22E1-4D0B-86E6-C228A92AC3BE}" type="pres">
      <dgm:prSet presAssocID="{4792C22B-ED3B-4F18-8677-C74B23E2519B}" presName="horzSpace2" presStyleCnt="0"/>
      <dgm:spPr/>
    </dgm:pt>
    <dgm:pt modelId="{3340389C-A7DA-48D0-A6C8-BF2C14DE644C}" type="pres">
      <dgm:prSet presAssocID="{4792C22B-ED3B-4F18-8677-C74B23E2519B}" presName="tx2" presStyleLbl="revTx" presStyleIdx="5" presStyleCnt="8"/>
      <dgm:spPr/>
    </dgm:pt>
    <dgm:pt modelId="{CBB3137F-D0E5-4AB9-9738-B30DCC80835F}" type="pres">
      <dgm:prSet presAssocID="{4792C22B-ED3B-4F18-8677-C74B23E2519B}" presName="vert2" presStyleCnt="0"/>
      <dgm:spPr/>
    </dgm:pt>
    <dgm:pt modelId="{98ED7265-F7DB-4F2B-BBA9-D1D1ABD06885}" type="pres">
      <dgm:prSet presAssocID="{4792C22B-ED3B-4F18-8677-C74B23E2519B}" presName="thinLine2b" presStyleLbl="callout" presStyleIdx="2" presStyleCnt="4"/>
      <dgm:spPr/>
    </dgm:pt>
    <dgm:pt modelId="{A64F486A-889E-40E6-B98C-ACE97C6FAEE7}" type="pres">
      <dgm:prSet presAssocID="{4792C22B-ED3B-4F18-8677-C74B23E2519B}" presName="vertSpace2b" presStyleCnt="0"/>
      <dgm:spPr/>
    </dgm:pt>
    <dgm:pt modelId="{B04CC29E-8125-4DCC-9A51-B4E00AC9B806}" type="pres">
      <dgm:prSet presAssocID="{4C5F9529-E622-4FE4-9387-90AA77E97156}" presName="thickLine" presStyleLbl="alignNode1" presStyleIdx="3" presStyleCnt="4"/>
      <dgm:spPr/>
    </dgm:pt>
    <dgm:pt modelId="{06E1319B-42F4-45A9-86D7-F09C317AFCD8}" type="pres">
      <dgm:prSet presAssocID="{4C5F9529-E622-4FE4-9387-90AA77E97156}" presName="horz1" presStyleCnt="0"/>
      <dgm:spPr/>
    </dgm:pt>
    <dgm:pt modelId="{76BC41FA-0C51-48A1-ACB6-AD8D452BFEB9}" type="pres">
      <dgm:prSet presAssocID="{4C5F9529-E622-4FE4-9387-90AA77E97156}" presName="tx1" presStyleLbl="revTx" presStyleIdx="6" presStyleCnt="8" custScaleX="155556"/>
      <dgm:spPr/>
    </dgm:pt>
    <dgm:pt modelId="{BDCB63EA-28A2-4892-85E5-663D521AD369}" type="pres">
      <dgm:prSet presAssocID="{4C5F9529-E622-4FE4-9387-90AA77E97156}" presName="vert1" presStyleCnt="0"/>
      <dgm:spPr/>
    </dgm:pt>
    <dgm:pt modelId="{EDFADC8A-A7E2-44DB-A970-FC936F5F41C3}" type="pres">
      <dgm:prSet presAssocID="{D58CF95B-7214-4969-865B-4A55F5D4F4AB}" presName="vertSpace2a" presStyleCnt="0"/>
      <dgm:spPr/>
    </dgm:pt>
    <dgm:pt modelId="{FF0DD039-1BFA-4883-B76A-2673A3C91858}" type="pres">
      <dgm:prSet presAssocID="{D58CF95B-7214-4969-865B-4A55F5D4F4AB}" presName="horz2" presStyleCnt="0"/>
      <dgm:spPr/>
    </dgm:pt>
    <dgm:pt modelId="{C5A4D4C7-A9D1-4A77-B57D-313664D10D21}" type="pres">
      <dgm:prSet presAssocID="{D58CF95B-7214-4969-865B-4A55F5D4F4AB}" presName="horzSpace2" presStyleCnt="0"/>
      <dgm:spPr/>
    </dgm:pt>
    <dgm:pt modelId="{0893DAA4-B77D-4987-B21C-E3313E07A6A5}" type="pres">
      <dgm:prSet presAssocID="{D58CF95B-7214-4969-865B-4A55F5D4F4AB}" presName="tx2" presStyleLbl="revTx" presStyleIdx="7" presStyleCnt="8"/>
      <dgm:spPr/>
    </dgm:pt>
    <dgm:pt modelId="{ECE1AC17-12EA-4969-8430-942B0FD6B19E}" type="pres">
      <dgm:prSet presAssocID="{D58CF95B-7214-4969-865B-4A55F5D4F4AB}" presName="vert2" presStyleCnt="0"/>
      <dgm:spPr/>
    </dgm:pt>
    <dgm:pt modelId="{F7F22595-6056-467C-8E8D-147366E6270E}" type="pres">
      <dgm:prSet presAssocID="{D58CF95B-7214-4969-865B-4A55F5D4F4AB}" presName="thinLine2b" presStyleLbl="callout" presStyleIdx="3" presStyleCnt="4"/>
      <dgm:spPr/>
    </dgm:pt>
    <dgm:pt modelId="{85F313F6-2C47-4A70-ABC9-BAA76CAF42FB}" type="pres">
      <dgm:prSet presAssocID="{D58CF95B-7214-4969-865B-4A55F5D4F4AB}" presName="vertSpace2b" presStyleCnt="0"/>
      <dgm:spPr/>
    </dgm:pt>
  </dgm:ptLst>
  <dgm:cxnLst>
    <dgm:cxn modelId="{CCB20A25-CA8C-4BB3-921C-384776D23B1C}" srcId="{4B45D682-11DC-498E-A5D6-077C65E51541}" destId="{E5100476-01C8-4424-A418-800584267447}" srcOrd="0" destOrd="0" parTransId="{984F2752-43C3-497C-B5E5-F0671104E6A6}" sibTransId="{1927C588-30E9-4B43-BE7F-8D8F13DA4F3B}"/>
    <dgm:cxn modelId="{B34ABB31-2801-48A0-9389-0D22B44218BF}" srcId="{4B45D682-11DC-498E-A5D6-077C65E51541}" destId="{4C5F9529-E622-4FE4-9387-90AA77E97156}" srcOrd="3" destOrd="0" parTransId="{79DD2849-DDDC-477A-8F5B-08B652F5D01D}" sibTransId="{2D90A88D-4BB7-4485-BAB4-B784D9B0AB59}"/>
    <dgm:cxn modelId="{C6D33F5C-16DA-4ABE-B2EE-2A116133C777}" srcId="{E5100476-01C8-4424-A418-800584267447}" destId="{38EE28A4-8AA5-41CF-BF48-CC837908B68F}" srcOrd="0" destOrd="0" parTransId="{0F1837E6-121C-4583-867F-04635D3F9F5D}" sibTransId="{3B585A51-1C43-4B22-A4BE-6D581152C1C1}"/>
    <dgm:cxn modelId="{DF089A5F-A0FC-4DC9-A750-6D2DDF9376BD}" type="presOf" srcId="{38EE28A4-8AA5-41CF-BF48-CC837908B68F}" destId="{0495E0C9-DA6A-4E12-AB74-E41C8EC13E77}" srcOrd="0" destOrd="0" presId="urn:microsoft.com/office/officeart/2008/layout/LinedList"/>
    <dgm:cxn modelId="{4FB88A43-C45E-428A-84DD-1232C6CB2640}" type="presOf" srcId="{4C5F9529-E622-4FE4-9387-90AA77E97156}" destId="{76BC41FA-0C51-48A1-ACB6-AD8D452BFEB9}" srcOrd="0" destOrd="0" presId="urn:microsoft.com/office/officeart/2008/layout/LinedList"/>
    <dgm:cxn modelId="{86333F66-E397-4D1C-B60D-69432AB75D2C}" srcId="{38E0D4DF-0764-4BD9-A800-62F85009FF26}" destId="{4792C22B-ED3B-4F18-8677-C74B23E2519B}" srcOrd="0" destOrd="0" parTransId="{D2E96B74-D94F-4E94-BD9C-3D9688840512}" sibTransId="{2167B99E-9E15-495F-9B30-96483D93B30D}"/>
    <dgm:cxn modelId="{65895466-D4C9-4513-873D-516DB3DC751E}" type="presOf" srcId="{A10654CF-9CB5-4D0C-8337-EA67BAA7C447}" destId="{B342CB16-3501-4145-A570-1608AD653128}" srcOrd="0" destOrd="0" presId="urn:microsoft.com/office/officeart/2008/layout/LinedList"/>
    <dgm:cxn modelId="{B8881D50-32BA-405D-A059-81138EC16800}" type="presOf" srcId="{38E0D4DF-0764-4BD9-A800-62F85009FF26}" destId="{9529D1A8-B48D-4566-935A-190EA480FBA4}" srcOrd="0" destOrd="0" presId="urn:microsoft.com/office/officeart/2008/layout/LinedList"/>
    <dgm:cxn modelId="{CFE9D854-7261-4A90-9303-C422F2E47ED7}" srcId="{5A1A6E5B-A8E8-493B-BDC5-222B97BF7DC0}" destId="{A10654CF-9CB5-4D0C-8337-EA67BAA7C447}" srcOrd="0" destOrd="0" parTransId="{285F5A9B-767F-4DE0-BEE0-BF974B593939}" sibTransId="{DD4CB5A1-4B2B-4CD8-A643-3891D6D59ABE}"/>
    <dgm:cxn modelId="{2873ED76-F5F2-4D2A-B66C-AA23A973CCD8}" type="presOf" srcId="{4B45D682-11DC-498E-A5D6-077C65E51541}" destId="{192DF206-0C8C-4CA1-8B95-51519DCBE7A0}" srcOrd="0" destOrd="0" presId="urn:microsoft.com/office/officeart/2008/layout/LinedList"/>
    <dgm:cxn modelId="{3478EC7D-75F8-471B-969B-FD5E8191E67C}" srcId="{4B45D682-11DC-498E-A5D6-077C65E51541}" destId="{38E0D4DF-0764-4BD9-A800-62F85009FF26}" srcOrd="2" destOrd="0" parTransId="{C9E7398B-416A-4F6C-9798-6A1EEB250235}" sibTransId="{A48CAF8C-8796-4652-87B0-AD34AD3ED7F2}"/>
    <dgm:cxn modelId="{F5EDFFD0-C0A1-434A-8253-29B00D037BEE}" type="presOf" srcId="{5A1A6E5B-A8E8-493B-BDC5-222B97BF7DC0}" destId="{8E207768-CDC7-4E96-B200-201167166D61}" srcOrd="0" destOrd="0" presId="urn:microsoft.com/office/officeart/2008/layout/LinedList"/>
    <dgm:cxn modelId="{4BE58CD7-3E8C-4FA1-8256-CA630330D3B2}" type="presOf" srcId="{4792C22B-ED3B-4F18-8677-C74B23E2519B}" destId="{3340389C-A7DA-48D0-A6C8-BF2C14DE644C}" srcOrd="0" destOrd="0" presId="urn:microsoft.com/office/officeart/2008/layout/LinedList"/>
    <dgm:cxn modelId="{5744C3DA-D478-4B09-8208-F1771310BF97}" type="presOf" srcId="{D58CF95B-7214-4969-865B-4A55F5D4F4AB}" destId="{0893DAA4-B77D-4987-B21C-E3313E07A6A5}" srcOrd="0" destOrd="0" presId="urn:microsoft.com/office/officeart/2008/layout/LinedList"/>
    <dgm:cxn modelId="{9E2ED3E5-AD5B-4957-B9A4-AE018F418F86}" type="presOf" srcId="{E5100476-01C8-4424-A418-800584267447}" destId="{81CBE053-1E7B-41EB-9DE3-10FD333DF6A4}" srcOrd="0" destOrd="0" presId="urn:microsoft.com/office/officeart/2008/layout/LinedList"/>
    <dgm:cxn modelId="{496579E7-A25E-4AE7-AD73-1A01C6D15123}" srcId="{4B45D682-11DC-498E-A5D6-077C65E51541}" destId="{5A1A6E5B-A8E8-493B-BDC5-222B97BF7DC0}" srcOrd="1" destOrd="0" parTransId="{B5008A3B-FC21-467A-80F4-BB000145104B}" sibTransId="{9CE3A0EE-107C-4527-944E-E17B2A4DFBBA}"/>
    <dgm:cxn modelId="{2BE890FF-1F37-4BC5-9AF8-C72B5506DC7D}" srcId="{4C5F9529-E622-4FE4-9387-90AA77E97156}" destId="{D58CF95B-7214-4969-865B-4A55F5D4F4AB}" srcOrd="0" destOrd="0" parTransId="{BCCC038A-F8B4-4BE6-8961-6C3597106A20}" sibTransId="{3462936D-0EFB-48A9-9ACE-1BBE47381CCD}"/>
    <dgm:cxn modelId="{47698C7A-79F0-44AE-B911-1688C150A233}" type="presParOf" srcId="{192DF206-0C8C-4CA1-8B95-51519DCBE7A0}" destId="{0851A039-AC01-404F-ABD4-7714EC77762E}" srcOrd="0" destOrd="0" presId="urn:microsoft.com/office/officeart/2008/layout/LinedList"/>
    <dgm:cxn modelId="{5FC54DBF-827E-4E2A-9FC9-5F4F9DC67E8C}" type="presParOf" srcId="{192DF206-0C8C-4CA1-8B95-51519DCBE7A0}" destId="{E86D4AFB-2467-4822-A611-CF06FAABF66E}" srcOrd="1" destOrd="0" presId="urn:microsoft.com/office/officeart/2008/layout/LinedList"/>
    <dgm:cxn modelId="{793C3C8D-69D9-450D-A99B-7D06AFFD63F8}" type="presParOf" srcId="{E86D4AFB-2467-4822-A611-CF06FAABF66E}" destId="{81CBE053-1E7B-41EB-9DE3-10FD333DF6A4}" srcOrd="0" destOrd="0" presId="urn:microsoft.com/office/officeart/2008/layout/LinedList"/>
    <dgm:cxn modelId="{C5478E05-7DD0-4F89-B932-E041B6E18B0E}" type="presParOf" srcId="{E86D4AFB-2467-4822-A611-CF06FAABF66E}" destId="{AB6B2B3A-F2CA-4FF3-88C6-45130EB814FC}" srcOrd="1" destOrd="0" presId="urn:microsoft.com/office/officeart/2008/layout/LinedList"/>
    <dgm:cxn modelId="{6CA33247-A12E-4D03-A8ED-7FACB6AECF7F}" type="presParOf" srcId="{AB6B2B3A-F2CA-4FF3-88C6-45130EB814FC}" destId="{135807C6-BF2B-4100-9DF8-C19D18692A0F}" srcOrd="0" destOrd="0" presId="urn:microsoft.com/office/officeart/2008/layout/LinedList"/>
    <dgm:cxn modelId="{957B0DDE-ADEB-4EE5-B045-51EF4D304A5A}" type="presParOf" srcId="{AB6B2B3A-F2CA-4FF3-88C6-45130EB814FC}" destId="{64461ED2-ABCB-4739-98B3-851A40CA4544}" srcOrd="1" destOrd="0" presId="urn:microsoft.com/office/officeart/2008/layout/LinedList"/>
    <dgm:cxn modelId="{00651515-86C9-4BB1-8679-E2E2A03CB23D}" type="presParOf" srcId="{64461ED2-ABCB-4739-98B3-851A40CA4544}" destId="{57DC9001-B8CB-44D1-9150-53A903D8427A}" srcOrd="0" destOrd="0" presId="urn:microsoft.com/office/officeart/2008/layout/LinedList"/>
    <dgm:cxn modelId="{74604EF7-2BF1-4040-9303-792ADE632404}" type="presParOf" srcId="{64461ED2-ABCB-4739-98B3-851A40CA4544}" destId="{0495E0C9-DA6A-4E12-AB74-E41C8EC13E77}" srcOrd="1" destOrd="0" presId="urn:microsoft.com/office/officeart/2008/layout/LinedList"/>
    <dgm:cxn modelId="{A553BB48-AC3D-4F9F-9C99-87CD595B49EC}" type="presParOf" srcId="{64461ED2-ABCB-4739-98B3-851A40CA4544}" destId="{FBBFA1BD-5B6E-4297-A92B-F16FD71F12E9}" srcOrd="2" destOrd="0" presId="urn:microsoft.com/office/officeart/2008/layout/LinedList"/>
    <dgm:cxn modelId="{DD170984-4902-4EBD-8209-310AE4CAF4B8}" type="presParOf" srcId="{AB6B2B3A-F2CA-4FF3-88C6-45130EB814FC}" destId="{60D28F60-8CD5-441C-B30E-B59EEE5812F2}" srcOrd="2" destOrd="0" presId="urn:microsoft.com/office/officeart/2008/layout/LinedList"/>
    <dgm:cxn modelId="{26A74381-FC50-43D2-968A-DF5607F16EBC}" type="presParOf" srcId="{AB6B2B3A-F2CA-4FF3-88C6-45130EB814FC}" destId="{20F771C6-3BF1-4326-82EE-7164C63A34EF}" srcOrd="3" destOrd="0" presId="urn:microsoft.com/office/officeart/2008/layout/LinedList"/>
    <dgm:cxn modelId="{01D98D2E-A904-4183-975B-5EB508E64D46}" type="presParOf" srcId="{192DF206-0C8C-4CA1-8B95-51519DCBE7A0}" destId="{CC1707B8-9CF7-4CC6-8768-BC6EB957BA7D}" srcOrd="2" destOrd="0" presId="urn:microsoft.com/office/officeart/2008/layout/LinedList"/>
    <dgm:cxn modelId="{AD1DC7E1-C646-4030-993D-E4F410F7E7BC}" type="presParOf" srcId="{192DF206-0C8C-4CA1-8B95-51519DCBE7A0}" destId="{0485F87B-F9DB-4181-8CD9-A6C277954B7E}" srcOrd="3" destOrd="0" presId="urn:microsoft.com/office/officeart/2008/layout/LinedList"/>
    <dgm:cxn modelId="{8B83FECA-6A66-4759-B649-823F3E43D736}" type="presParOf" srcId="{0485F87B-F9DB-4181-8CD9-A6C277954B7E}" destId="{8E207768-CDC7-4E96-B200-201167166D61}" srcOrd="0" destOrd="0" presId="urn:microsoft.com/office/officeart/2008/layout/LinedList"/>
    <dgm:cxn modelId="{56CEBB5C-2EDF-4F75-9ECC-2C44459B96FE}" type="presParOf" srcId="{0485F87B-F9DB-4181-8CD9-A6C277954B7E}" destId="{87D7254F-D2F9-4D5F-9D88-94B95335B718}" srcOrd="1" destOrd="0" presId="urn:microsoft.com/office/officeart/2008/layout/LinedList"/>
    <dgm:cxn modelId="{3D991771-52F9-4156-8917-963D684C0742}" type="presParOf" srcId="{87D7254F-D2F9-4D5F-9D88-94B95335B718}" destId="{AF23B428-8AEB-41F8-A550-64EE89B781E0}" srcOrd="0" destOrd="0" presId="urn:microsoft.com/office/officeart/2008/layout/LinedList"/>
    <dgm:cxn modelId="{7F84DA71-E6C1-40D3-9E05-C02FF1CC4AAF}" type="presParOf" srcId="{87D7254F-D2F9-4D5F-9D88-94B95335B718}" destId="{87474B74-2255-4694-B9EB-97F4E92F66DD}" srcOrd="1" destOrd="0" presId="urn:microsoft.com/office/officeart/2008/layout/LinedList"/>
    <dgm:cxn modelId="{D19BF6E0-181A-48C1-9819-C45F077E83D3}" type="presParOf" srcId="{87474B74-2255-4694-B9EB-97F4E92F66DD}" destId="{7FA8AE0B-6675-4F59-B60D-654DC9CEC035}" srcOrd="0" destOrd="0" presId="urn:microsoft.com/office/officeart/2008/layout/LinedList"/>
    <dgm:cxn modelId="{FCFC7A29-A2B9-416C-B05B-C8D983631F83}" type="presParOf" srcId="{87474B74-2255-4694-B9EB-97F4E92F66DD}" destId="{B342CB16-3501-4145-A570-1608AD653128}" srcOrd="1" destOrd="0" presId="urn:microsoft.com/office/officeart/2008/layout/LinedList"/>
    <dgm:cxn modelId="{8132AD1C-A765-45D4-BE82-4ADF0F96E7F5}" type="presParOf" srcId="{87474B74-2255-4694-B9EB-97F4E92F66DD}" destId="{AB97804C-63BB-49E0-9FED-138B40B2FF65}" srcOrd="2" destOrd="0" presId="urn:microsoft.com/office/officeart/2008/layout/LinedList"/>
    <dgm:cxn modelId="{65EBD500-724D-4052-9446-3630770DE585}" type="presParOf" srcId="{87D7254F-D2F9-4D5F-9D88-94B95335B718}" destId="{874148AF-259B-4C73-A383-91A4B3DB1D0D}" srcOrd="2" destOrd="0" presId="urn:microsoft.com/office/officeart/2008/layout/LinedList"/>
    <dgm:cxn modelId="{BA2FD3C9-E27E-4B09-BF90-224531779909}" type="presParOf" srcId="{87D7254F-D2F9-4D5F-9D88-94B95335B718}" destId="{2A179511-6F74-4258-B615-8DEBC27E57C6}" srcOrd="3" destOrd="0" presId="urn:microsoft.com/office/officeart/2008/layout/LinedList"/>
    <dgm:cxn modelId="{47643FE1-6B42-499F-B510-1706E7E142AF}" type="presParOf" srcId="{192DF206-0C8C-4CA1-8B95-51519DCBE7A0}" destId="{E147394E-F1DB-4C26-B3F1-E3CCE66B13CF}" srcOrd="4" destOrd="0" presId="urn:microsoft.com/office/officeart/2008/layout/LinedList"/>
    <dgm:cxn modelId="{AD671D54-EE8F-4C2A-B72B-FCB89802093C}" type="presParOf" srcId="{192DF206-0C8C-4CA1-8B95-51519DCBE7A0}" destId="{7C1E3406-E12E-4DC3-9BEA-FEDA3AE8E7B0}" srcOrd="5" destOrd="0" presId="urn:microsoft.com/office/officeart/2008/layout/LinedList"/>
    <dgm:cxn modelId="{910932A0-3034-4EAF-9A3D-7F644D07B513}" type="presParOf" srcId="{7C1E3406-E12E-4DC3-9BEA-FEDA3AE8E7B0}" destId="{9529D1A8-B48D-4566-935A-190EA480FBA4}" srcOrd="0" destOrd="0" presId="urn:microsoft.com/office/officeart/2008/layout/LinedList"/>
    <dgm:cxn modelId="{94FB73D1-34B7-417D-BA15-D9E4E7B033F3}" type="presParOf" srcId="{7C1E3406-E12E-4DC3-9BEA-FEDA3AE8E7B0}" destId="{296C224E-BFCA-407C-B720-C28F1AE6FA9A}" srcOrd="1" destOrd="0" presId="urn:microsoft.com/office/officeart/2008/layout/LinedList"/>
    <dgm:cxn modelId="{C1A890E0-647C-4EF3-B953-C38B9F144244}" type="presParOf" srcId="{296C224E-BFCA-407C-B720-C28F1AE6FA9A}" destId="{E115DEB3-A4CB-4E1D-ADDE-CE15232FB97A}" srcOrd="0" destOrd="0" presId="urn:microsoft.com/office/officeart/2008/layout/LinedList"/>
    <dgm:cxn modelId="{B033AF35-E59A-4080-A5C5-A131A43B4F30}" type="presParOf" srcId="{296C224E-BFCA-407C-B720-C28F1AE6FA9A}" destId="{736214D1-EC44-48B9-B843-65C9E89012CE}" srcOrd="1" destOrd="0" presId="urn:microsoft.com/office/officeart/2008/layout/LinedList"/>
    <dgm:cxn modelId="{0F84CD05-A635-4181-A8FC-2145D4BC711B}" type="presParOf" srcId="{736214D1-EC44-48B9-B843-65C9E89012CE}" destId="{64EA52C7-22E1-4D0B-86E6-C228A92AC3BE}" srcOrd="0" destOrd="0" presId="urn:microsoft.com/office/officeart/2008/layout/LinedList"/>
    <dgm:cxn modelId="{46D5E139-F4FA-4CFD-87AB-460004C2CCC3}" type="presParOf" srcId="{736214D1-EC44-48B9-B843-65C9E89012CE}" destId="{3340389C-A7DA-48D0-A6C8-BF2C14DE644C}" srcOrd="1" destOrd="0" presId="urn:microsoft.com/office/officeart/2008/layout/LinedList"/>
    <dgm:cxn modelId="{E779265C-8A33-4CB2-B033-094B8C8B58FA}" type="presParOf" srcId="{736214D1-EC44-48B9-B843-65C9E89012CE}" destId="{CBB3137F-D0E5-4AB9-9738-B30DCC80835F}" srcOrd="2" destOrd="0" presId="urn:microsoft.com/office/officeart/2008/layout/LinedList"/>
    <dgm:cxn modelId="{A767983E-0EA3-4B6F-BBBE-AC76D5F3446F}" type="presParOf" srcId="{296C224E-BFCA-407C-B720-C28F1AE6FA9A}" destId="{98ED7265-F7DB-4F2B-BBA9-D1D1ABD06885}" srcOrd="2" destOrd="0" presId="urn:microsoft.com/office/officeart/2008/layout/LinedList"/>
    <dgm:cxn modelId="{41CBF435-C74D-44F8-8875-F3087CA039DC}" type="presParOf" srcId="{296C224E-BFCA-407C-B720-C28F1AE6FA9A}" destId="{A64F486A-889E-40E6-B98C-ACE97C6FAEE7}" srcOrd="3" destOrd="0" presId="urn:microsoft.com/office/officeart/2008/layout/LinedList"/>
    <dgm:cxn modelId="{A259393B-CF4D-4DD3-B22A-869F58EBA7EA}" type="presParOf" srcId="{192DF206-0C8C-4CA1-8B95-51519DCBE7A0}" destId="{B04CC29E-8125-4DCC-9A51-B4E00AC9B806}" srcOrd="6" destOrd="0" presId="urn:microsoft.com/office/officeart/2008/layout/LinedList"/>
    <dgm:cxn modelId="{4B647D9A-406B-41C0-865F-7D7EB76FD4EF}" type="presParOf" srcId="{192DF206-0C8C-4CA1-8B95-51519DCBE7A0}" destId="{06E1319B-42F4-45A9-86D7-F09C317AFCD8}" srcOrd="7" destOrd="0" presId="urn:microsoft.com/office/officeart/2008/layout/LinedList"/>
    <dgm:cxn modelId="{5E7EE4DC-EACD-4375-B83C-C35CB58A835C}" type="presParOf" srcId="{06E1319B-42F4-45A9-86D7-F09C317AFCD8}" destId="{76BC41FA-0C51-48A1-ACB6-AD8D452BFEB9}" srcOrd="0" destOrd="0" presId="urn:microsoft.com/office/officeart/2008/layout/LinedList"/>
    <dgm:cxn modelId="{CCC0416C-0944-49FD-861C-04BD5F5E9DF2}" type="presParOf" srcId="{06E1319B-42F4-45A9-86D7-F09C317AFCD8}" destId="{BDCB63EA-28A2-4892-85E5-663D521AD369}" srcOrd="1" destOrd="0" presId="urn:microsoft.com/office/officeart/2008/layout/LinedList"/>
    <dgm:cxn modelId="{02E44A56-5737-4A8E-94A7-DC7E888CE948}" type="presParOf" srcId="{BDCB63EA-28A2-4892-85E5-663D521AD369}" destId="{EDFADC8A-A7E2-44DB-A970-FC936F5F41C3}" srcOrd="0" destOrd="0" presId="urn:microsoft.com/office/officeart/2008/layout/LinedList"/>
    <dgm:cxn modelId="{F36C37A8-73A9-45A1-9871-32D5F7E8969D}" type="presParOf" srcId="{BDCB63EA-28A2-4892-85E5-663D521AD369}" destId="{FF0DD039-1BFA-4883-B76A-2673A3C91858}" srcOrd="1" destOrd="0" presId="urn:microsoft.com/office/officeart/2008/layout/LinedList"/>
    <dgm:cxn modelId="{260FE890-B78E-4153-BBE6-CBBEEE385136}" type="presParOf" srcId="{FF0DD039-1BFA-4883-B76A-2673A3C91858}" destId="{C5A4D4C7-A9D1-4A77-B57D-313664D10D21}" srcOrd="0" destOrd="0" presId="urn:microsoft.com/office/officeart/2008/layout/LinedList"/>
    <dgm:cxn modelId="{FE060A51-5024-4598-BB47-3F6316B9A578}" type="presParOf" srcId="{FF0DD039-1BFA-4883-B76A-2673A3C91858}" destId="{0893DAA4-B77D-4987-B21C-E3313E07A6A5}" srcOrd="1" destOrd="0" presId="urn:microsoft.com/office/officeart/2008/layout/LinedList"/>
    <dgm:cxn modelId="{85EAE11D-AC73-40E9-9543-CFBC2B3815C6}" type="presParOf" srcId="{FF0DD039-1BFA-4883-B76A-2673A3C91858}" destId="{ECE1AC17-12EA-4969-8430-942B0FD6B19E}" srcOrd="2" destOrd="0" presId="urn:microsoft.com/office/officeart/2008/layout/LinedList"/>
    <dgm:cxn modelId="{1CB7034B-DC12-436A-8175-67B98D0E66E8}" type="presParOf" srcId="{BDCB63EA-28A2-4892-85E5-663D521AD369}" destId="{F7F22595-6056-467C-8E8D-147366E6270E}" srcOrd="2" destOrd="0" presId="urn:microsoft.com/office/officeart/2008/layout/LinedList"/>
    <dgm:cxn modelId="{3DE1CD0C-D318-464E-9D4E-FA4B46BE3097}" type="presParOf" srcId="{BDCB63EA-28A2-4892-85E5-663D521AD369}" destId="{85F313F6-2C47-4A70-ABC9-BAA76CAF42F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31EFE09-622D-45EF-A496-6B4E3983A0DB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2D31FAE-C9BA-4039-AC16-BA69D21277C8}">
      <dgm:prSet/>
      <dgm:spPr/>
      <dgm:t>
        <a:bodyPr/>
        <a:lstStyle/>
        <a:p>
          <a:r>
            <a:rPr lang="en-IN" b="1" dirty="0"/>
            <a:t>Trusting Safe Values </a:t>
          </a:r>
          <a:r>
            <a:rPr lang="en-IN" dirty="0"/>
            <a:t>: To mark a value as trusted, inject </a:t>
          </a:r>
          <a:r>
            <a:rPr lang="en-IN" i="1" dirty="0" err="1"/>
            <a:t>DomSanitizer</a:t>
          </a:r>
          <a:r>
            <a:rPr lang="en-IN" dirty="0"/>
            <a:t> and call one of the following methods -</a:t>
          </a:r>
        </a:p>
      </dgm:t>
    </dgm:pt>
    <dgm:pt modelId="{A6F0CBB1-D55F-4BED-859A-AF82EF758044}" type="parTrans" cxnId="{3BF4F7CF-AD06-4089-8963-5D25A1BA38A4}">
      <dgm:prSet/>
      <dgm:spPr/>
      <dgm:t>
        <a:bodyPr/>
        <a:lstStyle/>
        <a:p>
          <a:endParaRPr lang="en-US"/>
        </a:p>
      </dgm:t>
    </dgm:pt>
    <dgm:pt modelId="{5D7B8825-4442-45DE-90EA-F4040B5AAFAF}" type="sibTrans" cxnId="{3BF4F7CF-AD06-4089-8963-5D25A1BA38A4}">
      <dgm:prSet/>
      <dgm:spPr/>
      <dgm:t>
        <a:bodyPr/>
        <a:lstStyle/>
        <a:p>
          <a:endParaRPr lang="en-US"/>
        </a:p>
      </dgm:t>
    </dgm:pt>
    <dgm:pt modelId="{CA28146D-A2F6-4CEE-A7D9-B0E7169D3AE5}">
      <dgm:prSet/>
      <dgm:spPr/>
      <dgm:t>
        <a:bodyPr/>
        <a:lstStyle/>
        <a:p>
          <a:r>
            <a:rPr lang="en-IN"/>
            <a:t>bypassSecurityTrustHtml</a:t>
          </a:r>
        </a:p>
      </dgm:t>
    </dgm:pt>
    <dgm:pt modelId="{71A89556-4FD4-4E5B-82C1-E4D489226F7F}" type="parTrans" cxnId="{EBA2070A-3191-445C-8D19-2ADF933B8C0F}">
      <dgm:prSet/>
      <dgm:spPr/>
      <dgm:t>
        <a:bodyPr/>
        <a:lstStyle/>
        <a:p>
          <a:endParaRPr lang="en-US"/>
        </a:p>
      </dgm:t>
    </dgm:pt>
    <dgm:pt modelId="{93D9657A-E740-4891-830E-531B3E0DC9BB}" type="sibTrans" cxnId="{EBA2070A-3191-445C-8D19-2ADF933B8C0F}">
      <dgm:prSet/>
      <dgm:spPr/>
      <dgm:t>
        <a:bodyPr/>
        <a:lstStyle/>
        <a:p>
          <a:endParaRPr lang="en-US"/>
        </a:p>
      </dgm:t>
    </dgm:pt>
    <dgm:pt modelId="{7FCC1E04-0414-4A84-B5BA-73777402E3D3}">
      <dgm:prSet/>
      <dgm:spPr/>
      <dgm:t>
        <a:bodyPr/>
        <a:lstStyle/>
        <a:p>
          <a:r>
            <a:rPr lang="en-IN"/>
            <a:t>bypassSecurityTrustScript</a:t>
          </a:r>
        </a:p>
      </dgm:t>
    </dgm:pt>
    <dgm:pt modelId="{A8C5216D-2A91-4AC5-8558-225A9CE55985}" type="parTrans" cxnId="{152462DC-55E0-4093-9E82-45F14B38072B}">
      <dgm:prSet/>
      <dgm:spPr/>
      <dgm:t>
        <a:bodyPr/>
        <a:lstStyle/>
        <a:p>
          <a:endParaRPr lang="en-US"/>
        </a:p>
      </dgm:t>
    </dgm:pt>
    <dgm:pt modelId="{757DAE24-B8BD-47FE-A760-7BFED1BD2E2C}" type="sibTrans" cxnId="{152462DC-55E0-4093-9E82-45F14B38072B}">
      <dgm:prSet/>
      <dgm:spPr/>
      <dgm:t>
        <a:bodyPr/>
        <a:lstStyle/>
        <a:p>
          <a:endParaRPr lang="en-US"/>
        </a:p>
      </dgm:t>
    </dgm:pt>
    <dgm:pt modelId="{9171B74E-C74B-45AC-9BAD-7D143FB41C69}">
      <dgm:prSet/>
      <dgm:spPr/>
      <dgm:t>
        <a:bodyPr/>
        <a:lstStyle/>
        <a:p>
          <a:r>
            <a:rPr lang="en-IN"/>
            <a:t>bypassSecurityTrustStyle</a:t>
          </a:r>
        </a:p>
      </dgm:t>
    </dgm:pt>
    <dgm:pt modelId="{D4F80209-1D3F-44DB-B774-DF26A7138F3B}" type="parTrans" cxnId="{AA68E9E7-FE3B-425B-A520-6EE269F6896A}">
      <dgm:prSet/>
      <dgm:spPr/>
      <dgm:t>
        <a:bodyPr/>
        <a:lstStyle/>
        <a:p>
          <a:endParaRPr lang="en-US"/>
        </a:p>
      </dgm:t>
    </dgm:pt>
    <dgm:pt modelId="{DFBF2C1E-35B8-444B-A3C1-A9BF0F507E78}" type="sibTrans" cxnId="{AA68E9E7-FE3B-425B-A520-6EE269F6896A}">
      <dgm:prSet/>
      <dgm:spPr/>
      <dgm:t>
        <a:bodyPr/>
        <a:lstStyle/>
        <a:p>
          <a:endParaRPr lang="en-US"/>
        </a:p>
      </dgm:t>
    </dgm:pt>
    <dgm:pt modelId="{9CB9ACA7-15B1-482C-931F-2192CE28ECE7}">
      <dgm:prSet/>
      <dgm:spPr/>
      <dgm:t>
        <a:bodyPr/>
        <a:lstStyle/>
        <a:p>
          <a:r>
            <a:rPr lang="en-IN" dirty="0" err="1"/>
            <a:t>bypassSecurityTrustUrl</a:t>
          </a:r>
          <a:endParaRPr lang="en-IN" dirty="0"/>
        </a:p>
      </dgm:t>
    </dgm:pt>
    <dgm:pt modelId="{35E7DE6B-B4E6-4A21-8BDF-9F386FEC118E}" type="parTrans" cxnId="{097D2DAC-127B-4BA9-86BF-F137D8A65E8B}">
      <dgm:prSet/>
      <dgm:spPr/>
      <dgm:t>
        <a:bodyPr/>
        <a:lstStyle/>
        <a:p>
          <a:endParaRPr lang="en-US"/>
        </a:p>
      </dgm:t>
    </dgm:pt>
    <dgm:pt modelId="{C1CC8A5E-0E63-49AF-9D0C-0FE4A58DB8C8}" type="sibTrans" cxnId="{097D2DAC-127B-4BA9-86BF-F137D8A65E8B}">
      <dgm:prSet/>
      <dgm:spPr/>
      <dgm:t>
        <a:bodyPr/>
        <a:lstStyle/>
        <a:p>
          <a:endParaRPr lang="en-US"/>
        </a:p>
      </dgm:t>
    </dgm:pt>
    <dgm:pt modelId="{B4C78C3E-EF20-4E75-A50D-F8BCC8F391CF}">
      <dgm:prSet/>
      <dgm:spPr/>
      <dgm:t>
        <a:bodyPr/>
        <a:lstStyle/>
        <a:p>
          <a:r>
            <a:rPr lang="en-IN"/>
            <a:t>bypassSecurityTrustResourceUrl</a:t>
          </a:r>
        </a:p>
      </dgm:t>
    </dgm:pt>
    <dgm:pt modelId="{7DFB7D1C-F686-4E1A-BAB9-CC440E14CFDB}" type="parTrans" cxnId="{53507CDF-4179-4A1C-A1DB-6B7A2DF170A1}">
      <dgm:prSet/>
      <dgm:spPr/>
      <dgm:t>
        <a:bodyPr/>
        <a:lstStyle/>
        <a:p>
          <a:endParaRPr lang="en-US"/>
        </a:p>
      </dgm:t>
    </dgm:pt>
    <dgm:pt modelId="{DBE003B1-DD55-47A4-9DBF-CE10D6B0ABD0}" type="sibTrans" cxnId="{53507CDF-4179-4A1C-A1DB-6B7A2DF170A1}">
      <dgm:prSet/>
      <dgm:spPr/>
      <dgm:t>
        <a:bodyPr/>
        <a:lstStyle/>
        <a:p>
          <a:endParaRPr lang="en-US"/>
        </a:p>
      </dgm:t>
    </dgm:pt>
    <dgm:pt modelId="{30D609CB-E24A-4112-B486-0449C272A53D}">
      <dgm:prSet/>
      <dgm:spPr/>
      <dgm:t>
        <a:bodyPr/>
        <a:lstStyle/>
        <a:p>
          <a:r>
            <a:rPr lang="en-IN" b="1" dirty="0"/>
            <a:t>HTTP-level vulnerabilities </a:t>
          </a:r>
          <a:r>
            <a:rPr lang="en-IN" dirty="0"/>
            <a:t>: </a:t>
          </a:r>
          <a:r>
            <a:rPr lang="en-US" dirty="0"/>
            <a:t>Angular has built-in support to help prevent two common HTTP vulnerabilities - </a:t>
          </a:r>
          <a:endParaRPr lang="en-IN" dirty="0"/>
        </a:p>
      </dgm:t>
    </dgm:pt>
    <dgm:pt modelId="{CE9E4473-7D79-4A4F-BE13-0E1E3FB86B87}" type="parTrans" cxnId="{2D2E09F0-F73C-469B-AD50-9EAB63EB1FE3}">
      <dgm:prSet/>
      <dgm:spPr/>
      <dgm:t>
        <a:bodyPr/>
        <a:lstStyle/>
        <a:p>
          <a:endParaRPr lang="en-US"/>
        </a:p>
      </dgm:t>
    </dgm:pt>
    <dgm:pt modelId="{98749966-677E-4144-A3E0-0B03B00C5411}" type="sibTrans" cxnId="{2D2E09F0-F73C-469B-AD50-9EAB63EB1FE3}">
      <dgm:prSet/>
      <dgm:spPr/>
      <dgm:t>
        <a:bodyPr/>
        <a:lstStyle/>
        <a:p>
          <a:endParaRPr lang="en-US"/>
        </a:p>
      </dgm:t>
    </dgm:pt>
    <dgm:pt modelId="{2539D1B2-01CC-4A16-A967-8AC9BBF5E19D}">
      <dgm:prSet/>
      <dgm:spPr/>
      <dgm:t>
        <a:bodyPr/>
        <a:lstStyle/>
        <a:p>
          <a:r>
            <a:rPr lang="en-US"/>
            <a:t>Cross-Site Request Forgery (CSRF or XSRF)</a:t>
          </a:r>
          <a:endParaRPr lang="en-IN"/>
        </a:p>
      </dgm:t>
    </dgm:pt>
    <dgm:pt modelId="{3B17C5EB-4E2A-497C-B4BF-C37B32C742EF}" type="parTrans" cxnId="{0F91C61F-C775-4E09-800C-6B4D6E2012F5}">
      <dgm:prSet/>
      <dgm:spPr/>
      <dgm:t>
        <a:bodyPr/>
        <a:lstStyle/>
        <a:p>
          <a:endParaRPr lang="en-US"/>
        </a:p>
      </dgm:t>
    </dgm:pt>
    <dgm:pt modelId="{8300FA60-DDE5-4A76-860C-B03BA356A584}" type="sibTrans" cxnId="{0F91C61F-C775-4E09-800C-6B4D6E2012F5}">
      <dgm:prSet/>
      <dgm:spPr/>
      <dgm:t>
        <a:bodyPr/>
        <a:lstStyle/>
        <a:p>
          <a:endParaRPr lang="en-US"/>
        </a:p>
      </dgm:t>
    </dgm:pt>
    <dgm:pt modelId="{D629D0F5-0EE3-43FB-A23C-746CC80726CF}">
      <dgm:prSet/>
      <dgm:spPr/>
      <dgm:t>
        <a:bodyPr/>
        <a:lstStyle/>
        <a:p>
          <a:r>
            <a:rPr lang="en-US"/>
            <a:t>Cross-Site Script Inclusion (XSSI) / </a:t>
          </a:r>
          <a:r>
            <a:rPr lang="en-IN"/>
            <a:t>JSON vulnerability</a:t>
          </a:r>
        </a:p>
      </dgm:t>
    </dgm:pt>
    <dgm:pt modelId="{2C019FAF-5DFB-432B-8A46-D7B55D090003}" type="parTrans" cxnId="{DD8757AF-8FF4-4640-AC91-938537E90340}">
      <dgm:prSet/>
      <dgm:spPr/>
      <dgm:t>
        <a:bodyPr/>
        <a:lstStyle/>
        <a:p>
          <a:endParaRPr lang="en-US"/>
        </a:p>
      </dgm:t>
    </dgm:pt>
    <dgm:pt modelId="{9FF40B29-34AD-488D-B716-33F3AC2F1AF2}" type="sibTrans" cxnId="{DD8757AF-8FF4-4640-AC91-938537E90340}">
      <dgm:prSet/>
      <dgm:spPr/>
      <dgm:t>
        <a:bodyPr/>
        <a:lstStyle/>
        <a:p>
          <a:endParaRPr lang="en-US"/>
        </a:p>
      </dgm:t>
    </dgm:pt>
    <dgm:pt modelId="{DA7EC4D0-FF10-4730-BC9F-519F85114929}" type="pres">
      <dgm:prSet presAssocID="{331EFE09-622D-45EF-A496-6B4E3983A0DB}" presName="vert0" presStyleCnt="0">
        <dgm:presLayoutVars>
          <dgm:dir/>
          <dgm:animOne val="branch"/>
          <dgm:animLvl val="lvl"/>
        </dgm:presLayoutVars>
      </dgm:prSet>
      <dgm:spPr/>
    </dgm:pt>
    <dgm:pt modelId="{13C9A88F-B9B1-4B29-9207-AE0A7984E638}" type="pres">
      <dgm:prSet presAssocID="{52D31FAE-C9BA-4039-AC16-BA69D21277C8}" presName="thickLine" presStyleLbl="alignNode1" presStyleIdx="0" presStyleCnt="2"/>
      <dgm:spPr/>
    </dgm:pt>
    <dgm:pt modelId="{BD5BEB7D-0BA3-441B-AE87-638150DDB511}" type="pres">
      <dgm:prSet presAssocID="{52D31FAE-C9BA-4039-AC16-BA69D21277C8}" presName="horz1" presStyleCnt="0"/>
      <dgm:spPr/>
    </dgm:pt>
    <dgm:pt modelId="{283D5343-D6BE-47CF-9848-C55DE419AD99}" type="pres">
      <dgm:prSet presAssocID="{52D31FAE-C9BA-4039-AC16-BA69D21277C8}" presName="tx1" presStyleLbl="revTx" presStyleIdx="0" presStyleCnt="9" custScaleX="299517"/>
      <dgm:spPr/>
    </dgm:pt>
    <dgm:pt modelId="{306409C9-81EB-429D-AA89-90C0A4C80445}" type="pres">
      <dgm:prSet presAssocID="{52D31FAE-C9BA-4039-AC16-BA69D21277C8}" presName="vert1" presStyleCnt="0"/>
      <dgm:spPr/>
    </dgm:pt>
    <dgm:pt modelId="{C0F3FDED-8113-4E56-B6BC-1D6D8AA0DEC1}" type="pres">
      <dgm:prSet presAssocID="{CA28146D-A2F6-4CEE-A7D9-B0E7169D3AE5}" presName="vertSpace2a" presStyleCnt="0"/>
      <dgm:spPr/>
    </dgm:pt>
    <dgm:pt modelId="{74B8B0C0-6B94-4333-9E3C-F59453A46E01}" type="pres">
      <dgm:prSet presAssocID="{CA28146D-A2F6-4CEE-A7D9-B0E7169D3AE5}" presName="horz2" presStyleCnt="0"/>
      <dgm:spPr/>
    </dgm:pt>
    <dgm:pt modelId="{4E49BB32-7403-4E8C-A51B-9749DBA1DC1A}" type="pres">
      <dgm:prSet presAssocID="{CA28146D-A2F6-4CEE-A7D9-B0E7169D3AE5}" presName="horzSpace2" presStyleCnt="0"/>
      <dgm:spPr/>
    </dgm:pt>
    <dgm:pt modelId="{EA6D2AFC-47F6-400E-BADA-06E3C7C8D96B}" type="pres">
      <dgm:prSet presAssocID="{CA28146D-A2F6-4CEE-A7D9-B0E7169D3AE5}" presName="tx2" presStyleLbl="revTx" presStyleIdx="1" presStyleCnt="9"/>
      <dgm:spPr/>
    </dgm:pt>
    <dgm:pt modelId="{C4F310FD-1403-4284-A783-A1BD3477C9C8}" type="pres">
      <dgm:prSet presAssocID="{CA28146D-A2F6-4CEE-A7D9-B0E7169D3AE5}" presName="vert2" presStyleCnt="0"/>
      <dgm:spPr/>
    </dgm:pt>
    <dgm:pt modelId="{E2DB17CA-BB14-4BE0-97C5-E4AAF52886DF}" type="pres">
      <dgm:prSet presAssocID="{CA28146D-A2F6-4CEE-A7D9-B0E7169D3AE5}" presName="thinLine2b" presStyleLbl="callout" presStyleIdx="0" presStyleCnt="7"/>
      <dgm:spPr/>
    </dgm:pt>
    <dgm:pt modelId="{7555D9AA-01DB-4733-94C0-8026B71087B7}" type="pres">
      <dgm:prSet presAssocID="{CA28146D-A2F6-4CEE-A7D9-B0E7169D3AE5}" presName="vertSpace2b" presStyleCnt="0"/>
      <dgm:spPr/>
    </dgm:pt>
    <dgm:pt modelId="{7FFA22A0-6195-4269-8BC5-7545ABF29D41}" type="pres">
      <dgm:prSet presAssocID="{7FCC1E04-0414-4A84-B5BA-73777402E3D3}" presName="horz2" presStyleCnt="0"/>
      <dgm:spPr/>
    </dgm:pt>
    <dgm:pt modelId="{BD192481-CBA0-4962-8B09-287101660197}" type="pres">
      <dgm:prSet presAssocID="{7FCC1E04-0414-4A84-B5BA-73777402E3D3}" presName="horzSpace2" presStyleCnt="0"/>
      <dgm:spPr/>
    </dgm:pt>
    <dgm:pt modelId="{6E61B06B-DBF8-4B81-99CE-5EE67F80B09B}" type="pres">
      <dgm:prSet presAssocID="{7FCC1E04-0414-4A84-B5BA-73777402E3D3}" presName="tx2" presStyleLbl="revTx" presStyleIdx="2" presStyleCnt="9"/>
      <dgm:spPr/>
    </dgm:pt>
    <dgm:pt modelId="{5E2F135B-8135-418D-8FD8-83534402EC6C}" type="pres">
      <dgm:prSet presAssocID="{7FCC1E04-0414-4A84-B5BA-73777402E3D3}" presName="vert2" presStyleCnt="0"/>
      <dgm:spPr/>
    </dgm:pt>
    <dgm:pt modelId="{31337E44-C821-4973-9548-7F84F4697847}" type="pres">
      <dgm:prSet presAssocID="{7FCC1E04-0414-4A84-B5BA-73777402E3D3}" presName="thinLine2b" presStyleLbl="callout" presStyleIdx="1" presStyleCnt="7"/>
      <dgm:spPr/>
    </dgm:pt>
    <dgm:pt modelId="{B0A46CE3-A7D6-4DFF-BB98-EC9BA4D2B974}" type="pres">
      <dgm:prSet presAssocID="{7FCC1E04-0414-4A84-B5BA-73777402E3D3}" presName="vertSpace2b" presStyleCnt="0"/>
      <dgm:spPr/>
    </dgm:pt>
    <dgm:pt modelId="{AF92B804-E45B-4401-A539-265F4A76697A}" type="pres">
      <dgm:prSet presAssocID="{9171B74E-C74B-45AC-9BAD-7D143FB41C69}" presName="horz2" presStyleCnt="0"/>
      <dgm:spPr/>
    </dgm:pt>
    <dgm:pt modelId="{016DDD1F-7740-4B68-BE0A-DB118DBB9A81}" type="pres">
      <dgm:prSet presAssocID="{9171B74E-C74B-45AC-9BAD-7D143FB41C69}" presName="horzSpace2" presStyleCnt="0"/>
      <dgm:spPr/>
    </dgm:pt>
    <dgm:pt modelId="{9BC18574-8766-41A5-BC63-6D2403315743}" type="pres">
      <dgm:prSet presAssocID="{9171B74E-C74B-45AC-9BAD-7D143FB41C69}" presName="tx2" presStyleLbl="revTx" presStyleIdx="3" presStyleCnt="9"/>
      <dgm:spPr/>
    </dgm:pt>
    <dgm:pt modelId="{13EFF997-4878-4913-8ED8-228E9608B90E}" type="pres">
      <dgm:prSet presAssocID="{9171B74E-C74B-45AC-9BAD-7D143FB41C69}" presName="vert2" presStyleCnt="0"/>
      <dgm:spPr/>
    </dgm:pt>
    <dgm:pt modelId="{9A0694F2-A6F2-450D-AF23-909D58721B8A}" type="pres">
      <dgm:prSet presAssocID="{9171B74E-C74B-45AC-9BAD-7D143FB41C69}" presName="thinLine2b" presStyleLbl="callout" presStyleIdx="2" presStyleCnt="7"/>
      <dgm:spPr/>
    </dgm:pt>
    <dgm:pt modelId="{EA85DA06-51A9-40EF-87B5-0344BD040BBE}" type="pres">
      <dgm:prSet presAssocID="{9171B74E-C74B-45AC-9BAD-7D143FB41C69}" presName="vertSpace2b" presStyleCnt="0"/>
      <dgm:spPr/>
    </dgm:pt>
    <dgm:pt modelId="{F6B5FADD-B1D2-41C2-A210-7C4A571564B7}" type="pres">
      <dgm:prSet presAssocID="{9CB9ACA7-15B1-482C-931F-2192CE28ECE7}" presName="horz2" presStyleCnt="0"/>
      <dgm:spPr/>
    </dgm:pt>
    <dgm:pt modelId="{DCCF7EC7-FEBD-4E38-B1BE-501EEF3B4DEA}" type="pres">
      <dgm:prSet presAssocID="{9CB9ACA7-15B1-482C-931F-2192CE28ECE7}" presName="horzSpace2" presStyleCnt="0"/>
      <dgm:spPr/>
    </dgm:pt>
    <dgm:pt modelId="{CDDE8138-BFB1-4D37-A4BE-072AA86398F6}" type="pres">
      <dgm:prSet presAssocID="{9CB9ACA7-15B1-482C-931F-2192CE28ECE7}" presName="tx2" presStyleLbl="revTx" presStyleIdx="4" presStyleCnt="9"/>
      <dgm:spPr/>
    </dgm:pt>
    <dgm:pt modelId="{0DDE311F-9809-43DA-B95A-8A642CA57B90}" type="pres">
      <dgm:prSet presAssocID="{9CB9ACA7-15B1-482C-931F-2192CE28ECE7}" presName="vert2" presStyleCnt="0"/>
      <dgm:spPr/>
    </dgm:pt>
    <dgm:pt modelId="{C965F11F-60DB-487E-8718-80EE87AD5F60}" type="pres">
      <dgm:prSet presAssocID="{9CB9ACA7-15B1-482C-931F-2192CE28ECE7}" presName="thinLine2b" presStyleLbl="callout" presStyleIdx="3" presStyleCnt="7"/>
      <dgm:spPr/>
    </dgm:pt>
    <dgm:pt modelId="{9335F6D2-70C9-473C-8CC3-6A08CBEA4B9A}" type="pres">
      <dgm:prSet presAssocID="{9CB9ACA7-15B1-482C-931F-2192CE28ECE7}" presName="vertSpace2b" presStyleCnt="0"/>
      <dgm:spPr/>
    </dgm:pt>
    <dgm:pt modelId="{F4D3C63C-0A72-4089-B76A-6F74BF261344}" type="pres">
      <dgm:prSet presAssocID="{B4C78C3E-EF20-4E75-A50D-F8BCC8F391CF}" presName="horz2" presStyleCnt="0"/>
      <dgm:spPr/>
    </dgm:pt>
    <dgm:pt modelId="{87C620FE-1E1C-48E3-95F6-F308B2E340EA}" type="pres">
      <dgm:prSet presAssocID="{B4C78C3E-EF20-4E75-A50D-F8BCC8F391CF}" presName="horzSpace2" presStyleCnt="0"/>
      <dgm:spPr/>
    </dgm:pt>
    <dgm:pt modelId="{13BB005D-E859-438C-B5D0-5D8F11077FFB}" type="pres">
      <dgm:prSet presAssocID="{B4C78C3E-EF20-4E75-A50D-F8BCC8F391CF}" presName="tx2" presStyleLbl="revTx" presStyleIdx="5" presStyleCnt="9"/>
      <dgm:spPr/>
    </dgm:pt>
    <dgm:pt modelId="{19105F6A-66D8-4317-926D-09C6841FDE54}" type="pres">
      <dgm:prSet presAssocID="{B4C78C3E-EF20-4E75-A50D-F8BCC8F391CF}" presName="vert2" presStyleCnt="0"/>
      <dgm:spPr/>
    </dgm:pt>
    <dgm:pt modelId="{85E9AD29-5944-4399-8F48-839A8683799D}" type="pres">
      <dgm:prSet presAssocID="{B4C78C3E-EF20-4E75-A50D-F8BCC8F391CF}" presName="thinLine2b" presStyleLbl="callout" presStyleIdx="4" presStyleCnt="7"/>
      <dgm:spPr/>
    </dgm:pt>
    <dgm:pt modelId="{FAED7024-A9F2-47DD-9E70-48BC134E06AB}" type="pres">
      <dgm:prSet presAssocID="{B4C78C3E-EF20-4E75-A50D-F8BCC8F391CF}" presName="vertSpace2b" presStyleCnt="0"/>
      <dgm:spPr/>
    </dgm:pt>
    <dgm:pt modelId="{B41F5F08-80FD-4B85-80F4-47AA4A0703EB}" type="pres">
      <dgm:prSet presAssocID="{30D609CB-E24A-4112-B486-0449C272A53D}" presName="thickLine" presStyleLbl="alignNode1" presStyleIdx="1" presStyleCnt="2"/>
      <dgm:spPr/>
    </dgm:pt>
    <dgm:pt modelId="{628CDA5B-7C36-481D-B6F6-5B8F34B60E5F}" type="pres">
      <dgm:prSet presAssocID="{30D609CB-E24A-4112-B486-0449C272A53D}" presName="horz1" presStyleCnt="0"/>
      <dgm:spPr/>
    </dgm:pt>
    <dgm:pt modelId="{649934A3-961D-4BE7-A7DC-CE25FDD83CAD}" type="pres">
      <dgm:prSet presAssocID="{30D609CB-E24A-4112-B486-0449C272A53D}" presName="tx1" presStyleLbl="revTx" presStyleIdx="6" presStyleCnt="9" custScaleX="310338"/>
      <dgm:spPr/>
    </dgm:pt>
    <dgm:pt modelId="{998209E1-BBFC-48E6-95E8-D6B33DBA038B}" type="pres">
      <dgm:prSet presAssocID="{30D609CB-E24A-4112-B486-0449C272A53D}" presName="vert1" presStyleCnt="0"/>
      <dgm:spPr/>
    </dgm:pt>
    <dgm:pt modelId="{3FB774A8-8015-4203-A0BA-C622F79A41FE}" type="pres">
      <dgm:prSet presAssocID="{2539D1B2-01CC-4A16-A967-8AC9BBF5E19D}" presName="vertSpace2a" presStyleCnt="0"/>
      <dgm:spPr/>
    </dgm:pt>
    <dgm:pt modelId="{5FC14C03-8A04-4D80-9B07-3DB279BB0F02}" type="pres">
      <dgm:prSet presAssocID="{2539D1B2-01CC-4A16-A967-8AC9BBF5E19D}" presName="horz2" presStyleCnt="0"/>
      <dgm:spPr/>
    </dgm:pt>
    <dgm:pt modelId="{8EB367C7-33B2-48F9-A30C-26A4283FDD5A}" type="pres">
      <dgm:prSet presAssocID="{2539D1B2-01CC-4A16-A967-8AC9BBF5E19D}" presName="horzSpace2" presStyleCnt="0"/>
      <dgm:spPr/>
    </dgm:pt>
    <dgm:pt modelId="{486E6CC8-E339-4667-9E4C-5CE59F888065}" type="pres">
      <dgm:prSet presAssocID="{2539D1B2-01CC-4A16-A967-8AC9BBF5E19D}" presName="tx2" presStyleLbl="revTx" presStyleIdx="7" presStyleCnt="9"/>
      <dgm:spPr/>
    </dgm:pt>
    <dgm:pt modelId="{AA521429-D9B6-4731-A351-157EB96BA65E}" type="pres">
      <dgm:prSet presAssocID="{2539D1B2-01CC-4A16-A967-8AC9BBF5E19D}" presName="vert2" presStyleCnt="0"/>
      <dgm:spPr/>
    </dgm:pt>
    <dgm:pt modelId="{EA2F2AA0-B671-42E3-9EF3-F620A2E96D18}" type="pres">
      <dgm:prSet presAssocID="{2539D1B2-01CC-4A16-A967-8AC9BBF5E19D}" presName="thinLine2b" presStyleLbl="callout" presStyleIdx="5" presStyleCnt="7"/>
      <dgm:spPr/>
    </dgm:pt>
    <dgm:pt modelId="{A230662B-481A-422F-950D-9D9D9039B230}" type="pres">
      <dgm:prSet presAssocID="{2539D1B2-01CC-4A16-A967-8AC9BBF5E19D}" presName="vertSpace2b" presStyleCnt="0"/>
      <dgm:spPr/>
    </dgm:pt>
    <dgm:pt modelId="{7709182B-4501-4B20-8158-C5600C97C19D}" type="pres">
      <dgm:prSet presAssocID="{D629D0F5-0EE3-43FB-A23C-746CC80726CF}" presName="horz2" presStyleCnt="0"/>
      <dgm:spPr/>
    </dgm:pt>
    <dgm:pt modelId="{3AB437BE-7CB6-41AA-AE61-D3422E317F85}" type="pres">
      <dgm:prSet presAssocID="{D629D0F5-0EE3-43FB-A23C-746CC80726CF}" presName="horzSpace2" presStyleCnt="0"/>
      <dgm:spPr/>
    </dgm:pt>
    <dgm:pt modelId="{320574A6-8C34-4BDF-A1DD-86125AB31B5F}" type="pres">
      <dgm:prSet presAssocID="{D629D0F5-0EE3-43FB-A23C-746CC80726CF}" presName="tx2" presStyleLbl="revTx" presStyleIdx="8" presStyleCnt="9"/>
      <dgm:spPr/>
    </dgm:pt>
    <dgm:pt modelId="{4617F019-CC33-4DEA-BCDC-48E8DFB4C34A}" type="pres">
      <dgm:prSet presAssocID="{D629D0F5-0EE3-43FB-A23C-746CC80726CF}" presName="vert2" presStyleCnt="0"/>
      <dgm:spPr/>
    </dgm:pt>
    <dgm:pt modelId="{EBC22009-161C-4B34-8D33-3035120B515A}" type="pres">
      <dgm:prSet presAssocID="{D629D0F5-0EE3-43FB-A23C-746CC80726CF}" presName="thinLine2b" presStyleLbl="callout" presStyleIdx="6" presStyleCnt="7"/>
      <dgm:spPr/>
    </dgm:pt>
    <dgm:pt modelId="{9FC1701B-4E8F-4E0C-93B1-92E1B7385A53}" type="pres">
      <dgm:prSet presAssocID="{D629D0F5-0EE3-43FB-A23C-746CC80726CF}" presName="vertSpace2b" presStyleCnt="0"/>
      <dgm:spPr/>
    </dgm:pt>
  </dgm:ptLst>
  <dgm:cxnLst>
    <dgm:cxn modelId="{EBA2070A-3191-445C-8D19-2ADF933B8C0F}" srcId="{52D31FAE-C9BA-4039-AC16-BA69D21277C8}" destId="{CA28146D-A2F6-4CEE-A7D9-B0E7169D3AE5}" srcOrd="0" destOrd="0" parTransId="{71A89556-4FD4-4E5B-82C1-E4D489226F7F}" sibTransId="{93D9657A-E740-4891-830E-531B3E0DC9BB}"/>
    <dgm:cxn modelId="{0F91C61F-C775-4E09-800C-6B4D6E2012F5}" srcId="{30D609CB-E24A-4112-B486-0449C272A53D}" destId="{2539D1B2-01CC-4A16-A967-8AC9BBF5E19D}" srcOrd="0" destOrd="0" parTransId="{3B17C5EB-4E2A-497C-B4BF-C37B32C742EF}" sibTransId="{8300FA60-DDE5-4A76-860C-B03BA356A584}"/>
    <dgm:cxn modelId="{E540C530-4A3B-438B-8137-83278E42A590}" type="presOf" srcId="{B4C78C3E-EF20-4E75-A50D-F8BCC8F391CF}" destId="{13BB005D-E859-438C-B5D0-5D8F11077FFB}" srcOrd="0" destOrd="0" presId="urn:microsoft.com/office/officeart/2008/layout/LinedList"/>
    <dgm:cxn modelId="{9F01625D-5E5A-4F6D-9FDA-2E317BFD4EBE}" type="presOf" srcId="{331EFE09-622D-45EF-A496-6B4E3983A0DB}" destId="{DA7EC4D0-FF10-4730-BC9F-519F85114929}" srcOrd="0" destOrd="0" presId="urn:microsoft.com/office/officeart/2008/layout/LinedList"/>
    <dgm:cxn modelId="{E8F2BE43-34AF-4D83-8C3F-BB61EC34024B}" type="presOf" srcId="{9CB9ACA7-15B1-482C-931F-2192CE28ECE7}" destId="{CDDE8138-BFB1-4D37-A4BE-072AA86398F6}" srcOrd="0" destOrd="0" presId="urn:microsoft.com/office/officeart/2008/layout/LinedList"/>
    <dgm:cxn modelId="{5A78B96B-3222-49E0-BF07-8194BC55F511}" type="presOf" srcId="{2539D1B2-01CC-4A16-A967-8AC9BBF5E19D}" destId="{486E6CC8-E339-4667-9E4C-5CE59F888065}" srcOrd="0" destOrd="0" presId="urn:microsoft.com/office/officeart/2008/layout/LinedList"/>
    <dgm:cxn modelId="{EB9BE54C-84D9-4C54-92A6-A58E3BA45A03}" type="presOf" srcId="{30D609CB-E24A-4112-B486-0449C272A53D}" destId="{649934A3-961D-4BE7-A7DC-CE25FDD83CAD}" srcOrd="0" destOrd="0" presId="urn:microsoft.com/office/officeart/2008/layout/LinedList"/>
    <dgm:cxn modelId="{DF7B5971-293C-42FE-8345-107B1959F25B}" type="presOf" srcId="{9171B74E-C74B-45AC-9BAD-7D143FB41C69}" destId="{9BC18574-8766-41A5-BC63-6D2403315743}" srcOrd="0" destOrd="0" presId="urn:microsoft.com/office/officeart/2008/layout/LinedList"/>
    <dgm:cxn modelId="{BA474954-6C9C-46B2-9E49-6829F5DE02B8}" type="presOf" srcId="{CA28146D-A2F6-4CEE-A7D9-B0E7169D3AE5}" destId="{EA6D2AFC-47F6-400E-BADA-06E3C7C8D96B}" srcOrd="0" destOrd="0" presId="urn:microsoft.com/office/officeart/2008/layout/LinedList"/>
    <dgm:cxn modelId="{42713D9A-F9CD-4C2E-9D51-5924F033FE19}" type="presOf" srcId="{7FCC1E04-0414-4A84-B5BA-73777402E3D3}" destId="{6E61B06B-DBF8-4B81-99CE-5EE67F80B09B}" srcOrd="0" destOrd="0" presId="urn:microsoft.com/office/officeart/2008/layout/LinedList"/>
    <dgm:cxn modelId="{097D2DAC-127B-4BA9-86BF-F137D8A65E8B}" srcId="{52D31FAE-C9BA-4039-AC16-BA69D21277C8}" destId="{9CB9ACA7-15B1-482C-931F-2192CE28ECE7}" srcOrd="3" destOrd="0" parTransId="{35E7DE6B-B4E6-4A21-8BDF-9F386FEC118E}" sibTransId="{C1CC8A5E-0E63-49AF-9D0C-0FE4A58DB8C8}"/>
    <dgm:cxn modelId="{DD8757AF-8FF4-4640-AC91-938537E90340}" srcId="{30D609CB-E24A-4112-B486-0449C272A53D}" destId="{D629D0F5-0EE3-43FB-A23C-746CC80726CF}" srcOrd="1" destOrd="0" parTransId="{2C019FAF-5DFB-432B-8A46-D7B55D090003}" sibTransId="{9FF40B29-34AD-488D-B716-33F3AC2F1AF2}"/>
    <dgm:cxn modelId="{2EBFC3B1-5808-4913-B371-A1694825A2A4}" type="presOf" srcId="{D629D0F5-0EE3-43FB-A23C-746CC80726CF}" destId="{320574A6-8C34-4BDF-A1DD-86125AB31B5F}" srcOrd="0" destOrd="0" presId="urn:microsoft.com/office/officeart/2008/layout/LinedList"/>
    <dgm:cxn modelId="{3BF4F7CF-AD06-4089-8963-5D25A1BA38A4}" srcId="{331EFE09-622D-45EF-A496-6B4E3983A0DB}" destId="{52D31FAE-C9BA-4039-AC16-BA69D21277C8}" srcOrd="0" destOrd="0" parTransId="{A6F0CBB1-D55F-4BED-859A-AF82EF758044}" sibTransId="{5D7B8825-4442-45DE-90EA-F4040B5AAFAF}"/>
    <dgm:cxn modelId="{928C69D4-8D63-44AA-A2A7-F1FE861A6B43}" type="presOf" srcId="{52D31FAE-C9BA-4039-AC16-BA69D21277C8}" destId="{283D5343-D6BE-47CF-9848-C55DE419AD99}" srcOrd="0" destOrd="0" presId="urn:microsoft.com/office/officeart/2008/layout/LinedList"/>
    <dgm:cxn modelId="{152462DC-55E0-4093-9E82-45F14B38072B}" srcId="{52D31FAE-C9BA-4039-AC16-BA69D21277C8}" destId="{7FCC1E04-0414-4A84-B5BA-73777402E3D3}" srcOrd="1" destOrd="0" parTransId="{A8C5216D-2A91-4AC5-8558-225A9CE55985}" sibTransId="{757DAE24-B8BD-47FE-A760-7BFED1BD2E2C}"/>
    <dgm:cxn modelId="{53507CDF-4179-4A1C-A1DB-6B7A2DF170A1}" srcId="{52D31FAE-C9BA-4039-AC16-BA69D21277C8}" destId="{B4C78C3E-EF20-4E75-A50D-F8BCC8F391CF}" srcOrd="4" destOrd="0" parTransId="{7DFB7D1C-F686-4E1A-BAB9-CC440E14CFDB}" sibTransId="{DBE003B1-DD55-47A4-9DBF-CE10D6B0ABD0}"/>
    <dgm:cxn modelId="{AA68E9E7-FE3B-425B-A520-6EE269F6896A}" srcId="{52D31FAE-C9BA-4039-AC16-BA69D21277C8}" destId="{9171B74E-C74B-45AC-9BAD-7D143FB41C69}" srcOrd="2" destOrd="0" parTransId="{D4F80209-1D3F-44DB-B774-DF26A7138F3B}" sibTransId="{DFBF2C1E-35B8-444B-A3C1-A9BF0F507E78}"/>
    <dgm:cxn modelId="{2D2E09F0-F73C-469B-AD50-9EAB63EB1FE3}" srcId="{331EFE09-622D-45EF-A496-6B4E3983A0DB}" destId="{30D609CB-E24A-4112-B486-0449C272A53D}" srcOrd="1" destOrd="0" parTransId="{CE9E4473-7D79-4A4F-BE13-0E1E3FB86B87}" sibTransId="{98749966-677E-4144-A3E0-0B03B00C5411}"/>
    <dgm:cxn modelId="{1788B743-FA85-4436-B5B0-A9149550E602}" type="presParOf" srcId="{DA7EC4D0-FF10-4730-BC9F-519F85114929}" destId="{13C9A88F-B9B1-4B29-9207-AE0A7984E638}" srcOrd="0" destOrd="0" presId="urn:microsoft.com/office/officeart/2008/layout/LinedList"/>
    <dgm:cxn modelId="{8E624720-6931-4B65-810A-8634012FECB0}" type="presParOf" srcId="{DA7EC4D0-FF10-4730-BC9F-519F85114929}" destId="{BD5BEB7D-0BA3-441B-AE87-638150DDB511}" srcOrd="1" destOrd="0" presId="urn:microsoft.com/office/officeart/2008/layout/LinedList"/>
    <dgm:cxn modelId="{5734D238-F7BE-46C7-AD0A-2431F98A323C}" type="presParOf" srcId="{BD5BEB7D-0BA3-441B-AE87-638150DDB511}" destId="{283D5343-D6BE-47CF-9848-C55DE419AD99}" srcOrd="0" destOrd="0" presId="urn:microsoft.com/office/officeart/2008/layout/LinedList"/>
    <dgm:cxn modelId="{2CCDC00A-CE82-4817-BA63-78B4A10F1597}" type="presParOf" srcId="{BD5BEB7D-0BA3-441B-AE87-638150DDB511}" destId="{306409C9-81EB-429D-AA89-90C0A4C80445}" srcOrd="1" destOrd="0" presId="urn:microsoft.com/office/officeart/2008/layout/LinedList"/>
    <dgm:cxn modelId="{6DDAB2A2-E6BF-47CA-B61D-46E64911D2D9}" type="presParOf" srcId="{306409C9-81EB-429D-AA89-90C0A4C80445}" destId="{C0F3FDED-8113-4E56-B6BC-1D6D8AA0DEC1}" srcOrd="0" destOrd="0" presId="urn:microsoft.com/office/officeart/2008/layout/LinedList"/>
    <dgm:cxn modelId="{5E6696CE-4A6B-42AA-B5DE-9C372B2C77DB}" type="presParOf" srcId="{306409C9-81EB-429D-AA89-90C0A4C80445}" destId="{74B8B0C0-6B94-4333-9E3C-F59453A46E01}" srcOrd="1" destOrd="0" presId="urn:microsoft.com/office/officeart/2008/layout/LinedList"/>
    <dgm:cxn modelId="{D7E7E311-54FC-4EEC-BC9A-D8174FD94592}" type="presParOf" srcId="{74B8B0C0-6B94-4333-9E3C-F59453A46E01}" destId="{4E49BB32-7403-4E8C-A51B-9749DBA1DC1A}" srcOrd="0" destOrd="0" presId="urn:microsoft.com/office/officeart/2008/layout/LinedList"/>
    <dgm:cxn modelId="{1B32184F-EC02-46CC-8A7D-D6D3FA7B46F2}" type="presParOf" srcId="{74B8B0C0-6B94-4333-9E3C-F59453A46E01}" destId="{EA6D2AFC-47F6-400E-BADA-06E3C7C8D96B}" srcOrd="1" destOrd="0" presId="urn:microsoft.com/office/officeart/2008/layout/LinedList"/>
    <dgm:cxn modelId="{19115C14-C913-46E2-9C6D-854F88573C85}" type="presParOf" srcId="{74B8B0C0-6B94-4333-9E3C-F59453A46E01}" destId="{C4F310FD-1403-4284-A783-A1BD3477C9C8}" srcOrd="2" destOrd="0" presId="urn:microsoft.com/office/officeart/2008/layout/LinedList"/>
    <dgm:cxn modelId="{8493B33F-80D2-4C18-B8E0-D150E77774A2}" type="presParOf" srcId="{306409C9-81EB-429D-AA89-90C0A4C80445}" destId="{E2DB17CA-BB14-4BE0-97C5-E4AAF52886DF}" srcOrd="2" destOrd="0" presId="urn:microsoft.com/office/officeart/2008/layout/LinedList"/>
    <dgm:cxn modelId="{29A90510-B8C6-4B96-A32F-C35D27ED37CE}" type="presParOf" srcId="{306409C9-81EB-429D-AA89-90C0A4C80445}" destId="{7555D9AA-01DB-4733-94C0-8026B71087B7}" srcOrd="3" destOrd="0" presId="urn:microsoft.com/office/officeart/2008/layout/LinedList"/>
    <dgm:cxn modelId="{73C06FFA-C010-425F-A2F6-2219C09F19ED}" type="presParOf" srcId="{306409C9-81EB-429D-AA89-90C0A4C80445}" destId="{7FFA22A0-6195-4269-8BC5-7545ABF29D41}" srcOrd="4" destOrd="0" presId="urn:microsoft.com/office/officeart/2008/layout/LinedList"/>
    <dgm:cxn modelId="{F7B61834-14EA-446E-A968-A558C77CD64B}" type="presParOf" srcId="{7FFA22A0-6195-4269-8BC5-7545ABF29D41}" destId="{BD192481-CBA0-4962-8B09-287101660197}" srcOrd="0" destOrd="0" presId="urn:microsoft.com/office/officeart/2008/layout/LinedList"/>
    <dgm:cxn modelId="{47BDA735-8E45-4644-872C-4AD5FCCDFB21}" type="presParOf" srcId="{7FFA22A0-6195-4269-8BC5-7545ABF29D41}" destId="{6E61B06B-DBF8-4B81-99CE-5EE67F80B09B}" srcOrd="1" destOrd="0" presId="urn:microsoft.com/office/officeart/2008/layout/LinedList"/>
    <dgm:cxn modelId="{7A62FB4E-CC8D-4395-B2DB-E601A80A4004}" type="presParOf" srcId="{7FFA22A0-6195-4269-8BC5-7545ABF29D41}" destId="{5E2F135B-8135-418D-8FD8-83534402EC6C}" srcOrd="2" destOrd="0" presId="urn:microsoft.com/office/officeart/2008/layout/LinedList"/>
    <dgm:cxn modelId="{4C9E71ED-A688-41C5-8A2D-950B5CBFD493}" type="presParOf" srcId="{306409C9-81EB-429D-AA89-90C0A4C80445}" destId="{31337E44-C821-4973-9548-7F84F4697847}" srcOrd="5" destOrd="0" presId="urn:microsoft.com/office/officeart/2008/layout/LinedList"/>
    <dgm:cxn modelId="{986E6E03-4857-420A-A471-F26E1BDA3ED2}" type="presParOf" srcId="{306409C9-81EB-429D-AA89-90C0A4C80445}" destId="{B0A46CE3-A7D6-4DFF-BB98-EC9BA4D2B974}" srcOrd="6" destOrd="0" presId="urn:microsoft.com/office/officeart/2008/layout/LinedList"/>
    <dgm:cxn modelId="{C923AA4A-0EE2-4327-BD64-AF6BDDE96D80}" type="presParOf" srcId="{306409C9-81EB-429D-AA89-90C0A4C80445}" destId="{AF92B804-E45B-4401-A539-265F4A76697A}" srcOrd="7" destOrd="0" presId="urn:microsoft.com/office/officeart/2008/layout/LinedList"/>
    <dgm:cxn modelId="{2FF4A421-4D38-4920-8ED6-B734039C1A22}" type="presParOf" srcId="{AF92B804-E45B-4401-A539-265F4A76697A}" destId="{016DDD1F-7740-4B68-BE0A-DB118DBB9A81}" srcOrd="0" destOrd="0" presId="urn:microsoft.com/office/officeart/2008/layout/LinedList"/>
    <dgm:cxn modelId="{A866AAA8-8B1C-4133-BCC3-17FD9E4E20E1}" type="presParOf" srcId="{AF92B804-E45B-4401-A539-265F4A76697A}" destId="{9BC18574-8766-41A5-BC63-6D2403315743}" srcOrd="1" destOrd="0" presId="urn:microsoft.com/office/officeart/2008/layout/LinedList"/>
    <dgm:cxn modelId="{F22AA5D5-0460-43DC-82B1-366FD81B3A64}" type="presParOf" srcId="{AF92B804-E45B-4401-A539-265F4A76697A}" destId="{13EFF997-4878-4913-8ED8-228E9608B90E}" srcOrd="2" destOrd="0" presId="urn:microsoft.com/office/officeart/2008/layout/LinedList"/>
    <dgm:cxn modelId="{7A9547C2-E80B-43BD-9984-323AABB3A95A}" type="presParOf" srcId="{306409C9-81EB-429D-AA89-90C0A4C80445}" destId="{9A0694F2-A6F2-450D-AF23-909D58721B8A}" srcOrd="8" destOrd="0" presId="urn:microsoft.com/office/officeart/2008/layout/LinedList"/>
    <dgm:cxn modelId="{13F22E2E-791A-466F-8284-5C35AF02BD6B}" type="presParOf" srcId="{306409C9-81EB-429D-AA89-90C0A4C80445}" destId="{EA85DA06-51A9-40EF-87B5-0344BD040BBE}" srcOrd="9" destOrd="0" presId="urn:microsoft.com/office/officeart/2008/layout/LinedList"/>
    <dgm:cxn modelId="{DB93FB8D-B288-4D36-A9BD-4B04CB92D13E}" type="presParOf" srcId="{306409C9-81EB-429D-AA89-90C0A4C80445}" destId="{F6B5FADD-B1D2-41C2-A210-7C4A571564B7}" srcOrd="10" destOrd="0" presId="urn:microsoft.com/office/officeart/2008/layout/LinedList"/>
    <dgm:cxn modelId="{9A61275A-B61D-4056-B3FF-4E6A03B0C508}" type="presParOf" srcId="{F6B5FADD-B1D2-41C2-A210-7C4A571564B7}" destId="{DCCF7EC7-FEBD-4E38-B1BE-501EEF3B4DEA}" srcOrd="0" destOrd="0" presId="urn:microsoft.com/office/officeart/2008/layout/LinedList"/>
    <dgm:cxn modelId="{416D4A68-77C2-4C3F-8EFF-4B64C38CD618}" type="presParOf" srcId="{F6B5FADD-B1D2-41C2-A210-7C4A571564B7}" destId="{CDDE8138-BFB1-4D37-A4BE-072AA86398F6}" srcOrd="1" destOrd="0" presId="urn:microsoft.com/office/officeart/2008/layout/LinedList"/>
    <dgm:cxn modelId="{E126D099-FAA5-4532-9444-C2B43AFFA6B9}" type="presParOf" srcId="{F6B5FADD-B1D2-41C2-A210-7C4A571564B7}" destId="{0DDE311F-9809-43DA-B95A-8A642CA57B90}" srcOrd="2" destOrd="0" presId="urn:microsoft.com/office/officeart/2008/layout/LinedList"/>
    <dgm:cxn modelId="{E4256336-3335-4E49-9643-0229EAD402D0}" type="presParOf" srcId="{306409C9-81EB-429D-AA89-90C0A4C80445}" destId="{C965F11F-60DB-487E-8718-80EE87AD5F60}" srcOrd="11" destOrd="0" presId="urn:microsoft.com/office/officeart/2008/layout/LinedList"/>
    <dgm:cxn modelId="{A18C1BA2-7986-4389-AA10-ED999E2AECE4}" type="presParOf" srcId="{306409C9-81EB-429D-AA89-90C0A4C80445}" destId="{9335F6D2-70C9-473C-8CC3-6A08CBEA4B9A}" srcOrd="12" destOrd="0" presId="urn:microsoft.com/office/officeart/2008/layout/LinedList"/>
    <dgm:cxn modelId="{C89C8410-2EDC-4A60-B718-6D4B2092DE41}" type="presParOf" srcId="{306409C9-81EB-429D-AA89-90C0A4C80445}" destId="{F4D3C63C-0A72-4089-B76A-6F74BF261344}" srcOrd="13" destOrd="0" presId="urn:microsoft.com/office/officeart/2008/layout/LinedList"/>
    <dgm:cxn modelId="{A87AA6E2-1D93-4814-BDA5-C8BA3CDF83C1}" type="presParOf" srcId="{F4D3C63C-0A72-4089-B76A-6F74BF261344}" destId="{87C620FE-1E1C-48E3-95F6-F308B2E340EA}" srcOrd="0" destOrd="0" presId="urn:microsoft.com/office/officeart/2008/layout/LinedList"/>
    <dgm:cxn modelId="{F6AF8436-A238-4EA7-AA9F-4981F9E42836}" type="presParOf" srcId="{F4D3C63C-0A72-4089-B76A-6F74BF261344}" destId="{13BB005D-E859-438C-B5D0-5D8F11077FFB}" srcOrd="1" destOrd="0" presId="urn:microsoft.com/office/officeart/2008/layout/LinedList"/>
    <dgm:cxn modelId="{FFCF454B-4290-487E-8F1A-39F25B72433B}" type="presParOf" srcId="{F4D3C63C-0A72-4089-B76A-6F74BF261344}" destId="{19105F6A-66D8-4317-926D-09C6841FDE54}" srcOrd="2" destOrd="0" presId="urn:microsoft.com/office/officeart/2008/layout/LinedList"/>
    <dgm:cxn modelId="{5D47CDC3-1A9A-4370-860C-496CBCA9D392}" type="presParOf" srcId="{306409C9-81EB-429D-AA89-90C0A4C80445}" destId="{85E9AD29-5944-4399-8F48-839A8683799D}" srcOrd="14" destOrd="0" presId="urn:microsoft.com/office/officeart/2008/layout/LinedList"/>
    <dgm:cxn modelId="{57281D26-CEBC-472D-B559-BD4E64E06B3C}" type="presParOf" srcId="{306409C9-81EB-429D-AA89-90C0A4C80445}" destId="{FAED7024-A9F2-47DD-9E70-48BC134E06AB}" srcOrd="15" destOrd="0" presId="urn:microsoft.com/office/officeart/2008/layout/LinedList"/>
    <dgm:cxn modelId="{7DFEB349-5004-469D-9479-1BA0AE9F2B80}" type="presParOf" srcId="{DA7EC4D0-FF10-4730-BC9F-519F85114929}" destId="{B41F5F08-80FD-4B85-80F4-47AA4A0703EB}" srcOrd="2" destOrd="0" presId="urn:microsoft.com/office/officeart/2008/layout/LinedList"/>
    <dgm:cxn modelId="{10145156-AA9E-482C-9D1E-2406477C9D36}" type="presParOf" srcId="{DA7EC4D0-FF10-4730-BC9F-519F85114929}" destId="{628CDA5B-7C36-481D-B6F6-5B8F34B60E5F}" srcOrd="3" destOrd="0" presId="urn:microsoft.com/office/officeart/2008/layout/LinedList"/>
    <dgm:cxn modelId="{ABD916A5-7598-48C9-9BEF-1A0B7D6BA92A}" type="presParOf" srcId="{628CDA5B-7C36-481D-B6F6-5B8F34B60E5F}" destId="{649934A3-961D-4BE7-A7DC-CE25FDD83CAD}" srcOrd="0" destOrd="0" presId="urn:microsoft.com/office/officeart/2008/layout/LinedList"/>
    <dgm:cxn modelId="{7ABC5133-F666-4939-B826-5D8CC12CC183}" type="presParOf" srcId="{628CDA5B-7C36-481D-B6F6-5B8F34B60E5F}" destId="{998209E1-BBFC-48E6-95E8-D6B33DBA038B}" srcOrd="1" destOrd="0" presId="urn:microsoft.com/office/officeart/2008/layout/LinedList"/>
    <dgm:cxn modelId="{464203F0-020E-4F15-8740-CC90B5278DE6}" type="presParOf" srcId="{998209E1-BBFC-48E6-95E8-D6B33DBA038B}" destId="{3FB774A8-8015-4203-A0BA-C622F79A41FE}" srcOrd="0" destOrd="0" presId="urn:microsoft.com/office/officeart/2008/layout/LinedList"/>
    <dgm:cxn modelId="{1DA3D5D0-E2B1-4E87-AB52-DBCC9581C078}" type="presParOf" srcId="{998209E1-BBFC-48E6-95E8-D6B33DBA038B}" destId="{5FC14C03-8A04-4D80-9B07-3DB279BB0F02}" srcOrd="1" destOrd="0" presId="urn:microsoft.com/office/officeart/2008/layout/LinedList"/>
    <dgm:cxn modelId="{07A957F4-4011-4615-9988-003E30C661B9}" type="presParOf" srcId="{5FC14C03-8A04-4D80-9B07-3DB279BB0F02}" destId="{8EB367C7-33B2-48F9-A30C-26A4283FDD5A}" srcOrd="0" destOrd="0" presId="urn:microsoft.com/office/officeart/2008/layout/LinedList"/>
    <dgm:cxn modelId="{CA33D123-0467-48F4-8C5B-5A211FF61811}" type="presParOf" srcId="{5FC14C03-8A04-4D80-9B07-3DB279BB0F02}" destId="{486E6CC8-E339-4667-9E4C-5CE59F888065}" srcOrd="1" destOrd="0" presId="urn:microsoft.com/office/officeart/2008/layout/LinedList"/>
    <dgm:cxn modelId="{4E5B3750-D1D1-4E13-A7EC-9D446981CF32}" type="presParOf" srcId="{5FC14C03-8A04-4D80-9B07-3DB279BB0F02}" destId="{AA521429-D9B6-4731-A351-157EB96BA65E}" srcOrd="2" destOrd="0" presId="urn:microsoft.com/office/officeart/2008/layout/LinedList"/>
    <dgm:cxn modelId="{F726828E-A98C-4722-8C88-C897029ED8ED}" type="presParOf" srcId="{998209E1-BBFC-48E6-95E8-D6B33DBA038B}" destId="{EA2F2AA0-B671-42E3-9EF3-F620A2E96D18}" srcOrd="2" destOrd="0" presId="urn:microsoft.com/office/officeart/2008/layout/LinedList"/>
    <dgm:cxn modelId="{F6C18FD7-D796-4035-AEB6-1DDB7086654D}" type="presParOf" srcId="{998209E1-BBFC-48E6-95E8-D6B33DBA038B}" destId="{A230662B-481A-422F-950D-9D9D9039B230}" srcOrd="3" destOrd="0" presId="urn:microsoft.com/office/officeart/2008/layout/LinedList"/>
    <dgm:cxn modelId="{CD5061FA-AF37-47B5-ACBC-900EF44AA96E}" type="presParOf" srcId="{998209E1-BBFC-48E6-95E8-D6B33DBA038B}" destId="{7709182B-4501-4B20-8158-C5600C97C19D}" srcOrd="4" destOrd="0" presId="urn:microsoft.com/office/officeart/2008/layout/LinedList"/>
    <dgm:cxn modelId="{D10BD800-A00D-4414-AC31-2DE31948C92A}" type="presParOf" srcId="{7709182B-4501-4B20-8158-C5600C97C19D}" destId="{3AB437BE-7CB6-41AA-AE61-D3422E317F85}" srcOrd="0" destOrd="0" presId="urn:microsoft.com/office/officeart/2008/layout/LinedList"/>
    <dgm:cxn modelId="{B8B494B9-7294-43A1-94B7-3924C3C5009B}" type="presParOf" srcId="{7709182B-4501-4B20-8158-C5600C97C19D}" destId="{320574A6-8C34-4BDF-A1DD-86125AB31B5F}" srcOrd="1" destOrd="0" presId="urn:microsoft.com/office/officeart/2008/layout/LinedList"/>
    <dgm:cxn modelId="{EEE6BE13-5360-4C83-8533-CD6BCF7314D7}" type="presParOf" srcId="{7709182B-4501-4B20-8158-C5600C97C19D}" destId="{4617F019-CC33-4DEA-BCDC-48E8DFB4C34A}" srcOrd="2" destOrd="0" presId="urn:microsoft.com/office/officeart/2008/layout/LinedList"/>
    <dgm:cxn modelId="{1D4BD995-2D7F-4357-B993-D986F6C577FA}" type="presParOf" srcId="{998209E1-BBFC-48E6-95E8-D6B33DBA038B}" destId="{EBC22009-161C-4B34-8D33-3035120B515A}" srcOrd="5" destOrd="0" presId="urn:microsoft.com/office/officeart/2008/layout/LinedList"/>
    <dgm:cxn modelId="{8C7BBA7A-15F9-4937-83C3-638EB5B2B801}" type="presParOf" srcId="{998209E1-BBFC-48E6-95E8-D6B33DBA038B}" destId="{9FC1701B-4E8F-4E0C-93B1-92E1B7385A5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5B2C79-85DC-42D3-8676-980D1E91E4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3DB49-3CCE-43FF-A35C-78755F2C42BA}">
      <dgm:prSet custT="1"/>
      <dgm:spPr/>
      <dgm:t>
        <a:bodyPr/>
        <a:lstStyle/>
        <a:p>
          <a:r>
            <a:rPr lang="en-IN" sz="3200"/>
            <a:t>Using onPush change detection strategy</a:t>
          </a:r>
        </a:p>
      </dgm:t>
    </dgm:pt>
    <dgm:pt modelId="{16F43CF6-641B-4370-9DB0-DCDFDB013F14}" type="parTrans" cxnId="{C3E05822-A67C-4536-9BFF-7A4A8DD137B6}">
      <dgm:prSet/>
      <dgm:spPr/>
      <dgm:t>
        <a:bodyPr/>
        <a:lstStyle/>
        <a:p>
          <a:endParaRPr lang="en-US" sz="1400"/>
        </a:p>
      </dgm:t>
    </dgm:pt>
    <dgm:pt modelId="{2DE4A735-DC6B-41D3-855C-93D4052BED21}" type="sibTrans" cxnId="{C3E05822-A67C-4536-9BFF-7A4A8DD137B6}">
      <dgm:prSet/>
      <dgm:spPr/>
      <dgm:t>
        <a:bodyPr/>
        <a:lstStyle/>
        <a:p>
          <a:endParaRPr lang="en-US" sz="1400"/>
        </a:p>
      </dgm:t>
    </dgm:pt>
    <dgm:pt modelId="{5EB76539-BE92-41EC-9DAA-075315C69C81}">
      <dgm:prSet custT="1"/>
      <dgm:spPr/>
      <dgm:t>
        <a:bodyPr/>
        <a:lstStyle/>
        <a:p>
          <a:r>
            <a:rPr lang="en-IN" sz="3200"/>
            <a:t>Using trackBy function</a:t>
          </a:r>
        </a:p>
      </dgm:t>
    </dgm:pt>
    <dgm:pt modelId="{19DEB270-3FB5-4FD8-868A-C8D5064A7043}" type="parTrans" cxnId="{9435D318-BFFE-4843-A375-FC48FAAE93DC}">
      <dgm:prSet/>
      <dgm:spPr/>
      <dgm:t>
        <a:bodyPr/>
        <a:lstStyle/>
        <a:p>
          <a:endParaRPr lang="en-US" sz="1400"/>
        </a:p>
      </dgm:t>
    </dgm:pt>
    <dgm:pt modelId="{E9DBEF76-9BF7-4FD0-8076-E41E71D4D9AD}" type="sibTrans" cxnId="{9435D318-BFFE-4843-A375-FC48FAAE93DC}">
      <dgm:prSet/>
      <dgm:spPr/>
      <dgm:t>
        <a:bodyPr/>
        <a:lstStyle/>
        <a:p>
          <a:endParaRPr lang="en-US" sz="1400"/>
        </a:p>
      </dgm:t>
    </dgm:pt>
    <dgm:pt modelId="{F3705CB7-BD56-4695-934E-E3BFCC1C41E9}">
      <dgm:prSet custT="1"/>
      <dgm:spPr/>
      <dgm:t>
        <a:bodyPr/>
        <a:lstStyle/>
        <a:p>
          <a:r>
            <a:rPr lang="en-IN" sz="3200"/>
            <a:t>Avoid computing values in templates</a:t>
          </a:r>
        </a:p>
      </dgm:t>
    </dgm:pt>
    <dgm:pt modelId="{733AAD8B-9E9E-42B5-AE04-E6F85A6099AF}" type="parTrans" cxnId="{C18F7643-40DB-4AC4-9729-618F3986987A}">
      <dgm:prSet/>
      <dgm:spPr/>
      <dgm:t>
        <a:bodyPr/>
        <a:lstStyle/>
        <a:p>
          <a:endParaRPr lang="en-US" sz="1400"/>
        </a:p>
      </dgm:t>
    </dgm:pt>
    <dgm:pt modelId="{40C20EB2-5EFD-4F9B-AC2A-661222914876}" type="sibTrans" cxnId="{C18F7643-40DB-4AC4-9729-618F3986987A}">
      <dgm:prSet/>
      <dgm:spPr/>
      <dgm:t>
        <a:bodyPr/>
        <a:lstStyle/>
        <a:p>
          <a:endParaRPr lang="en-US" sz="1400"/>
        </a:p>
      </dgm:t>
    </dgm:pt>
    <dgm:pt modelId="{65B97DEA-D699-47E5-A85D-A4F1B9FEEBF9}">
      <dgm:prSet custT="1"/>
      <dgm:spPr/>
      <dgm:t>
        <a:bodyPr/>
        <a:lstStyle/>
        <a:p>
          <a:r>
            <a:rPr lang="en-IN" sz="3200"/>
            <a:t>Using lazy loading</a:t>
          </a:r>
        </a:p>
      </dgm:t>
    </dgm:pt>
    <dgm:pt modelId="{B844D32E-A88D-4398-BAE7-B9CC1672CC52}" type="parTrans" cxnId="{8FD4DFFF-7BAC-49FA-890B-76C3CCBF2FA9}">
      <dgm:prSet/>
      <dgm:spPr/>
      <dgm:t>
        <a:bodyPr/>
        <a:lstStyle/>
        <a:p>
          <a:endParaRPr lang="en-US" sz="1400"/>
        </a:p>
      </dgm:t>
    </dgm:pt>
    <dgm:pt modelId="{0EB94C40-F8EC-4889-A8E5-8015FDFAC15D}" type="sibTrans" cxnId="{8FD4DFFF-7BAC-49FA-890B-76C3CCBF2FA9}">
      <dgm:prSet/>
      <dgm:spPr/>
      <dgm:t>
        <a:bodyPr/>
        <a:lstStyle/>
        <a:p>
          <a:endParaRPr lang="en-US" sz="1400"/>
        </a:p>
      </dgm:t>
    </dgm:pt>
    <dgm:pt modelId="{FDC088EE-2433-41D1-A914-BE95D2CEF2A3}">
      <dgm:prSet custT="1"/>
      <dgm:spPr/>
      <dgm:t>
        <a:bodyPr/>
        <a:lstStyle/>
        <a:p>
          <a:r>
            <a:rPr lang="en-IN" sz="3200"/>
            <a:t>Disable change detection (if required)</a:t>
          </a:r>
        </a:p>
      </dgm:t>
    </dgm:pt>
    <dgm:pt modelId="{03720413-BD20-4A5A-B704-9424FFD10930}" type="parTrans" cxnId="{EE55084E-8D11-4148-9B89-9EFC35EAB5DC}">
      <dgm:prSet/>
      <dgm:spPr/>
      <dgm:t>
        <a:bodyPr/>
        <a:lstStyle/>
        <a:p>
          <a:endParaRPr lang="en-US" sz="1400"/>
        </a:p>
      </dgm:t>
    </dgm:pt>
    <dgm:pt modelId="{E1043C42-C9B6-435D-8E54-4F811DAF8106}" type="sibTrans" cxnId="{EE55084E-8D11-4148-9B89-9EFC35EAB5DC}">
      <dgm:prSet/>
      <dgm:spPr/>
      <dgm:t>
        <a:bodyPr/>
        <a:lstStyle/>
        <a:p>
          <a:endParaRPr lang="en-US" sz="1400"/>
        </a:p>
      </dgm:t>
    </dgm:pt>
    <dgm:pt modelId="{47FCBB8E-05EE-499E-A2BD-DB9827B2800A}" type="pres">
      <dgm:prSet presAssocID="{5A5B2C79-85DC-42D3-8676-980D1E91E47F}" presName="vert0" presStyleCnt="0">
        <dgm:presLayoutVars>
          <dgm:dir/>
          <dgm:animOne val="branch"/>
          <dgm:animLvl val="lvl"/>
        </dgm:presLayoutVars>
      </dgm:prSet>
      <dgm:spPr/>
    </dgm:pt>
    <dgm:pt modelId="{BFC415EA-B47E-499E-8DBE-8E32D1607D8F}" type="pres">
      <dgm:prSet presAssocID="{8573DB49-3CCE-43FF-A35C-78755F2C42BA}" presName="thickLine" presStyleLbl="alignNode1" presStyleIdx="0" presStyleCnt="5"/>
      <dgm:spPr/>
    </dgm:pt>
    <dgm:pt modelId="{4DA67688-0042-46D4-8DD2-2C38B0334966}" type="pres">
      <dgm:prSet presAssocID="{8573DB49-3CCE-43FF-A35C-78755F2C42BA}" presName="horz1" presStyleCnt="0"/>
      <dgm:spPr/>
    </dgm:pt>
    <dgm:pt modelId="{EE28FD5B-0E1D-47C8-BA0B-B6CD6E22E7AF}" type="pres">
      <dgm:prSet presAssocID="{8573DB49-3CCE-43FF-A35C-78755F2C42BA}" presName="tx1" presStyleLbl="revTx" presStyleIdx="0" presStyleCnt="5"/>
      <dgm:spPr/>
    </dgm:pt>
    <dgm:pt modelId="{89706221-A73C-49AF-A0D7-6A5144674A67}" type="pres">
      <dgm:prSet presAssocID="{8573DB49-3CCE-43FF-A35C-78755F2C42BA}" presName="vert1" presStyleCnt="0"/>
      <dgm:spPr/>
    </dgm:pt>
    <dgm:pt modelId="{75C26622-3CB2-4887-AD7E-A69868A5838E}" type="pres">
      <dgm:prSet presAssocID="{5EB76539-BE92-41EC-9DAA-075315C69C81}" presName="thickLine" presStyleLbl="alignNode1" presStyleIdx="1" presStyleCnt="5"/>
      <dgm:spPr/>
    </dgm:pt>
    <dgm:pt modelId="{74FA8E8D-2C45-4D8C-BA3C-CC45E0CF7A9E}" type="pres">
      <dgm:prSet presAssocID="{5EB76539-BE92-41EC-9DAA-075315C69C81}" presName="horz1" presStyleCnt="0"/>
      <dgm:spPr/>
    </dgm:pt>
    <dgm:pt modelId="{BBBBFF72-57C1-4C39-8DE8-7E68BD891124}" type="pres">
      <dgm:prSet presAssocID="{5EB76539-BE92-41EC-9DAA-075315C69C81}" presName="tx1" presStyleLbl="revTx" presStyleIdx="1" presStyleCnt="5"/>
      <dgm:spPr/>
    </dgm:pt>
    <dgm:pt modelId="{9DE4D067-DC43-4CA2-934E-99E3E8298D5C}" type="pres">
      <dgm:prSet presAssocID="{5EB76539-BE92-41EC-9DAA-075315C69C81}" presName="vert1" presStyleCnt="0"/>
      <dgm:spPr/>
    </dgm:pt>
    <dgm:pt modelId="{B6AC7190-64AF-46DD-B7A8-2872BDBDB2EC}" type="pres">
      <dgm:prSet presAssocID="{F3705CB7-BD56-4695-934E-E3BFCC1C41E9}" presName="thickLine" presStyleLbl="alignNode1" presStyleIdx="2" presStyleCnt="5"/>
      <dgm:spPr/>
    </dgm:pt>
    <dgm:pt modelId="{FA88F60F-34C3-4D49-9430-7242541F15BF}" type="pres">
      <dgm:prSet presAssocID="{F3705CB7-BD56-4695-934E-E3BFCC1C41E9}" presName="horz1" presStyleCnt="0"/>
      <dgm:spPr/>
    </dgm:pt>
    <dgm:pt modelId="{C09AA01D-2C1A-4711-9C47-D935F922EB47}" type="pres">
      <dgm:prSet presAssocID="{F3705CB7-BD56-4695-934E-E3BFCC1C41E9}" presName="tx1" presStyleLbl="revTx" presStyleIdx="2" presStyleCnt="5"/>
      <dgm:spPr/>
    </dgm:pt>
    <dgm:pt modelId="{6D30A7F8-EE04-4DEA-B0B8-4AF1EE0A2815}" type="pres">
      <dgm:prSet presAssocID="{F3705CB7-BD56-4695-934E-E3BFCC1C41E9}" presName="vert1" presStyleCnt="0"/>
      <dgm:spPr/>
    </dgm:pt>
    <dgm:pt modelId="{CD6AC0F8-355E-4BE3-9EFD-3A57A623996E}" type="pres">
      <dgm:prSet presAssocID="{65B97DEA-D699-47E5-A85D-A4F1B9FEEBF9}" presName="thickLine" presStyleLbl="alignNode1" presStyleIdx="3" presStyleCnt="5"/>
      <dgm:spPr/>
    </dgm:pt>
    <dgm:pt modelId="{BB54781A-6A1F-4F27-A69C-01FE9CD5E8CA}" type="pres">
      <dgm:prSet presAssocID="{65B97DEA-D699-47E5-A85D-A4F1B9FEEBF9}" presName="horz1" presStyleCnt="0"/>
      <dgm:spPr/>
    </dgm:pt>
    <dgm:pt modelId="{E89D0999-1D55-468B-A0C3-5410A4D624A8}" type="pres">
      <dgm:prSet presAssocID="{65B97DEA-D699-47E5-A85D-A4F1B9FEEBF9}" presName="tx1" presStyleLbl="revTx" presStyleIdx="3" presStyleCnt="5"/>
      <dgm:spPr/>
    </dgm:pt>
    <dgm:pt modelId="{AC52AB91-6643-4E47-A587-8176A3E395BC}" type="pres">
      <dgm:prSet presAssocID="{65B97DEA-D699-47E5-A85D-A4F1B9FEEBF9}" presName="vert1" presStyleCnt="0"/>
      <dgm:spPr/>
    </dgm:pt>
    <dgm:pt modelId="{27C5DE49-FB88-4948-A226-C67A88797DC3}" type="pres">
      <dgm:prSet presAssocID="{FDC088EE-2433-41D1-A914-BE95D2CEF2A3}" presName="thickLine" presStyleLbl="alignNode1" presStyleIdx="4" presStyleCnt="5"/>
      <dgm:spPr/>
    </dgm:pt>
    <dgm:pt modelId="{F50BC7F2-8173-4E5D-A10D-56F69938AA3A}" type="pres">
      <dgm:prSet presAssocID="{FDC088EE-2433-41D1-A914-BE95D2CEF2A3}" presName="horz1" presStyleCnt="0"/>
      <dgm:spPr/>
    </dgm:pt>
    <dgm:pt modelId="{CA23852C-6061-4548-8D06-B70AC59E60A4}" type="pres">
      <dgm:prSet presAssocID="{FDC088EE-2433-41D1-A914-BE95D2CEF2A3}" presName="tx1" presStyleLbl="revTx" presStyleIdx="4" presStyleCnt="5"/>
      <dgm:spPr/>
    </dgm:pt>
    <dgm:pt modelId="{171AD9C5-6951-4FA4-B631-AA18E3A68AD2}" type="pres">
      <dgm:prSet presAssocID="{FDC088EE-2433-41D1-A914-BE95D2CEF2A3}" presName="vert1" presStyleCnt="0"/>
      <dgm:spPr/>
    </dgm:pt>
  </dgm:ptLst>
  <dgm:cxnLst>
    <dgm:cxn modelId="{122C840D-5672-4DC3-920E-53DC7E19DFAE}" type="presOf" srcId="{F3705CB7-BD56-4695-934E-E3BFCC1C41E9}" destId="{C09AA01D-2C1A-4711-9C47-D935F922EB47}" srcOrd="0" destOrd="0" presId="urn:microsoft.com/office/officeart/2008/layout/LinedList"/>
    <dgm:cxn modelId="{9435D318-BFFE-4843-A375-FC48FAAE93DC}" srcId="{5A5B2C79-85DC-42D3-8676-980D1E91E47F}" destId="{5EB76539-BE92-41EC-9DAA-075315C69C81}" srcOrd="1" destOrd="0" parTransId="{19DEB270-3FB5-4FD8-868A-C8D5064A7043}" sibTransId="{E9DBEF76-9BF7-4FD0-8076-E41E71D4D9AD}"/>
    <dgm:cxn modelId="{C3E05822-A67C-4536-9BFF-7A4A8DD137B6}" srcId="{5A5B2C79-85DC-42D3-8676-980D1E91E47F}" destId="{8573DB49-3CCE-43FF-A35C-78755F2C42BA}" srcOrd="0" destOrd="0" parTransId="{16F43CF6-641B-4370-9DB0-DCDFDB013F14}" sibTransId="{2DE4A735-DC6B-41D3-855C-93D4052BED21}"/>
    <dgm:cxn modelId="{C18F7643-40DB-4AC4-9729-618F3986987A}" srcId="{5A5B2C79-85DC-42D3-8676-980D1E91E47F}" destId="{F3705CB7-BD56-4695-934E-E3BFCC1C41E9}" srcOrd="2" destOrd="0" parTransId="{733AAD8B-9E9E-42B5-AE04-E6F85A6099AF}" sibTransId="{40C20EB2-5EFD-4F9B-AC2A-661222914876}"/>
    <dgm:cxn modelId="{141AA363-EE20-436A-8A1F-0936F3B82593}" type="presOf" srcId="{5EB76539-BE92-41EC-9DAA-075315C69C81}" destId="{BBBBFF72-57C1-4C39-8DE8-7E68BD891124}" srcOrd="0" destOrd="0" presId="urn:microsoft.com/office/officeart/2008/layout/LinedList"/>
    <dgm:cxn modelId="{37FD5866-4975-4BDB-9183-4DF779F2E72B}" type="presOf" srcId="{8573DB49-3CCE-43FF-A35C-78755F2C42BA}" destId="{EE28FD5B-0E1D-47C8-BA0B-B6CD6E22E7AF}" srcOrd="0" destOrd="0" presId="urn:microsoft.com/office/officeart/2008/layout/LinedList"/>
    <dgm:cxn modelId="{EE55084E-8D11-4148-9B89-9EFC35EAB5DC}" srcId="{5A5B2C79-85DC-42D3-8676-980D1E91E47F}" destId="{FDC088EE-2433-41D1-A914-BE95D2CEF2A3}" srcOrd="4" destOrd="0" parTransId="{03720413-BD20-4A5A-B704-9424FFD10930}" sibTransId="{E1043C42-C9B6-435D-8E54-4F811DAF8106}"/>
    <dgm:cxn modelId="{B16DFF55-19D1-4248-82BC-CD403577E2A3}" type="presOf" srcId="{65B97DEA-D699-47E5-A85D-A4F1B9FEEBF9}" destId="{E89D0999-1D55-468B-A0C3-5410A4D624A8}" srcOrd="0" destOrd="0" presId="urn:microsoft.com/office/officeart/2008/layout/LinedList"/>
    <dgm:cxn modelId="{7DF6D8B8-5B64-4DC9-8C20-2A49F0231653}" type="presOf" srcId="{FDC088EE-2433-41D1-A914-BE95D2CEF2A3}" destId="{CA23852C-6061-4548-8D06-B70AC59E60A4}" srcOrd="0" destOrd="0" presId="urn:microsoft.com/office/officeart/2008/layout/LinedList"/>
    <dgm:cxn modelId="{064632E0-10BC-4812-9069-536057DD4059}" type="presOf" srcId="{5A5B2C79-85DC-42D3-8676-980D1E91E47F}" destId="{47FCBB8E-05EE-499E-A2BD-DB9827B2800A}" srcOrd="0" destOrd="0" presId="urn:microsoft.com/office/officeart/2008/layout/LinedList"/>
    <dgm:cxn modelId="{8FD4DFFF-7BAC-49FA-890B-76C3CCBF2FA9}" srcId="{5A5B2C79-85DC-42D3-8676-980D1E91E47F}" destId="{65B97DEA-D699-47E5-A85D-A4F1B9FEEBF9}" srcOrd="3" destOrd="0" parTransId="{B844D32E-A88D-4398-BAE7-B9CC1672CC52}" sibTransId="{0EB94C40-F8EC-4889-A8E5-8015FDFAC15D}"/>
    <dgm:cxn modelId="{792BB58A-BD9D-42D7-9845-6F071140376C}" type="presParOf" srcId="{47FCBB8E-05EE-499E-A2BD-DB9827B2800A}" destId="{BFC415EA-B47E-499E-8DBE-8E32D1607D8F}" srcOrd="0" destOrd="0" presId="urn:microsoft.com/office/officeart/2008/layout/LinedList"/>
    <dgm:cxn modelId="{A9004D3A-EAFE-4604-86B3-42C803645EF8}" type="presParOf" srcId="{47FCBB8E-05EE-499E-A2BD-DB9827B2800A}" destId="{4DA67688-0042-46D4-8DD2-2C38B0334966}" srcOrd="1" destOrd="0" presId="urn:microsoft.com/office/officeart/2008/layout/LinedList"/>
    <dgm:cxn modelId="{21FB4706-4A45-46F9-9DD8-EF99F5432914}" type="presParOf" srcId="{4DA67688-0042-46D4-8DD2-2C38B0334966}" destId="{EE28FD5B-0E1D-47C8-BA0B-B6CD6E22E7AF}" srcOrd="0" destOrd="0" presId="urn:microsoft.com/office/officeart/2008/layout/LinedList"/>
    <dgm:cxn modelId="{4CA79BAF-BD52-4507-8625-DCAF9960B086}" type="presParOf" srcId="{4DA67688-0042-46D4-8DD2-2C38B0334966}" destId="{89706221-A73C-49AF-A0D7-6A5144674A67}" srcOrd="1" destOrd="0" presId="urn:microsoft.com/office/officeart/2008/layout/LinedList"/>
    <dgm:cxn modelId="{6BE99287-9F39-417D-A6F3-5429F7C3E746}" type="presParOf" srcId="{47FCBB8E-05EE-499E-A2BD-DB9827B2800A}" destId="{75C26622-3CB2-4887-AD7E-A69868A5838E}" srcOrd="2" destOrd="0" presId="urn:microsoft.com/office/officeart/2008/layout/LinedList"/>
    <dgm:cxn modelId="{B87968D4-A916-4C30-9A9B-E8FDFF0FAC4B}" type="presParOf" srcId="{47FCBB8E-05EE-499E-A2BD-DB9827B2800A}" destId="{74FA8E8D-2C45-4D8C-BA3C-CC45E0CF7A9E}" srcOrd="3" destOrd="0" presId="urn:microsoft.com/office/officeart/2008/layout/LinedList"/>
    <dgm:cxn modelId="{7323F4F1-45A4-4081-AAFA-CB3E69328D8B}" type="presParOf" srcId="{74FA8E8D-2C45-4D8C-BA3C-CC45E0CF7A9E}" destId="{BBBBFF72-57C1-4C39-8DE8-7E68BD891124}" srcOrd="0" destOrd="0" presId="urn:microsoft.com/office/officeart/2008/layout/LinedList"/>
    <dgm:cxn modelId="{CC0B355D-AFC3-4686-A752-EF7705DC61D1}" type="presParOf" srcId="{74FA8E8D-2C45-4D8C-BA3C-CC45E0CF7A9E}" destId="{9DE4D067-DC43-4CA2-934E-99E3E8298D5C}" srcOrd="1" destOrd="0" presId="urn:microsoft.com/office/officeart/2008/layout/LinedList"/>
    <dgm:cxn modelId="{DDB01E2F-7467-4DD7-B8B6-8F893C6F162A}" type="presParOf" srcId="{47FCBB8E-05EE-499E-A2BD-DB9827B2800A}" destId="{B6AC7190-64AF-46DD-B7A8-2872BDBDB2EC}" srcOrd="4" destOrd="0" presId="urn:microsoft.com/office/officeart/2008/layout/LinedList"/>
    <dgm:cxn modelId="{CD8D2492-CDD9-4335-A45B-3F71E4F7A43E}" type="presParOf" srcId="{47FCBB8E-05EE-499E-A2BD-DB9827B2800A}" destId="{FA88F60F-34C3-4D49-9430-7242541F15BF}" srcOrd="5" destOrd="0" presId="urn:microsoft.com/office/officeart/2008/layout/LinedList"/>
    <dgm:cxn modelId="{D76F0140-3E89-427D-84B0-0EF76A3991AE}" type="presParOf" srcId="{FA88F60F-34C3-4D49-9430-7242541F15BF}" destId="{C09AA01D-2C1A-4711-9C47-D935F922EB47}" srcOrd="0" destOrd="0" presId="urn:microsoft.com/office/officeart/2008/layout/LinedList"/>
    <dgm:cxn modelId="{44CABAE8-5949-4E40-AF0B-1D9EA1C73AD8}" type="presParOf" srcId="{FA88F60F-34C3-4D49-9430-7242541F15BF}" destId="{6D30A7F8-EE04-4DEA-B0B8-4AF1EE0A2815}" srcOrd="1" destOrd="0" presId="urn:microsoft.com/office/officeart/2008/layout/LinedList"/>
    <dgm:cxn modelId="{E6C2B10B-55FA-4F67-980E-2BE2F671A93D}" type="presParOf" srcId="{47FCBB8E-05EE-499E-A2BD-DB9827B2800A}" destId="{CD6AC0F8-355E-4BE3-9EFD-3A57A623996E}" srcOrd="6" destOrd="0" presId="urn:microsoft.com/office/officeart/2008/layout/LinedList"/>
    <dgm:cxn modelId="{5A723DE8-6053-42D2-B6A8-3208C7A3CEC4}" type="presParOf" srcId="{47FCBB8E-05EE-499E-A2BD-DB9827B2800A}" destId="{BB54781A-6A1F-4F27-A69C-01FE9CD5E8CA}" srcOrd="7" destOrd="0" presId="urn:microsoft.com/office/officeart/2008/layout/LinedList"/>
    <dgm:cxn modelId="{85784A4A-F620-46C9-99CC-3085746531D2}" type="presParOf" srcId="{BB54781A-6A1F-4F27-A69C-01FE9CD5E8CA}" destId="{E89D0999-1D55-468B-A0C3-5410A4D624A8}" srcOrd="0" destOrd="0" presId="urn:microsoft.com/office/officeart/2008/layout/LinedList"/>
    <dgm:cxn modelId="{E65CFC6E-F78B-4607-9C6A-924DE0680867}" type="presParOf" srcId="{BB54781A-6A1F-4F27-A69C-01FE9CD5E8CA}" destId="{AC52AB91-6643-4E47-A587-8176A3E395BC}" srcOrd="1" destOrd="0" presId="urn:microsoft.com/office/officeart/2008/layout/LinedList"/>
    <dgm:cxn modelId="{DA44C601-994B-4AC9-83F5-F35DEA374DA9}" type="presParOf" srcId="{47FCBB8E-05EE-499E-A2BD-DB9827B2800A}" destId="{27C5DE49-FB88-4948-A226-C67A88797DC3}" srcOrd="8" destOrd="0" presId="urn:microsoft.com/office/officeart/2008/layout/LinedList"/>
    <dgm:cxn modelId="{8696D5EF-AF37-4CA9-B51A-30D74C215A34}" type="presParOf" srcId="{47FCBB8E-05EE-499E-A2BD-DB9827B2800A}" destId="{F50BC7F2-8173-4E5D-A10D-56F69938AA3A}" srcOrd="9" destOrd="0" presId="urn:microsoft.com/office/officeart/2008/layout/LinedList"/>
    <dgm:cxn modelId="{928AF4FC-C21A-4A72-99A9-0BB56A4ADDAD}" type="presParOf" srcId="{F50BC7F2-8173-4E5D-A10D-56F69938AA3A}" destId="{CA23852C-6061-4548-8D06-B70AC59E60A4}" srcOrd="0" destOrd="0" presId="urn:microsoft.com/office/officeart/2008/layout/LinedList"/>
    <dgm:cxn modelId="{997D93AC-1E1A-4B61-AA10-56ABD4DD1E65}" type="presParOf" srcId="{F50BC7F2-8173-4E5D-A10D-56F69938AA3A}" destId="{171AD9C5-6951-4FA4-B631-AA18E3A68A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55FAC6C-BB80-43AA-ACDD-374DB29F19F6}" type="doc">
      <dgm:prSet loTypeId="urn:microsoft.com/office/officeart/2005/8/layout/hList1" loCatId="Inbox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E4D040-3A49-49AF-A87B-7939ECF82F34}">
      <dgm:prSet/>
      <dgm:spPr/>
      <dgm:t>
        <a:bodyPr/>
        <a:lstStyle/>
        <a:p>
          <a:r>
            <a:rPr lang="en-IN" dirty="0"/>
            <a:t>Books </a:t>
          </a:r>
          <a:endParaRPr lang="en-US" dirty="0"/>
        </a:p>
      </dgm:t>
    </dgm:pt>
    <dgm:pt modelId="{8B2D833C-75C8-45DE-A91E-E099BF12EDEC}" type="parTrans" cxnId="{811BE518-287F-4750-A93F-5B882C4FF4DD}">
      <dgm:prSet/>
      <dgm:spPr/>
      <dgm:t>
        <a:bodyPr/>
        <a:lstStyle/>
        <a:p>
          <a:endParaRPr lang="en-US"/>
        </a:p>
      </dgm:t>
    </dgm:pt>
    <dgm:pt modelId="{4A0BE853-C03F-4866-B4BA-4C4080524372}" type="sibTrans" cxnId="{811BE518-287F-4750-A93F-5B882C4FF4DD}">
      <dgm:prSet/>
      <dgm:spPr/>
      <dgm:t>
        <a:bodyPr/>
        <a:lstStyle/>
        <a:p>
          <a:endParaRPr lang="en-US"/>
        </a:p>
      </dgm:t>
    </dgm:pt>
    <dgm:pt modelId="{C27E0A9D-50FC-43C5-91A3-62931D414B06}">
      <dgm:prSet custT="1"/>
      <dgm:spPr/>
      <dgm:t>
        <a:bodyPr/>
        <a:lstStyle/>
        <a:p>
          <a:r>
            <a:rPr lang="en-IN" sz="2400" dirty="0"/>
            <a:t>Rangle’s Angular2 Training Book</a:t>
          </a:r>
          <a:endParaRPr lang="en-US" sz="2400" dirty="0"/>
        </a:p>
      </dgm:t>
    </dgm:pt>
    <dgm:pt modelId="{5C51A971-4C7C-42E7-80EF-D7AE0FD5FF86}" type="parTrans" cxnId="{580DD4A4-88DC-41CD-916F-3E32E5141FA8}">
      <dgm:prSet/>
      <dgm:spPr/>
      <dgm:t>
        <a:bodyPr/>
        <a:lstStyle/>
        <a:p>
          <a:endParaRPr lang="en-US"/>
        </a:p>
      </dgm:t>
    </dgm:pt>
    <dgm:pt modelId="{28B7D1C9-B932-44FA-8645-B240C20CC1AA}" type="sibTrans" cxnId="{580DD4A4-88DC-41CD-916F-3E32E5141FA8}">
      <dgm:prSet/>
      <dgm:spPr/>
      <dgm:t>
        <a:bodyPr/>
        <a:lstStyle/>
        <a:p>
          <a:endParaRPr lang="en-US"/>
        </a:p>
      </dgm:t>
    </dgm:pt>
    <dgm:pt modelId="{280BBBE1-F146-4A20-A889-BFD4CB9DD98E}">
      <dgm:prSet custT="1"/>
      <dgm:spPr/>
      <dgm:t>
        <a:bodyPr/>
        <a:lstStyle/>
        <a:p>
          <a:r>
            <a:rPr lang="en-IN" sz="2400" dirty="0"/>
            <a:t>Ngbook2</a:t>
          </a:r>
          <a:endParaRPr lang="en-US" sz="2400" dirty="0"/>
        </a:p>
      </dgm:t>
    </dgm:pt>
    <dgm:pt modelId="{0B4CD37D-B0C4-46B1-81E4-009791E9015D}" type="parTrans" cxnId="{7389F0F8-79CD-4605-9BAF-53C6DAF3CFDE}">
      <dgm:prSet/>
      <dgm:spPr/>
      <dgm:t>
        <a:bodyPr/>
        <a:lstStyle/>
        <a:p>
          <a:endParaRPr lang="en-US"/>
        </a:p>
      </dgm:t>
    </dgm:pt>
    <dgm:pt modelId="{3EB232A6-C7D9-4BF6-8BF5-3514B7864AC1}" type="sibTrans" cxnId="{7389F0F8-79CD-4605-9BAF-53C6DAF3CFDE}">
      <dgm:prSet/>
      <dgm:spPr/>
      <dgm:t>
        <a:bodyPr/>
        <a:lstStyle/>
        <a:p>
          <a:endParaRPr lang="en-US"/>
        </a:p>
      </dgm:t>
    </dgm:pt>
    <dgm:pt modelId="{CA5405D6-5F5D-46E3-B945-6A7BFA3750ED}">
      <dgm:prSet/>
      <dgm:spPr/>
      <dgm:t>
        <a:bodyPr/>
        <a:lstStyle/>
        <a:p>
          <a:r>
            <a:rPr lang="en-IN" dirty="0"/>
            <a:t>Web </a:t>
          </a:r>
          <a:endParaRPr lang="en-US" dirty="0"/>
        </a:p>
      </dgm:t>
    </dgm:pt>
    <dgm:pt modelId="{CEAE8716-3385-4052-8A44-193C47A86AB4}" type="parTrans" cxnId="{DAF2B77C-8AE4-4C25-A511-BEB623632BF7}">
      <dgm:prSet/>
      <dgm:spPr/>
      <dgm:t>
        <a:bodyPr/>
        <a:lstStyle/>
        <a:p>
          <a:endParaRPr lang="en-US"/>
        </a:p>
      </dgm:t>
    </dgm:pt>
    <dgm:pt modelId="{C2FA0753-20E6-417C-AFFA-3BF0E58AFCB9}" type="sibTrans" cxnId="{DAF2B77C-8AE4-4C25-A511-BEB623632BF7}">
      <dgm:prSet/>
      <dgm:spPr/>
      <dgm:t>
        <a:bodyPr/>
        <a:lstStyle/>
        <a:p>
          <a:endParaRPr lang="en-US"/>
        </a:p>
      </dgm:t>
    </dgm:pt>
    <dgm:pt modelId="{974047AF-29DE-4F07-BE8C-3950F64EFC5C}">
      <dgm:prSet custT="1"/>
      <dgm:spPr/>
      <dgm:t>
        <a:bodyPr/>
        <a:lstStyle/>
        <a:p>
          <a:r>
            <a:rPr lang="en-IN" sz="2400" dirty="0"/>
            <a:t>http://angular.io</a:t>
          </a:r>
          <a:endParaRPr lang="en-US" sz="2400" dirty="0"/>
        </a:p>
      </dgm:t>
    </dgm:pt>
    <dgm:pt modelId="{D25D9E7A-2831-4191-BC7D-9283501CA082}" type="parTrans" cxnId="{E9DE913F-8608-4A0F-B0F6-85BA8571BC27}">
      <dgm:prSet/>
      <dgm:spPr/>
      <dgm:t>
        <a:bodyPr/>
        <a:lstStyle/>
        <a:p>
          <a:endParaRPr lang="en-US"/>
        </a:p>
      </dgm:t>
    </dgm:pt>
    <dgm:pt modelId="{4A36150C-CC62-4F7B-8846-9D7D55A6CDB1}" type="sibTrans" cxnId="{E9DE913F-8608-4A0F-B0F6-85BA8571BC27}">
      <dgm:prSet/>
      <dgm:spPr/>
      <dgm:t>
        <a:bodyPr/>
        <a:lstStyle/>
        <a:p>
          <a:endParaRPr lang="en-US"/>
        </a:p>
      </dgm:t>
    </dgm:pt>
    <dgm:pt modelId="{40A9BBEC-80D6-452C-AAF3-3D41519CF379}">
      <dgm:prSet custT="1"/>
      <dgm:spPr/>
      <dgm:t>
        <a:bodyPr/>
        <a:lstStyle/>
        <a:p>
          <a:r>
            <a:rPr lang="en-IN" sz="2400" dirty="0"/>
            <a:t>http://rangle.io</a:t>
          </a:r>
          <a:endParaRPr lang="en-US" sz="2400" dirty="0"/>
        </a:p>
      </dgm:t>
    </dgm:pt>
    <dgm:pt modelId="{13C891EF-9499-444E-AAC1-227581D68F59}" type="parTrans" cxnId="{CF265224-5859-4F99-9A70-A95B8F123669}">
      <dgm:prSet/>
      <dgm:spPr/>
      <dgm:t>
        <a:bodyPr/>
        <a:lstStyle/>
        <a:p>
          <a:endParaRPr lang="en-US"/>
        </a:p>
      </dgm:t>
    </dgm:pt>
    <dgm:pt modelId="{2FC29CAB-553B-4239-B305-A54B10F0E48F}" type="sibTrans" cxnId="{CF265224-5859-4F99-9A70-A95B8F123669}">
      <dgm:prSet/>
      <dgm:spPr/>
      <dgm:t>
        <a:bodyPr/>
        <a:lstStyle/>
        <a:p>
          <a:endParaRPr lang="en-US"/>
        </a:p>
      </dgm:t>
    </dgm:pt>
    <dgm:pt modelId="{02F9AEE9-AA70-4C6C-8211-43908F792E16}">
      <dgm:prSet custT="1"/>
      <dgm:spPr/>
      <dgm:t>
        <a:bodyPr/>
        <a:lstStyle/>
        <a:p>
          <a:r>
            <a:rPr lang="en-IN" sz="2400" dirty="0"/>
            <a:t>http://www.egghead.io</a:t>
          </a:r>
          <a:endParaRPr lang="en-US" sz="2400" dirty="0"/>
        </a:p>
      </dgm:t>
    </dgm:pt>
    <dgm:pt modelId="{F963954E-86C4-4EF6-8984-83BD7FEA9A5B}" type="parTrans" cxnId="{22145B1E-B958-4A9D-B938-D0D3ED472113}">
      <dgm:prSet/>
      <dgm:spPr/>
      <dgm:t>
        <a:bodyPr/>
        <a:lstStyle/>
        <a:p>
          <a:endParaRPr lang="en-US"/>
        </a:p>
      </dgm:t>
    </dgm:pt>
    <dgm:pt modelId="{652480AE-3DF5-4108-96EA-A5F1CD1CE280}" type="sibTrans" cxnId="{22145B1E-B958-4A9D-B938-D0D3ED472113}">
      <dgm:prSet/>
      <dgm:spPr/>
      <dgm:t>
        <a:bodyPr/>
        <a:lstStyle/>
        <a:p>
          <a:endParaRPr lang="en-US"/>
        </a:p>
      </dgm:t>
    </dgm:pt>
    <dgm:pt modelId="{B1A68832-7A39-44CF-8D66-2E42C7B77577}">
      <dgm:prSet custT="1"/>
      <dgm:spPr/>
      <dgm:t>
        <a:bodyPr/>
        <a:lstStyle/>
        <a:p>
          <a:r>
            <a:rPr lang="en-IN" sz="2400" dirty="0"/>
            <a:t>http://www.youtube.com</a:t>
          </a:r>
          <a:endParaRPr lang="en-US" sz="2400" dirty="0"/>
        </a:p>
      </dgm:t>
    </dgm:pt>
    <dgm:pt modelId="{403FED62-2B9A-477C-946A-40EB7B846E85}" type="parTrans" cxnId="{995FB1B9-D945-427F-8182-66CA43FADD9C}">
      <dgm:prSet/>
      <dgm:spPr/>
      <dgm:t>
        <a:bodyPr/>
        <a:lstStyle/>
        <a:p>
          <a:endParaRPr lang="en-US"/>
        </a:p>
      </dgm:t>
    </dgm:pt>
    <dgm:pt modelId="{F8791727-976A-4AF9-9FBE-D15A065EE7D4}" type="sibTrans" cxnId="{995FB1B9-D945-427F-8182-66CA43FADD9C}">
      <dgm:prSet/>
      <dgm:spPr/>
      <dgm:t>
        <a:bodyPr/>
        <a:lstStyle/>
        <a:p>
          <a:endParaRPr lang="en-US"/>
        </a:p>
      </dgm:t>
    </dgm:pt>
    <dgm:pt modelId="{629D5E03-0E50-4C19-9017-70DBB7348DD4}" type="pres">
      <dgm:prSet presAssocID="{B55FAC6C-BB80-43AA-ACDD-374DB29F19F6}" presName="Name0" presStyleCnt="0">
        <dgm:presLayoutVars>
          <dgm:dir/>
          <dgm:animLvl val="lvl"/>
          <dgm:resizeHandles val="exact"/>
        </dgm:presLayoutVars>
      </dgm:prSet>
      <dgm:spPr/>
    </dgm:pt>
    <dgm:pt modelId="{D605D664-F29D-49E8-9579-A45587F2FB1B}" type="pres">
      <dgm:prSet presAssocID="{98E4D040-3A49-49AF-A87B-7939ECF82F34}" presName="composite" presStyleCnt="0"/>
      <dgm:spPr/>
    </dgm:pt>
    <dgm:pt modelId="{9845F1E2-A70C-4568-A434-F58EC96DFF1E}" type="pres">
      <dgm:prSet presAssocID="{98E4D040-3A49-49AF-A87B-7939ECF82F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48081D1-AD20-4B71-880E-00BF94944493}" type="pres">
      <dgm:prSet presAssocID="{98E4D040-3A49-49AF-A87B-7939ECF82F34}" presName="desTx" presStyleLbl="alignAccFollowNode1" presStyleIdx="0" presStyleCnt="2">
        <dgm:presLayoutVars>
          <dgm:bulletEnabled val="1"/>
        </dgm:presLayoutVars>
      </dgm:prSet>
      <dgm:spPr/>
    </dgm:pt>
    <dgm:pt modelId="{08A17810-CE7C-4B94-85C8-DF99FDAFD95C}" type="pres">
      <dgm:prSet presAssocID="{4A0BE853-C03F-4866-B4BA-4C4080524372}" presName="space" presStyleCnt="0"/>
      <dgm:spPr/>
    </dgm:pt>
    <dgm:pt modelId="{FF040447-D3CE-4891-B861-F977499E0CFB}" type="pres">
      <dgm:prSet presAssocID="{CA5405D6-5F5D-46E3-B945-6A7BFA3750ED}" presName="composite" presStyleCnt="0"/>
      <dgm:spPr/>
    </dgm:pt>
    <dgm:pt modelId="{F0BB69DF-9C31-4480-B47F-C6F2B21284E5}" type="pres">
      <dgm:prSet presAssocID="{CA5405D6-5F5D-46E3-B945-6A7BFA3750E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4256B19-041F-49F3-ACB0-1CB1880913E8}" type="pres">
      <dgm:prSet presAssocID="{CA5405D6-5F5D-46E3-B945-6A7BFA3750E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E7EF405-1278-4934-BB72-ABA35A2725E0}" type="presOf" srcId="{280BBBE1-F146-4A20-A889-BFD4CB9DD98E}" destId="{D48081D1-AD20-4B71-880E-00BF94944493}" srcOrd="0" destOrd="1" presId="urn:microsoft.com/office/officeart/2005/8/layout/hList1"/>
    <dgm:cxn modelId="{CBBD5913-873E-4535-8472-7D4AD58D5285}" type="presOf" srcId="{C27E0A9D-50FC-43C5-91A3-62931D414B06}" destId="{D48081D1-AD20-4B71-880E-00BF94944493}" srcOrd="0" destOrd="0" presId="urn:microsoft.com/office/officeart/2005/8/layout/hList1"/>
    <dgm:cxn modelId="{811BE518-287F-4750-A93F-5B882C4FF4DD}" srcId="{B55FAC6C-BB80-43AA-ACDD-374DB29F19F6}" destId="{98E4D040-3A49-49AF-A87B-7939ECF82F34}" srcOrd="0" destOrd="0" parTransId="{8B2D833C-75C8-45DE-A91E-E099BF12EDEC}" sibTransId="{4A0BE853-C03F-4866-B4BA-4C4080524372}"/>
    <dgm:cxn modelId="{22145B1E-B958-4A9D-B938-D0D3ED472113}" srcId="{CA5405D6-5F5D-46E3-B945-6A7BFA3750ED}" destId="{02F9AEE9-AA70-4C6C-8211-43908F792E16}" srcOrd="2" destOrd="0" parTransId="{F963954E-86C4-4EF6-8984-83BD7FEA9A5B}" sibTransId="{652480AE-3DF5-4108-96EA-A5F1CD1CE280}"/>
    <dgm:cxn modelId="{CF265224-5859-4F99-9A70-A95B8F123669}" srcId="{CA5405D6-5F5D-46E3-B945-6A7BFA3750ED}" destId="{40A9BBEC-80D6-452C-AAF3-3D41519CF379}" srcOrd="1" destOrd="0" parTransId="{13C891EF-9499-444E-AAC1-227581D68F59}" sibTransId="{2FC29CAB-553B-4239-B305-A54B10F0E48F}"/>
    <dgm:cxn modelId="{E9DE913F-8608-4A0F-B0F6-85BA8571BC27}" srcId="{CA5405D6-5F5D-46E3-B945-6A7BFA3750ED}" destId="{974047AF-29DE-4F07-BE8C-3950F64EFC5C}" srcOrd="0" destOrd="0" parTransId="{D25D9E7A-2831-4191-BC7D-9283501CA082}" sibTransId="{4A36150C-CC62-4F7B-8846-9D7D55A6CDB1}"/>
    <dgm:cxn modelId="{829F794B-6CF8-4BC4-B9A5-3D05A621B276}" type="presOf" srcId="{974047AF-29DE-4F07-BE8C-3950F64EFC5C}" destId="{84256B19-041F-49F3-ACB0-1CB1880913E8}" srcOrd="0" destOrd="0" presId="urn:microsoft.com/office/officeart/2005/8/layout/hList1"/>
    <dgm:cxn modelId="{879FA76B-C68A-4E20-A9C1-7F7448CC90D2}" type="presOf" srcId="{B1A68832-7A39-44CF-8D66-2E42C7B77577}" destId="{84256B19-041F-49F3-ACB0-1CB1880913E8}" srcOrd="0" destOrd="3" presId="urn:microsoft.com/office/officeart/2005/8/layout/hList1"/>
    <dgm:cxn modelId="{1535834F-A7E6-4344-BEC0-3EDF639ABFF1}" type="presOf" srcId="{98E4D040-3A49-49AF-A87B-7939ECF82F34}" destId="{9845F1E2-A70C-4568-A434-F58EC96DFF1E}" srcOrd="0" destOrd="0" presId="urn:microsoft.com/office/officeart/2005/8/layout/hList1"/>
    <dgm:cxn modelId="{DAF2B77C-8AE4-4C25-A511-BEB623632BF7}" srcId="{B55FAC6C-BB80-43AA-ACDD-374DB29F19F6}" destId="{CA5405D6-5F5D-46E3-B945-6A7BFA3750ED}" srcOrd="1" destOrd="0" parTransId="{CEAE8716-3385-4052-8A44-193C47A86AB4}" sibTransId="{C2FA0753-20E6-417C-AFFA-3BF0E58AFCB9}"/>
    <dgm:cxn modelId="{0D720881-3F34-4217-BB18-ADC68F7C2883}" type="presOf" srcId="{CA5405D6-5F5D-46E3-B945-6A7BFA3750ED}" destId="{F0BB69DF-9C31-4480-B47F-C6F2B21284E5}" srcOrd="0" destOrd="0" presId="urn:microsoft.com/office/officeart/2005/8/layout/hList1"/>
    <dgm:cxn modelId="{360AC3A1-A264-44AF-B077-F09B65F6A542}" type="presOf" srcId="{02F9AEE9-AA70-4C6C-8211-43908F792E16}" destId="{84256B19-041F-49F3-ACB0-1CB1880913E8}" srcOrd="0" destOrd="2" presId="urn:microsoft.com/office/officeart/2005/8/layout/hList1"/>
    <dgm:cxn modelId="{484660A3-05A1-4778-9F73-2A769BB14868}" type="presOf" srcId="{B55FAC6C-BB80-43AA-ACDD-374DB29F19F6}" destId="{629D5E03-0E50-4C19-9017-70DBB7348DD4}" srcOrd="0" destOrd="0" presId="urn:microsoft.com/office/officeart/2005/8/layout/hList1"/>
    <dgm:cxn modelId="{580DD4A4-88DC-41CD-916F-3E32E5141FA8}" srcId="{98E4D040-3A49-49AF-A87B-7939ECF82F34}" destId="{C27E0A9D-50FC-43C5-91A3-62931D414B06}" srcOrd="0" destOrd="0" parTransId="{5C51A971-4C7C-42E7-80EF-D7AE0FD5FF86}" sibTransId="{28B7D1C9-B932-44FA-8645-B240C20CC1AA}"/>
    <dgm:cxn modelId="{995FB1B9-D945-427F-8182-66CA43FADD9C}" srcId="{CA5405D6-5F5D-46E3-B945-6A7BFA3750ED}" destId="{B1A68832-7A39-44CF-8D66-2E42C7B77577}" srcOrd="3" destOrd="0" parTransId="{403FED62-2B9A-477C-946A-40EB7B846E85}" sibTransId="{F8791727-976A-4AF9-9FBE-D15A065EE7D4}"/>
    <dgm:cxn modelId="{643013BF-C174-4F1F-863C-9878F8656B04}" type="presOf" srcId="{40A9BBEC-80D6-452C-AAF3-3D41519CF379}" destId="{84256B19-041F-49F3-ACB0-1CB1880913E8}" srcOrd="0" destOrd="1" presId="urn:microsoft.com/office/officeart/2005/8/layout/hList1"/>
    <dgm:cxn modelId="{7389F0F8-79CD-4605-9BAF-53C6DAF3CFDE}" srcId="{98E4D040-3A49-49AF-A87B-7939ECF82F34}" destId="{280BBBE1-F146-4A20-A889-BFD4CB9DD98E}" srcOrd="1" destOrd="0" parTransId="{0B4CD37D-B0C4-46B1-81E4-009791E9015D}" sibTransId="{3EB232A6-C7D9-4BF6-8BF5-3514B7864AC1}"/>
    <dgm:cxn modelId="{49BD6EB9-DAD2-4200-8E29-A55A4B197339}" type="presParOf" srcId="{629D5E03-0E50-4C19-9017-70DBB7348DD4}" destId="{D605D664-F29D-49E8-9579-A45587F2FB1B}" srcOrd="0" destOrd="0" presId="urn:microsoft.com/office/officeart/2005/8/layout/hList1"/>
    <dgm:cxn modelId="{66D57D17-5FCC-4DB4-809F-7F180C42002E}" type="presParOf" srcId="{D605D664-F29D-49E8-9579-A45587F2FB1B}" destId="{9845F1E2-A70C-4568-A434-F58EC96DFF1E}" srcOrd="0" destOrd="0" presId="urn:microsoft.com/office/officeart/2005/8/layout/hList1"/>
    <dgm:cxn modelId="{37A7C888-BBD0-4D03-B7D9-B29C8CE018E9}" type="presParOf" srcId="{D605D664-F29D-49E8-9579-A45587F2FB1B}" destId="{D48081D1-AD20-4B71-880E-00BF94944493}" srcOrd="1" destOrd="0" presId="urn:microsoft.com/office/officeart/2005/8/layout/hList1"/>
    <dgm:cxn modelId="{D61E45F3-0D68-4608-8952-B2A55B74D103}" type="presParOf" srcId="{629D5E03-0E50-4C19-9017-70DBB7348DD4}" destId="{08A17810-CE7C-4B94-85C8-DF99FDAFD95C}" srcOrd="1" destOrd="0" presId="urn:microsoft.com/office/officeart/2005/8/layout/hList1"/>
    <dgm:cxn modelId="{D28B9E5E-CACB-49C8-AF7E-9678D8A0C62C}" type="presParOf" srcId="{629D5E03-0E50-4C19-9017-70DBB7348DD4}" destId="{FF040447-D3CE-4891-B861-F977499E0CFB}" srcOrd="2" destOrd="0" presId="urn:microsoft.com/office/officeart/2005/8/layout/hList1"/>
    <dgm:cxn modelId="{C5D191C3-EC8D-46C0-94CE-895C0A6A7004}" type="presParOf" srcId="{FF040447-D3CE-4891-B861-F977499E0CFB}" destId="{F0BB69DF-9C31-4480-B47F-C6F2B21284E5}" srcOrd="0" destOrd="0" presId="urn:microsoft.com/office/officeart/2005/8/layout/hList1"/>
    <dgm:cxn modelId="{8A840483-8F43-471D-9E88-BA1629E24F58}" type="presParOf" srcId="{FF040447-D3CE-4891-B861-F977499E0CFB}" destId="{84256B19-041F-49F3-ACB0-1CB1880913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64664-33A0-4CE0-A17E-73E5911D851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3B01D79-E161-44EF-B7D3-F09831A173A2}">
      <dgm:prSet/>
      <dgm:spPr/>
      <dgm:t>
        <a:bodyPr/>
        <a:lstStyle/>
        <a:p>
          <a:r>
            <a:rPr lang="en-US" b="0" i="0" dirty="0"/>
            <a:t>Angular is a structural framework for dynamic (SPA) web apps.</a:t>
          </a:r>
          <a:endParaRPr lang="en-US" dirty="0"/>
        </a:p>
      </dgm:t>
    </dgm:pt>
    <dgm:pt modelId="{ACFB5838-D74C-418B-BE6D-694BF6D1EB64}" type="parTrans" cxnId="{FEB7A916-EEA2-4A05-ADF1-7E74B090A409}">
      <dgm:prSet/>
      <dgm:spPr/>
      <dgm:t>
        <a:bodyPr/>
        <a:lstStyle/>
        <a:p>
          <a:endParaRPr lang="en-US"/>
        </a:p>
      </dgm:t>
    </dgm:pt>
    <dgm:pt modelId="{35CCC51C-F14E-492D-ADC5-281606F942BB}" type="sibTrans" cxnId="{FEB7A916-EEA2-4A05-ADF1-7E74B090A40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5A51FB4-50B3-4FB7-85BC-349D30BEE05D}">
      <dgm:prSet/>
      <dgm:spPr/>
      <dgm:t>
        <a:bodyPr/>
        <a:lstStyle/>
        <a:p>
          <a:r>
            <a:rPr lang="en-US" dirty="0"/>
            <a:t>Extension of standard HTML markups.</a:t>
          </a:r>
        </a:p>
      </dgm:t>
    </dgm:pt>
    <dgm:pt modelId="{BE9E0F70-F8A4-4D2F-B722-34F2009A329C}" type="parTrans" cxnId="{D5115B4E-71EF-426F-B539-77F4104D6EC7}">
      <dgm:prSet/>
      <dgm:spPr/>
      <dgm:t>
        <a:bodyPr/>
        <a:lstStyle/>
        <a:p>
          <a:endParaRPr lang="en-US"/>
        </a:p>
      </dgm:t>
    </dgm:pt>
    <dgm:pt modelId="{01B6B784-711E-41EB-B729-7DCBEEA7E3A2}" type="sibTrans" cxnId="{D5115B4E-71EF-426F-B539-77F4104D6EC7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523DA04-6350-48A5-B923-7D26F5659511}">
      <dgm:prSet/>
      <dgm:spPr/>
      <dgm:t>
        <a:bodyPr/>
        <a:lstStyle/>
        <a:p>
          <a:r>
            <a:rPr lang="en-US" dirty="0"/>
            <a:t>Keeps the front-end clean; separation of concerns.</a:t>
          </a:r>
        </a:p>
      </dgm:t>
    </dgm:pt>
    <dgm:pt modelId="{4251AD66-5EB0-4C84-A90B-F63911A5CDDD}" type="parTrans" cxnId="{66366C7A-2559-4E06-8904-2485CD637010}">
      <dgm:prSet/>
      <dgm:spPr/>
      <dgm:t>
        <a:bodyPr/>
        <a:lstStyle/>
        <a:p>
          <a:endParaRPr lang="en-US"/>
        </a:p>
      </dgm:t>
    </dgm:pt>
    <dgm:pt modelId="{13E9FCE3-4FEF-4868-96CB-AA35DA1540A8}" type="sibTrans" cxnId="{66366C7A-2559-4E06-8904-2485CD637010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692E0AF2-B5F6-4B67-8223-F87B011B3DED}" type="pres">
      <dgm:prSet presAssocID="{D8B64664-33A0-4CE0-A17E-73E5911D8516}" presName="Name0" presStyleCnt="0">
        <dgm:presLayoutVars>
          <dgm:animLvl val="lvl"/>
          <dgm:resizeHandles val="exact"/>
        </dgm:presLayoutVars>
      </dgm:prSet>
      <dgm:spPr/>
    </dgm:pt>
    <dgm:pt modelId="{D2B26EC9-378B-40DD-B501-4F2C82CAA6B8}" type="pres">
      <dgm:prSet presAssocID="{13B01D79-E161-44EF-B7D3-F09831A173A2}" presName="compositeNode" presStyleCnt="0">
        <dgm:presLayoutVars>
          <dgm:bulletEnabled val="1"/>
        </dgm:presLayoutVars>
      </dgm:prSet>
      <dgm:spPr/>
    </dgm:pt>
    <dgm:pt modelId="{FA02D67E-3E51-41E0-B44E-F25839DB379D}" type="pres">
      <dgm:prSet presAssocID="{13B01D79-E161-44EF-B7D3-F09831A173A2}" presName="bgRect" presStyleLbl="alignNode1" presStyleIdx="0" presStyleCnt="3"/>
      <dgm:spPr/>
    </dgm:pt>
    <dgm:pt modelId="{984B88D3-AF2E-4A73-8447-CCDF602C55F3}" type="pres">
      <dgm:prSet presAssocID="{35CCC51C-F14E-492D-ADC5-281606F942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4C326A7-E910-4DDB-9CCF-8A281EA06374}" type="pres">
      <dgm:prSet presAssocID="{13B01D79-E161-44EF-B7D3-F09831A173A2}" presName="nodeRect" presStyleLbl="alignNode1" presStyleIdx="0" presStyleCnt="3">
        <dgm:presLayoutVars>
          <dgm:bulletEnabled val="1"/>
        </dgm:presLayoutVars>
      </dgm:prSet>
      <dgm:spPr/>
    </dgm:pt>
    <dgm:pt modelId="{A49CC38C-BD8F-4F4D-A4B4-7A5523D8EE11}" type="pres">
      <dgm:prSet presAssocID="{35CCC51C-F14E-492D-ADC5-281606F942BB}" presName="sibTrans" presStyleCnt="0"/>
      <dgm:spPr/>
    </dgm:pt>
    <dgm:pt modelId="{119FE190-CC8B-4AD4-AA28-65C74E2625DB}" type="pres">
      <dgm:prSet presAssocID="{A5A51FB4-50B3-4FB7-85BC-349D30BEE05D}" presName="compositeNode" presStyleCnt="0">
        <dgm:presLayoutVars>
          <dgm:bulletEnabled val="1"/>
        </dgm:presLayoutVars>
      </dgm:prSet>
      <dgm:spPr/>
    </dgm:pt>
    <dgm:pt modelId="{162F9CE3-8088-485E-B6F6-F46687FF7C96}" type="pres">
      <dgm:prSet presAssocID="{A5A51FB4-50B3-4FB7-85BC-349D30BEE05D}" presName="bgRect" presStyleLbl="alignNode1" presStyleIdx="1" presStyleCnt="3"/>
      <dgm:spPr/>
    </dgm:pt>
    <dgm:pt modelId="{26E901E9-1502-4713-955C-F7E48D59792E}" type="pres">
      <dgm:prSet presAssocID="{01B6B784-711E-41EB-B729-7DCBEEA7E3A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3330000-C787-41D9-A0A1-D1F765F6058E}" type="pres">
      <dgm:prSet presAssocID="{A5A51FB4-50B3-4FB7-85BC-349D30BEE05D}" presName="nodeRect" presStyleLbl="alignNode1" presStyleIdx="1" presStyleCnt="3">
        <dgm:presLayoutVars>
          <dgm:bulletEnabled val="1"/>
        </dgm:presLayoutVars>
      </dgm:prSet>
      <dgm:spPr/>
    </dgm:pt>
    <dgm:pt modelId="{1733DA61-27CC-4F0D-90A5-97E9D4FF9243}" type="pres">
      <dgm:prSet presAssocID="{01B6B784-711E-41EB-B729-7DCBEEA7E3A2}" presName="sibTrans" presStyleCnt="0"/>
      <dgm:spPr/>
    </dgm:pt>
    <dgm:pt modelId="{2291049D-FD44-469C-99A7-FB05D83D6CC1}" type="pres">
      <dgm:prSet presAssocID="{2523DA04-6350-48A5-B923-7D26F5659511}" presName="compositeNode" presStyleCnt="0">
        <dgm:presLayoutVars>
          <dgm:bulletEnabled val="1"/>
        </dgm:presLayoutVars>
      </dgm:prSet>
      <dgm:spPr/>
    </dgm:pt>
    <dgm:pt modelId="{EF0D723C-4E5D-4061-8363-98F23B622ECC}" type="pres">
      <dgm:prSet presAssocID="{2523DA04-6350-48A5-B923-7D26F5659511}" presName="bgRect" presStyleLbl="alignNode1" presStyleIdx="2" presStyleCnt="3"/>
      <dgm:spPr/>
    </dgm:pt>
    <dgm:pt modelId="{BDEA26A9-A71B-4F0C-948E-8F3DB6B722FB}" type="pres">
      <dgm:prSet presAssocID="{13E9FCE3-4FEF-4868-96CB-AA35DA1540A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23A7E08-E6D5-4BE2-9425-0E5A4ECA6872}" type="pres">
      <dgm:prSet presAssocID="{2523DA04-6350-48A5-B923-7D26F565951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3D53D0C-553C-40BA-BA12-36330EC7DD6C}" type="presOf" srcId="{13E9FCE3-4FEF-4868-96CB-AA35DA1540A8}" destId="{BDEA26A9-A71B-4F0C-948E-8F3DB6B722FB}" srcOrd="0" destOrd="0" presId="urn:microsoft.com/office/officeart/2016/7/layout/LinearBlockProcessNumbered"/>
    <dgm:cxn modelId="{B1AC3614-465E-4AD9-8393-A70AB5A14F2D}" type="presOf" srcId="{13B01D79-E161-44EF-B7D3-F09831A173A2}" destId="{FA02D67E-3E51-41E0-B44E-F25839DB379D}" srcOrd="0" destOrd="0" presId="urn:microsoft.com/office/officeart/2016/7/layout/LinearBlockProcessNumbered"/>
    <dgm:cxn modelId="{FEB7A916-EEA2-4A05-ADF1-7E74B090A409}" srcId="{D8B64664-33A0-4CE0-A17E-73E5911D8516}" destId="{13B01D79-E161-44EF-B7D3-F09831A173A2}" srcOrd="0" destOrd="0" parTransId="{ACFB5838-D74C-418B-BE6D-694BF6D1EB64}" sibTransId="{35CCC51C-F14E-492D-ADC5-281606F942BB}"/>
    <dgm:cxn modelId="{606A8C3C-A652-41E2-B81A-A98AFD8B4D22}" type="presOf" srcId="{2523DA04-6350-48A5-B923-7D26F5659511}" destId="{B23A7E08-E6D5-4BE2-9425-0E5A4ECA6872}" srcOrd="1" destOrd="0" presId="urn:microsoft.com/office/officeart/2016/7/layout/LinearBlockProcessNumbered"/>
    <dgm:cxn modelId="{C29DC549-B5D5-4ACE-A89F-B5203BD21DB2}" type="presOf" srcId="{D8B64664-33A0-4CE0-A17E-73E5911D8516}" destId="{692E0AF2-B5F6-4B67-8223-F87B011B3DED}" srcOrd="0" destOrd="0" presId="urn:microsoft.com/office/officeart/2016/7/layout/LinearBlockProcessNumbered"/>
    <dgm:cxn modelId="{D5115B4E-71EF-426F-B539-77F4104D6EC7}" srcId="{D8B64664-33A0-4CE0-A17E-73E5911D8516}" destId="{A5A51FB4-50B3-4FB7-85BC-349D30BEE05D}" srcOrd="1" destOrd="0" parTransId="{BE9E0F70-F8A4-4D2F-B722-34F2009A329C}" sibTransId="{01B6B784-711E-41EB-B729-7DCBEEA7E3A2}"/>
    <dgm:cxn modelId="{D3AC7270-6980-491F-9807-B8690EBE4345}" type="presOf" srcId="{13B01D79-E161-44EF-B7D3-F09831A173A2}" destId="{64C326A7-E910-4DDB-9CCF-8A281EA06374}" srcOrd="1" destOrd="0" presId="urn:microsoft.com/office/officeart/2016/7/layout/LinearBlockProcessNumbered"/>
    <dgm:cxn modelId="{66366C7A-2559-4E06-8904-2485CD637010}" srcId="{D8B64664-33A0-4CE0-A17E-73E5911D8516}" destId="{2523DA04-6350-48A5-B923-7D26F5659511}" srcOrd="2" destOrd="0" parTransId="{4251AD66-5EB0-4C84-A90B-F63911A5CDDD}" sibTransId="{13E9FCE3-4FEF-4868-96CB-AA35DA1540A8}"/>
    <dgm:cxn modelId="{E829E58B-96E2-45E0-B3B3-F25DC504503D}" type="presOf" srcId="{A5A51FB4-50B3-4FB7-85BC-349D30BEE05D}" destId="{162F9CE3-8088-485E-B6F6-F46687FF7C96}" srcOrd="0" destOrd="0" presId="urn:microsoft.com/office/officeart/2016/7/layout/LinearBlockProcessNumbered"/>
    <dgm:cxn modelId="{528411AD-2014-4567-A9DD-989EEFB69B02}" type="presOf" srcId="{2523DA04-6350-48A5-B923-7D26F5659511}" destId="{EF0D723C-4E5D-4061-8363-98F23B622ECC}" srcOrd="0" destOrd="0" presId="urn:microsoft.com/office/officeart/2016/7/layout/LinearBlockProcessNumbered"/>
    <dgm:cxn modelId="{9387BCD8-1585-471F-94CD-798C9B54C1B2}" type="presOf" srcId="{01B6B784-711E-41EB-B729-7DCBEEA7E3A2}" destId="{26E901E9-1502-4713-955C-F7E48D59792E}" srcOrd="0" destOrd="0" presId="urn:microsoft.com/office/officeart/2016/7/layout/LinearBlockProcessNumbered"/>
    <dgm:cxn modelId="{0D52B3E5-3AB3-413C-8611-3345436364A2}" type="presOf" srcId="{A5A51FB4-50B3-4FB7-85BC-349D30BEE05D}" destId="{93330000-C787-41D9-A0A1-D1F765F6058E}" srcOrd="1" destOrd="0" presId="urn:microsoft.com/office/officeart/2016/7/layout/LinearBlockProcessNumbered"/>
    <dgm:cxn modelId="{EFE057F3-2B7D-4290-B7C5-886AE31821F6}" type="presOf" srcId="{35CCC51C-F14E-492D-ADC5-281606F942BB}" destId="{984B88D3-AF2E-4A73-8447-CCDF602C55F3}" srcOrd="0" destOrd="0" presId="urn:microsoft.com/office/officeart/2016/7/layout/LinearBlockProcessNumbered"/>
    <dgm:cxn modelId="{C57C59A1-ADDB-4D2A-B517-03EC50BFC441}" type="presParOf" srcId="{692E0AF2-B5F6-4B67-8223-F87B011B3DED}" destId="{D2B26EC9-378B-40DD-B501-4F2C82CAA6B8}" srcOrd="0" destOrd="0" presId="urn:microsoft.com/office/officeart/2016/7/layout/LinearBlockProcessNumbered"/>
    <dgm:cxn modelId="{7BB3A238-417B-429D-8056-5001B37AEB76}" type="presParOf" srcId="{D2B26EC9-378B-40DD-B501-4F2C82CAA6B8}" destId="{FA02D67E-3E51-41E0-B44E-F25839DB379D}" srcOrd="0" destOrd="0" presId="urn:microsoft.com/office/officeart/2016/7/layout/LinearBlockProcessNumbered"/>
    <dgm:cxn modelId="{07D988E7-5442-49BA-BE76-CC03108F4058}" type="presParOf" srcId="{D2B26EC9-378B-40DD-B501-4F2C82CAA6B8}" destId="{984B88D3-AF2E-4A73-8447-CCDF602C55F3}" srcOrd="1" destOrd="0" presId="urn:microsoft.com/office/officeart/2016/7/layout/LinearBlockProcessNumbered"/>
    <dgm:cxn modelId="{F913FFFD-5D32-415A-8060-14B3EC63CF96}" type="presParOf" srcId="{D2B26EC9-378B-40DD-B501-4F2C82CAA6B8}" destId="{64C326A7-E910-4DDB-9CCF-8A281EA06374}" srcOrd="2" destOrd="0" presId="urn:microsoft.com/office/officeart/2016/7/layout/LinearBlockProcessNumbered"/>
    <dgm:cxn modelId="{F1B27CA8-6BEB-499F-A086-8B679FC4B079}" type="presParOf" srcId="{692E0AF2-B5F6-4B67-8223-F87B011B3DED}" destId="{A49CC38C-BD8F-4F4D-A4B4-7A5523D8EE11}" srcOrd="1" destOrd="0" presId="urn:microsoft.com/office/officeart/2016/7/layout/LinearBlockProcessNumbered"/>
    <dgm:cxn modelId="{AE627471-1D8D-468A-BBC9-27C383E1C077}" type="presParOf" srcId="{692E0AF2-B5F6-4B67-8223-F87B011B3DED}" destId="{119FE190-CC8B-4AD4-AA28-65C74E2625DB}" srcOrd="2" destOrd="0" presId="urn:microsoft.com/office/officeart/2016/7/layout/LinearBlockProcessNumbered"/>
    <dgm:cxn modelId="{AB2A12A0-2787-4885-9BA8-8A379CCFDD48}" type="presParOf" srcId="{119FE190-CC8B-4AD4-AA28-65C74E2625DB}" destId="{162F9CE3-8088-485E-B6F6-F46687FF7C96}" srcOrd="0" destOrd="0" presId="urn:microsoft.com/office/officeart/2016/7/layout/LinearBlockProcessNumbered"/>
    <dgm:cxn modelId="{3B79FA09-106B-44CB-B853-74DABC3AE2CD}" type="presParOf" srcId="{119FE190-CC8B-4AD4-AA28-65C74E2625DB}" destId="{26E901E9-1502-4713-955C-F7E48D59792E}" srcOrd="1" destOrd="0" presId="urn:microsoft.com/office/officeart/2016/7/layout/LinearBlockProcessNumbered"/>
    <dgm:cxn modelId="{7AFEC57F-D86F-40DE-83E5-8A9383B16C5A}" type="presParOf" srcId="{119FE190-CC8B-4AD4-AA28-65C74E2625DB}" destId="{93330000-C787-41D9-A0A1-D1F765F6058E}" srcOrd="2" destOrd="0" presId="urn:microsoft.com/office/officeart/2016/7/layout/LinearBlockProcessNumbered"/>
    <dgm:cxn modelId="{0CCB2AE6-B8C5-46F1-BE5C-BF3C912C0586}" type="presParOf" srcId="{692E0AF2-B5F6-4B67-8223-F87B011B3DED}" destId="{1733DA61-27CC-4F0D-90A5-97E9D4FF9243}" srcOrd="3" destOrd="0" presId="urn:microsoft.com/office/officeart/2016/7/layout/LinearBlockProcessNumbered"/>
    <dgm:cxn modelId="{AE51AEA6-A0EA-4352-B727-F4929935932C}" type="presParOf" srcId="{692E0AF2-B5F6-4B67-8223-F87B011B3DED}" destId="{2291049D-FD44-469C-99A7-FB05D83D6CC1}" srcOrd="4" destOrd="0" presId="urn:microsoft.com/office/officeart/2016/7/layout/LinearBlockProcessNumbered"/>
    <dgm:cxn modelId="{5F510B58-590C-4FB7-BFDD-CAFF14DF826A}" type="presParOf" srcId="{2291049D-FD44-469C-99A7-FB05D83D6CC1}" destId="{EF0D723C-4E5D-4061-8363-98F23B622ECC}" srcOrd="0" destOrd="0" presId="urn:microsoft.com/office/officeart/2016/7/layout/LinearBlockProcessNumbered"/>
    <dgm:cxn modelId="{8EFA5259-6A1E-4F6C-8C65-AF24EF6F6735}" type="presParOf" srcId="{2291049D-FD44-469C-99A7-FB05D83D6CC1}" destId="{BDEA26A9-A71B-4F0C-948E-8F3DB6B722FB}" srcOrd="1" destOrd="0" presId="urn:microsoft.com/office/officeart/2016/7/layout/LinearBlockProcessNumbered"/>
    <dgm:cxn modelId="{EF62AFCA-75DC-4A7C-B624-DFE89815B55E}" type="presParOf" srcId="{2291049D-FD44-469C-99A7-FB05D83D6CC1}" destId="{B23A7E08-E6D5-4BE2-9425-0E5A4ECA68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94F42-6D9B-48F4-A5D6-F499CA7A076E}" type="doc">
      <dgm:prSet loTypeId="urn:microsoft.com/office/officeart/2008/layout/LinedList" loCatId="Inbox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91750175-EAB3-42B9-A5ED-AB59A400E8BC}">
      <dgm:prSet custT="1"/>
      <dgm:spPr/>
      <dgm:t>
        <a:bodyPr/>
        <a:lstStyle/>
        <a:p>
          <a:r>
            <a:rPr lang="en-IN" sz="2800" dirty="0"/>
            <a:t>Microsoft extension for JS</a:t>
          </a:r>
          <a:endParaRPr lang="en-US" sz="2800" dirty="0"/>
        </a:p>
      </dgm:t>
    </dgm:pt>
    <dgm:pt modelId="{021CEFBA-E0EB-4EB1-9B24-8736CB15FCE0}" type="parTrans" cxnId="{D697A138-BB85-4961-B6AC-C293AA9DAED2}">
      <dgm:prSet/>
      <dgm:spPr/>
      <dgm:t>
        <a:bodyPr/>
        <a:lstStyle/>
        <a:p>
          <a:endParaRPr lang="en-US"/>
        </a:p>
      </dgm:t>
    </dgm:pt>
    <dgm:pt modelId="{C4398F73-DEC9-49C3-AD62-A24F769EBA5F}" type="sibTrans" cxnId="{D697A138-BB85-4961-B6AC-C293AA9DAED2}">
      <dgm:prSet/>
      <dgm:spPr/>
      <dgm:t>
        <a:bodyPr/>
        <a:lstStyle/>
        <a:p>
          <a:endParaRPr lang="en-US"/>
        </a:p>
      </dgm:t>
    </dgm:pt>
    <dgm:pt modelId="{0233F569-4ECE-46B2-9466-0DFD1E803D7C}">
      <dgm:prSet custT="1"/>
      <dgm:spPr/>
      <dgm:t>
        <a:bodyPr/>
        <a:lstStyle/>
        <a:p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 oriented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4FF7D0C-E409-49DA-845C-46F17E39C9BA}" type="parTrans" cxnId="{6DD40654-C7B1-4E16-BBD0-3898F7C34583}">
      <dgm:prSet/>
      <dgm:spPr/>
      <dgm:t>
        <a:bodyPr/>
        <a:lstStyle/>
        <a:p>
          <a:endParaRPr lang="en-US"/>
        </a:p>
      </dgm:t>
    </dgm:pt>
    <dgm:pt modelId="{5F39CA7A-972F-4FF8-A3C7-DED409629C73}" type="sibTrans" cxnId="{6DD40654-C7B1-4E16-BBD0-3898F7C34583}">
      <dgm:prSet/>
      <dgm:spPr/>
      <dgm:t>
        <a:bodyPr/>
        <a:lstStyle/>
        <a:p>
          <a:endParaRPr lang="en-US"/>
        </a:p>
      </dgm:t>
    </dgm:pt>
    <dgm:pt modelId="{656253DC-6DAA-4327-B2EC-F9146AFA914C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ES6+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8DBE631-F5BA-4B6C-9CE9-9924B28DC0AC}" type="parTrans" cxnId="{0B751A43-AF8E-4596-B0B4-32942674E6AC}">
      <dgm:prSet/>
      <dgm:spPr/>
      <dgm:t>
        <a:bodyPr/>
        <a:lstStyle/>
        <a:p>
          <a:endParaRPr lang="en-US"/>
        </a:p>
      </dgm:t>
    </dgm:pt>
    <dgm:pt modelId="{DEFC60CD-4D77-43EF-B109-684E7B636CAA}" type="sibTrans" cxnId="{0B751A43-AF8E-4596-B0B4-32942674E6AC}">
      <dgm:prSet/>
      <dgm:spPr/>
      <dgm:t>
        <a:bodyPr/>
        <a:lstStyle/>
        <a:p>
          <a:endParaRPr lang="en-US"/>
        </a:p>
      </dgm:t>
    </dgm:pt>
    <dgm:pt modelId="{350C980F-73AF-4D8B-AD03-D77F8F876BDF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Type definition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22E63BA-2E94-4289-9799-54D812875C18}" type="parTrans" cxnId="{83BF1242-8E44-4A7D-8F20-6AEA1D8D2E18}">
      <dgm:prSet/>
      <dgm:spPr/>
      <dgm:t>
        <a:bodyPr/>
        <a:lstStyle/>
        <a:p>
          <a:endParaRPr lang="en-US"/>
        </a:p>
      </dgm:t>
    </dgm:pt>
    <dgm:pt modelId="{67885371-30FE-4BDF-96B7-C63EDD4F9305}" type="sibTrans" cxnId="{83BF1242-8E44-4A7D-8F20-6AEA1D8D2E18}">
      <dgm:prSet/>
      <dgm:spPr/>
      <dgm:t>
        <a:bodyPr/>
        <a:lstStyle/>
        <a:p>
          <a:endParaRPr lang="en-US"/>
        </a:p>
      </dgm:t>
    </dgm:pt>
    <dgm:pt modelId="{C2ED51C6-C3D8-4DD4-B508-3AB7E986D407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Angular itself programmed in TS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7CC5473-4D6E-4469-A193-8D8A7C9789F2}" type="parTrans" cxnId="{27A49B44-6465-48D8-8C11-A65A1F0C8152}">
      <dgm:prSet/>
      <dgm:spPr/>
      <dgm:t>
        <a:bodyPr/>
        <a:lstStyle/>
        <a:p>
          <a:endParaRPr lang="en-US"/>
        </a:p>
      </dgm:t>
    </dgm:pt>
    <dgm:pt modelId="{6DC15511-757B-4214-9F51-367E2B01F99A}" type="sibTrans" cxnId="{27A49B44-6465-48D8-8C11-A65A1F0C8152}">
      <dgm:prSet/>
      <dgm:spPr/>
      <dgm:t>
        <a:bodyPr/>
        <a:lstStyle/>
        <a:p>
          <a:endParaRPr lang="en-US"/>
        </a:p>
      </dgm:t>
    </dgm:pt>
    <dgm:pt modelId="{EFC4E24E-42EC-438D-A534-25213CDCB523}" type="pres">
      <dgm:prSet presAssocID="{9F894F42-6D9B-48F4-A5D6-F499CA7A076E}" presName="vert0" presStyleCnt="0">
        <dgm:presLayoutVars>
          <dgm:dir/>
          <dgm:animOne val="branch"/>
          <dgm:animLvl val="lvl"/>
        </dgm:presLayoutVars>
      </dgm:prSet>
      <dgm:spPr/>
    </dgm:pt>
    <dgm:pt modelId="{2D280F1B-FCD6-4372-9672-DE0EC320F65F}" type="pres">
      <dgm:prSet presAssocID="{91750175-EAB3-42B9-A5ED-AB59A400E8BC}" presName="thickLine" presStyleLbl="alignNode1" presStyleIdx="0" presStyleCnt="5"/>
      <dgm:spPr/>
    </dgm:pt>
    <dgm:pt modelId="{361622D0-97B2-49E3-92D2-82EB67678034}" type="pres">
      <dgm:prSet presAssocID="{91750175-EAB3-42B9-A5ED-AB59A400E8BC}" presName="horz1" presStyleCnt="0"/>
      <dgm:spPr/>
    </dgm:pt>
    <dgm:pt modelId="{1D8E101F-0ED8-4268-BD60-B40EC38381D3}" type="pres">
      <dgm:prSet presAssocID="{91750175-EAB3-42B9-A5ED-AB59A400E8BC}" presName="tx1" presStyleLbl="revTx" presStyleIdx="0" presStyleCnt="5"/>
      <dgm:spPr/>
    </dgm:pt>
    <dgm:pt modelId="{5FAB3165-D3A0-4BCD-8E03-38EDDAA137C8}" type="pres">
      <dgm:prSet presAssocID="{91750175-EAB3-42B9-A5ED-AB59A400E8BC}" presName="vert1" presStyleCnt="0"/>
      <dgm:spPr/>
    </dgm:pt>
    <dgm:pt modelId="{BA85AD4C-C513-425A-9F60-B49E8212BE64}" type="pres">
      <dgm:prSet presAssocID="{0233F569-4ECE-46B2-9466-0DFD1E803D7C}" presName="thickLine" presStyleLbl="alignNode1" presStyleIdx="1" presStyleCnt="5"/>
      <dgm:spPr/>
    </dgm:pt>
    <dgm:pt modelId="{FF0614A8-33FB-47AA-B607-5CD3CC65127B}" type="pres">
      <dgm:prSet presAssocID="{0233F569-4ECE-46B2-9466-0DFD1E803D7C}" presName="horz1" presStyleCnt="0"/>
      <dgm:spPr/>
    </dgm:pt>
    <dgm:pt modelId="{7DE66A33-556A-481A-97FD-D05544EAF09B}" type="pres">
      <dgm:prSet presAssocID="{0233F569-4ECE-46B2-9466-0DFD1E803D7C}" presName="tx1" presStyleLbl="revTx" presStyleIdx="1" presStyleCnt="5"/>
      <dgm:spPr/>
    </dgm:pt>
    <dgm:pt modelId="{3134516D-F07B-4CE2-B255-36349535A63C}" type="pres">
      <dgm:prSet presAssocID="{0233F569-4ECE-46B2-9466-0DFD1E803D7C}" presName="vert1" presStyleCnt="0"/>
      <dgm:spPr/>
    </dgm:pt>
    <dgm:pt modelId="{19C996D4-958B-4A52-BEC4-DB2F6857479C}" type="pres">
      <dgm:prSet presAssocID="{656253DC-6DAA-4327-B2EC-F9146AFA914C}" presName="thickLine" presStyleLbl="alignNode1" presStyleIdx="2" presStyleCnt="5"/>
      <dgm:spPr/>
    </dgm:pt>
    <dgm:pt modelId="{38598665-F37F-4411-9F70-216EAC384B8D}" type="pres">
      <dgm:prSet presAssocID="{656253DC-6DAA-4327-B2EC-F9146AFA914C}" presName="horz1" presStyleCnt="0"/>
      <dgm:spPr/>
    </dgm:pt>
    <dgm:pt modelId="{8076853C-7AF2-4742-8095-4727B07A2EC9}" type="pres">
      <dgm:prSet presAssocID="{656253DC-6DAA-4327-B2EC-F9146AFA914C}" presName="tx1" presStyleLbl="revTx" presStyleIdx="2" presStyleCnt="5"/>
      <dgm:spPr/>
    </dgm:pt>
    <dgm:pt modelId="{F9851842-BCD3-43CD-8CA8-6BB4966AB565}" type="pres">
      <dgm:prSet presAssocID="{656253DC-6DAA-4327-B2EC-F9146AFA914C}" presName="vert1" presStyleCnt="0"/>
      <dgm:spPr/>
    </dgm:pt>
    <dgm:pt modelId="{2041D088-E718-47CE-96FB-B7B8262F4925}" type="pres">
      <dgm:prSet presAssocID="{350C980F-73AF-4D8B-AD03-D77F8F876BDF}" presName="thickLine" presStyleLbl="alignNode1" presStyleIdx="3" presStyleCnt="5"/>
      <dgm:spPr/>
    </dgm:pt>
    <dgm:pt modelId="{2C732D6A-522C-4904-B147-302C1C33AB77}" type="pres">
      <dgm:prSet presAssocID="{350C980F-73AF-4D8B-AD03-D77F8F876BDF}" presName="horz1" presStyleCnt="0"/>
      <dgm:spPr/>
    </dgm:pt>
    <dgm:pt modelId="{C36C2318-D8E6-441A-A781-6107EA508353}" type="pres">
      <dgm:prSet presAssocID="{350C980F-73AF-4D8B-AD03-D77F8F876BDF}" presName="tx1" presStyleLbl="revTx" presStyleIdx="3" presStyleCnt="5"/>
      <dgm:spPr/>
    </dgm:pt>
    <dgm:pt modelId="{1E7C0BD0-21FA-44D0-A75E-0597D4F29C9F}" type="pres">
      <dgm:prSet presAssocID="{350C980F-73AF-4D8B-AD03-D77F8F876BDF}" presName="vert1" presStyleCnt="0"/>
      <dgm:spPr/>
    </dgm:pt>
    <dgm:pt modelId="{A7C74362-423B-4708-87C7-ED9C02F7493C}" type="pres">
      <dgm:prSet presAssocID="{C2ED51C6-C3D8-4DD4-B508-3AB7E986D407}" presName="thickLine" presStyleLbl="alignNode1" presStyleIdx="4" presStyleCnt="5"/>
      <dgm:spPr/>
    </dgm:pt>
    <dgm:pt modelId="{6933C1C1-FD87-4CD7-A086-CA159A013712}" type="pres">
      <dgm:prSet presAssocID="{C2ED51C6-C3D8-4DD4-B508-3AB7E986D407}" presName="horz1" presStyleCnt="0"/>
      <dgm:spPr/>
    </dgm:pt>
    <dgm:pt modelId="{7233291F-19FB-44EC-B527-1ED84ECA129E}" type="pres">
      <dgm:prSet presAssocID="{C2ED51C6-C3D8-4DD4-B508-3AB7E986D407}" presName="tx1" presStyleLbl="revTx" presStyleIdx="4" presStyleCnt="5"/>
      <dgm:spPr/>
    </dgm:pt>
    <dgm:pt modelId="{56002B43-A90C-48A0-A2BA-D45859EFC1D4}" type="pres">
      <dgm:prSet presAssocID="{C2ED51C6-C3D8-4DD4-B508-3AB7E986D407}" presName="vert1" presStyleCnt="0"/>
      <dgm:spPr/>
    </dgm:pt>
  </dgm:ptLst>
  <dgm:cxnLst>
    <dgm:cxn modelId="{E274CE0B-FCB5-495C-89C7-C34E05A81F6D}" type="presOf" srcId="{350C980F-73AF-4D8B-AD03-D77F8F876BDF}" destId="{C36C2318-D8E6-441A-A781-6107EA508353}" srcOrd="0" destOrd="0" presId="urn:microsoft.com/office/officeart/2008/layout/LinedList"/>
    <dgm:cxn modelId="{C520740C-418F-438D-A284-651D224FCF48}" type="presOf" srcId="{9F894F42-6D9B-48F4-A5D6-F499CA7A076E}" destId="{EFC4E24E-42EC-438D-A534-25213CDCB523}" srcOrd="0" destOrd="0" presId="urn:microsoft.com/office/officeart/2008/layout/LinedList"/>
    <dgm:cxn modelId="{99BA2B1D-2BDB-49B5-BCDF-B2C96F49377A}" type="presOf" srcId="{91750175-EAB3-42B9-A5ED-AB59A400E8BC}" destId="{1D8E101F-0ED8-4268-BD60-B40EC38381D3}" srcOrd="0" destOrd="0" presId="urn:microsoft.com/office/officeart/2008/layout/LinedList"/>
    <dgm:cxn modelId="{D697A138-BB85-4961-B6AC-C293AA9DAED2}" srcId="{9F894F42-6D9B-48F4-A5D6-F499CA7A076E}" destId="{91750175-EAB3-42B9-A5ED-AB59A400E8BC}" srcOrd="0" destOrd="0" parTransId="{021CEFBA-E0EB-4EB1-9B24-8736CB15FCE0}" sibTransId="{C4398F73-DEC9-49C3-AD62-A24F769EBA5F}"/>
    <dgm:cxn modelId="{58EF6739-FF52-42E7-B965-2648C9A51785}" type="presOf" srcId="{C2ED51C6-C3D8-4DD4-B508-3AB7E986D407}" destId="{7233291F-19FB-44EC-B527-1ED84ECA129E}" srcOrd="0" destOrd="0" presId="urn:microsoft.com/office/officeart/2008/layout/LinedList"/>
    <dgm:cxn modelId="{83BF1242-8E44-4A7D-8F20-6AEA1D8D2E18}" srcId="{9F894F42-6D9B-48F4-A5D6-F499CA7A076E}" destId="{350C980F-73AF-4D8B-AD03-D77F8F876BDF}" srcOrd="3" destOrd="0" parTransId="{722E63BA-2E94-4289-9799-54D812875C18}" sibTransId="{67885371-30FE-4BDF-96B7-C63EDD4F9305}"/>
    <dgm:cxn modelId="{0B751A43-AF8E-4596-B0B4-32942674E6AC}" srcId="{9F894F42-6D9B-48F4-A5D6-F499CA7A076E}" destId="{656253DC-6DAA-4327-B2EC-F9146AFA914C}" srcOrd="2" destOrd="0" parTransId="{C8DBE631-F5BA-4B6C-9CE9-9924B28DC0AC}" sibTransId="{DEFC60CD-4D77-43EF-B109-684E7B636CAA}"/>
    <dgm:cxn modelId="{27A49B44-6465-48D8-8C11-A65A1F0C8152}" srcId="{9F894F42-6D9B-48F4-A5D6-F499CA7A076E}" destId="{C2ED51C6-C3D8-4DD4-B508-3AB7E986D407}" srcOrd="4" destOrd="0" parTransId="{77CC5473-4D6E-4469-A193-8D8A7C9789F2}" sibTransId="{6DC15511-757B-4214-9F51-367E2B01F99A}"/>
    <dgm:cxn modelId="{BF913550-B2FD-46C6-A286-E3AFA54108BE}" type="presOf" srcId="{0233F569-4ECE-46B2-9466-0DFD1E803D7C}" destId="{7DE66A33-556A-481A-97FD-D05544EAF09B}" srcOrd="0" destOrd="0" presId="urn:microsoft.com/office/officeart/2008/layout/LinedList"/>
    <dgm:cxn modelId="{6DD40654-C7B1-4E16-BBD0-3898F7C34583}" srcId="{9F894F42-6D9B-48F4-A5D6-F499CA7A076E}" destId="{0233F569-4ECE-46B2-9466-0DFD1E803D7C}" srcOrd="1" destOrd="0" parTransId="{54FF7D0C-E409-49DA-845C-46F17E39C9BA}" sibTransId="{5F39CA7A-972F-4FF8-A3C7-DED409629C73}"/>
    <dgm:cxn modelId="{F40362DA-7F17-4CB4-B640-C9AF71479A7A}" type="presOf" srcId="{656253DC-6DAA-4327-B2EC-F9146AFA914C}" destId="{8076853C-7AF2-4742-8095-4727B07A2EC9}" srcOrd="0" destOrd="0" presId="urn:microsoft.com/office/officeart/2008/layout/LinedList"/>
    <dgm:cxn modelId="{12D53156-5979-4639-BB26-7E8913B1A232}" type="presParOf" srcId="{EFC4E24E-42EC-438D-A534-25213CDCB523}" destId="{2D280F1B-FCD6-4372-9672-DE0EC320F65F}" srcOrd="0" destOrd="0" presId="urn:microsoft.com/office/officeart/2008/layout/LinedList"/>
    <dgm:cxn modelId="{B46F182C-E158-4EA2-83A7-2E59EEA8034E}" type="presParOf" srcId="{EFC4E24E-42EC-438D-A534-25213CDCB523}" destId="{361622D0-97B2-49E3-92D2-82EB67678034}" srcOrd="1" destOrd="0" presId="urn:microsoft.com/office/officeart/2008/layout/LinedList"/>
    <dgm:cxn modelId="{F0C353FC-07B2-42A1-8B1E-4F826BD22D4C}" type="presParOf" srcId="{361622D0-97B2-49E3-92D2-82EB67678034}" destId="{1D8E101F-0ED8-4268-BD60-B40EC38381D3}" srcOrd="0" destOrd="0" presId="urn:microsoft.com/office/officeart/2008/layout/LinedList"/>
    <dgm:cxn modelId="{865B0120-3763-4E60-B599-1EA1112BDE7F}" type="presParOf" srcId="{361622D0-97B2-49E3-92D2-82EB67678034}" destId="{5FAB3165-D3A0-4BCD-8E03-38EDDAA137C8}" srcOrd="1" destOrd="0" presId="urn:microsoft.com/office/officeart/2008/layout/LinedList"/>
    <dgm:cxn modelId="{695CEA92-DD5E-4F99-BD54-0483DFC32744}" type="presParOf" srcId="{EFC4E24E-42EC-438D-A534-25213CDCB523}" destId="{BA85AD4C-C513-425A-9F60-B49E8212BE64}" srcOrd="2" destOrd="0" presId="urn:microsoft.com/office/officeart/2008/layout/LinedList"/>
    <dgm:cxn modelId="{B5CF0A86-7EB2-4E14-B685-5908DC01A128}" type="presParOf" srcId="{EFC4E24E-42EC-438D-A534-25213CDCB523}" destId="{FF0614A8-33FB-47AA-B607-5CD3CC65127B}" srcOrd="3" destOrd="0" presId="urn:microsoft.com/office/officeart/2008/layout/LinedList"/>
    <dgm:cxn modelId="{A8952784-2513-4D1F-866D-3037D3E6A858}" type="presParOf" srcId="{FF0614A8-33FB-47AA-B607-5CD3CC65127B}" destId="{7DE66A33-556A-481A-97FD-D05544EAF09B}" srcOrd="0" destOrd="0" presId="urn:microsoft.com/office/officeart/2008/layout/LinedList"/>
    <dgm:cxn modelId="{B5E1727B-A47B-4803-9A79-D32CE0D2F587}" type="presParOf" srcId="{FF0614A8-33FB-47AA-B607-5CD3CC65127B}" destId="{3134516D-F07B-4CE2-B255-36349535A63C}" srcOrd="1" destOrd="0" presId="urn:microsoft.com/office/officeart/2008/layout/LinedList"/>
    <dgm:cxn modelId="{593C464B-31EF-47B5-8218-FD593238B636}" type="presParOf" srcId="{EFC4E24E-42EC-438D-A534-25213CDCB523}" destId="{19C996D4-958B-4A52-BEC4-DB2F6857479C}" srcOrd="4" destOrd="0" presId="urn:microsoft.com/office/officeart/2008/layout/LinedList"/>
    <dgm:cxn modelId="{EA9EE5BB-CEA4-4734-A73A-8B0431A8139D}" type="presParOf" srcId="{EFC4E24E-42EC-438D-A534-25213CDCB523}" destId="{38598665-F37F-4411-9F70-216EAC384B8D}" srcOrd="5" destOrd="0" presId="urn:microsoft.com/office/officeart/2008/layout/LinedList"/>
    <dgm:cxn modelId="{A0FD6D41-4D16-4118-8270-0A30D8E8A893}" type="presParOf" srcId="{38598665-F37F-4411-9F70-216EAC384B8D}" destId="{8076853C-7AF2-4742-8095-4727B07A2EC9}" srcOrd="0" destOrd="0" presId="urn:microsoft.com/office/officeart/2008/layout/LinedList"/>
    <dgm:cxn modelId="{48673638-3F2F-4803-AEB6-9B4E66015FD4}" type="presParOf" srcId="{38598665-F37F-4411-9F70-216EAC384B8D}" destId="{F9851842-BCD3-43CD-8CA8-6BB4966AB565}" srcOrd="1" destOrd="0" presId="urn:microsoft.com/office/officeart/2008/layout/LinedList"/>
    <dgm:cxn modelId="{31A17251-3654-4F45-B7CF-5FA261D9551B}" type="presParOf" srcId="{EFC4E24E-42EC-438D-A534-25213CDCB523}" destId="{2041D088-E718-47CE-96FB-B7B8262F4925}" srcOrd="6" destOrd="0" presId="urn:microsoft.com/office/officeart/2008/layout/LinedList"/>
    <dgm:cxn modelId="{AB34BE90-269E-47A0-AD26-227BD84BB32A}" type="presParOf" srcId="{EFC4E24E-42EC-438D-A534-25213CDCB523}" destId="{2C732D6A-522C-4904-B147-302C1C33AB77}" srcOrd="7" destOrd="0" presId="urn:microsoft.com/office/officeart/2008/layout/LinedList"/>
    <dgm:cxn modelId="{09EF802C-44AB-4406-AE21-5F9DB10C165A}" type="presParOf" srcId="{2C732D6A-522C-4904-B147-302C1C33AB77}" destId="{C36C2318-D8E6-441A-A781-6107EA508353}" srcOrd="0" destOrd="0" presId="urn:microsoft.com/office/officeart/2008/layout/LinedList"/>
    <dgm:cxn modelId="{D44A9B55-F755-4404-9162-0F7686A9B69A}" type="presParOf" srcId="{2C732D6A-522C-4904-B147-302C1C33AB77}" destId="{1E7C0BD0-21FA-44D0-A75E-0597D4F29C9F}" srcOrd="1" destOrd="0" presId="urn:microsoft.com/office/officeart/2008/layout/LinedList"/>
    <dgm:cxn modelId="{A6A14B29-2375-4352-850C-C6B0D8EAF99A}" type="presParOf" srcId="{EFC4E24E-42EC-438D-A534-25213CDCB523}" destId="{A7C74362-423B-4708-87C7-ED9C02F7493C}" srcOrd="8" destOrd="0" presId="urn:microsoft.com/office/officeart/2008/layout/LinedList"/>
    <dgm:cxn modelId="{799D7884-407D-4C3E-88D7-D60199C33A6E}" type="presParOf" srcId="{EFC4E24E-42EC-438D-A534-25213CDCB523}" destId="{6933C1C1-FD87-4CD7-A086-CA159A013712}" srcOrd="9" destOrd="0" presId="urn:microsoft.com/office/officeart/2008/layout/LinedList"/>
    <dgm:cxn modelId="{B3FB3C2D-2B9F-40DC-AC87-257C3EB43807}" type="presParOf" srcId="{6933C1C1-FD87-4CD7-A086-CA159A013712}" destId="{7233291F-19FB-44EC-B527-1ED84ECA129E}" srcOrd="0" destOrd="0" presId="urn:microsoft.com/office/officeart/2008/layout/LinedList"/>
    <dgm:cxn modelId="{2DDAFADD-170D-4801-AED8-19BE3DEDFA45}" type="presParOf" srcId="{6933C1C1-FD87-4CD7-A086-CA159A013712}" destId="{56002B43-A90C-48A0-A2BA-D45859EFC1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00FD7-4F47-418C-AF0A-AC1745DF3BD1}" type="doc">
      <dgm:prSet loTypeId="urn:microsoft.com/office/officeart/2005/8/layout/vList2" loCatId="Inbo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FAFC565-ACB6-41F7-A115-8DFE711D7703}">
      <dgm:prSet/>
      <dgm:spPr/>
      <dgm:t>
        <a:bodyPr/>
        <a:lstStyle/>
        <a:p>
          <a:r>
            <a:rPr lang="en-US" i="1" dirty="0"/>
            <a:t>ngOnChanges</a:t>
          </a:r>
          <a:r>
            <a:rPr lang="en-US" dirty="0"/>
            <a:t> 		- called when an input binding value changes</a:t>
          </a:r>
        </a:p>
      </dgm:t>
    </dgm:pt>
    <dgm:pt modelId="{C99A99AC-479C-4B7B-A307-BF869907CF58}" type="parTrans" cxnId="{E8DF8C7C-4261-4CC6-94DB-1F461AB2BC92}">
      <dgm:prSet/>
      <dgm:spPr/>
      <dgm:t>
        <a:bodyPr/>
        <a:lstStyle/>
        <a:p>
          <a:endParaRPr lang="en-US"/>
        </a:p>
      </dgm:t>
    </dgm:pt>
    <dgm:pt modelId="{6FD6F787-FBF3-4B6D-B947-2853ADC6CED8}" type="sibTrans" cxnId="{E8DF8C7C-4261-4CC6-94DB-1F461AB2BC92}">
      <dgm:prSet/>
      <dgm:spPr/>
      <dgm:t>
        <a:bodyPr/>
        <a:lstStyle/>
        <a:p>
          <a:endParaRPr lang="en-US"/>
        </a:p>
      </dgm:t>
    </dgm:pt>
    <dgm:pt modelId="{ECBB97BC-9057-46F7-8E9D-7F6E7A7952B9}">
      <dgm:prSet/>
      <dgm:spPr/>
      <dgm:t>
        <a:bodyPr/>
        <a:lstStyle/>
        <a:p>
          <a:r>
            <a:rPr lang="en-US" i="1" dirty="0"/>
            <a:t>ngOnInit		</a:t>
          </a:r>
          <a:r>
            <a:rPr lang="en-US" dirty="0"/>
            <a:t>- after the first ngOnChanges</a:t>
          </a:r>
        </a:p>
      </dgm:t>
    </dgm:pt>
    <dgm:pt modelId="{9FE243CA-174A-4C82-BCD6-DC35175275EF}" type="parTrans" cxnId="{18F16929-81A4-416A-BB8A-C5C856B2A2FD}">
      <dgm:prSet/>
      <dgm:spPr/>
      <dgm:t>
        <a:bodyPr/>
        <a:lstStyle/>
        <a:p>
          <a:endParaRPr lang="en-US"/>
        </a:p>
      </dgm:t>
    </dgm:pt>
    <dgm:pt modelId="{1722D642-578A-402B-9FA4-95F475239F10}" type="sibTrans" cxnId="{18F16929-81A4-416A-BB8A-C5C856B2A2FD}">
      <dgm:prSet/>
      <dgm:spPr/>
      <dgm:t>
        <a:bodyPr/>
        <a:lstStyle/>
        <a:p>
          <a:endParaRPr lang="en-US"/>
        </a:p>
      </dgm:t>
    </dgm:pt>
    <dgm:pt modelId="{A8AC3D74-9118-4478-A2F3-E47E86402CE3}">
      <dgm:prSet/>
      <dgm:spPr/>
      <dgm:t>
        <a:bodyPr/>
        <a:lstStyle/>
        <a:p>
          <a:r>
            <a:rPr lang="en-US" i="1" dirty="0"/>
            <a:t>ngDoCheck</a:t>
          </a:r>
          <a:r>
            <a:rPr lang="en-US" dirty="0"/>
            <a:t> 		- after every run of change detection</a:t>
          </a:r>
        </a:p>
      </dgm:t>
    </dgm:pt>
    <dgm:pt modelId="{0D6DA5BB-6986-41EF-B4F7-67204616542D}" type="parTrans" cxnId="{E254CA9C-C662-4401-AEFA-AB34C70BEC56}">
      <dgm:prSet/>
      <dgm:spPr/>
      <dgm:t>
        <a:bodyPr/>
        <a:lstStyle/>
        <a:p>
          <a:endParaRPr lang="en-US"/>
        </a:p>
      </dgm:t>
    </dgm:pt>
    <dgm:pt modelId="{42D766DF-5C1B-4D96-B9DB-E28C8FB90D97}" type="sibTrans" cxnId="{E254CA9C-C662-4401-AEFA-AB34C70BEC56}">
      <dgm:prSet/>
      <dgm:spPr/>
      <dgm:t>
        <a:bodyPr/>
        <a:lstStyle/>
        <a:p>
          <a:endParaRPr lang="en-US"/>
        </a:p>
      </dgm:t>
    </dgm:pt>
    <dgm:pt modelId="{4C657ECB-B0CD-4769-8E2C-872E7D839BBB}">
      <dgm:prSet/>
      <dgm:spPr/>
      <dgm:t>
        <a:bodyPr/>
        <a:lstStyle/>
        <a:p>
          <a:r>
            <a:rPr lang="en-IN" i="1" dirty="0"/>
            <a:t>ngAfterContentInit	</a:t>
          </a:r>
          <a:r>
            <a:rPr lang="en-IN" dirty="0"/>
            <a:t>- after component content initialized</a:t>
          </a:r>
          <a:endParaRPr lang="en-US" dirty="0"/>
        </a:p>
      </dgm:t>
    </dgm:pt>
    <dgm:pt modelId="{7D8715F6-785A-4D7C-8275-DB755F7B67F2}" type="parTrans" cxnId="{F62ADE25-275F-48D0-AAAF-D40060F5000C}">
      <dgm:prSet/>
      <dgm:spPr/>
      <dgm:t>
        <a:bodyPr/>
        <a:lstStyle/>
        <a:p>
          <a:endParaRPr lang="en-US"/>
        </a:p>
      </dgm:t>
    </dgm:pt>
    <dgm:pt modelId="{5F5AECC2-BC5C-446F-8D30-C866C938C850}" type="sibTrans" cxnId="{F62ADE25-275F-48D0-AAAF-D40060F5000C}">
      <dgm:prSet/>
      <dgm:spPr/>
      <dgm:t>
        <a:bodyPr/>
        <a:lstStyle/>
        <a:p>
          <a:endParaRPr lang="en-US"/>
        </a:p>
      </dgm:t>
    </dgm:pt>
    <dgm:pt modelId="{3E21609B-F76B-40F4-B868-BD366277568B}">
      <dgm:prSet/>
      <dgm:spPr/>
      <dgm:t>
        <a:bodyPr/>
        <a:lstStyle/>
        <a:p>
          <a:r>
            <a:rPr lang="en-US" i="1" dirty="0"/>
            <a:t>ngAfterContentChecked</a:t>
          </a:r>
          <a:r>
            <a:rPr lang="en-US" dirty="0"/>
            <a:t> 	- after every check of component content</a:t>
          </a:r>
        </a:p>
      </dgm:t>
    </dgm:pt>
    <dgm:pt modelId="{6E838F1B-E044-45F3-A6AA-D7234E353189}" type="parTrans" cxnId="{61785188-23E8-4D71-9EBF-1792B473F1D9}">
      <dgm:prSet/>
      <dgm:spPr/>
      <dgm:t>
        <a:bodyPr/>
        <a:lstStyle/>
        <a:p>
          <a:endParaRPr lang="en-US"/>
        </a:p>
      </dgm:t>
    </dgm:pt>
    <dgm:pt modelId="{A42204EA-6740-4930-8E09-328700255F36}" type="sibTrans" cxnId="{61785188-23E8-4D71-9EBF-1792B473F1D9}">
      <dgm:prSet/>
      <dgm:spPr/>
      <dgm:t>
        <a:bodyPr/>
        <a:lstStyle/>
        <a:p>
          <a:endParaRPr lang="en-US"/>
        </a:p>
      </dgm:t>
    </dgm:pt>
    <dgm:pt modelId="{22A645B6-B45D-41C2-AFA3-9F5670DC9C9B}">
      <dgm:prSet/>
      <dgm:spPr/>
      <dgm:t>
        <a:bodyPr/>
        <a:lstStyle/>
        <a:p>
          <a:r>
            <a:rPr lang="en-US" i="1" dirty="0"/>
            <a:t>ngAfterViewInit</a:t>
          </a:r>
          <a:r>
            <a:rPr lang="en-US" dirty="0"/>
            <a:t> 		- after component's view(s) are initialized</a:t>
          </a:r>
        </a:p>
      </dgm:t>
    </dgm:pt>
    <dgm:pt modelId="{F52CE380-0D1E-46BD-B076-5B5C0A5B6B87}" type="parTrans" cxnId="{E4B2A9F3-1F39-430A-B1E5-8C1BDA1E9FFB}">
      <dgm:prSet/>
      <dgm:spPr/>
      <dgm:t>
        <a:bodyPr/>
        <a:lstStyle/>
        <a:p>
          <a:endParaRPr lang="en-US"/>
        </a:p>
      </dgm:t>
    </dgm:pt>
    <dgm:pt modelId="{F2308C1B-1EF0-46B0-B7E1-426996E4EA1A}" type="sibTrans" cxnId="{E4B2A9F3-1F39-430A-B1E5-8C1BDA1E9FFB}">
      <dgm:prSet/>
      <dgm:spPr/>
      <dgm:t>
        <a:bodyPr/>
        <a:lstStyle/>
        <a:p>
          <a:endParaRPr lang="en-US"/>
        </a:p>
      </dgm:t>
    </dgm:pt>
    <dgm:pt modelId="{D6F842B1-A026-492B-85EE-BC1B09AECFC6}">
      <dgm:prSet/>
      <dgm:spPr/>
      <dgm:t>
        <a:bodyPr/>
        <a:lstStyle/>
        <a:p>
          <a:r>
            <a:rPr lang="en-US" i="1" dirty="0"/>
            <a:t>ngAfterViewChecked</a:t>
          </a:r>
          <a:r>
            <a:rPr lang="en-US" dirty="0"/>
            <a:t> 	- after every check of a component's view(s)</a:t>
          </a:r>
        </a:p>
      </dgm:t>
    </dgm:pt>
    <dgm:pt modelId="{235F2527-1C11-482B-B374-673B3E66696B}" type="parTrans" cxnId="{935276B3-7739-4282-AB4A-BF56148C8F16}">
      <dgm:prSet/>
      <dgm:spPr/>
      <dgm:t>
        <a:bodyPr/>
        <a:lstStyle/>
        <a:p>
          <a:endParaRPr lang="en-US"/>
        </a:p>
      </dgm:t>
    </dgm:pt>
    <dgm:pt modelId="{92D83631-0EE0-4B34-A4C1-EE8B23288182}" type="sibTrans" cxnId="{935276B3-7739-4282-AB4A-BF56148C8F16}">
      <dgm:prSet/>
      <dgm:spPr/>
      <dgm:t>
        <a:bodyPr/>
        <a:lstStyle/>
        <a:p>
          <a:endParaRPr lang="en-US"/>
        </a:p>
      </dgm:t>
    </dgm:pt>
    <dgm:pt modelId="{5ED4E229-50BA-4AAE-9FB4-DC2ACE5C6FEB}">
      <dgm:prSet/>
      <dgm:spPr/>
      <dgm:t>
        <a:bodyPr/>
        <a:lstStyle/>
        <a:p>
          <a:r>
            <a:rPr lang="en-US" i="1" dirty="0"/>
            <a:t>ngOnDestroy		</a:t>
          </a:r>
          <a:r>
            <a:rPr lang="en-US" dirty="0"/>
            <a:t>- just before the component is destroyed</a:t>
          </a:r>
        </a:p>
      </dgm:t>
    </dgm:pt>
    <dgm:pt modelId="{A195E9EA-6B39-4439-8336-694626F642D4}" type="parTrans" cxnId="{3E97D37B-9C0B-49CF-B354-53F5326A013F}">
      <dgm:prSet/>
      <dgm:spPr/>
      <dgm:t>
        <a:bodyPr/>
        <a:lstStyle/>
        <a:p>
          <a:endParaRPr lang="en-US"/>
        </a:p>
      </dgm:t>
    </dgm:pt>
    <dgm:pt modelId="{3D3D386F-D6F4-4AFF-B1DB-789C09AD6170}" type="sibTrans" cxnId="{3E97D37B-9C0B-49CF-B354-53F5326A013F}">
      <dgm:prSet/>
      <dgm:spPr/>
      <dgm:t>
        <a:bodyPr/>
        <a:lstStyle/>
        <a:p>
          <a:endParaRPr lang="en-US"/>
        </a:p>
      </dgm:t>
    </dgm:pt>
    <dgm:pt modelId="{02E53811-403E-4869-A5C2-48A2851CC286}" type="pres">
      <dgm:prSet presAssocID="{AF500FD7-4F47-418C-AF0A-AC1745DF3BD1}" presName="linear" presStyleCnt="0">
        <dgm:presLayoutVars>
          <dgm:animLvl val="lvl"/>
          <dgm:resizeHandles val="exact"/>
        </dgm:presLayoutVars>
      </dgm:prSet>
      <dgm:spPr/>
    </dgm:pt>
    <dgm:pt modelId="{EE9C073D-DD14-4525-AF0A-732047A91A05}" type="pres">
      <dgm:prSet presAssocID="{0FAFC565-ACB6-41F7-A115-8DFE711D770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631E4E0-F41E-49C2-B7DA-D03D7DD1BA7D}" type="pres">
      <dgm:prSet presAssocID="{6FD6F787-FBF3-4B6D-B947-2853ADC6CED8}" presName="spacer" presStyleCnt="0"/>
      <dgm:spPr/>
    </dgm:pt>
    <dgm:pt modelId="{CB5CF35E-FA40-4029-BA78-BDA5C534C2AA}" type="pres">
      <dgm:prSet presAssocID="{ECBB97BC-9057-46F7-8E9D-7F6E7A7952B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E72B6DA-9286-466F-A37A-1296D35D0A98}" type="pres">
      <dgm:prSet presAssocID="{1722D642-578A-402B-9FA4-95F475239F10}" presName="spacer" presStyleCnt="0"/>
      <dgm:spPr/>
    </dgm:pt>
    <dgm:pt modelId="{D932204C-61AC-4866-B864-4B5C3B4359C6}" type="pres">
      <dgm:prSet presAssocID="{A8AC3D74-9118-4478-A2F3-E47E86402CE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CC0D2E0-7750-4519-A20F-1DA2ECB4A920}" type="pres">
      <dgm:prSet presAssocID="{42D766DF-5C1B-4D96-B9DB-E28C8FB90D97}" presName="spacer" presStyleCnt="0"/>
      <dgm:spPr/>
    </dgm:pt>
    <dgm:pt modelId="{BB3A0CE2-7191-40A7-939D-E38698A779C2}" type="pres">
      <dgm:prSet presAssocID="{4C657ECB-B0CD-4769-8E2C-872E7D839BB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1E7464F-D1C6-42AA-87C2-66721399F4A1}" type="pres">
      <dgm:prSet presAssocID="{5F5AECC2-BC5C-446F-8D30-C866C938C850}" presName="spacer" presStyleCnt="0"/>
      <dgm:spPr/>
    </dgm:pt>
    <dgm:pt modelId="{AF800EC8-F2C5-430E-9E96-259F66E61EF2}" type="pres">
      <dgm:prSet presAssocID="{3E21609B-F76B-40F4-B868-BD366277568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95D4D7F-9467-400F-AAD4-9A95C4EDB5C1}" type="pres">
      <dgm:prSet presAssocID="{A42204EA-6740-4930-8E09-328700255F36}" presName="spacer" presStyleCnt="0"/>
      <dgm:spPr/>
    </dgm:pt>
    <dgm:pt modelId="{AC27E5AB-A001-40E2-BA81-B9106C94977A}" type="pres">
      <dgm:prSet presAssocID="{22A645B6-B45D-41C2-AFA3-9F5670DC9C9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D25EF68-2FFA-427C-BEC0-367C66FF1DD1}" type="pres">
      <dgm:prSet presAssocID="{F2308C1B-1EF0-46B0-B7E1-426996E4EA1A}" presName="spacer" presStyleCnt="0"/>
      <dgm:spPr/>
    </dgm:pt>
    <dgm:pt modelId="{696C1CF8-856E-4B5C-966C-E9EF3225860B}" type="pres">
      <dgm:prSet presAssocID="{D6F842B1-A026-492B-85EE-BC1B09AECF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DF577D7-E5DA-4ECE-A46D-1EFE7F8FA7E3}" type="pres">
      <dgm:prSet presAssocID="{92D83631-0EE0-4B34-A4C1-EE8B23288182}" presName="spacer" presStyleCnt="0"/>
      <dgm:spPr/>
    </dgm:pt>
    <dgm:pt modelId="{D187E527-0E01-4FEA-89A7-D2F347179AF3}" type="pres">
      <dgm:prSet presAssocID="{5ED4E229-50BA-4AAE-9FB4-DC2ACE5C6FE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9472D0E-251E-44A6-B8C1-3E365C09DB72}" type="presOf" srcId="{3E21609B-F76B-40F4-B868-BD366277568B}" destId="{AF800EC8-F2C5-430E-9E96-259F66E61EF2}" srcOrd="0" destOrd="0" presId="urn:microsoft.com/office/officeart/2005/8/layout/vList2"/>
    <dgm:cxn modelId="{F62ADE25-275F-48D0-AAAF-D40060F5000C}" srcId="{AF500FD7-4F47-418C-AF0A-AC1745DF3BD1}" destId="{4C657ECB-B0CD-4769-8E2C-872E7D839BBB}" srcOrd="3" destOrd="0" parTransId="{7D8715F6-785A-4D7C-8275-DB755F7B67F2}" sibTransId="{5F5AECC2-BC5C-446F-8D30-C866C938C850}"/>
    <dgm:cxn modelId="{1AF6B428-5958-4C67-911E-70F385CC63CD}" type="presOf" srcId="{22A645B6-B45D-41C2-AFA3-9F5670DC9C9B}" destId="{AC27E5AB-A001-40E2-BA81-B9106C94977A}" srcOrd="0" destOrd="0" presId="urn:microsoft.com/office/officeart/2005/8/layout/vList2"/>
    <dgm:cxn modelId="{18F16929-81A4-416A-BB8A-C5C856B2A2FD}" srcId="{AF500FD7-4F47-418C-AF0A-AC1745DF3BD1}" destId="{ECBB97BC-9057-46F7-8E9D-7F6E7A7952B9}" srcOrd="1" destOrd="0" parTransId="{9FE243CA-174A-4C82-BCD6-DC35175275EF}" sibTransId="{1722D642-578A-402B-9FA4-95F475239F10}"/>
    <dgm:cxn modelId="{F5ADA23D-D639-420C-909B-CDA1DFE07488}" type="presOf" srcId="{D6F842B1-A026-492B-85EE-BC1B09AECFC6}" destId="{696C1CF8-856E-4B5C-966C-E9EF3225860B}" srcOrd="0" destOrd="0" presId="urn:microsoft.com/office/officeart/2005/8/layout/vList2"/>
    <dgm:cxn modelId="{3EE0AB5F-093F-4CBF-ADB8-728A2D55C2E9}" type="presOf" srcId="{4C657ECB-B0CD-4769-8E2C-872E7D839BBB}" destId="{BB3A0CE2-7191-40A7-939D-E38698A779C2}" srcOrd="0" destOrd="0" presId="urn:microsoft.com/office/officeart/2005/8/layout/vList2"/>
    <dgm:cxn modelId="{A0BE0460-36EF-457C-90A2-8495CA086DBF}" type="presOf" srcId="{0FAFC565-ACB6-41F7-A115-8DFE711D7703}" destId="{EE9C073D-DD14-4525-AF0A-732047A91A05}" srcOrd="0" destOrd="0" presId="urn:microsoft.com/office/officeart/2005/8/layout/vList2"/>
    <dgm:cxn modelId="{9D6A6466-AEA4-4BD3-A7AC-90FCE71B4D91}" type="presOf" srcId="{5ED4E229-50BA-4AAE-9FB4-DC2ACE5C6FEB}" destId="{D187E527-0E01-4FEA-89A7-D2F347179AF3}" srcOrd="0" destOrd="0" presId="urn:microsoft.com/office/officeart/2005/8/layout/vList2"/>
    <dgm:cxn modelId="{C627654E-BF1E-4810-A70A-946C2F013070}" type="presOf" srcId="{ECBB97BC-9057-46F7-8E9D-7F6E7A7952B9}" destId="{CB5CF35E-FA40-4029-BA78-BDA5C534C2AA}" srcOrd="0" destOrd="0" presId="urn:microsoft.com/office/officeart/2005/8/layout/vList2"/>
    <dgm:cxn modelId="{3E97D37B-9C0B-49CF-B354-53F5326A013F}" srcId="{AF500FD7-4F47-418C-AF0A-AC1745DF3BD1}" destId="{5ED4E229-50BA-4AAE-9FB4-DC2ACE5C6FEB}" srcOrd="7" destOrd="0" parTransId="{A195E9EA-6B39-4439-8336-694626F642D4}" sibTransId="{3D3D386F-D6F4-4AFF-B1DB-789C09AD6170}"/>
    <dgm:cxn modelId="{E8DF8C7C-4261-4CC6-94DB-1F461AB2BC92}" srcId="{AF500FD7-4F47-418C-AF0A-AC1745DF3BD1}" destId="{0FAFC565-ACB6-41F7-A115-8DFE711D7703}" srcOrd="0" destOrd="0" parTransId="{C99A99AC-479C-4B7B-A307-BF869907CF58}" sibTransId="{6FD6F787-FBF3-4B6D-B947-2853ADC6CED8}"/>
    <dgm:cxn modelId="{61785188-23E8-4D71-9EBF-1792B473F1D9}" srcId="{AF500FD7-4F47-418C-AF0A-AC1745DF3BD1}" destId="{3E21609B-F76B-40F4-B868-BD366277568B}" srcOrd="4" destOrd="0" parTransId="{6E838F1B-E044-45F3-A6AA-D7234E353189}" sibTransId="{A42204EA-6740-4930-8E09-328700255F36}"/>
    <dgm:cxn modelId="{E254CA9C-C662-4401-AEFA-AB34C70BEC56}" srcId="{AF500FD7-4F47-418C-AF0A-AC1745DF3BD1}" destId="{A8AC3D74-9118-4478-A2F3-E47E86402CE3}" srcOrd="2" destOrd="0" parTransId="{0D6DA5BB-6986-41EF-B4F7-67204616542D}" sibTransId="{42D766DF-5C1B-4D96-B9DB-E28C8FB90D97}"/>
    <dgm:cxn modelId="{935276B3-7739-4282-AB4A-BF56148C8F16}" srcId="{AF500FD7-4F47-418C-AF0A-AC1745DF3BD1}" destId="{D6F842B1-A026-492B-85EE-BC1B09AECFC6}" srcOrd="6" destOrd="0" parTransId="{235F2527-1C11-482B-B374-673B3E66696B}" sibTransId="{92D83631-0EE0-4B34-A4C1-EE8B23288182}"/>
    <dgm:cxn modelId="{6FD710D9-F07D-4AF3-8466-BCB546EAF6BE}" type="presOf" srcId="{AF500FD7-4F47-418C-AF0A-AC1745DF3BD1}" destId="{02E53811-403E-4869-A5C2-48A2851CC286}" srcOrd="0" destOrd="0" presId="urn:microsoft.com/office/officeart/2005/8/layout/vList2"/>
    <dgm:cxn modelId="{F12C43E0-468C-4B55-9116-55C9A3BEBDBC}" type="presOf" srcId="{A8AC3D74-9118-4478-A2F3-E47E86402CE3}" destId="{D932204C-61AC-4866-B864-4B5C3B4359C6}" srcOrd="0" destOrd="0" presId="urn:microsoft.com/office/officeart/2005/8/layout/vList2"/>
    <dgm:cxn modelId="{E4B2A9F3-1F39-430A-B1E5-8C1BDA1E9FFB}" srcId="{AF500FD7-4F47-418C-AF0A-AC1745DF3BD1}" destId="{22A645B6-B45D-41C2-AFA3-9F5670DC9C9B}" srcOrd="5" destOrd="0" parTransId="{F52CE380-0D1E-46BD-B076-5B5C0A5B6B87}" sibTransId="{F2308C1B-1EF0-46B0-B7E1-426996E4EA1A}"/>
    <dgm:cxn modelId="{F62CF9AD-2D19-4815-AAD9-C710C12A56B4}" type="presParOf" srcId="{02E53811-403E-4869-A5C2-48A2851CC286}" destId="{EE9C073D-DD14-4525-AF0A-732047A91A05}" srcOrd="0" destOrd="0" presId="urn:microsoft.com/office/officeart/2005/8/layout/vList2"/>
    <dgm:cxn modelId="{52C7468B-8F2B-4A09-A5D8-58BBB8265DD5}" type="presParOf" srcId="{02E53811-403E-4869-A5C2-48A2851CC286}" destId="{5631E4E0-F41E-49C2-B7DA-D03D7DD1BA7D}" srcOrd="1" destOrd="0" presId="urn:microsoft.com/office/officeart/2005/8/layout/vList2"/>
    <dgm:cxn modelId="{E3E12312-E8B8-4EE5-B9D6-567714551900}" type="presParOf" srcId="{02E53811-403E-4869-A5C2-48A2851CC286}" destId="{CB5CF35E-FA40-4029-BA78-BDA5C534C2AA}" srcOrd="2" destOrd="0" presId="urn:microsoft.com/office/officeart/2005/8/layout/vList2"/>
    <dgm:cxn modelId="{91CDF570-7536-4CD8-A2E7-AE220DBB7525}" type="presParOf" srcId="{02E53811-403E-4869-A5C2-48A2851CC286}" destId="{7E72B6DA-9286-466F-A37A-1296D35D0A98}" srcOrd="3" destOrd="0" presId="urn:microsoft.com/office/officeart/2005/8/layout/vList2"/>
    <dgm:cxn modelId="{101B29F1-ABA8-4381-A007-6F7E4B0BC501}" type="presParOf" srcId="{02E53811-403E-4869-A5C2-48A2851CC286}" destId="{D932204C-61AC-4866-B864-4B5C3B4359C6}" srcOrd="4" destOrd="0" presId="urn:microsoft.com/office/officeart/2005/8/layout/vList2"/>
    <dgm:cxn modelId="{D64A51B2-F671-4450-8CF8-3841E57D89D6}" type="presParOf" srcId="{02E53811-403E-4869-A5C2-48A2851CC286}" destId="{FCC0D2E0-7750-4519-A20F-1DA2ECB4A920}" srcOrd="5" destOrd="0" presId="urn:microsoft.com/office/officeart/2005/8/layout/vList2"/>
    <dgm:cxn modelId="{1B036A62-752B-46B2-9038-EF7981D758FC}" type="presParOf" srcId="{02E53811-403E-4869-A5C2-48A2851CC286}" destId="{BB3A0CE2-7191-40A7-939D-E38698A779C2}" srcOrd="6" destOrd="0" presId="urn:microsoft.com/office/officeart/2005/8/layout/vList2"/>
    <dgm:cxn modelId="{6E66B000-E1B9-49E5-96E6-0D2A5B3BEB7D}" type="presParOf" srcId="{02E53811-403E-4869-A5C2-48A2851CC286}" destId="{E1E7464F-D1C6-42AA-87C2-66721399F4A1}" srcOrd="7" destOrd="0" presId="urn:microsoft.com/office/officeart/2005/8/layout/vList2"/>
    <dgm:cxn modelId="{03858D72-4100-4DC7-8CC8-85B29C8219A1}" type="presParOf" srcId="{02E53811-403E-4869-A5C2-48A2851CC286}" destId="{AF800EC8-F2C5-430E-9E96-259F66E61EF2}" srcOrd="8" destOrd="0" presId="urn:microsoft.com/office/officeart/2005/8/layout/vList2"/>
    <dgm:cxn modelId="{71DB3C57-1EE7-480B-9A8F-BB8F8CCDD45A}" type="presParOf" srcId="{02E53811-403E-4869-A5C2-48A2851CC286}" destId="{D95D4D7F-9467-400F-AAD4-9A95C4EDB5C1}" srcOrd="9" destOrd="0" presId="urn:microsoft.com/office/officeart/2005/8/layout/vList2"/>
    <dgm:cxn modelId="{26EBDBDE-F9EC-4B29-BB11-F5FBC8EA1274}" type="presParOf" srcId="{02E53811-403E-4869-A5C2-48A2851CC286}" destId="{AC27E5AB-A001-40E2-BA81-B9106C94977A}" srcOrd="10" destOrd="0" presId="urn:microsoft.com/office/officeart/2005/8/layout/vList2"/>
    <dgm:cxn modelId="{AFC7768B-F1D9-4D95-8DEB-23BC25AC0017}" type="presParOf" srcId="{02E53811-403E-4869-A5C2-48A2851CC286}" destId="{1D25EF68-2FFA-427C-BEC0-367C66FF1DD1}" srcOrd="11" destOrd="0" presId="urn:microsoft.com/office/officeart/2005/8/layout/vList2"/>
    <dgm:cxn modelId="{D32C43EE-4F31-4FBD-A63F-341B16618B3D}" type="presParOf" srcId="{02E53811-403E-4869-A5C2-48A2851CC286}" destId="{696C1CF8-856E-4B5C-966C-E9EF3225860B}" srcOrd="12" destOrd="0" presId="urn:microsoft.com/office/officeart/2005/8/layout/vList2"/>
    <dgm:cxn modelId="{0560A8A7-3944-40C2-86BE-B20C00F7D087}" type="presParOf" srcId="{02E53811-403E-4869-A5C2-48A2851CC286}" destId="{EDF577D7-E5DA-4ECE-A46D-1EFE7F8FA7E3}" srcOrd="13" destOrd="0" presId="urn:microsoft.com/office/officeart/2005/8/layout/vList2"/>
    <dgm:cxn modelId="{8868E9F3-143A-47E8-9047-3EB2FB847986}" type="presParOf" srcId="{02E53811-403E-4869-A5C2-48A2851CC286}" destId="{D187E527-0E01-4FEA-89A7-D2F347179AF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1567E-1E16-4D5A-8E97-A4D2897BED7D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AAD53C7-EBBD-48C4-841A-F124F2A5E31C}">
      <dgm:prSet phldrT="[Text]" custT="1"/>
      <dgm:spPr/>
      <dgm:t>
        <a:bodyPr/>
        <a:lstStyle/>
        <a:p>
          <a:r>
            <a:rPr lang="en-IN" sz="3200" dirty="0"/>
            <a:t>Template Driven Forms</a:t>
          </a:r>
          <a:endParaRPr lang="en-US" sz="3200" dirty="0"/>
        </a:p>
      </dgm:t>
    </dgm:pt>
    <dgm:pt modelId="{04CD805C-4FDB-449F-868F-3E91B398E52C}" type="parTrans" cxnId="{EDEB9CA7-16C8-4814-8CAB-4B931F878A0B}">
      <dgm:prSet/>
      <dgm:spPr/>
      <dgm:t>
        <a:bodyPr/>
        <a:lstStyle/>
        <a:p>
          <a:endParaRPr lang="en-US" sz="1400"/>
        </a:p>
      </dgm:t>
    </dgm:pt>
    <dgm:pt modelId="{0EDBC5DE-7B75-4338-9A17-51266530A4F3}" type="sibTrans" cxnId="{EDEB9CA7-16C8-4814-8CAB-4B931F878A0B}">
      <dgm:prSet/>
      <dgm:spPr/>
      <dgm:t>
        <a:bodyPr/>
        <a:lstStyle/>
        <a:p>
          <a:endParaRPr lang="en-US" sz="1400"/>
        </a:p>
      </dgm:t>
    </dgm:pt>
    <dgm:pt modelId="{0CFB1748-BB97-4301-B359-8E811AC4C204}">
      <dgm:prSet phldrT="[Text]" custT="1"/>
      <dgm:spPr/>
      <dgm:t>
        <a:bodyPr/>
        <a:lstStyle/>
        <a:p>
          <a:r>
            <a:rPr lang="en-US" sz="2400" dirty="0"/>
            <a:t>Angular infers the Form Object from the DOM</a:t>
          </a:r>
        </a:p>
      </dgm:t>
    </dgm:pt>
    <dgm:pt modelId="{382838A6-6E6F-43B4-B51C-983CB2C725ED}" type="parTrans" cxnId="{F272C679-2D4D-42F2-9339-C832F4638259}">
      <dgm:prSet/>
      <dgm:spPr/>
      <dgm:t>
        <a:bodyPr/>
        <a:lstStyle/>
        <a:p>
          <a:endParaRPr lang="en-US" sz="1400"/>
        </a:p>
      </dgm:t>
    </dgm:pt>
    <dgm:pt modelId="{3F0FF486-0B5D-4E3C-9C15-46A8A89BEB7D}" type="sibTrans" cxnId="{F272C679-2D4D-42F2-9339-C832F4638259}">
      <dgm:prSet/>
      <dgm:spPr/>
      <dgm:t>
        <a:bodyPr/>
        <a:lstStyle/>
        <a:p>
          <a:endParaRPr lang="en-US" sz="1400"/>
        </a:p>
      </dgm:t>
    </dgm:pt>
    <dgm:pt modelId="{AE6BD389-3E5B-434C-9255-D143186E66A9}">
      <dgm:prSet phldrT="[Text]" custT="1"/>
      <dgm:spPr/>
      <dgm:t>
        <a:bodyPr/>
        <a:lstStyle/>
        <a:p>
          <a:r>
            <a:rPr lang="en-IN" sz="3200" dirty="0"/>
            <a:t>Model Driven Forms </a:t>
          </a:r>
          <a:endParaRPr lang="en-US" sz="3200" dirty="0"/>
        </a:p>
      </dgm:t>
    </dgm:pt>
    <dgm:pt modelId="{9127094B-CB56-414A-A184-818873B100BE}" type="parTrans" cxnId="{9B8CEFD6-511D-4FB7-BC88-5DDDA0B1E96B}">
      <dgm:prSet/>
      <dgm:spPr/>
      <dgm:t>
        <a:bodyPr/>
        <a:lstStyle/>
        <a:p>
          <a:endParaRPr lang="en-US" sz="1400"/>
        </a:p>
      </dgm:t>
    </dgm:pt>
    <dgm:pt modelId="{B7285B81-A54C-461D-B6E5-25E59B05A486}" type="sibTrans" cxnId="{9B8CEFD6-511D-4FB7-BC88-5DDDA0B1E96B}">
      <dgm:prSet/>
      <dgm:spPr/>
      <dgm:t>
        <a:bodyPr/>
        <a:lstStyle/>
        <a:p>
          <a:endParaRPr lang="en-US" sz="1400"/>
        </a:p>
      </dgm:t>
    </dgm:pt>
    <dgm:pt modelId="{7477E3B8-0722-4F93-9072-BDA2C5A28821}">
      <dgm:prSet phldrT="[Text]" custT="1"/>
      <dgm:spPr/>
      <dgm:t>
        <a:bodyPr/>
        <a:lstStyle/>
        <a:p>
          <a:r>
            <a:rPr lang="en-US" sz="2400" dirty="0"/>
            <a:t>Form is created programmatically and sync with the DOM</a:t>
          </a:r>
        </a:p>
      </dgm:t>
    </dgm:pt>
    <dgm:pt modelId="{47E8303B-E17D-4209-87DE-450C8FBCE008}" type="parTrans" cxnId="{2F44E25D-BB14-4B81-BE43-91384713E4C2}">
      <dgm:prSet/>
      <dgm:spPr/>
      <dgm:t>
        <a:bodyPr/>
        <a:lstStyle/>
        <a:p>
          <a:endParaRPr lang="en-US" sz="1400"/>
        </a:p>
      </dgm:t>
    </dgm:pt>
    <dgm:pt modelId="{1E1C183D-2489-4C42-ABF7-2D28A2FE94CD}" type="sibTrans" cxnId="{2F44E25D-BB14-4B81-BE43-91384713E4C2}">
      <dgm:prSet/>
      <dgm:spPr/>
      <dgm:t>
        <a:bodyPr/>
        <a:lstStyle/>
        <a:p>
          <a:endParaRPr lang="en-US" sz="1400"/>
        </a:p>
      </dgm:t>
    </dgm:pt>
    <dgm:pt modelId="{A850F53D-63F3-4270-AF48-42C4B54F2221}">
      <dgm:prSet phldrT="[Text]" custT="1"/>
      <dgm:spPr/>
      <dgm:t>
        <a:bodyPr/>
        <a:lstStyle/>
        <a:p>
          <a:r>
            <a:rPr lang="en-US" sz="2400" dirty="0"/>
            <a:t>Use of </a:t>
          </a:r>
          <a:r>
            <a:rPr lang="en-US" sz="2400" dirty="0" err="1"/>
            <a:t>FormControl</a:t>
          </a:r>
          <a:r>
            <a:rPr lang="en-US" sz="2400" dirty="0"/>
            <a:t>, </a:t>
          </a:r>
          <a:r>
            <a:rPr lang="en-US" sz="2400" dirty="0" err="1"/>
            <a:t>FormGroup</a:t>
          </a:r>
          <a:r>
            <a:rPr lang="en-US" sz="2400" dirty="0"/>
            <a:t>, </a:t>
          </a:r>
          <a:r>
            <a:rPr lang="en-US" sz="2400" dirty="0" err="1"/>
            <a:t>FormBuilder</a:t>
          </a:r>
          <a:endParaRPr lang="en-US" sz="2400" dirty="0"/>
        </a:p>
      </dgm:t>
    </dgm:pt>
    <dgm:pt modelId="{D7FF3E7B-9023-4C6A-9D60-634EB4C4F7B5}" type="parTrans" cxnId="{8FCCFF56-D6EF-434D-91FF-3AECE6EB1300}">
      <dgm:prSet/>
      <dgm:spPr/>
      <dgm:t>
        <a:bodyPr/>
        <a:lstStyle/>
        <a:p>
          <a:endParaRPr lang="en-US" sz="1400"/>
        </a:p>
      </dgm:t>
    </dgm:pt>
    <dgm:pt modelId="{8BCE12D5-E0E5-4403-A6CD-E964DCE075D6}" type="sibTrans" cxnId="{8FCCFF56-D6EF-434D-91FF-3AECE6EB1300}">
      <dgm:prSet/>
      <dgm:spPr/>
      <dgm:t>
        <a:bodyPr/>
        <a:lstStyle/>
        <a:p>
          <a:endParaRPr lang="en-US" sz="1400"/>
        </a:p>
      </dgm:t>
    </dgm:pt>
    <dgm:pt modelId="{84DA2BD5-86D7-4F86-B829-7976F089AEA8}">
      <dgm:prSet phldrT="[Text]" custT="1"/>
      <dgm:spPr/>
      <dgm:t>
        <a:bodyPr/>
        <a:lstStyle/>
        <a:p>
          <a:r>
            <a:rPr lang="en-US" sz="2400" dirty="0"/>
            <a:t>App logic resides inside the template</a:t>
          </a:r>
        </a:p>
      </dgm:t>
    </dgm:pt>
    <dgm:pt modelId="{43AE6ED4-0F26-4111-96E5-2CC37314ED57}" type="parTrans" cxnId="{AB53E624-B094-4FEF-B7EE-C15D1AD9C48F}">
      <dgm:prSet/>
      <dgm:spPr/>
      <dgm:t>
        <a:bodyPr/>
        <a:lstStyle/>
        <a:p>
          <a:endParaRPr lang="en-US" sz="1400"/>
        </a:p>
      </dgm:t>
    </dgm:pt>
    <dgm:pt modelId="{BDE64A00-E70E-4105-9A4C-B4BEA1BC61D3}" type="sibTrans" cxnId="{AB53E624-B094-4FEF-B7EE-C15D1AD9C48F}">
      <dgm:prSet/>
      <dgm:spPr/>
      <dgm:t>
        <a:bodyPr/>
        <a:lstStyle/>
        <a:p>
          <a:endParaRPr lang="en-US" sz="1400"/>
        </a:p>
      </dgm:t>
    </dgm:pt>
    <dgm:pt modelId="{E7A22A53-02C5-4BBA-9F50-8F652AC7DA63}">
      <dgm:prSet phldrT="[Text]" custT="1"/>
      <dgm:spPr/>
      <dgm:t>
        <a:bodyPr/>
        <a:lstStyle/>
        <a:p>
          <a:r>
            <a:rPr lang="en-US" sz="2400" dirty="0"/>
            <a:t>App logic resides inside the component</a:t>
          </a:r>
        </a:p>
      </dgm:t>
    </dgm:pt>
    <dgm:pt modelId="{05D36387-38DB-43A9-94FD-FACCDF815A50}" type="parTrans" cxnId="{835C1A44-1208-4AE1-8A96-14210B28212F}">
      <dgm:prSet/>
      <dgm:spPr/>
      <dgm:t>
        <a:bodyPr/>
        <a:lstStyle/>
        <a:p>
          <a:endParaRPr lang="en-US" sz="1400"/>
        </a:p>
      </dgm:t>
    </dgm:pt>
    <dgm:pt modelId="{B5FC03F9-E983-4091-9194-951C3844B3C8}" type="sibTrans" cxnId="{835C1A44-1208-4AE1-8A96-14210B28212F}">
      <dgm:prSet/>
      <dgm:spPr/>
      <dgm:t>
        <a:bodyPr/>
        <a:lstStyle/>
        <a:p>
          <a:endParaRPr lang="en-US" sz="1400"/>
        </a:p>
      </dgm:t>
    </dgm:pt>
    <dgm:pt modelId="{0B47604E-45C9-4FB8-928D-304F3F05C06E}" type="pres">
      <dgm:prSet presAssocID="{1301567E-1E16-4D5A-8E97-A4D2897BED7D}" presName="linear" presStyleCnt="0">
        <dgm:presLayoutVars>
          <dgm:animLvl val="lvl"/>
          <dgm:resizeHandles val="exact"/>
        </dgm:presLayoutVars>
      </dgm:prSet>
      <dgm:spPr/>
    </dgm:pt>
    <dgm:pt modelId="{68028ED3-88B5-4E4B-84F3-69902D199AD3}" type="pres">
      <dgm:prSet presAssocID="{DAAD53C7-EBBD-48C4-841A-F124F2A5E3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3710CC-B45E-40D1-9BD5-20DE0730C637}" type="pres">
      <dgm:prSet presAssocID="{DAAD53C7-EBBD-48C4-841A-F124F2A5E31C}" presName="childText" presStyleLbl="revTx" presStyleIdx="0" presStyleCnt="2">
        <dgm:presLayoutVars>
          <dgm:bulletEnabled val="1"/>
        </dgm:presLayoutVars>
      </dgm:prSet>
      <dgm:spPr/>
    </dgm:pt>
    <dgm:pt modelId="{7183DE9E-D159-444B-978C-6AB18E703C26}" type="pres">
      <dgm:prSet presAssocID="{AE6BD389-3E5B-434C-9255-D143186E66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297845-037E-4872-9CB4-7CDE928AF502}" type="pres">
      <dgm:prSet presAssocID="{AE6BD389-3E5B-434C-9255-D143186E66A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53E624-B094-4FEF-B7EE-C15D1AD9C48F}" srcId="{DAAD53C7-EBBD-48C4-841A-F124F2A5E31C}" destId="{84DA2BD5-86D7-4F86-B829-7976F089AEA8}" srcOrd="1" destOrd="0" parTransId="{43AE6ED4-0F26-4111-96E5-2CC37314ED57}" sibTransId="{BDE64A00-E70E-4105-9A4C-B4BEA1BC61D3}"/>
    <dgm:cxn modelId="{2F44E25D-BB14-4B81-BE43-91384713E4C2}" srcId="{AE6BD389-3E5B-434C-9255-D143186E66A9}" destId="{7477E3B8-0722-4F93-9072-BDA2C5A28821}" srcOrd="0" destOrd="0" parTransId="{47E8303B-E17D-4209-87DE-450C8FBCE008}" sibTransId="{1E1C183D-2489-4C42-ABF7-2D28A2FE94CD}"/>
    <dgm:cxn modelId="{835C1A44-1208-4AE1-8A96-14210B28212F}" srcId="{AE6BD389-3E5B-434C-9255-D143186E66A9}" destId="{E7A22A53-02C5-4BBA-9F50-8F652AC7DA63}" srcOrd="1" destOrd="0" parTransId="{05D36387-38DB-43A9-94FD-FACCDF815A50}" sibTransId="{B5FC03F9-E983-4091-9194-951C3844B3C8}"/>
    <dgm:cxn modelId="{4695EB6B-12E9-4940-B943-2BA2664B0F51}" type="presOf" srcId="{AE6BD389-3E5B-434C-9255-D143186E66A9}" destId="{7183DE9E-D159-444B-978C-6AB18E703C26}" srcOrd="0" destOrd="0" presId="urn:microsoft.com/office/officeart/2005/8/layout/vList2"/>
    <dgm:cxn modelId="{8FCCFF56-D6EF-434D-91FF-3AECE6EB1300}" srcId="{AE6BD389-3E5B-434C-9255-D143186E66A9}" destId="{A850F53D-63F3-4270-AF48-42C4B54F2221}" srcOrd="2" destOrd="0" parTransId="{D7FF3E7B-9023-4C6A-9D60-634EB4C4F7B5}" sibTransId="{8BCE12D5-E0E5-4403-A6CD-E964DCE075D6}"/>
    <dgm:cxn modelId="{F272C679-2D4D-42F2-9339-C832F4638259}" srcId="{DAAD53C7-EBBD-48C4-841A-F124F2A5E31C}" destId="{0CFB1748-BB97-4301-B359-8E811AC4C204}" srcOrd="0" destOrd="0" parTransId="{382838A6-6E6F-43B4-B51C-983CB2C725ED}" sibTransId="{3F0FF486-0B5D-4E3C-9C15-46A8A89BEB7D}"/>
    <dgm:cxn modelId="{851F8E83-2F40-4553-96B5-14D31882C861}" type="presOf" srcId="{E7A22A53-02C5-4BBA-9F50-8F652AC7DA63}" destId="{31297845-037E-4872-9CB4-7CDE928AF502}" srcOrd="0" destOrd="1" presId="urn:microsoft.com/office/officeart/2005/8/layout/vList2"/>
    <dgm:cxn modelId="{EDEB9CA7-16C8-4814-8CAB-4B931F878A0B}" srcId="{1301567E-1E16-4D5A-8E97-A4D2897BED7D}" destId="{DAAD53C7-EBBD-48C4-841A-F124F2A5E31C}" srcOrd="0" destOrd="0" parTransId="{04CD805C-4FDB-449F-868F-3E91B398E52C}" sibTransId="{0EDBC5DE-7B75-4338-9A17-51266530A4F3}"/>
    <dgm:cxn modelId="{30D1CBA8-FE14-4AEA-95D8-37FF752F057B}" type="presOf" srcId="{7477E3B8-0722-4F93-9072-BDA2C5A28821}" destId="{31297845-037E-4872-9CB4-7CDE928AF502}" srcOrd="0" destOrd="0" presId="urn:microsoft.com/office/officeart/2005/8/layout/vList2"/>
    <dgm:cxn modelId="{259FBDB3-64E0-4C44-B74C-165EDA9576D8}" type="presOf" srcId="{A850F53D-63F3-4270-AF48-42C4B54F2221}" destId="{31297845-037E-4872-9CB4-7CDE928AF502}" srcOrd="0" destOrd="2" presId="urn:microsoft.com/office/officeart/2005/8/layout/vList2"/>
    <dgm:cxn modelId="{F17CB2BE-3C43-401F-96E7-1DD5C6E7971F}" type="presOf" srcId="{DAAD53C7-EBBD-48C4-841A-F124F2A5E31C}" destId="{68028ED3-88B5-4E4B-84F3-69902D199AD3}" srcOrd="0" destOrd="0" presId="urn:microsoft.com/office/officeart/2005/8/layout/vList2"/>
    <dgm:cxn modelId="{AE2C23C5-DB92-4600-8F7F-7B05565CA11D}" type="presOf" srcId="{1301567E-1E16-4D5A-8E97-A4D2897BED7D}" destId="{0B47604E-45C9-4FB8-928D-304F3F05C06E}" srcOrd="0" destOrd="0" presId="urn:microsoft.com/office/officeart/2005/8/layout/vList2"/>
    <dgm:cxn modelId="{1A4776CC-3DAC-4610-9251-5AFFFCF454A2}" type="presOf" srcId="{84DA2BD5-86D7-4F86-B829-7976F089AEA8}" destId="{D23710CC-B45E-40D1-9BD5-20DE0730C637}" srcOrd="0" destOrd="1" presId="urn:microsoft.com/office/officeart/2005/8/layout/vList2"/>
    <dgm:cxn modelId="{9B8CEFD6-511D-4FB7-BC88-5DDDA0B1E96B}" srcId="{1301567E-1E16-4D5A-8E97-A4D2897BED7D}" destId="{AE6BD389-3E5B-434C-9255-D143186E66A9}" srcOrd="1" destOrd="0" parTransId="{9127094B-CB56-414A-A184-818873B100BE}" sibTransId="{B7285B81-A54C-461D-B6E5-25E59B05A486}"/>
    <dgm:cxn modelId="{EBF6C3D8-A0BC-4503-A31C-7BD5C8CAC438}" type="presOf" srcId="{0CFB1748-BB97-4301-B359-8E811AC4C204}" destId="{D23710CC-B45E-40D1-9BD5-20DE0730C637}" srcOrd="0" destOrd="0" presId="urn:microsoft.com/office/officeart/2005/8/layout/vList2"/>
    <dgm:cxn modelId="{C2F7244B-1951-4B66-897F-E5CF9FE6E7C6}" type="presParOf" srcId="{0B47604E-45C9-4FB8-928D-304F3F05C06E}" destId="{68028ED3-88B5-4E4B-84F3-69902D199AD3}" srcOrd="0" destOrd="0" presId="urn:microsoft.com/office/officeart/2005/8/layout/vList2"/>
    <dgm:cxn modelId="{5F6ED9EC-D16D-40B0-90C3-E87B3A1CEF2E}" type="presParOf" srcId="{0B47604E-45C9-4FB8-928D-304F3F05C06E}" destId="{D23710CC-B45E-40D1-9BD5-20DE0730C637}" srcOrd="1" destOrd="0" presId="urn:microsoft.com/office/officeart/2005/8/layout/vList2"/>
    <dgm:cxn modelId="{A41CF548-8349-4CBD-8117-17E3D5042063}" type="presParOf" srcId="{0B47604E-45C9-4FB8-928D-304F3F05C06E}" destId="{7183DE9E-D159-444B-978C-6AB18E703C26}" srcOrd="2" destOrd="0" presId="urn:microsoft.com/office/officeart/2005/8/layout/vList2"/>
    <dgm:cxn modelId="{86C21DBA-D745-48B8-90D3-1FF401DA48B7}" type="presParOf" srcId="{0B47604E-45C9-4FB8-928D-304F3F05C06E}" destId="{31297845-037E-4872-9CB4-7CDE928AF5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DA1B5B-9796-4F59-83B3-EF1258CEE201}" type="doc">
      <dgm:prSet loTypeId="urn:microsoft.com/office/officeart/2008/layout/LinedList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0C3147-9122-4569-AD22-7A2D5BDEDDAC}">
      <dgm:prSet/>
      <dgm:spPr/>
      <dgm:t>
        <a:bodyPr/>
        <a:lstStyle/>
        <a:p>
          <a:r>
            <a:rPr lang="en-US" dirty="0"/>
            <a:t>Angular's DI system is controlled through </a:t>
          </a:r>
          <a:r>
            <a:rPr lang="en-US" b="1" dirty="0"/>
            <a:t>@NgModule</a:t>
          </a:r>
          <a:r>
            <a:rPr lang="en-US" dirty="0"/>
            <a:t>.</a:t>
          </a:r>
        </a:p>
      </dgm:t>
    </dgm:pt>
    <dgm:pt modelId="{73481077-F44A-4847-9E0C-B811BB109BA1}" type="parTrans" cxnId="{A6E71D52-033E-4D68-A585-BDA5395AC9E5}">
      <dgm:prSet/>
      <dgm:spPr/>
      <dgm:t>
        <a:bodyPr/>
        <a:lstStyle/>
        <a:p>
          <a:endParaRPr lang="en-US"/>
        </a:p>
      </dgm:t>
    </dgm:pt>
    <dgm:pt modelId="{407E040F-FFE1-4992-9956-6095819E36A4}" type="sibTrans" cxnId="{A6E71D52-033E-4D68-A585-BDA5395AC9E5}">
      <dgm:prSet/>
      <dgm:spPr/>
      <dgm:t>
        <a:bodyPr/>
        <a:lstStyle/>
        <a:p>
          <a:endParaRPr lang="en-US"/>
        </a:p>
      </dgm:t>
    </dgm:pt>
    <dgm:pt modelId="{949B2D0E-8DFE-43A7-A7D3-CC0E812ACDC2}">
      <dgm:prSet/>
      <dgm:spPr/>
      <dgm:t>
        <a:bodyPr/>
        <a:lstStyle/>
        <a:p>
          <a:r>
            <a:rPr lang="en-US" dirty="0"/>
            <a:t>Services implement DI concepts in an Angular App.</a:t>
          </a:r>
        </a:p>
      </dgm:t>
    </dgm:pt>
    <dgm:pt modelId="{84DBB7ED-20EB-4995-B6A3-2912781F4C22}" type="parTrans" cxnId="{0C4BEFDE-AEF9-4A2A-8D5E-A9CE7B5B9C32}">
      <dgm:prSet/>
      <dgm:spPr/>
      <dgm:t>
        <a:bodyPr/>
        <a:lstStyle/>
        <a:p>
          <a:endParaRPr lang="en-US"/>
        </a:p>
      </dgm:t>
    </dgm:pt>
    <dgm:pt modelId="{DA9ADF5A-D7E0-4224-B007-A63541721E91}" type="sibTrans" cxnId="{0C4BEFDE-AEF9-4A2A-8D5E-A9CE7B5B9C32}">
      <dgm:prSet/>
      <dgm:spPr/>
      <dgm:t>
        <a:bodyPr/>
        <a:lstStyle/>
        <a:p>
          <a:endParaRPr lang="en-US"/>
        </a:p>
      </dgm:t>
    </dgm:pt>
    <dgm:pt modelId="{D7A4F282-0EB3-4AA4-BCA2-FED6619F2B0B}">
      <dgm:prSet/>
      <dgm:spPr/>
      <dgm:t>
        <a:bodyPr/>
        <a:lstStyle/>
        <a:p>
          <a:r>
            <a:rPr lang="en-US" dirty="0"/>
            <a:t>Services are simple ES6 classes.</a:t>
          </a:r>
        </a:p>
      </dgm:t>
    </dgm:pt>
    <dgm:pt modelId="{85340F84-D0E4-4660-B64D-E585FB108B1F}" type="parTrans" cxnId="{7A3A1EFC-65E7-42B3-BAF2-7EE62FB8BDE7}">
      <dgm:prSet/>
      <dgm:spPr/>
      <dgm:t>
        <a:bodyPr/>
        <a:lstStyle/>
        <a:p>
          <a:endParaRPr lang="en-US"/>
        </a:p>
      </dgm:t>
    </dgm:pt>
    <dgm:pt modelId="{C6911312-B168-4E37-8F3A-6FDAAFC114DB}" type="sibTrans" cxnId="{7A3A1EFC-65E7-42B3-BAF2-7EE62FB8BDE7}">
      <dgm:prSet/>
      <dgm:spPr/>
      <dgm:t>
        <a:bodyPr/>
        <a:lstStyle/>
        <a:p>
          <a:endParaRPr lang="en-US"/>
        </a:p>
      </dgm:t>
    </dgm:pt>
    <dgm:pt modelId="{C183D830-D29C-4DE0-BA82-C492AF78CEDE}">
      <dgm:prSet/>
      <dgm:spPr/>
      <dgm:t>
        <a:bodyPr/>
        <a:lstStyle/>
        <a:p>
          <a:r>
            <a:rPr lang="en-US" dirty="0"/>
            <a:t>Services are registered with Angular App using providers.</a:t>
          </a:r>
        </a:p>
      </dgm:t>
    </dgm:pt>
    <dgm:pt modelId="{F3B205BB-FDF5-4CCC-84FC-D239EA887707}" type="parTrans" cxnId="{49FFC66B-13B4-4D8F-89D9-A5B3C9539910}">
      <dgm:prSet/>
      <dgm:spPr/>
      <dgm:t>
        <a:bodyPr/>
        <a:lstStyle/>
        <a:p>
          <a:endParaRPr lang="en-US"/>
        </a:p>
      </dgm:t>
    </dgm:pt>
    <dgm:pt modelId="{7531977B-A7C2-4422-8F5A-E82B0174BB13}" type="sibTrans" cxnId="{49FFC66B-13B4-4D8F-89D9-A5B3C9539910}">
      <dgm:prSet/>
      <dgm:spPr/>
      <dgm:t>
        <a:bodyPr/>
        <a:lstStyle/>
        <a:p>
          <a:endParaRPr lang="en-US"/>
        </a:p>
      </dgm:t>
    </dgm:pt>
    <dgm:pt modelId="{F2750279-7300-4F51-AEE8-49E59174FDFB}">
      <dgm:prSet/>
      <dgm:spPr/>
      <dgm:t>
        <a:bodyPr/>
        <a:lstStyle/>
        <a:p>
          <a:r>
            <a:rPr lang="en-US" dirty="0"/>
            <a:t>Services are Singleton.</a:t>
          </a:r>
        </a:p>
      </dgm:t>
    </dgm:pt>
    <dgm:pt modelId="{26F51AE2-9F7F-4800-A72B-34749988BA85}" type="parTrans" cxnId="{C4F3A881-2D82-4086-BD2A-0B33AA47BC70}">
      <dgm:prSet/>
      <dgm:spPr/>
      <dgm:t>
        <a:bodyPr/>
        <a:lstStyle/>
        <a:p>
          <a:endParaRPr lang="en-US"/>
        </a:p>
      </dgm:t>
    </dgm:pt>
    <dgm:pt modelId="{E93D3432-F866-4F20-A5CA-2038CAA33595}" type="sibTrans" cxnId="{C4F3A881-2D82-4086-BD2A-0B33AA47BC70}">
      <dgm:prSet/>
      <dgm:spPr/>
      <dgm:t>
        <a:bodyPr/>
        <a:lstStyle/>
        <a:p>
          <a:endParaRPr lang="en-US"/>
        </a:p>
      </dgm:t>
    </dgm:pt>
    <dgm:pt modelId="{10307DBC-A291-49F6-BFF5-85B1D155B55B}" type="pres">
      <dgm:prSet presAssocID="{21DA1B5B-9796-4F59-83B3-EF1258CEE201}" presName="vert0" presStyleCnt="0">
        <dgm:presLayoutVars>
          <dgm:dir/>
          <dgm:animOne val="branch"/>
          <dgm:animLvl val="lvl"/>
        </dgm:presLayoutVars>
      </dgm:prSet>
      <dgm:spPr/>
    </dgm:pt>
    <dgm:pt modelId="{96AA1F26-E866-44F2-B764-22671C9044A3}" type="pres">
      <dgm:prSet presAssocID="{970C3147-9122-4569-AD22-7A2D5BDEDDAC}" presName="thickLine" presStyleLbl="alignNode1" presStyleIdx="0" presStyleCnt="5"/>
      <dgm:spPr/>
    </dgm:pt>
    <dgm:pt modelId="{871A9F0F-49A9-405C-B172-C50B7871527B}" type="pres">
      <dgm:prSet presAssocID="{970C3147-9122-4569-AD22-7A2D5BDEDDAC}" presName="horz1" presStyleCnt="0"/>
      <dgm:spPr/>
    </dgm:pt>
    <dgm:pt modelId="{D77EB0D9-A04B-4391-8919-8A61B1780685}" type="pres">
      <dgm:prSet presAssocID="{970C3147-9122-4569-AD22-7A2D5BDEDDAC}" presName="tx1" presStyleLbl="revTx" presStyleIdx="0" presStyleCnt="5"/>
      <dgm:spPr/>
    </dgm:pt>
    <dgm:pt modelId="{BEED7B8E-18FA-45AA-B19E-F7E17DCA1010}" type="pres">
      <dgm:prSet presAssocID="{970C3147-9122-4569-AD22-7A2D5BDEDDAC}" presName="vert1" presStyleCnt="0"/>
      <dgm:spPr/>
    </dgm:pt>
    <dgm:pt modelId="{51D8266B-9E1F-4FF3-93AE-CA30F8AB1CB2}" type="pres">
      <dgm:prSet presAssocID="{949B2D0E-8DFE-43A7-A7D3-CC0E812ACDC2}" presName="thickLine" presStyleLbl="alignNode1" presStyleIdx="1" presStyleCnt="5"/>
      <dgm:spPr/>
    </dgm:pt>
    <dgm:pt modelId="{A0055838-DFDC-4A36-BB9F-C32AB9A942FD}" type="pres">
      <dgm:prSet presAssocID="{949B2D0E-8DFE-43A7-A7D3-CC0E812ACDC2}" presName="horz1" presStyleCnt="0"/>
      <dgm:spPr/>
    </dgm:pt>
    <dgm:pt modelId="{A2F9EE2A-65D4-47B9-A667-1C5F0524D578}" type="pres">
      <dgm:prSet presAssocID="{949B2D0E-8DFE-43A7-A7D3-CC0E812ACDC2}" presName="tx1" presStyleLbl="revTx" presStyleIdx="1" presStyleCnt="5"/>
      <dgm:spPr/>
    </dgm:pt>
    <dgm:pt modelId="{BB006F2B-4E9C-4E6D-819A-F27A4F7618B9}" type="pres">
      <dgm:prSet presAssocID="{949B2D0E-8DFE-43A7-A7D3-CC0E812ACDC2}" presName="vert1" presStyleCnt="0"/>
      <dgm:spPr/>
    </dgm:pt>
    <dgm:pt modelId="{187BA2C7-EA0E-418C-99BF-561E011CCFDE}" type="pres">
      <dgm:prSet presAssocID="{D7A4F282-0EB3-4AA4-BCA2-FED6619F2B0B}" presName="thickLine" presStyleLbl="alignNode1" presStyleIdx="2" presStyleCnt="5"/>
      <dgm:spPr/>
    </dgm:pt>
    <dgm:pt modelId="{C8CD7C24-390B-45E0-8EA9-79576557438C}" type="pres">
      <dgm:prSet presAssocID="{D7A4F282-0EB3-4AA4-BCA2-FED6619F2B0B}" presName="horz1" presStyleCnt="0"/>
      <dgm:spPr/>
    </dgm:pt>
    <dgm:pt modelId="{D2674D43-7F2D-446C-818E-ACAAA86E8E0D}" type="pres">
      <dgm:prSet presAssocID="{D7A4F282-0EB3-4AA4-BCA2-FED6619F2B0B}" presName="tx1" presStyleLbl="revTx" presStyleIdx="2" presStyleCnt="5"/>
      <dgm:spPr/>
    </dgm:pt>
    <dgm:pt modelId="{9F2CBBC4-5CFC-4203-8E4C-6AF71E4B6A69}" type="pres">
      <dgm:prSet presAssocID="{D7A4F282-0EB3-4AA4-BCA2-FED6619F2B0B}" presName="vert1" presStyleCnt="0"/>
      <dgm:spPr/>
    </dgm:pt>
    <dgm:pt modelId="{66F70621-F2A0-415E-9690-5C115B9273D8}" type="pres">
      <dgm:prSet presAssocID="{C183D830-D29C-4DE0-BA82-C492AF78CEDE}" presName="thickLine" presStyleLbl="alignNode1" presStyleIdx="3" presStyleCnt="5"/>
      <dgm:spPr/>
    </dgm:pt>
    <dgm:pt modelId="{D3B08DC3-8161-4813-971B-DB737D952791}" type="pres">
      <dgm:prSet presAssocID="{C183D830-D29C-4DE0-BA82-C492AF78CEDE}" presName="horz1" presStyleCnt="0"/>
      <dgm:spPr/>
    </dgm:pt>
    <dgm:pt modelId="{C58FB1F5-2536-4021-BA58-20D96982A2F2}" type="pres">
      <dgm:prSet presAssocID="{C183D830-D29C-4DE0-BA82-C492AF78CEDE}" presName="tx1" presStyleLbl="revTx" presStyleIdx="3" presStyleCnt="5"/>
      <dgm:spPr/>
    </dgm:pt>
    <dgm:pt modelId="{2DCA93FD-5484-4547-87B8-ECAECCE2DCFD}" type="pres">
      <dgm:prSet presAssocID="{C183D830-D29C-4DE0-BA82-C492AF78CEDE}" presName="vert1" presStyleCnt="0"/>
      <dgm:spPr/>
    </dgm:pt>
    <dgm:pt modelId="{A0494B7B-591B-4348-A97D-2ABFEA42FD70}" type="pres">
      <dgm:prSet presAssocID="{F2750279-7300-4F51-AEE8-49E59174FDFB}" presName="thickLine" presStyleLbl="alignNode1" presStyleIdx="4" presStyleCnt="5"/>
      <dgm:spPr/>
    </dgm:pt>
    <dgm:pt modelId="{279B4DA8-000B-4670-A178-30CDCFFCDED4}" type="pres">
      <dgm:prSet presAssocID="{F2750279-7300-4F51-AEE8-49E59174FDFB}" presName="horz1" presStyleCnt="0"/>
      <dgm:spPr/>
    </dgm:pt>
    <dgm:pt modelId="{A2BF3B78-093D-413B-A4CB-B167DB972F58}" type="pres">
      <dgm:prSet presAssocID="{F2750279-7300-4F51-AEE8-49E59174FDFB}" presName="tx1" presStyleLbl="revTx" presStyleIdx="4" presStyleCnt="5"/>
      <dgm:spPr/>
    </dgm:pt>
    <dgm:pt modelId="{3E9DBAB0-328F-48EE-A6F9-C258D5F198E1}" type="pres">
      <dgm:prSet presAssocID="{F2750279-7300-4F51-AEE8-49E59174FDFB}" presName="vert1" presStyleCnt="0"/>
      <dgm:spPr/>
    </dgm:pt>
  </dgm:ptLst>
  <dgm:cxnLst>
    <dgm:cxn modelId="{787D0B43-EF15-4C0F-9A7D-877D52A05529}" type="presOf" srcId="{D7A4F282-0EB3-4AA4-BCA2-FED6619F2B0B}" destId="{D2674D43-7F2D-446C-818E-ACAAA86E8E0D}" srcOrd="0" destOrd="0" presId="urn:microsoft.com/office/officeart/2008/layout/LinedList"/>
    <dgm:cxn modelId="{49FFC66B-13B4-4D8F-89D9-A5B3C9539910}" srcId="{21DA1B5B-9796-4F59-83B3-EF1258CEE201}" destId="{C183D830-D29C-4DE0-BA82-C492AF78CEDE}" srcOrd="3" destOrd="0" parTransId="{F3B205BB-FDF5-4CCC-84FC-D239EA887707}" sibTransId="{7531977B-A7C2-4422-8F5A-E82B0174BB13}"/>
    <dgm:cxn modelId="{A6E71D52-033E-4D68-A585-BDA5395AC9E5}" srcId="{21DA1B5B-9796-4F59-83B3-EF1258CEE201}" destId="{970C3147-9122-4569-AD22-7A2D5BDEDDAC}" srcOrd="0" destOrd="0" parTransId="{73481077-F44A-4847-9E0C-B811BB109BA1}" sibTransId="{407E040F-FFE1-4992-9956-6095819E36A4}"/>
    <dgm:cxn modelId="{C4F3A881-2D82-4086-BD2A-0B33AA47BC70}" srcId="{21DA1B5B-9796-4F59-83B3-EF1258CEE201}" destId="{F2750279-7300-4F51-AEE8-49E59174FDFB}" srcOrd="4" destOrd="0" parTransId="{26F51AE2-9F7F-4800-A72B-34749988BA85}" sibTransId="{E93D3432-F866-4F20-A5CA-2038CAA33595}"/>
    <dgm:cxn modelId="{3657F093-3DD6-4053-A8AC-43BFB02F3390}" type="presOf" srcId="{C183D830-D29C-4DE0-BA82-C492AF78CEDE}" destId="{C58FB1F5-2536-4021-BA58-20D96982A2F2}" srcOrd="0" destOrd="0" presId="urn:microsoft.com/office/officeart/2008/layout/LinedList"/>
    <dgm:cxn modelId="{9749599F-A893-4DFE-9B95-26943454B78F}" type="presOf" srcId="{949B2D0E-8DFE-43A7-A7D3-CC0E812ACDC2}" destId="{A2F9EE2A-65D4-47B9-A667-1C5F0524D578}" srcOrd="0" destOrd="0" presId="urn:microsoft.com/office/officeart/2008/layout/LinedList"/>
    <dgm:cxn modelId="{E7214EA9-29CB-4D9E-B941-6D54C32E0E75}" type="presOf" srcId="{970C3147-9122-4569-AD22-7A2D5BDEDDAC}" destId="{D77EB0D9-A04B-4391-8919-8A61B1780685}" srcOrd="0" destOrd="0" presId="urn:microsoft.com/office/officeart/2008/layout/LinedList"/>
    <dgm:cxn modelId="{9FA9C5BB-5733-43BB-8986-873F1DF0D6A5}" type="presOf" srcId="{21DA1B5B-9796-4F59-83B3-EF1258CEE201}" destId="{10307DBC-A291-49F6-BFF5-85B1D155B55B}" srcOrd="0" destOrd="0" presId="urn:microsoft.com/office/officeart/2008/layout/LinedList"/>
    <dgm:cxn modelId="{0C4BEFDE-AEF9-4A2A-8D5E-A9CE7B5B9C32}" srcId="{21DA1B5B-9796-4F59-83B3-EF1258CEE201}" destId="{949B2D0E-8DFE-43A7-A7D3-CC0E812ACDC2}" srcOrd="1" destOrd="0" parTransId="{84DBB7ED-20EB-4995-B6A3-2912781F4C22}" sibTransId="{DA9ADF5A-D7E0-4224-B007-A63541721E91}"/>
    <dgm:cxn modelId="{DE5312E9-DB41-4418-8E97-C93C6FDBF337}" type="presOf" srcId="{F2750279-7300-4F51-AEE8-49E59174FDFB}" destId="{A2BF3B78-093D-413B-A4CB-B167DB972F58}" srcOrd="0" destOrd="0" presId="urn:microsoft.com/office/officeart/2008/layout/LinedList"/>
    <dgm:cxn modelId="{7A3A1EFC-65E7-42B3-BAF2-7EE62FB8BDE7}" srcId="{21DA1B5B-9796-4F59-83B3-EF1258CEE201}" destId="{D7A4F282-0EB3-4AA4-BCA2-FED6619F2B0B}" srcOrd="2" destOrd="0" parTransId="{85340F84-D0E4-4660-B64D-E585FB108B1F}" sibTransId="{C6911312-B168-4E37-8F3A-6FDAAFC114DB}"/>
    <dgm:cxn modelId="{071A97DB-8A22-4992-A9CA-1004CC76E6AB}" type="presParOf" srcId="{10307DBC-A291-49F6-BFF5-85B1D155B55B}" destId="{96AA1F26-E866-44F2-B764-22671C9044A3}" srcOrd="0" destOrd="0" presId="urn:microsoft.com/office/officeart/2008/layout/LinedList"/>
    <dgm:cxn modelId="{7C583354-0214-4D1A-A4FF-37987EA1FBB2}" type="presParOf" srcId="{10307DBC-A291-49F6-BFF5-85B1D155B55B}" destId="{871A9F0F-49A9-405C-B172-C50B7871527B}" srcOrd="1" destOrd="0" presId="urn:microsoft.com/office/officeart/2008/layout/LinedList"/>
    <dgm:cxn modelId="{4F145051-7A8B-4D33-804E-2219651363AC}" type="presParOf" srcId="{871A9F0F-49A9-405C-B172-C50B7871527B}" destId="{D77EB0D9-A04B-4391-8919-8A61B1780685}" srcOrd="0" destOrd="0" presId="urn:microsoft.com/office/officeart/2008/layout/LinedList"/>
    <dgm:cxn modelId="{B3C66452-6E30-4FC8-8864-A53BE550FAD2}" type="presParOf" srcId="{871A9F0F-49A9-405C-B172-C50B7871527B}" destId="{BEED7B8E-18FA-45AA-B19E-F7E17DCA1010}" srcOrd="1" destOrd="0" presId="urn:microsoft.com/office/officeart/2008/layout/LinedList"/>
    <dgm:cxn modelId="{AE312706-5D17-4183-8170-587801D47E6A}" type="presParOf" srcId="{10307DBC-A291-49F6-BFF5-85B1D155B55B}" destId="{51D8266B-9E1F-4FF3-93AE-CA30F8AB1CB2}" srcOrd="2" destOrd="0" presId="urn:microsoft.com/office/officeart/2008/layout/LinedList"/>
    <dgm:cxn modelId="{BD9E2BF1-CB6A-44E2-9738-F1508C3AFC15}" type="presParOf" srcId="{10307DBC-A291-49F6-BFF5-85B1D155B55B}" destId="{A0055838-DFDC-4A36-BB9F-C32AB9A942FD}" srcOrd="3" destOrd="0" presId="urn:microsoft.com/office/officeart/2008/layout/LinedList"/>
    <dgm:cxn modelId="{A3899921-7059-40A9-9A6E-99C40394C3E7}" type="presParOf" srcId="{A0055838-DFDC-4A36-BB9F-C32AB9A942FD}" destId="{A2F9EE2A-65D4-47B9-A667-1C5F0524D578}" srcOrd="0" destOrd="0" presId="urn:microsoft.com/office/officeart/2008/layout/LinedList"/>
    <dgm:cxn modelId="{ED808B8E-4D9B-4421-A39C-36AEAF8B3D7C}" type="presParOf" srcId="{A0055838-DFDC-4A36-BB9F-C32AB9A942FD}" destId="{BB006F2B-4E9C-4E6D-819A-F27A4F7618B9}" srcOrd="1" destOrd="0" presId="urn:microsoft.com/office/officeart/2008/layout/LinedList"/>
    <dgm:cxn modelId="{DE6AAF41-DEA3-4527-913A-44A0D6BD8C4F}" type="presParOf" srcId="{10307DBC-A291-49F6-BFF5-85B1D155B55B}" destId="{187BA2C7-EA0E-418C-99BF-561E011CCFDE}" srcOrd="4" destOrd="0" presId="urn:microsoft.com/office/officeart/2008/layout/LinedList"/>
    <dgm:cxn modelId="{07E34BE1-9B9A-40AE-9E0C-2D19963856D5}" type="presParOf" srcId="{10307DBC-A291-49F6-BFF5-85B1D155B55B}" destId="{C8CD7C24-390B-45E0-8EA9-79576557438C}" srcOrd="5" destOrd="0" presId="urn:microsoft.com/office/officeart/2008/layout/LinedList"/>
    <dgm:cxn modelId="{3831E282-2C5D-4BB0-B6FB-57509B526093}" type="presParOf" srcId="{C8CD7C24-390B-45E0-8EA9-79576557438C}" destId="{D2674D43-7F2D-446C-818E-ACAAA86E8E0D}" srcOrd="0" destOrd="0" presId="urn:microsoft.com/office/officeart/2008/layout/LinedList"/>
    <dgm:cxn modelId="{D24C0921-67B9-4F00-ABA8-34C4023D8CBB}" type="presParOf" srcId="{C8CD7C24-390B-45E0-8EA9-79576557438C}" destId="{9F2CBBC4-5CFC-4203-8E4C-6AF71E4B6A69}" srcOrd="1" destOrd="0" presId="urn:microsoft.com/office/officeart/2008/layout/LinedList"/>
    <dgm:cxn modelId="{A325F53A-4EC7-48F7-9B6D-BE433BCF3148}" type="presParOf" srcId="{10307DBC-A291-49F6-BFF5-85B1D155B55B}" destId="{66F70621-F2A0-415E-9690-5C115B9273D8}" srcOrd="6" destOrd="0" presId="urn:microsoft.com/office/officeart/2008/layout/LinedList"/>
    <dgm:cxn modelId="{AA51376E-6FC8-4829-89C4-578077921431}" type="presParOf" srcId="{10307DBC-A291-49F6-BFF5-85B1D155B55B}" destId="{D3B08DC3-8161-4813-971B-DB737D952791}" srcOrd="7" destOrd="0" presId="urn:microsoft.com/office/officeart/2008/layout/LinedList"/>
    <dgm:cxn modelId="{FBA52CFA-8AEA-46EA-BCC0-427E3C2029AD}" type="presParOf" srcId="{D3B08DC3-8161-4813-971B-DB737D952791}" destId="{C58FB1F5-2536-4021-BA58-20D96982A2F2}" srcOrd="0" destOrd="0" presId="urn:microsoft.com/office/officeart/2008/layout/LinedList"/>
    <dgm:cxn modelId="{4449911B-41F6-45EB-B5A1-E9C75334BC2B}" type="presParOf" srcId="{D3B08DC3-8161-4813-971B-DB737D952791}" destId="{2DCA93FD-5484-4547-87B8-ECAECCE2DCFD}" srcOrd="1" destOrd="0" presId="urn:microsoft.com/office/officeart/2008/layout/LinedList"/>
    <dgm:cxn modelId="{B324AC47-12DD-4369-97CA-1D2F93D1DCC9}" type="presParOf" srcId="{10307DBC-A291-49F6-BFF5-85B1D155B55B}" destId="{A0494B7B-591B-4348-A97D-2ABFEA42FD70}" srcOrd="8" destOrd="0" presId="urn:microsoft.com/office/officeart/2008/layout/LinedList"/>
    <dgm:cxn modelId="{45B7D7A3-1082-4907-9C3A-5401690EF8AB}" type="presParOf" srcId="{10307DBC-A291-49F6-BFF5-85B1D155B55B}" destId="{279B4DA8-000B-4670-A178-30CDCFFCDED4}" srcOrd="9" destOrd="0" presId="urn:microsoft.com/office/officeart/2008/layout/LinedList"/>
    <dgm:cxn modelId="{E1C6E4B2-9A4A-454F-93AF-97C3A000E538}" type="presParOf" srcId="{279B4DA8-000B-4670-A178-30CDCFFCDED4}" destId="{A2BF3B78-093D-413B-A4CB-B167DB972F58}" srcOrd="0" destOrd="0" presId="urn:microsoft.com/office/officeart/2008/layout/LinedList"/>
    <dgm:cxn modelId="{37440119-4743-461C-B173-56A55F05A438}" type="presParOf" srcId="{279B4DA8-000B-4670-A178-30CDCFFCDED4}" destId="{3E9DBAB0-328F-48EE-A6F9-C258D5F198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F2962-D999-4E52-9647-FF0B122F37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EA57C-1581-481A-94F9-CFAEF9B6161D}">
      <dgm:prSet phldrT="[Text]" custT="1"/>
      <dgm:spPr/>
      <dgm:t>
        <a:bodyPr/>
        <a:lstStyle/>
        <a:p>
          <a:r>
            <a:rPr lang="en-US" sz="2400" dirty="0"/>
            <a:t>Root Module</a:t>
          </a:r>
        </a:p>
      </dgm:t>
    </dgm:pt>
    <dgm:pt modelId="{2BFBB1A6-35D5-4190-89EE-DA1732773B4C}" type="parTrans" cxnId="{65AF3573-9258-4C1B-8EC6-4D7F66528CFB}">
      <dgm:prSet/>
      <dgm:spPr/>
      <dgm:t>
        <a:bodyPr/>
        <a:lstStyle/>
        <a:p>
          <a:endParaRPr lang="en-US"/>
        </a:p>
      </dgm:t>
    </dgm:pt>
    <dgm:pt modelId="{2631AD02-716B-41F8-88E0-140640EF18ED}" type="sibTrans" cxnId="{65AF3573-9258-4C1B-8EC6-4D7F66528CFB}">
      <dgm:prSet/>
      <dgm:spPr/>
      <dgm:t>
        <a:bodyPr/>
        <a:lstStyle/>
        <a:p>
          <a:endParaRPr lang="en-US"/>
        </a:p>
      </dgm:t>
    </dgm:pt>
    <dgm:pt modelId="{75CE9CFC-5959-4330-9DCF-AA9318530CB8}">
      <dgm:prSet phldrT="[Text]" custT="1"/>
      <dgm:spPr/>
      <dgm:t>
        <a:bodyPr/>
        <a:lstStyle/>
        <a:p>
          <a:r>
            <a:rPr lang="en-US" sz="2800" dirty="0"/>
            <a:t>Same instance of service is available  Application-wide</a:t>
          </a:r>
        </a:p>
      </dgm:t>
    </dgm:pt>
    <dgm:pt modelId="{39ABE60A-7538-41B1-B15D-6464E36E695E}" type="parTrans" cxnId="{1FFD9BA6-9E8B-43B0-A8AB-5CC8C71F94BF}">
      <dgm:prSet/>
      <dgm:spPr/>
      <dgm:t>
        <a:bodyPr/>
        <a:lstStyle/>
        <a:p>
          <a:endParaRPr lang="en-US"/>
        </a:p>
      </dgm:t>
    </dgm:pt>
    <dgm:pt modelId="{BAE675F9-51BF-4BCE-B692-2F963A34D6D6}" type="sibTrans" cxnId="{1FFD9BA6-9E8B-43B0-A8AB-5CC8C71F94BF}">
      <dgm:prSet/>
      <dgm:spPr/>
      <dgm:t>
        <a:bodyPr/>
        <a:lstStyle/>
        <a:p>
          <a:endParaRPr lang="en-US"/>
        </a:p>
      </dgm:t>
    </dgm:pt>
    <dgm:pt modelId="{7B6865EB-7080-4503-88DB-8B5379AA44EC}">
      <dgm:prSet phldrT="[Text]" custT="1"/>
      <dgm:spPr/>
      <dgm:t>
        <a:bodyPr/>
        <a:lstStyle/>
        <a:p>
          <a:r>
            <a:rPr lang="en-US" sz="2400" dirty="0"/>
            <a:t>Root Component</a:t>
          </a:r>
        </a:p>
      </dgm:t>
    </dgm:pt>
    <dgm:pt modelId="{1CD8D2D6-F232-481E-A708-A8C195B68E3B}" type="parTrans" cxnId="{E8C9D08A-D0EB-4027-8309-1107E449FDC3}">
      <dgm:prSet/>
      <dgm:spPr/>
      <dgm:t>
        <a:bodyPr/>
        <a:lstStyle/>
        <a:p>
          <a:endParaRPr lang="en-US"/>
        </a:p>
      </dgm:t>
    </dgm:pt>
    <dgm:pt modelId="{E01A490E-6A22-4915-B5D9-302E741FF342}" type="sibTrans" cxnId="{E8C9D08A-D0EB-4027-8309-1107E449FDC3}">
      <dgm:prSet/>
      <dgm:spPr/>
      <dgm:t>
        <a:bodyPr/>
        <a:lstStyle/>
        <a:p>
          <a:endParaRPr lang="en-US"/>
        </a:p>
      </dgm:t>
    </dgm:pt>
    <dgm:pt modelId="{61EA8393-83E2-466B-97B2-FF9D8913DD20}">
      <dgm:prSet phldrT="[Text]" custT="1"/>
      <dgm:spPr/>
      <dgm:t>
        <a:bodyPr/>
        <a:lstStyle/>
        <a:p>
          <a:r>
            <a:rPr lang="en-US" sz="2800" dirty="0"/>
            <a:t>Same instance of service is available for all components (but not for other services)</a:t>
          </a:r>
        </a:p>
      </dgm:t>
    </dgm:pt>
    <dgm:pt modelId="{2A0B0A86-FB5A-427A-A7E8-FA3ADE9A16E6}" type="parTrans" cxnId="{1041605B-C95F-4D2C-9036-81637EFFA00B}">
      <dgm:prSet/>
      <dgm:spPr/>
      <dgm:t>
        <a:bodyPr/>
        <a:lstStyle/>
        <a:p>
          <a:endParaRPr lang="en-US"/>
        </a:p>
      </dgm:t>
    </dgm:pt>
    <dgm:pt modelId="{D1130AD1-BC4A-4948-9BE7-58B30990EBAC}" type="sibTrans" cxnId="{1041605B-C95F-4D2C-9036-81637EFFA00B}">
      <dgm:prSet/>
      <dgm:spPr/>
      <dgm:t>
        <a:bodyPr/>
        <a:lstStyle/>
        <a:p>
          <a:endParaRPr lang="en-US"/>
        </a:p>
      </dgm:t>
    </dgm:pt>
    <dgm:pt modelId="{5A77A8EF-B783-4EFA-8244-3BEC76CE9C1F}">
      <dgm:prSet phldrT="[Text]" custT="1"/>
      <dgm:spPr/>
      <dgm:t>
        <a:bodyPr/>
        <a:lstStyle/>
        <a:p>
          <a:r>
            <a:rPr lang="en-US" sz="2400" dirty="0"/>
            <a:t>Other Component</a:t>
          </a:r>
        </a:p>
      </dgm:t>
    </dgm:pt>
    <dgm:pt modelId="{5B94B633-83C8-4BA4-884C-FBFE316C74B9}" type="parTrans" cxnId="{C1717915-2D5E-4602-BCF5-13C2FEE01C8D}">
      <dgm:prSet/>
      <dgm:spPr/>
      <dgm:t>
        <a:bodyPr/>
        <a:lstStyle/>
        <a:p>
          <a:endParaRPr lang="en-US"/>
        </a:p>
      </dgm:t>
    </dgm:pt>
    <dgm:pt modelId="{C95979FE-0A84-4376-B1D8-40A2E770BFBD}" type="sibTrans" cxnId="{C1717915-2D5E-4602-BCF5-13C2FEE01C8D}">
      <dgm:prSet/>
      <dgm:spPr/>
      <dgm:t>
        <a:bodyPr/>
        <a:lstStyle/>
        <a:p>
          <a:endParaRPr lang="en-US"/>
        </a:p>
      </dgm:t>
    </dgm:pt>
    <dgm:pt modelId="{BC22AD1F-DE04-459B-8D3F-B2320F79D444}">
      <dgm:prSet phldrT="[Text]" custT="1"/>
      <dgm:spPr/>
      <dgm:t>
        <a:bodyPr/>
        <a:lstStyle/>
        <a:p>
          <a:r>
            <a:rPr lang="en-US" sz="2800" dirty="0"/>
            <a:t>Same instance of service is available for  the component and it’s own child components</a:t>
          </a:r>
        </a:p>
      </dgm:t>
    </dgm:pt>
    <dgm:pt modelId="{E1F5ABCB-19D7-4AFA-8686-4930532C6D10}" type="parTrans" cxnId="{11D98261-A072-4CCD-A4C7-E6F87E784269}">
      <dgm:prSet/>
      <dgm:spPr/>
      <dgm:t>
        <a:bodyPr/>
        <a:lstStyle/>
        <a:p>
          <a:endParaRPr lang="en-US"/>
        </a:p>
      </dgm:t>
    </dgm:pt>
    <dgm:pt modelId="{B5211749-1181-4568-9F1B-38F64F26D33A}" type="sibTrans" cxnId="{11D98261-A072-4CCD-A4C7-E6F87E784269}">
      <dgm:prSet/>
      <dgm:spPr/>
      <dgm:t>
        <a:bodyPr/>
        <a:lstStyle/>
        <a:p>
          <a:endParaRPr lang="en-US"/>
        </a:p>
      </dgm:t>
    </dgm:pt>
    <dgm:pt modelId="{CB3C6185-A365-4ABE-B2D2-6EE89F710D29}" type="pres">
      <dgm:prSet presAssocID="{977F2962-D999-4E52-9647-FF0B122F37CB}" presName="vert0" presStyleCnt="0">
        <dgm:presLayoutVars>
          <dgm:dir/>
          <dgm:animOne val="branch"/>
          <dgm:animLvl val="lvl"/>
        </dgm:presLayoutVars>
      </dgm:prSet>
      <dgm:spPr/>
    </dgm:pt>
    <dgm:pt modelId="{8553B14F-B0D4-49CF-A835-DE41E847C699}" type="pres">
      <dgm:prSet presAssocID="{AC3EA57C-1581-481A-94F9-CFAEF9B6161D}" presName="thickLine" presStyleLbl="alignNode1" presStyleIdx="0" presStyleCnt="3"/>
      <dgm:spPr/>
    </dgm:pt>
    <dgm:pt modelId="{9F7D1B1B-46C1-4F78-BFCE-C2C438912D35}" type="pres">
      <dgm:prSet presAssocID="{AC3EA57C-1581-481A-94F9-CFAEF9B6161D}" presName="horz1" presStyleCnt="0"/>
      <dgm:spPr/>
    </dgm:pt>
    <dgm:pt modelId="{50E3D3B0-74D6-4137-8513-1C914B869F53}" type="pres">
      <dgm:prSet presAssocID="{AC3EA57C-1581-481A-94F9-CFAEF9B6161D}" presName="tx1" presStyleLbl="revTx" presStyleIdx="0" presStyleCnt="6"/>
      <dgm:spPr/>
    </dgm:pt>
    <dgm:pt modelId="{2CB6701D-C8EF-4DE5-AD09-A703023BAC5A}" type="pres">
      <dgm:prSet presAssocID="{AC3EA57C-1581-481A-94F9-CFAEF9B6161D}" presName="vert1" presStyleCnt="0"/>
      <dgm:spPr/>
    </dgm:pt>
    <dgm:pt modelId="{83BB87E6-2B19-481C-A5F5-4953B1B00B03}" type="pres">
      <dgm:prSet presAssocID="{75CE9CFC-5959-4330-9DCF-AA9318530CB8}" presName="vertSpace2a" presStyleCnt="0"/>
      <dgm:spPr/>
    </dgm:pt>
    <dgm:pt modelId="{1B571781-FC46-4AD2-A047-6B11649640DA}" type="pres">
      <dgm:prSet presAssocID="{75CE9CFC-5959-4330-9DCF-AA9318530CB8}" presName="horz2" presStyleCnt="0"/>
      <dgm:spPr/>
    </dgm:pt>
    <dgm:pt modelId="{30B4C878-8CD1-4336-8744-B443FE2A8FD9}" type="pres">
      <dgm:prSet presAssocID="{75CE9CFC-5959-4330-9DCF-AA9318530CB8}" presName="horzSpace2" presStyleCnt="0"/>
      <dgm:spPr/>
    </dgm:pt>
    <dgm:pt modelId="{27A25B52-45C2-4445-BFA3-7E292DB9DD1A}" type="pres">
      <dgm:prSet presAssocID="{75CE9CFC-5959-4330-9DCF-AA9318530CB8}" presName="tx2" presStyleLbl="revTx" presStyleIdx="1" presStyleCnt="6"/>
      <dgm:spPr/>
    </dgm:pt>
    <dgm:pt modelId="{1AF53997-ECCB-405D-9A4A-E3F604BFA942}" type="pres">
      <dgm:prSet presAssocID="{75CE9CFC-5959-4330-9DCF-AA9318530CB8}" presName="vert2" presStyleCnt="0"/>
      <dgm:spPr/>
    </dgm:pt>
    <dgm:pt modelId="{547F21C8-6061-49AA-BEBC-B72DF3AEFCFA}" type="pres">
      <dgm:prSet presAssocID="{75CE9CFC-5959-4330-9DCF-AA9318530CB8}" presName="thinLine2b" presStyleLbl="callout" presStyleIdx="0" presStyleCnt="3"/>
      <dgm:spPr/>
    </dgm:pt>
    <dgm:pt modelId="{2A2C33E5-A329-4E0F-8172-C829F30E8C3A}" type="pres">
      <dgm:prSet presAssocID="{75CE9CFC-5959-4330-9DCF-AA9318530CB8}" presName="vertSpace2b" presStyleCnt="0"/>
      <dgm:spPr/>
    </dgm:pt>
    <dgm:pt modelId="{2716F107-1E24-4D2A-B03A-9537C6308A3F}" type="pres">
      <dgm:prSet presAssocID="{7B6865EB-7080-4503-88DB-8B5379AA44EC}" presName="thickLine" presStyleLbl="alignNode1" presStyleIdx="1" presStyleCnt="3"/>
      <dgm:spPr/>
    </dgm:pt>
    <dgm:pt modelId="{2EF763B2-D909-41C1-8AC5-122F4A6F879E}" type="pres">
      <dgm:prSet presAssocID="{7B6865EB-7080-4503-88DB-8B5379AA44EC}" presName="horz1" presStyleCnt="0"/>
      <dgm:spPr/>
    </dgm:pt>
    <dgm:pt modelId="{646745F4-51EE-48FC-B8F7-C09DBD827ECB}" type="pres">
      <dgm:prSet presAssocID="{7B6865EB-7080-4503-88DB-8B5379AA44EC}" presName="tx1" presStyleLbl="revTx" presStyleIdx="2" presStyleCnt="6"/>
      <dgm:spPr/>
    </dgm:pt>
    <dgm:pt modelId="{B22361D9-8716-4E5C-B1C9-2D8FAA4CF8A8}" type="pres">
      <dgm:prSet presAssocID="{7B6865EB-7080-4503-88DB-8B5379AA44EC}" presName="vert1" presStyleCnt="0"/>
      <dgm:spPr/>
    </dgm:pt>
    <dgm:pt modelId="{D2E9B3AD-6791-4DA6-B772-10FD6B8DCD0C}" type="pres">
      <dgm:prSet presAssocID="{61EA8393-83E2-466B-97B2-FF9D8913DD20}" presName="vertSpace2a" presStyleCnt="0"/>
      <dgm:spPr/>
    </dgm:pt>
    <dgm:pt modelId="{3201EC69-40D7-4B5C-B417-9859203FC961}" type="pres">
      <dgm:prSet presAssocID="{61EA8393-83E2-466B-97B2-FF9D8913DD20}" presName="horz2" presStyleCnt="0"/>
      <dgm:spPr/>
    </dgm:pt>
    <dgm:pt modelId="{55F84F0C-F672-4A41-B42A-02722D177ADF}" type="pres">
      <dgm:prSet presAssocID="{61EA8393-83E2-466B-97B2-FF9D8913DD20}" presName="horzSpace2" presStyleCnt="0"/>
      <dgm:spPr/>
    </dgm:pt>
    <dgm:pt modelId="{17E42DAC-8176-4169-860B-506C75F4AB68}" type="pres">
      <dgm:prSet presAssocID="{61EA8393-83E2-466B-97B2-FF9D8913DD20}" presName="tx2" presStyleLbl="revTx" presStyleIdx="3" presStyleCnt="6"/>
      <dgm:spPr/>
    </dgm:pt>
    <dgm:pt modelId="{E361FB02-E242-45ED-8D2F-A8820F76100F}" type="pres">
      <dgm:prSet presAssocID="{61EA8393-83E2-466B-97B2-FF9D8913DD20}" presName="vert2" presStyleCnt="0"/>
      <dgm:spPr/>
    </dgm:pt>
    <dgm:pt modelId="{DB6EA486-F816-4B71-A6F1-964F5A302AA1}" type="pres">
      <dgm:prSet presAssocID="{61EA8393-83E2-466B-97B2-FF9D8913DD20}" presName="thinLine2b" presStyleLbl="callout" presStyleIdx="1" presStyleCnt="3"/>
      <dgm:spPr/>
    </dgm:pt>
    <dgm:pt modelId="{8A4A8B60-E929-4869-AEFE-B8D16624BB15}" type="pres">
      <dgm:prSet presAssocID="{61EA8393-83E2-466B-97B2-FF9D8913DD20}" presName="vertSpace2b" presStyleCnt="0"/>
      <dgm:spPr/>
    </dgm:pt>
    <dgm:pt modelId="{D2B43684-B001-452D-9DAE-3C6375604D73}" type="pres">
      <dgm:prSet presAssocID="{5A77A8EF-B783-4EFA-8244-3BEC76CE9C1F}" presName="thickLine" presStyleLbl="alignNode1" presStyleIdx="2" presStyleCnt="3"/>
      <dgm:spPr/>
    </dgm:pt>
    <dgm:pt modelId="{AEF8E4EF-FF43-4F88-9EAA-70271C95F6EA}" type="pres">
      <dgm:prSet presAssocID="{5A77A8EF-B783-4EFA-8244-3BEC76CE9C1F}" presName="horz1" presStyleCnt="0"/>
      <dgm:spPr/>
    </dgm:pt>
    <dgm:pt modelId="{2F619447-018B-4748-A7D9-9B18225C57B4}" type="pres">
      <dgm:prSet presAssocID="{5A77A8EF-B783-4EFA-8244-3BEC76CE9C1F}" presName="tx1" presStyleLbl="revTx" presStyleIdx="4" presStyleCnt="6"/>
      <dgm:spPr/>
    </dgm:pt>
    <dgm:pt modelId="{8545AA22-7A5A-4245-8B37-047030C2BCF0}" type="pres">
      <dgm:prSet presAssocID="{5A77A8EF-B783-4EFA-8244-3BEC76CE9C1F}" presName="vert1" presStyleCnt="0"/>
      <dgm:spPr/>
    </dgm:pt>
    <dgm:pt modelId="{83C7C49F-38B1-4090-9673-E41D065E9C9A}" type="pres">
      <dgm:prSet presAssocID="{BC22AD1F-DE04-459B-8D3F-B2320F79D444}" presName="vertSpace2a" presStyleCnt="0"/>
      <dgm:spPr/>
    </dgm:pt>
    <dgm:pt modelId="{40122329-E869-4A43-BE72-61DACD78307C}" type="pres">
      <dgm:prSet presAssocID="{BC22AD1F-DE04-459B-8D3F-B2320F79D444}" presName="horz2" presStyleCnt="0"/>
      <dgm:spPr/>
    </dgm:pt>
    <dgm:pt modelId="{02751FD3-E1F2-4EF2-A450-8F24365B9750}" type="pres">
      <dgm:prSet presAssocID="{BC22AD1F-DE04-459B-8D3F-B2320F79D444}" presName="horzSpace2" presStyleCnt="0"/>
      <dgm:spPr/>
    </dgm:pt>
    <dgm:pt modelId="{0B1B38EA-F73D-4CE8-AC59-37B84D82E1C8}" type="pres">
      <dgm:prSet presAssocID="{BC22AD1F-DE04-459B-8D3F-B2320F79D444}" presName="tx2" presStyleLbl="revTx" presStyleIdx="5" presStyleCnt="6"/>
      <dgm:spPr/>
    </dgm:pt>
    <dgm:pt modelId="{7C62CE71-7FD6-4852-AB38-2DA51787CBFA}" type="pres">
      <dgm:prSet presAssocID="{BC22AD1F-DE04-459B-8D3F-B2320F79D444}" presName="vert2" presStyleCnt="0"/>
      <dgm:spPr/>
    </dgm:pt>
    <dgm:pt modelId="{B002BA1A-09DD-40E3-845F-149034AE4B23}" type="pres">
      <dgm:prSet presAssocID="{BC22AD1F-DE04-459B-8D3F-B2320F79D444}" presName="thinLine2b" presStyleLbl="callout" presStyleIdx="2" presStyleCnt="3"/>
      <dgm:spPr/>
    </dgm:pt>
    <dgm:pt modelId="{DED99343-94AD-4EBB-A2AF-42020EA4B56D}" type="pres">
      <dgm:prSet presAssocID="{BC22AD1F-DE04-459B-8D3F-B2320F79D444}" presName="vertSpace2b" presStyleCnt="0"/>
      <dgm:spPr/>
    </dgm:pt>
  </dgm:ptLst>
  <dgm:cxnLst>
    <dgm:cxn modelId="{8C1A9A0A-3D41-465E-9BE0-358EF3B52002}" type="presOf" srcId="{61EA8393-83E2-466B-97B2-FF9D8913DD20}" destId="{17E42DAC-8176-4169-860B-506C75F4AB68}" srcOrd="0" destOrd="0" presId="urn:microsoft.com/office/officeart/2008/layout/LinedList"/>
    <dgm:cxn modelId="{C1717915-2D5E-4602-BCF5-13C2FEE01C8D}" srcId="{977F2962-D999-4E52-9647-FF0B122F37CB}" destId="{5A77A8EF-B783-4EFA-8244-3BEC76CE9C1F}" srcOrd="2" destOrd="0" parTransId="{5B94B633-83C8-4BA4-884C-FBFE316C74B9}" sibTransId="{C95979FE-0A84-4376-B1D8-40A2E770BFBD}"/>
    <dgm:cxn modelId="{008C3D1F-8940-481E-B570-1DD676BA5E63}" type="presOf" srcId="{AC3EA57C-1581-481A-94F9-CFAEF9B6161D}" destId="{50E3D3B0-74D6-4137-8513-1C914B869F53}" srcOrd="0" destOrd="0" presId="urn:microsoft.com/office/officeart/2008/layout/LinedList"/>
    <dgm:cxn modelId="{B8506F29-5091-48BC-9824-BB0A857288E1}" type="presOf" srcId="{75CE9CFC-5959-4330-9DCF-AA9318530CB8}" destId="{27A25B52-45C2-4445-BFA3-7E292DB9DD1A}" srcOrd="0" destOrd="0" presId="urn:microsoft.com/office/officeart/2008/layout/LinedList"/>
    <dgm:cxn modelId="{B55E8635-E2EF-48F8-965D-A46C1F9FA380}" type="presOf" srcId="{977F2962-D999-4E52-9647-FF0B122F37CB}" destId="{CB3C6185-A365-4ABE-B2D2-6EE89F710D29}" srcOrd="0" destOrd="0" presId="urn:microsoft.com/office/officeart/2008/layout/LinedList"/>
    <dgm:cxn modelId="{1041605B-C95F-4D2C-9036-81637EFFA00B}" srcId="{7B6865EB-7080-4503-88DB-8B5379AA44EC}" destId="{61EA8393-83E2-466B-97B2-FF9D8913DD20}" srcOrd="0" destOrd="0" parTransId="{2A0B0A86-FB5A-427A-A7E8-FA3ADE9A16E6}" sibTransId="{D1130AD1-BC4A-4948-9BE7-58B30990EBAC}"/>
    <dgm:cxn modelId="{11D98261-A072-4CCD-A4C7-E6F87E784269}" srcId="{5A77A8EF-B783-4EFA-8244-3BEC76CE9C1F}" destId="{BC22AD1F-DE04-459B-8D3F-B2320F79D444}" srcOrd="0" destOrd="0" parTransId="{E1F5ABCB-19D7-4AFA-8686-4930532C6D10}" sibTransId="{B5211749-1181-4568-9F1B-38F64F26D33A}"/>
    <dgm:cxn modelId="{85427C51-B0E0-4CD3-AFF0-2194C57E589C}" type="presOf" srcId="{7B6865EB-7080-4503-88DB-8B5379AA44EC}" destId="{646745F4-51EE-48FC-B8F7-C09DBD827ECB}" srcOrd="0" destOrd="0" presId="urn:microsoft.com/office/officeart/2008/layout/LinedList"/>
    <dgm:cxn modelId="{65AF3573-9258-4C1B-8EC6-4D7F66528CFB}" srcId="{977F2962-D999-4E52-9647-FF0B122F37CB}" destId="{AC3EA57C-1581-481A-94F9-CFAEF9B6161D}" srcOrd="0" destOrd="0" parTransId="{2BFBB1A6-35D5-4190-89EE-DA1732773B4C}" sibTransId="{2631AD02-716B-41F8-88E0-140640EF18ED}"/>
    <dgm:cxn modelId="{71819E80-DA35-476D-B283-C2B44C7C3B87}" type="presOf" srcId="{5A77A8EF-B783-4EFA-8244-3BEC76CE9C1F}" destId="{2F619447-018B-4748-A7D9-9B18225C57B4}" srcOrd="0" destOrd="0" presId="urn:microsoft.com/office/officeart/2008/layout/LinedList"/>
    <dgm:cxn modelId="{E8C9D08A-D0EB-4027-8309-1107E449FDC3}" srcId="{977F2962-D999-4E52-9647-FF0B122F37CB}" destId="{7B6865EB-7080-4503-88DB-8B5379AA44EC}" srcOrd="1" destOrd="0" parTransId="{1CD8D2D6-F232-481E-A708-A8C195B68E3B}" sibTransId="{E01A490E-6A22-4915-B5D9-302E741FF342}"/>
    <dgm:cxn modelId="{16EDC58D-5947-47DC-9B03-1E3F6895DB23}" type="presOf" srcId="{BC22AD1F-DE04-459B-8D3F-B2320F79D444}" destId="{0B1B38EA-F73D-4CE8-AC59-37B84D82E1C8}" srcOrd="0" destOrd="0" presId="urn:microsoft.com/office/officeart/2008/layout/LinedList"/>
    <dgm:cxn modelId="{1FFD9BA6-9E8B-43B0-A8AB-5CC8C71F94BF}" srcId="{AC3EA57C-1581-481A-94F9-CFAEF9B6161D}" destId="{75CE9CFC-5959-4330-9DCF-AA9318530CB8}" srcOrd="0" destOrd="0" parTransId="{39ABE60A-7538-41B1-B15D-6464E36E695E}" sibTransId="{BAE675F9-51BF-4BCE-B692-2F963A34D6D6}"/>
    <dgm:cxn modelId="{FD28D488-3E95-4A56-A572-0476EAB17B12}" type="presParOf" srcId="{CB3C6185-A365-4ABE-B2D2-6EE89F710D29}" destId="{8553B14F-B0D4-49CF-A835-DE41E847C699}" srcOrd="0" destOrd="0" presId="urn:microsoft.com/office/officeart/2008/layout/LinedList"/>
    <dgm:cxn modelId="{2B8D6BEC-759E-4EF4-9123-13119345600D}" type="presParOf" srcId="{CB3C6185-A365-4ABE-B2D2-6EE89F710D29}" destId="{9F7D1B1B-46C1-4F78-BFCE-C2C438912D35}" srcOrd="1" destOrd="0" presId="urn:microsoft.com/office/officeart/2008/layout/LinedList"/>
    <dgm:cxn modelId="{609B8940-806D-4A17-8F6A-EBC1395761A3}" type="presParOf" srcId="{9F7D1B1B-46C1-4F78-BFCE-C2C438912D35}" destId="{50E3D3B0-74D6-4137-8513-1C914B869F53}" srcOrd="0" destOrd="0" presId="urn:microsoft.com/office/officeart/2008/layout/LinedList"/>
    <dgm:cxn modelId="{65D51F68-519A-4BFF-A786-C3BB956ADAD2}" type="presParOf" srcId="{9F7D1B1B-46C1-4F78-BFCE-C2C438912D35}" destId="{2CB6701D-C8EF-4DE5-AD09-A703023BAC5A}" srcOrd="1" destOrd="0" presId="urn:microsoft.com/office/officeart/2008/layout/LinedList"/>
    <dgm:cxn modelId="{FC64BD31-21DA-419F-BA7D-54B22CAC7B1A}" type="presParOf" srcId="{2CB6701D-C8EF-4DE5-AD09-A703023BAC5A}" destId="{83BB87E6-2B19-481C-A5F5-4953B1B00B03}" srcOrd="0" destOrd="0" presId="urn:microsoft.com/office/officeart/2008/layout/LinedList"/>
    <dgm:cxn modelId="{602F5DD6-F812-4C2C-A5DB-E7E8EBAA9B0B}" type="presParOf" srcId="{2CB6701D-C8EF-4DE5-AD09-A703023BAC5A}" destId="{1B571781-FC46-4AD2-A047-6B11649640DA}" srcOrd="1" destOrd="0" presId="urn:microsoft.com/office/officeart/2008/layout/LinedList"/>
    <dgm:cxn modelId="{0EB74D75-B697-437C-AC4F-8E19980D8ABF}" type="presParOf" srcId="{1B571781-FC46-4AD2-A047-6B11649640DA}" destId="{30B4C878-8CD1-4336-8744-B443FE2A8FD9}" srcOrd="0" destOrd="0" presId="urn:microsoft.com/office/officeart/2008/layout/LinedList"/>
    <dgm:cxn modelId="{C8249725-B04E-4728-BECA-B842F755E3D4}" type="presParOf" srcId="{1B571781-FC46-4AD2-A047-6B11649640DA}" destId="{27A25B52-45C2-4445-BFA3-7E292DB9DD1A}" srcOrd="1" destOrd="0" presId="urn:microsoft.com/office/officeart/2008/layout/LinedList"/>
    <dgm:cxn modelId="{5C9F9F99-0714-4909-A801-6F57A1D8FEF7}" type="presParOf" srcId="{1B571781-FC46-4AD2-A047-6B11649640DA}" destId="{1AF53997-ECCB-405D-9A4A-E3F604BFA942}" srcOrd="2" destOrd="0" presId="urn:microsoft.com/office/officeart/2008/layout/LinedList"/>
    <dgm:cxn modelId="{35B5CB48-3E52-4FD6-8E53-AAF7767AC5EC}" type="presParOf" srcId="{2CB6701D-C8EF-4DE5-AD09-A703023BAC5A}" destId="{547F21C8-6061-49AA-BEBC-B72DF3AEFCFA}" srcOrd="2" destOrd="0" presId="urn:microsoft.com/office/officeart/2008/layout/LinedList"/>
    <dgm:cxn modelId="{780ED3C0-12D8-41C4-BD5D-C25AC04D4199}" type="presParOf" srcId="{2CB6701D-C8EF-4DE5-AD09-A703023BAC5A}" destId="{2A2C33E5-A329-4E0F-8172-C829F30E8C3A}" srcOrd="3" destOrd="0" presId="urn:microsoft.com/office/officeart/2008/layout/LinedList"/>
    <dgm:cxn modelId="{E50E9ADD-830E-4F2C-8890-935C5D11B4F8}" type="presParOf" srcId="{CB3C6185-A365-4ABE-B2D2-6EE89F710D29}" destId="{2716F107-1E24-4D2A-B03A-9537C6308A3F}" srcOrd="2" destOrd="0" presId="urn:microsoft.com/office/officeart/2008/layout/LinedList"/>
    <dgm:cxn modelId="{9CC94282-4156-46D9-BD6F-482C0ECCDB44}" type="presParOf" srcId="{CB3C6185-A365-4ABE-B2D2-6EE89F710D29}" destId="{2EF763B2-D909-41C1-8AC5-122F4A6F879E}" srcOrd="3" destOrd="0" presId="urn:microsoft.com/office/officeart/2008/layout/LinedList"/>
    <dgm:cxn modelId="{419356E4-29D4-439A-85EB-A58DE7909842}" type="presParOf" srcId="{2EF763B2-D909-41C1-8AC5-122F4A6F879E}" destId="{646745F4-51EE-48FC-B8F7-C09DBD827ECB}" srcOrd="0" destOrd="0" presId="urn:microsoft.com/office/officeart/2008/layout/LinedList"/>
    <dgm:cxn modelId="{E8D6AF1F-3EEB-4ED4-97C5-718F85E2B280}" type="presParOf" srcId="{2EF763B2-D909-41C1-8AC5-122F4A6F879E}" destId="{B22361D9-8716-4E5C-B1C9-2D8FAA4CF8A8}" srcOrd="1" destOrd="0" presId="urn:microsoft.com/office/officeart/2008/layout/LinedList"/>
    <dgm:cxn modelId="{8A25ADC6-15DA-419E-BB6D-800425B252CB}" type="presParOf" srcId="{B22361D9-8716-4E5C-B1C9-2D8FAA4CF8A8}" destId="{D2E9B3AD-6791-4DA6-B772-10FD6B8DCD0C}" srcOrd="0" destOrd="0" presId="urn:microsoft.com/office/officeart/2008/layout/LinedList"/>
    <dgm:cxn modelId="{F0016D6B-D8EB-48FF-A530-66BE068A26EB}" type="presParOf" srcId="{B22361D9-8716-4E5C-B1C9-2D8FAA4CF8A8}" destId="{3201EC69-40D7-4B5C-B417-9859203FC961}" srcOrd="1" destOrd="0" presId="urn:microsoft.com/office/officeart/2008/layout/LinedList"/>
    <dgm:cxn modelId="{95AEF4C5-B6B4-4F70-833F-E48FF28554C8}" type="presParOf" srcId="{3201EC69-40D7-4B5C-B417-9859203FC961}" destId="{55F84F0C-F672-4A41-B42A-02722D177ADF}" srcOrd="0" destOrd="0" presId="urn:microsoft.com/office/officeart/2008/layout/LinedList"/>
    <dgm:cxn modelId="{8803DB9C-6C96-4C33-BFD7-BFDE98409F1D}" type="presParOf" srcId="{3201EC69-40D7-4B5C-B417-9859203FC961}" destId="{17E42DAC-8176-4169-860B-506C75F4AB68}" srcOrd="1" destOrd="0" presId="urn:microsoft.com/office/officeart/2008/layout/LinedList"/>
    <dgm:cxn modelId="{794F25D5-9ABB-48F3-AFBA-1F8658DC059A}" type="presParOf" srcId="{3201EC69-40D7-4B5C-B417-9859203FC961}" destId="{E361FB02-E242-45ED-8D2F-A8820F76100F}" srcOrd="2" destOrd="0" presId="urn:microsoft.com/office/officeart/2008/layout/LinedList"/>
    <dgm:cxn modelId="{58211FD8-099A-4884-B0DE-5B3B48C541FC}" type="presParOf" srcId="{B22361D9-8716-4E5C-B1C9-2D8FAA4CF8A8}" destId="{DB6EA486-F816-4B71-A6F1-964F5A302AA1}" srcOrd="2" destOrd="0" presId="urn:microsoft.com/office/officeart/2008/layout/LinedList"/>
    <dgm:cxn modelId="{DAAF4D32-274A-4F08-98A2-401491841751}" type="presParOf" srcId="{B22361D9-8716-4E5C-B1C9-2D8FAA4CF8A8}" destId="{8A4A8B60-E929-4869-AEFE-B8D16624BB15}" srcOrd="3" destOrd="0" presId="urn:microsoft.com/office/officeart/2008/layout/LinedList"/>
    <dgm:cxn modelId="{87349B6D-4CAF-42C6-B3EE-35AA30819E7A}" type="presParOf" srcId="{CB3C6185-A365-4ABE-B2D2-6EE89F710D29}" destId="{D2B43684-B001-452D-9DAE-3C6375604D73}" srcOrd="4" destOrd="0" presId="urn:microsoft.com/office/officeart/2008/layout/LinedList"/>
    <dgm:cxn modelId="{1092BDE3-F943-465E-B771-87C3920CE44E}" type="presParOf" srcId="{CB3C6185-A365-4ABE-B2D2-6EE89F710D29}" destId="{AEF8E4EF-FF43-4F88-9EAA-70271C95F6EA}" srcOrd="5" destOrd="0" presId="urn:microsoft.com/office/officeart/2008/layout/LinedList"/>
    <dgm:cxn modelId="{F12755A1-37A1-4BB6-BF09-4D0FE942EA58}" type="presParOf" srcId="{AEF8E4EF-FF43-4F88-9EAA-70271C95F6EA}" destId="{2F619447-018B-4748-A7D9-9B18225C57B4}" srcOrd="0" destOrd="0" presId="urn:microsoft.com/office/officeart/2008/layout/LinedList"/>
    <dgm:cxn modelId="{4D92CC82-A2E0-469C-B709-7C2EC2900570}" type="presParOf" srcId="{AEF8E4EF-FF43-4F88-9EAA-70271C95F6EA}" destId="{8545AA22-7A5A-4245-8B37-047030C2BCF0}" srcOrd="1" destOrd="0" presId="urn:microsoft.com/office/officeart/2008/layout/LinedList"/>
    <dgm:cxn modelId="{C1418050-CDEB-4805-A0CA-0027B48C1A52}" type="presParOf" srcId="{8545AA22-7A5A-4245-8B37-047030C2BCF0}" destId="{83C7C49F-38B1-4090-9673-E41D065E9C9A}" srcOrd="0" destOrd="0" presId="urn:microsoft.com/office/officeart/2008/layout/LinedList"/>
    <dgm:cxn modelId="{3E2C25F8-97C5-43A8-9BC0-A359C3982BB7}" type="presParOf" srcId="{8545AA22-7A5A-4245-8B37-047030C2BCF0}" destId="{40122329-E869-4A43-BE72-61DACD78307C}" srcOrd="1" destOrd="0" presId="urn:microsoft.com/office/officeart/2008/layout/LinedList"/>
    <dgm:cxn modelId="{B96BFE01-8103-4CF8-B748-9906BBFC0078}" type="presParOf" srcId="{40122329-E869-4A43-BE72-61DACD78307C}" destId="{02751FD3-E1F2-4EF2-A450-8F24365B9750}" srcOrd="0" destOrd="0" presId="urn:microsoft.com/office/officeart/2008/layout/LinedList"/>
    <dgm:cxn modelId="{FB5469C7-608B-4B2B-AC6A-FB9A4E4C7C35}" type="presParOf" srcId="{40122329-E869-4A43-BE72-61DACD78307C}" destId="{0B1B38EA-F73D-4CE8-AC59-37B84D82E1C8}" srcOrd="1" destOrd="0" presId="urn:microsoft.com/office/officeart/2008/layout/LinedList"/>
    <dgm:cxn modelId="{148D373D-FAB6-4F61-97AA-385A06FBEC2F}" type="presParOf" srcId="{40122329-E869-4A43-BE72-61DACD78307C}" destId="{7C62CE71-7FD6-4852-AB38-2DA51787CBFA}" srcOrd="2" destOrd="0" presId="urn:microsoft.com/office/officeart/2008/layout/LinedList"/>
    <dgm:cxn modelId="{E2F29A56-957F-49E2-B15B-ACF0FCE14B78}" type="presParOf" srcId="{8545AA22-7A5A-4245-8B37-047030C2BCF0}" destId="{B002BA1A-09DD-40E3-845F-149034AE4B23}" srcOrd="2" destOrd="0" presId="urn:microsoft.com/office/officeart/2008/layout/LinedList"/>
    <dgm:cxn modelId="{7CD04C5D-6D13-4073-9429-AF8A1FFEA686}" type="presParOf" srcId="{8545AA22-7A5A-4245-8B37-047030C2BCF0}" destId="{DED99343-94AD-4EBB-A2AF-42020EA4B56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5EA635-A46B-40AA-950B-B26E9B572EA5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</dgm:pt>
    <dgm:pt modelId="{CD435843-CC84-469A-85B9-8DE395944659}">
      <dgm:prSet phldrT="[Text]"/>
      <dgm:spPr/>
      <dgm:t>
        <a:bodyPr/>
        <a:lstStyle/>
        <a:p>
          <a:r>
            <a:rPr lang="en-US" dirty="0"/>
            <a:t>Open the root Module</a:t>
          </a:r>
        </a:p>
      </dgm:t>
    </dgm:pt>
    <dgm:pt modelId="{64BFE010-B07D-48BE-A1C9-62B56A981B42}" type="parTrans" cxnId="{D7D3FCD4-09A2-4B15-ACFE-4256BFF39EF3}">
      <dgm:prSet/>
      <dgm:spPr/>
      <dgm:t>
        <a:bodyPr/>
        <a:lstStyle/>
        <a:p>
          <a:endParaRPr lang="en-US"/>
        </a:p>
      </dgm:t>
    </dgm:pt>
    <dgm:pt modelId="{44D548EB-A82E-4B12-A3E1-AE570E0D1771}" type="sibTrans" cxnId="{D7D3FCD4-09A2-4B15-ACFE-4256BFF39EF3}">
      <dgm:prSet/>
      <dgm:spPr/>
      <dgm:t>
        <a:bodyPr/>
        <a:lstStyle/>
        <a:p>
          <a:endParaRPr lang="en-US"/>
        </a:p>
      </dgm:t>
    </dgm:pt>
    <dgm:pt modelId="{02735853-A812-4D8C-A807-8CF572C86C2A}">
      <dgm:prSet phldrT="[Text]"/>
      <dgm:spPr/>
      <dgm:t>
        <a:bodyPr/>
        <a:lstStyle/>
        <a:p>
          <a:r>
            <a:rPr lang="en-US" dirty="0"/>
            <a:t>Import the </a:t>
          </a:r>
          <a:r>
            <a:rPr lang="en-US" dirty="0" err="1"/>
            <a:t>HttpModule</a:t>
          </a:r>
          <a:r>
            <a:rPr lang="en-US" dirty="0"/>
            <a:t> symbol from @angular/http</a:t>
          </a:r>
        </a:p>
      </dgm:t>
    </dgm:pt>
    <dgm:pt modelId="{E371EBEF-0A9C-4D14-9610-E0F66C79BF01}" type="parTrans" cxnId="{441CE06B-EC99-4CA5-BFBF-637C8BCFA43B}">
      <dgm:prSet/>
      <dgm:spPr/>
      <dgm:t>
        <a:bodyPr/>
        <a:lstStyle/>
        <a:p>
          <a:endParaRPr lang="en-US"/>
        </a:p>
      </dgm:t>
    </dgm:pt>
    <dgm:pt modelId="{3FEB1120-8A3B-41C3-A857-C0F3DBAC76A8}" type="sibTrans" cxnId="{441CE06B-EC99-4CA5-BFBF-637C8BCFA43B}">
      <dgm:prSet/>
      <dgm:spPr/>
      <dgm:t>
        <a:bodyPr/>
        <a:lstStyle/>
        <a:p>
          <a:endParaRPr lang="en-US"/>
        </a:p>
      </dgm:t>
    </dgm:pt>
    <dgm:pt modelId="{62038476-BC10-4CBC-B484-80AFA609F577}">
      <dgm:prSet phldrT="[Text]"/>
      <dgm:spPr/>
      <dgm:t>
        <a:bodyPr/>
        <a:lstStyle/>
        <a:p>
          <a:r>
            <a:rPr lang="en-US" dirty="0"/>
            <a:t>Add it to the @</a:t>
          </a:r>
          <a:r>
            <a:rPr lang="en-US" dirty="0" err="1"/>
            <a:t>NgModule.imports</a:t>
          </a:r>
          <a:r>
            <a:rPr lang="en-US" dirty="0"/>
            <a:t> array</a:t>
          </a:r>
        </a:p>
      </dgm:t>
    </dgm:pt>
    <dgm:pt modelId="{66C5C694-3197-47D5-89CB-F633A29594AF}" type="parTrans" cxnId="{25DE1859-14FE-44EA-A6E5-7FE9BC95FCCA}">
      <dgm:prSet/>
      <dgm:spPr/>
      <dgm:t>
        <a:bodyPr/>
        <a:lstStyle/>
        <a:p>
          <a:endParaRPr lang="en-US"/>
        </a:p>
      </dgm:t>
    </dgm:pt>
    <dgm:pt modelId="{E54CFD21-3672-4D29-8B86-57BC12BBD7A8}" type="sibTrans" cxnId="{25DE1859-14FE-44EA-A6E5-7FE9BC95FCCA}">
      <dgm:prSet/>
      <dgm:spPr/>
      <dgm:t>
        <a:bodyPr/>
        <a:lstStyle/>
        <a:p>
          <a:endParaRPr lang="en-US"/>
        </a:p>
      </dgm:t>
    </dgm:pt>
    <dgm:pt modelId="{423ED88B-A606-4658-96F9-202706ED628E}" type="pres">
      <dgm:prSet presAssocID="{925EA635-A46B-40AA-950B-B26E9B572EA5}" presName="CompostProcess" presStyleCnt="0">
        <dgm:presLayoutVars>
          <dgm:dir/>
          <dgm:resizeHandles val="exact"/>
        </dgm:presLayoutVars>
      </dgm:prSet>
      <dgm:spPr/>
    </dgm:pt>
    <dgm:pt modelId="{F15453FD-FCBE-4FB5-BD9A-583BF7D50AE7}" type="pres">
      <dgm:prSet presAssocID="{925EA635-A46B-40AA-950B-B26E9B572EA5}" presName="arrow" presStyleLbl="bgShp" presStyleIdx="0" presStyleCnt="1" custLinFactNeighborY="233"/>
      <dgm:spPr/>
    </dgm:pt>
    <dgm:pt modelId="{FB4B49C2-DDE2-4FD7-85CD-EE11D0517E18}" type="pres">
      <dgm:prSet presAssocID="{925EA635-A46B-40AA-950B-B26E9B572EA5}" presName="linearProcess" presStyleCnt="0"/>
      <dgm:spPr/>
    </dgm:pt>
    <dgm:pt modelId="{28984722-9C95-4AFF-8A89-E61215452120}" type="pres">
      <dgm:prSet presAssocID="{CD435843-CC84-469A-85B9-8DE395944659}" presName="textNode" presStyleLbl="node1" presStyleIdx="0" presStyleCnt="3">
        <dgm:presLayoutVars>
          <dgm:bulletEnabled val="1"/>
        </dgm:presLayoutVars>
      </dgm:prSet>
      <dgm:spPr/>
    </dgm:pt>
    <dgm:pt modelId="{EEECF8B6-A1E5-4601-9122-B6807673EB0C}" type="pres">
      <dgm:prSet presAssocID="{44D548EB-A82E-4B12-A3E1-AE570E0D1771}" presName="sibTrans" presStyleCnt="0"/>
      <dgm:spPr/>
    </dgm:pt>
    <dgm:pt modelId="{E549A37A-5709-47A8-8997-84BEBC8743E2}" type="pres">
      <dgm:prSet presAssocID="{02735853-A812-4D8C-A807-8CF572C86C2A}" presName="textNode" presStyleLbl="node1" presStyleIdx="1" presStyleCnt="3">
        <dgm:presLayoutVars>
          <dgm:bulletEnabled val="1"/>
        </dgm:presLayoutVars>
      </dgm:prSet>
      <dgm:spPr/>
    </dgm:pt>
    <dgm:pt modelId="{B3EF3830-1850-4583-B56B-3BEDB5D5C2EC}" type="pres">
      <dgm:prSet presAssocID="{3FEB1120-8A3B-41C3-A857-C0F3DBAC76A8}" presName="sibTrans" presStyleCnt="0"/>
      <dgm:spPr/>
    </dgm:pt>
    <dgm:pt modelId="{31AE426C-96DD-4984-B6AE-C8838A6119AB}" type="pres">
      <dgm:prSet presAssocID="{62038476-BC10-4CBC-B484-80AFA609F57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D32D419-66BF-4217-8841-38FE2A831284}" type="presOf" srcId="{02735853-A812-4D8C-A807-8CF572C86C2A}" destId="{E549A37A-5709-47A8-8997-84BEBC8743E2}" srcOrd="0" destOrd="0" presId="urn:microsoft.com/office/officeart/2005/8/layout/hProcess9"/>
    <dgm:cxn modelId="{441CE06B-EC99-4CA5-BFBF-637C8BCFA43B}" srcId="{925EA635-A46B-40AA-950B-B26E9B572EA5}" destId="{02735853-A812-4D8C-A807-8CF572C86C2A}" srcOrd="1" destOrd="0" parTransId="{E371EBEF-0A9C-4D14-9610-E0F66C79BF01}" sibTransId="{3FEB1120-8A3B-41C3-A857-C0F3DBAC76A8}"/>
    <dgm:cxn modelId="{25DE1859-14FE-44EA-A6E5-7FE9BC95FCCA}" srcId="{925EA635-A46B-40AA-950B-B26E9B572EA5}" destId="{62038476-BC10-4CBC-B484-80AFA609F577}" srcOrd="2" destOrd="0" parTransId="{66C5C694-3197-47D5-89CB-F633A29594AF}" sibTransId="{E54CFD21-3672-4D29-8B86-57BC12BBD7A8}"/>
    <dgm:cxn modelId="{034BFA79-D835-4D74-B828-E88FA13FD6C2}" type="presOf" srcId="{CD435843-CC84-469A-85B9-8DE395944659}" destId="{28984722-9C95-4AFF-8A89-E61215452120}" srcOrd="0" destOrd="0" presId="urn:microsoft.com/office/officeart/2005/8/layout/hProcess9"/>
    <dgm:cxn modelId="{F8D4F9CD-747F-4BA0-8407-F192802C7A57}" type="presOf" srcId="{925EA635-A46B-40AA-950B-B26E9B572EA5}" destId="{423ED88B-A606-4658-96F9-202706ED628E}" srcOrd="0" destOrd="0" presId="urn:microsoft.com/office/officeart/2005/8/layout/hProcess9"/>
    <dgm:cxn modelId="{E7DDA7D1-D55A-4541-99B6-ADC69813A322}" type="presOf" srcId="{62038476-BC10-4CBC-B484-80AFA609F577}" destId="{31AE426C-96DD-4984-B6AE-C8838A6119AB}" srcOrd="0" destOrd="0" presId="urn:microsoft.com/office/officeart/2005/8/layout/hProcess9"/>
    <dgm:cxn modelId="{D7D3FCD4-09A2-4B15-ACFE-4256BFF39EF3}" srcId="{925EA635-A46B-40AA-950B-B26E9B572EA5}" destId="{CD435843-CC84-469A-85B9-8DE395944659}" srcOrd="0" destOrd="0" parTransId="{64BFE010-B07D-48BE-A1C9-62B56A981B42}" sibTransId="{44D548EB-A82E-4B12-A3E1-AE570E0D1771}"/>
    <dgm:cxn modelId="{4A675DF9-2663-4046-9522-961039C1577E}" type="presParOf" srcId="{423ED88B-A606-4658-96F9-202706ED628E}" destId="{F15453FD-FCBE-4FB5-BD9A-583BF7D50AE7}" srcOrd="0" destOrd="0" presId="urn:microsoft.com/office/officeart/2005/8/layout/hProcess9"/>
    <dgm:cxn modelId="{9993E46E-65DF-4E79-B1BD-580514DD01DD}" type="presParOf" srcId="{423ED88B-A606-4658-96F9-202706ED628E}" destId="{FB4B49C2-DDE2-4FD7-85CD-EE11D0517E18}" srcOrd="1" destOrd="0" presId="urn:microsoft.com/office/officeart/2005/8/layout/hProcess9"/>
    <dgm:cxn modelId="{4AB071AB-3C37-4F6A-8F22-BCF8E768CF2A}" type="presParOf" srcId="{FB4B49C2-DDE2-4FD7-85CD-EE11D0517E18}" destId="{28984722-9C95-4AFF-8A89-E61215452120}" srcOrd="0" destOrd="0" presId="urn:microsoft.com/office/officeart/2005/8/layout/hProcess9"/>
    <dgm:cxn modelId="{26439C08-90E1-40F7-9394-D6CE75EDE6B5}" type="presParOf" srcId="{FB4B49C2-DDE2-4FD7-85CD-EE11D0517E18}" destId="{EEECF8B6-A1E5-4601-9122-B6807673EB0C}" srcOrd="1" destOrd="0" presId="urn:microsoft.com/office/officeart/2005/8/layout/hProcess9"/>
    <dgm:cxn modelId="{C89E3CBB-F9BE-449E-9CEB-16CD53DBE5FD}" type="presParOf" srcId="{FB4B49C2-DDE2-4FD7-85CD-EE11D0517E18}" destId="{E549A37A-5709-47A8-8997-84BEBC8743E2}" srcOrd="2" destOrd="0" presId="urn:microsoft.com/office/officeart/2005/8/layout/hProcess9"/>
    <dgm:cxn modelId="{BBD93AFE-7335-4902-B4ED-7B8973536A44}" type="presParOf" srcId="{FB4B49C2-DDE2-4FD7-85CD-EE11D0517E18}" destId="{B3EF3830-1850-4583-B56B-3BEDB5D5C2EC}" srcOrd="3" destOrd="0" presId="urn:microsoft.com/office/officeart/2005/8/layout/hProcess9"/>
    <dgm:cxn modelId="{6E6CF24E-8E81-47D5-89EF-A36E317CB63F}" type="presParOf" srcId="{FB4B49C2-DDE2-4FD7-85CD-EE11D0517E18}" destId="{31AE426C-96DD-4984-B6AE-C8838A6119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CF45AD-C3A7-414E-B7DF-8CF93C0A25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8A5AC-3447-436E-8F37-B59D9D58DF82}">
      <dgm:prSet/>
      <dgm:spPr/>
      <dgm:t>
        <a:bodyPr/>
        <a:lstStyle/>
        <a:p>
          <a:r>
            <a:rPr lang="en-US"/>
            <a:t>The HttpClient in @angular/common/http offers a simplified client HTTP API for Angular applications that rests on the XMLHttpRequest interface exposed by browsers.</a:t>
          </a:r>
          <a:endParaRPr lang="en-IN"/>
        </a:p>
      </dgm:t>
    </dgm:pt>
    <dgm:pt modelId="{0523C57E-C0ED-4272-B084-838ED02563B4}" type="parTrans" cxnId="{A97400D4-2829-419B-A79E-960D42EFF81E}">
      <dgm:prSet/>
      <dgm:spPr/>
      <dgm:t>
        <a:bodyPr/>
        <a:lstStyle/>
        <a:p>
          <a:endParaRPr lang="en-US"/>
        </a:p>
      </dgm:t>
    </dgm:pt>
    <dgm:pt modelId="{820A4B99-8429-4C7F-99BB-1C2AE016FCC6}" type="sibTrans" cxnId="{A97400D4-2829-419B-A79E-960D42EFF81E}">
      <dgm:prSet/>
      <dgm:spPr/>
      <dgm:t>
        <a:bodyPr/>
        <a:lstStyle/>
        <a:p>
          <a:endParaRPr lang="en-US"/>
        </a:p>
      </dgm:t>
    </dgm:pt>
    <dgm:pt modelId="{2494CDD8-31AA-4014-B964-663D2A04BEC0}">
      <dgm:prSet/>
      <dgm:spPr/>
      <dgm:t>
        <a:bodyPr/>
        <a:lstStyle/>
        <a:p>
          <a:r>
            <a:rPr lang="en-US" dirty="0"/>
            <a:t>Benefits of </a:t>
          </a:r>
          <a:r>
            <a:rPr lang="en-US" dirty="0" err="1"/>
            <a:t>HttpClient</a:t>
          </a:r>
          <a:r>
            <a:rPr lang="en-US" dirty="0"/>
            <a:t>: </a:t>
          </a:r>
          <a:endParaRPr lang="en-IN" dirty="0"/>
        </a:p>
      </dgm:t>
    </dgm:pt>
    <dgm:pt modelId="{7C51C08A-AD1B-4885-87A4-7E4D99BEC20F}" type="parTrans" cxnId="{4DFFC4D0-1B85-4110-9A91-2DC453D590FC}">
      <dgm:prSet/>
      <dgm:spPr/>
      <dgm:t>
        <a:bodyPr/>
        <a:lstStyle/>
        <a:p>
          <a:endParaRPr lang="en-US"/>
        </a:p>
      </dgm:t>
    </dgm:pt>
    <dgm:pt modelId="{267FAFE3-5D53-4FD7-A0D1-896E7EE0257A}" type="sibTrans" cxnId="{4DFFC4D0-1B85-4110-9A91-2DC453D590FC}">
      <dgm:prSet/>
      <dgm:spPr/>
      <dgm:t>
        <a:bodyPr/>
        <a:lstStyle/>
        <a:p>
          <a:endParaRPr lang="en-US"/>
        </a:p>
      </dgm:t>
    </dgm:pt>
    <dgm:pt modelId="{5F3D5240-6102-4E6A-8636-8D26E15282E2}">
      <dgm:prSet/>
      <dgm:spPr/>
      <dgm:t>
        <a:bodyPr/>
        <a:lstStyle/>
        <a:p>
          <a:r>
            <a:rPr lang="en-US" dirty="0"/>
            <a:t>Typed request and response objects </a:t>
          </a:r>
          <a:endParaRPr lang="en-IN" dirty="0"/>
        </a:p>
      </dgm:t>
    </dgm:pt>
    <dgm:pt modelId="{6D4DC895-63A4-4FDF-A2CE-A6E8176ECF9F}" type="parTrans" cxnId="{10B5D486-7275-4A18-80A7-0BC66A1B8FB0}">
      <dgm:prSet/>
      <dgm:spPr/>
      <dgm:t>
        <a:bodyPr/>
        <a:lstStyle/>
        <a:p>
          <a:endParaRPr lang="en-US"/>
        </a:p>
      </dgm:t>
    </dgm:pt>
    <dgm:pt modelId="{5859B92D-4CA0-4730-8227-88FE94314358}" type="sibTrans" cxnId="{10B5D486-7275-4A18-80A7-0BC66A1B8FB0}">
      <dgm:prSet/>
      <dgm:spPr/>
      <dgm:t>
        <a:bodyPr/>
        <a:lstStyle/>
        <a:p>
          <a:endParaRPr lang="en-US"/>
        </a:p>
      </dgm:t>
    </dgm:pt>
    <dgm:pt modelId="{117F0F6A-E228-46FD-90ED-2B353E63ECC3}">
      <dgm:prSet/>
      <dgm:spPr/>
      <dgm:t>
        <a:bodyPr/>
        <a:lstStyle/>
        <a:p>
          <a:r>
            <a:rPr lang="en-US"/>
            <a:t>Request and response interception </a:t>
          </a:r>
          <a:endParaRPr lang="en-IN"/>
        </a:p>
      </dgm:t>
    </dgm:pt>
    <dgm:pt modelId="{3D2E9353-9D17-45E2-B000-8E821A82439C}" type="parTrans" cxnId="{54A54ACB-3A52-4B25-90A3-C2C7D921D1BA}">
      <dgm:prSet/>
      <dgm:spPr/>
      <dgm:t>
        <a:bodyPr/>
        <a:lstStyle/>
        <a:p>
          <a:endParaRPr lang="en-US"/>
        </a:p>
      </dgm:t>
    </dgm:pt>
    <dgm:pt modelId="{FD053B2D-9AD3-440E-BEB3-5BD2E2E8D679}" type="sibTrans" cxnId="{54A54ACB-3A52-4B25-90A3-C2C7D921D1BA}">
      <dgm:prSet/>
      <dgm:spPr/>
      <dgm:t>
        <a:bodyPr/>
        <a:lstStyle/>
        <a:p>
          <a:endParaRPr lang="en-US"/>
        </a:p>
      </dgm:t>
    </dgm:pt>
    <dgm:pt modelId="{D4E0ED94-CF18-474A-92BC-D0123016CE26}">
      <dgm:prSet/>
      <dgm:spPr/>
      <dgm:t>
        <a:bodyPr/>
        <a:lstStyle/>
        <a:p>
          <a:r>
            <a:rPr lang="en-US"/>
            <a:t>Observable APIs</a:t>
          </a:r>
          <a:endParaRPr lang="en-IN"/>
        </a:p>
      </dgm:t>
    </dgm:pt>
    <dgm:pt modelId="{86EB5AC9-1FE8-4D00-A015-8D9607941F07}" type="parTrans" cxnId="{9DD4E499-921F-4B03-8E28-CAAD8B6DA639}">
      <dgm:prSet/>
      <dgm:spPr/>
      <dgm:t>
        <a:bodyPr/>
        <a:lstStyle/>
        <a:p>
          <a:endParaRPr lang="en-US"/>
        </a:p>
      </dgm:t>
    </dgm:pt>
    <dgm:pt modelId="{BDD492F7-FA82-4197-8300-35E2410B3183}" type="sibTrans" cxnId="{9DD4E499-921F-4B03-8E28-CAAD8B6DA639}">
      <dgm:prSet/>
      <dgm:spPr/>
      <dgm:t>
        <a:bodyPr/>
        <a:lstStyle/>
        <a:p>
          <a:endParaRPr lang="en-US"/>
        </a:p>
      </dgm:t>
    </dgm:pt>
    <dgm:pt modelId="{DC969F96-9E9D-4D88-8C47-F2B9C4286A65}">
      <dgm:prSet/>
      <dgm:spPr/>
      <dgm:t>
        <a:bodyPr/>
        <a:lstStyle/>
        <a:p>
          <a:r>
            <a:rPr lang="en-US"/>
            <a:t>Streamlined error handling.</a:t>
          </a:r>
          <a:endParaRPr lang="en-IN"/>
        </a:p>
      </dgm:t>
    </dgm:pt>
    <dgm:pt modelId="{4E9BE324-E1EB-480E-911F-7ED72CCDFAF2}" type="parTrans" cxnId="{F51C5856-3914-4E40-A386-0BBFE51EB391}">
      <dgm:prSet/>
      <dgm:spPr/>
      <dgm:t>
        <a:bodyPr/>
        <a:lstStyle/>
        <a:p>
          <a:endParaRPr lang="en-US"/>
        </a:p>
      </dgm:t>
    </dgm:pt>
    <dgm:pt modelId="{C36D596B-9C45-44EF-9F6D-4E82E3CA19E8}" type="sibTrans" cxnId="{F51C5856-3914-4E40-A386-0BBFE51EB391}">
      <dgm:prSet/>
      <dgm:spPr/>
      <dgm:t>
        <a:bodyPr/>
        <a:lstStyle/>
        <a:p>
          <a:endParaRPr lang="en-US"/>
        </a:p>
      </dgm:t>
    </dgm:pt>
    <dgm:pt modelId="{F08E7BC0-B6B0-42D5-99F5-8A226257BC43}" type="pres">
      <dgm:prSet presAssocID="{49CF45AD-C3A7-414E-B7DF-8CF93C0A2560}" presName="vert0" presStyleCnt="0">
        <dgm:presLayoutVars>
          <dgm:dir/>
          <dgm:animOne val="branch"/>
          <dgm:animLvl val="lvl"/>
        </dgm:presLayoutVars>
      </dgm:prSet>
      <dgm:spPr/>
    </dgm:pt>
    <dgm:pt modelId="{6C442B3A-9A5E-4457-9C91-4DC1FD58B074}" type="pres">
      <dgm:prSet presAssocID="{4708A5AC-3447-436E-8F37-B59D9D58DF82}" presName="thickLine" presStyleLbl="alignNode1" presStyleIdx="0" presStyleCnt="2"/>
      <dgm:spPr/>
    </dgm:pt>
    <dgm:pt modelId="{174378FC-0F1B-4E8F-A907-5AEDC3BE1F7E}" type="pres">
      <dgm:prSet presAssocID="{4708A5AC-3447-436E-8F37-B59D9D58DF82}" presName="horz1" presStyleCnt="0"/>
      <dgm:spPr/>
    </dgm:pt>
    <dgm:pt modelId="{8917B760-7E8C-49EA-9C59-80754EFF4450}" type="pres">
      <dgm:prSet presAssocID="{4708A5AC-3447-436E-8F37-B59D9D58DF82}" presName="tx1" presStyleLbl="revTx" presStyleIdx="0" presStyleCnt="6" custScaleX="500000"/>
      <dgm:spPr/>
    </dgm:pt>
    <dgm:pt modelId="{F1E66DF2-CCDB-4636-898D-EBD2B9BAD925}" type="pres">
      <dgm:prSet presAssocID="{4708A5AC-3447-436E-8F37-B59D9D58DF82}" presName="vert1" presStyleCnt="0"/>
      <dgm:spPr/>
    </dgm:pt>
    <dgm:pt modelId="{A35599EE-C613-44CB-8001-FFBD013C8D30}" type="pres">
      <dgm:prSet presAssocID="{2494CDD8-31AA-4014-B964-663D2A04BEC0}" presName="thickLine" presStyleLbl="alignNode1" presStyleIdx="1" presStyleCnt="2"/>
      <dgm:spPr/>
    </dgm:pt>
    <dgm:pt modelId="{5C902EAC-8FB2-47AB-AE02-66E295B92AF1}" type="pres">
      <dgm:prSet presAssocID="{2494CDD8-31AA-4014-B964-663D2A04BEC0}" presName="horz1" presStyleCnt="0"/>
      <dgm:spPr/>
    </dgm:pt>
    <dgm:pt modelId="{B98BF42B-8F86-4638-93F7-6225323E99AF}" type="pres">
      <dgm:prSet presAssocID="{2494CDD8-31AA-4014-B964-663D2A04BEC0}" presName="tx1" presStyleLbl="revTx" presStyleIdx="1" presStyleCnt="6"/>
      <dgm:spPr/>
    </dgm:pt>
    <dgm:pt modelId="{D0BFA6F4-AC80-4DC0-B50F-D32BB010DC91}" type="pres">
      <dgm:prSet presAssocID="{2494CDD8-31AA-4014-B964-663D2A04BEC0}" presName="vert1" presStyleCnt="0"/>
      <dgm:spPr/>
    </dgm:pt>
    <dgm:pt modelId="{2A14CAAA-B3EB-4A00-AF28-A6D567304CC4}" type="pres">
      <dgm:prSet presAssocID="{5F3D5240-6102-4E6A-8636-8D26E15282E2}" presName="vertSpace2a" presStyleCnt="0"/>
      <dgm:spPr/>
    </dgm:pt>
    <dgm:pt modelId="{645D145A-1167-44E6-A2DC-6B01CA459C63}" type="pres">
      <dgm:prSet presAssocID="{5F3D5240-6102-4E6A-8636-8D26E15282E2}" presName="horz2" presStyleCnt="0"/>
      <dgm:spPr/>
    </dgm:pt>
    <dgm:pt modelId="{B2AF7B2F-3C3D-44C0-B225-79113EF397A4}" type="pres">
      <dgm:prSet presAssocID="{5F3D5240-6102-4E6A-8636-8D26E15282E2}" presName="horzSpace2" presStyleCnt="0"/>
      <dgm:spPr/>
    </dgm:pt>
    <dgm:pt modelId="{8FD6E5DB-92D8-4067-B875-A5AFD302C2A5}" type="pres">
      <dgm:prSet presAssocID="{5F3D5240-6102-4E6A-8636-8D26E15282E2}" presName="tx2" presStyleLbl="revTx" presStyleIdx="2" presStyleCnt="6"/>
      <dgm:spPr/>
    </dgm:pt>
    <dgm:pt modelId="{479B7936-0F91-4C18-B2E4-A48690A3C9FB}" type="pres">
      <dgm:prSet presAssocID="{5F3D5240-6102-4E6A-8636-8D26E15282E2}" presName="vert2" presStyleCnt="0"/>
      <dgm:spPr/>
    </dgm:pt>
    <dgm:pt modelId="{A5B247A6-1FD6-4141-86E6-0F053FE41D2B}" type="pres">
      <dgm:prSet presAssocID="{5F3D5240-6102-4E6A-8636-8D26E15282E2}" presName="thinLine2b" presStyleLbl="callout" presStyleIdx="0" presStyleCnt="4"/>
      <dgm:spPr/>
    </dgm:pt>
    <dgm:pt modelId="{5FB99112-DC99-48ED-83BB-A8252EC3CFC8}" type="pres">
      <dgm:prSet presAssocID="{5F3D5240-6102-4E6A-8636-8D26E15282E2}" presName="vertSpace2b" presStyleCnt="0"/>
      <dgm:spPr/>
    </dgm:pt>
    <dgm:pt modelId="{35C0813E-96A4-4BFE-9D24-E8870C259E0E}" type="pres">
      <dgm:prSet presAssocID="{117F0F6A-E228-46FD-90ED-2B353E63ECC3}" presName="horz2" presStyleCnt="0"/>
      <dgm:spPr/>
    </dgm:pt>
    <dgm:pt modelId="{A6CAFD5E-420E-4F0E-BD58-34C53A6A877D}" type="pres">
      <dgm:prSet presAssocID="{117F0F6A-E228-46FD-90ED-2B353E63ECC3}" presName="horzSpace2" presStyleCnt="0"/>
      <dgm:spPr/>
    </dgm:pt>
    <dgm:pt modelId="{3E71BCDB-10F8-4D6B-8C7A-D194CA6170C1}" type="pres">
      <dgm:prSet presAssocID="{117F0F6A-E228-46FD-90ED-2B353E63ECC3}" presName="tx2" presStyleLbl="revTx" presStyleIdx="3" presStyleCnt="6"/>
      <dgm:spPr/>
    </dgm:pt>
    <dgm:pt modelId="{19FAF574-95B2-4C49-8660-7A6ADFEC75D9}" type="pres">
      <dgm:prSet presAssocID="{117F0F6A-E228-46FD-90ED-2B353E63ECC3}" presName="vert2" presStyleCnt="0"/>
      <dgm:spPr/>
    </dgm:pt>
    <dgm:pt modelId="{C0E04601-A7D6-4D85-AD18-532D6BB6EACA}" type="pres">
      <dgm:prSet presAssocID="{117F0F6A-E228-46FD-90ED-2B353E63ECC3}" presName="thinLine2b" presStyleLbl="callout" presStyleIdx="1" presStyleCnt="4"/>
      <dgm:spPr/>
    </dgm:pt>
    <dgm:pt modelId="{D1A3EB6B-D2DF-4594-9699-875EFDBC4926}" type="pres">
      <dgm:prSet presAssocID="{117F0F6A-E228-46FD-90ED-2B353E63ECC3}" presName="vertSpace2b" presStyleCnt="0"/>
      <dgm:spPr/>
    </dgm:pt>
    <dgm:pt modelId="{71CF74C6-1A34-48E2-AE6A-6E2A10B4AD22}" type="pres">
      <dgm:prSet presAssocID="{D4E0ED94-CF18-474A-92BC-D0123016CE26}" presName="horz2" presStyleCnt="0"/>
      <dgm:spPr/>
    </dgm:pt>
    <dgm:pt modelId="{B92131FA-B13D-4994-A6B5-DDE42B9EA52B}" type="pres">
      <dgm:prSet presAssocID="{D4E0ED94-CF18-474A-92BC-D0123016CE26}" presName="horzSpace2" presStyleCnt="0"/>
      <dgm:spPr/>
    </dgm:pt>
    <dgm:pt modelId="{997C3CD2-3C3C-42C1-972A-6BC172C4A6FB}" type="pres">
      <dgm:prSet presAssocID="{D4E0ED94-CF18-474A-92BC-D0123016CE26}" presName="tx2" presStyleLbl="revTx" presStyleIdx="4" presStyleCnt="6"/>
      <dgm:spPr/>
    </dgm:pt>
    <dgm:pt modelId="{B800B0EC-DBC8-40A9-B060-BF84237162E5}" type="pres">
      <dgm:prSet presAssocID="{D4E0ED94-CF18-474A-92BC-D0123016CE26}" presName="vert2" presStyleCnt="0"/>
      <dgm:spPr/>
    </dgm:pt>
    <dgm:pt modelId="{CEA472AC-97C4-498C-A919-3C3327621D0A}" type="pres">
      <dgm:prSet presAssocID="{D4E0ED94-CF18-474A-92BC-D0123016CE26}" presName="thinLine2b" presStyleLbl="callout" presStyleIdx="2" presStyleCnt="4"/>
      <dgm:spPr/>
    </dgm:pt>
    <dgm:pt modelId="{8891A9E1-E96D-4E8E-AC5C-D2D3CAF3FC5D}" type="pres">
      <dgm:prSet presAssocID="{D4E0ED94-CF18-474A-92BC-D0123016CE26}" presName="vertSpace2b" presStyleCnt="0"/>
      <dgm:spPr/>
    </dgm:pt>
    <dgm:pt modelId="{3C5A7468-3CD0-4028-AF89-BC4AEBF528E6}" type="pres">
      <dgm:prSet presAssocID="{DC969F96-9E9D-4D88-8C47-F2B9C4286A65}" presName="horz2" presStyleCnt="0"/>
      <dgm:spPr/>
    </dgm:pt>
    <dgm:pt modelId="{BA1CAD22-F9FC-45EE-B978-ED67965BFA30}" type="pres">
      <dgm:prSet presAssocID="{DC969F96-9E9D-4D88-8C47-F2B9C4286A65}" presName="horzSpace2" presStyleCnt="0"/>
      <dgm:spPr/>
    </dgm:pt>
    <dgm:pt modelId="{552D9FB7-8403-461F-BD15-6F9B6D1C6FC1}" type="pres">
      <dgm:prSet presAssocID="{DC969F96-9E9D-4D88-8C47-F2B9C4286A65}" presName="tx2" presStyleLbl="revTx" presStyleIdx="5" presStyleCnt="6"/>
      <dgm:spPr/>
    </dgm:pt>
    <dgm:pt modelId="{CD8089B7-D6AF-41D7-9143-9B1B7CA01281}" type="pres">
      <dgm:prSet presAssocID="{DC969F96-9E9D-4D88-8C47-F2B9C4286A65}" presName="vert2" presStyleCnt="0"/>
      <dgm:spPr/>
    </dgm:pt>
    <dgm:pt modelId="{51581E41-296D-40B7-9057-1119C124066A}" type="pres">
      <dgm:prSet presAssocID="{DC969F96-9E9D-4D88-8C47-F2B9C4286A65}" presName="thinLine2b" presStyleLbl="callout" presStyleIdx="3" presStyleCnt="4"/>
      <dgm:spPr/>
    </dgm:pt>
    <dgm:pt modelId="{7396701F-F49C-4D50-8F9D-EB4CC6692528}" type="pres">
      <dgm:prSet presAssocID="{DC969F96-9E9D-4D88-8C47-F2B9C4286A65}" presName="vertSpace2b" presStyleCnt="0"/>
      <dgm:spPr/>
    </dgm:pt>
  </dgm:ptLst>
  <dgm:cxnLst>
    <dgm:cxn modelId="{BE7DC607-7359-4818-932B-F92A7C401D5A}" type="presOf" srcId="{2494CDD8-31AA-4014-B964-663D2A04BEC0}" destId="{B98BF42B-8F86-4638-93F7-6225323E99AF}" srcOrd="0" destOrd="0" presId="urn:microsoft.com/office/officeart/2008/layout/LinedList"/>
    <dgm:cxn modelId="{302CC248-2C56-48D3-8205-C57D51E6E28F}" type="presOf" srcId="{D4E0ED94-CF18-474A-92BC-D0123016CE26}" destId="{997C3CD2-3C3C-42C1-972A-6BC172C4A6FB}" srcOrd="0" destOrd="0" presId="urn:microsoft.com/office/officeart/2008/layout/LinedList"/>
    <dgm:cxn modelId="{CF2E8F4C-8446-4184-8C51-A104AA4C2B7A}" type="presOf" srcId="{5F3D5240-6102-4E6A-8636-8D26E15282E2}" destId="{8FD6E5DB-92D8-4067-B875-A5AFD302C2A5}" srcOrd="0" destOrd="0" presId="urn:microsoft.com/office/officeart/2008/layout/LinedList"/>
    <dgm:cxn modelId="{45DCF54E-1976-45C0-8730-638372F01F2B}" type="presOf" srcId="{4708A5AC-3447-436E-8F37-B59D9D58DF82}" destId="{8917B760-7E8C-49EA-9C59-80754EFF4450}" srcOrd="0" destOrd="0" presId="urn:microsoft.com/office/officeart/2008/layout/LinedList"/>
    <dgm:cxn modelId="{534C3150-C730-410B-AD5A-72078D96EC8C}" type="presOf" srcId="{DC969F96-9E9D-4D88-8C47-F2B9C4286A65}" destId="{552D9FB7-8403-461F-BD15-6F9B6D1C6FC1}" srcOrd="0" destOrd="0" presId="urn:microsoft.com/office/officeart/2008/layout/LinedList"/>
    <dgm:cxn modelId="{F51C5856-3914-4E40-A386-0BBFE51EB391}" srcId="{2494CDD8-31AA-4014-B964-663D2A04BEC0}" destId="{DC969F96-9E9D-4D88-8C47-F2B9C4286A65}" srcOrd="3" destOrd="0" parTransId="{4E9BE324-E1EB-480E-911F-7ED72CCDFAF2}" sibTransId="{C36D596B-9C45-44EF-9F6D-4E82E3CA19E8}"/>
    <dgm:cxn modelId="{10B5D486-7275-4A18-80A7-0BC66A1B8FB0}" srcId="{2494CDD8-31AA-4014-B964-663D2A04BEC0}" destId="{5F3D5240-6102-4E6A-8636-8D26E15282E2}" srcOrd="0" destOrd="0" parTransId="{6D4DC895-63A4-4FDF-A2CE-A6E8176ECF9F}" sibTransId="{5859B92D-4CA0-4730-8227-88FE94314358}"/>
    <dgm:cxn modelId="{9DD4E499-921F-4B03-8E28-CAAD8B6DA639}" srcId="{2494CDD8-31AA-4014-B964-663D2A04BEC0}" destId="{D4E0ED94-CF18-474A-92BC-D0123016CE26}" srcOrd="2" destOrd="0" parTransId="{86EB5AC9-1FE8-4D00-A015-8D9607941F07}" sibTransId="{BDD492F7-FA82-4197-8300-35E2410B3183}"/>
    <dgm:cxn modelId="{54A54ACB-3A52-4B25-90A3-C2C7D921D1BA}" srcId="{2494CDD8-31AA-4014-B964-663D2A04BEC0}" destId="{117F0F6A-E228-46FD-90ED-2B353E63ECC3}" srcOrd="1" destOrd="0" parTransId="{3D2E9353-9D17-45E2-B000-8E821A82439C}" sibTransId="{FD053B2D-9AD3-440E-BEB3-5BD2E2E8D679}"/>
    <dgm:cxn modelId="{42F365CF-0BC2-46E4-8512-C2AB73EB7FD0}" type="presOf" srcId="{49CF45AD-C3A7-414E-B7DF-8CF93C0A2560}" destId="{F08E7BC0-B6B0-42D5-99F5-8A226257BC43}" srcOrd="0" destOrd="0" presId="urn:microsoft.com/office/officeart/2008/layout/LinedList"/>
    <dgm:cxn modelId="{4DFFC4D0-1B85-4110-9A91-2DC453D590FC}" srcId="{49CF45AD-C3A7-414E-B7DF-8CF93C0A2560}" destId="{2494CDD8-31AA-4014-B964-663D2A04BEC0}" srcOrd="1" destOrd="0" parTransId="{7C51C08A-AD1B-4885-87A4-7E4D99BEC20F}" sibTransId="{267FAFE3-5D53-4FD7-A0D1-896E7EE0257A}"/>
    <dgm:cxn modelId="{A97400D4-2829-419B-A79E-960D42EFF81E}" srcId="{49CF45AD-C3A7-414E-B7DF-8CF93C0A2560}" destId="{4708A5AC-3447-436E-8F37-B59D9D58DF82}" srcOrd="0" destOrd="0" parTransId="{0523C57E-C0ED-4272-B084-838ED02563B4}" sibTransId="{820A4B99-8429-4C7F-99BB-1C2AE016FCC6}"/>
    <dgm:cxn modelId="{B553D6FD-ED03-4738-986E-CCCB43490B1F}" type="presOf" srcId="{117F0F6A-E228-46FD-90ED-2B353E63ECC3}" destId="{3E71BCDB-10F8-4D6B-8C7A-D194CA6170C1}" srcOrd="0" destOrd="0" presId="urn:microsoft.com/office/officeart/2008/layout/LinedList"/>
    <dgm:cxn modelId="{9D7196A2-AC03-47E9-A18E-09E9ED6E4DF7}" type="presParOf" srcId="{F08E7BC0-B6B0-42D5-99F5-8A226257BC43}" destId="{6C442B3A-9A5E-4457-9C91-4DC1FD58B074}" srcOrd="0" destOrd="0" presId="urn:microsoft.com/office/officeart/2008/layout/LinedList"/>
    <dgm:cxn modelId="{E9BC1138-2D21-4AED-B919-27747C813B2E}" type="presParOf" srcId="{F08E7BC0-B6B0-42D5-99F5-8A226257BC43}" destId="{174378FC-0F1B-4E8F-A907-5AEDC3BE1F7E}" srcOrd="1" destOrd="0" presId="urn:microsoft.com/office/officeart/2008/layout/LinedList"/>
    <dgm:cxn modelId="{F4A1F318-C853-4087-BA74-0D976A3DF2CF}" type="presParOf" srcId="{174378FC-0F1B-4E8F-A907-5AEDC3BE1F7E}" destId="{8917B760-7E8C-49EA-9C59-80754EFF4450}" srcOrd="0" destOrd="0" presId="urn:microsoft.com/office/officeart/2008/layout/LinedList"/>
    <dgm:cxn modelId="{64A4D1CD-D7CC-4F3D-9D57-957368A88C4B}" type="presParOf" srcId="{174378FC-0F1B-4E8F-A907-5AEDC3BE1F7E}" destId="{F1E66DF2-CCDB-4636-898D-EBD2B9BAD925}" srcOrd="1" destOrd="0" presId="urn:microsoft.com/office/officeart/2008/layout/LinedList"/>
    <dgm:cxn modelId="{11A3BB82-2D83-4C90-9F49-72CFD0FD8F26}" type="presParOf" srcId="{F08E7BC0-B6B0-42D5-99F5-8A226257BC43}" destId="{A35599EE-C613-44CB-8001-FFBD013C8D30}" srcOrd="2" destOrd="0" presId="urn:microsoft.com/office/officeart/2008/layout/LinedList"/>
    <dgm:cxn modelId="{7134892C-68FB-4B16-9761-CB7157C88CEE}" type="presParOf" srcId="{F08E7BC0-B6B0-42D5-99F5-8A226257BC43}" destId="{5C902EAC-8FB2-47AB-AE02-66E295B92AF1}" srcOrd="3" destOrd="0" presId="urn:microsoft.com/office/officeart/2008/layout/LinedList"/>
    <dgm:cxn modelId="{E05A0761-3C57-4BBB-8F57-960EAEFB9B3E}" type="presParOf" srcId="{5C902EAC-8FB2-47AB-AE02-66E295B92AF1}" destId="{B98BF42B-8F86-4638-93F7-6225323E99AF}" srcOrd="0" destOrd="0" presId="urn:microsoft.com/office/officeart/2008/layout/LinedList"/>
    <dgm:cxn modelId="{3F6C6D02-34A6-468A-A2B8-53AEAF0A9335}" type="presParOf" srcId="{5C902EAC-8FB2-47AB-AE02-66E295B92AF1}" destId="{D0BFA6F4-AC80-4DC0-B50F-D32BB010DC91}" srcOrd="1" destOrd="0" presId="urn:microsoft.com/office/officeart/2008/layout/LinedList"/>
    <dgm:cxn modelId="{60C27932-974F-44BC-B824-A4A8FEE00813}" type="presParOf" srcId="{D0BFA6F4-AC80-4DC0-B50F-D32BB010DC91}" destId="{2A14CAAA-B3EB-4A00-AF28-A6D567304CC4}" srcOrd="0" destOrd="0" presId="urn:microsoft.com/office/officeart/2008/layout/LinedList"/>
    <dgm:cxn modelId="{E33FFB08-D442-47CB-85EA-CAAE364B65E0}" type="presParOf" srcId="{D0BFA6F4-AC80-4DC0-B50F-D32BB010DC91}" destId="{645D145A-1167-44E6-A2DC-6B01CA459C63}" srcOrd="1" destOrd="0" presId="urn:microsoft.com/office/officeart/2008/layout/LinedList"/>
    <dgm:cxn modelId="{9FCFFF7F-7E5C-4E20-927D-754E7C3E455A}" type="presParOf" srcId="{645D145A-1167-44E6-A2DC-6B01CA459C63}" destId="{B2AF7B2F-3C3D-44C0-B225-79113EF397A4}" srcOrd="0" destOrd="0" presId="urn:microsoft.com/office/officeart/2008/layout/LinedList"/>
    <dgm:cxn modelId="{255CF698-56FA-4357-9B78-0FDEE5DCB04D}" type="presParOf" srcId="{645D145A-1167-44E6-A2DC-6B01CA459C63}" destId="{8FD6E5DB-92D8-4067-B875-A5AFD302C2A5}" srcOrd="1" destOrd="0" presId="urn:microsoft.com/office/officeart/2008/layout/LinedList"/>
    <dgm:cxn modelId="{1D946F5B-B2DE-4DBB-A3DA-1EFEFD3C8C50}" type="presParOf" srcId="{645D145A-1167-44E6-A2DC-6B01CA459C63}" destId="{479B7936-0F91-4C18-B2E4-A48690A3C9FB}" srcOrd="2" destOrd="0" presId="urn:microsoft.com/office/officeart/2008/layout/LinedList"/>
    <dgm:cxn modelId="{558A5393-D817-453F-BC43-2C8A510889E5}" type="presParOf" srcId="{D0BFA6F4-AC80-4DC0-B50F-D32BB010DC91}" destId="{A5B247A6-1FD6-4141-86E6-0F053FE41D2B}" srcOrd="2" destOrd="0" presId="urn:microsoft.com/office/officeart/2008/layout/LinedList"/>
    <dgm:cxn modelId="{2372A4AA-4F38-4E58-92D2-EA8AFBDEE19E}" type="presParOf" srcId="{D0BFA6F4-AC80-4DC0-B50F-D32BB010DC91}" destId="{5FB99112-DC99-48ED-83BB-A8252EC3CFC8}" srcOrd="3" destOrd="0" presId="urn:microsoft.com/office/officeart/2008/layout/LinedList"/>
    <dgm:cxn modelId="{CB4B802A-1083-42CB-A2B9-C1CCD3F7A5AB}" type="presParOf" srcId="{D0BFA6F4-AC80-4DC0-B50F-D32BB010DC91}" destId="{35C0813E-96A4-4BFE-9D24-E8870C259E0E}" srcOrd="4" destOrd="0" presId="urn:microsoft.com/office/officeart/2008/layout/LinedList"/>
    <dgm:cxn modelId="{DFCF1A9B-3FA3-4E87-BB52-AE2E5E7614CC}" type="presParOf" srcId="{35C0813E-96A4-4BFE-9D24-E8870C259E0E}" destId="{A6CAFD5E-420E-4F0E-BD58-34C53A6A877D}" srcOrd="0" destOrd="0" presId="urn:microsoft.com/office/officeart/2008/layout/LinedList"/>
    <dgm:cxn modelId="{FEF49EDA-2F3F-4430-A14A-27DFFA9462D2}" type="presParOf" srcId="{35C0813E-96A4-4BFE-9D24-E8870C259E0E}" destId="{3E71BCDB-10F8-4D6B-8C7A-D194CA6170C1}" srcOrd="1" destOrd="0" presId="urn:microsoft.com/office/officeart/2008/layout/LinedList"/>
    <dgm:cxn modelId="{F36D8334-434C-46B4-9B99-0E9DC5E730BC}" type="presParOf" srcId="{35C0813E-96A4-4BFE-9D24-E8870C259E0E}" destId="{19FAF574-95B2-4C49-8660-7A6ADFEC75D9}" srcOrd="2" destOrd="0" presId="urn:microsoft.com/office/officeart/2008/layout/LinedList"/>
    <dgm:cxn modelId="{EC2932CA-A517-42F5-925E-D99661B24211}" type="presParOf" srcId="{D0BFA6F4-AC80-4DC0-B50F-D32BB010DC91}" destId="{C0E04601-A7D6-4D85-AD18-532D6BB6EACA}" srcOrd="5" destOrd="0" presId="urn:microsoft.com/office/officeart/2008/layout/LinedList"/>
    <dgm:cxn modelId="{17D7805A-BC55-4150-A1A2-E6B598BB1C47}" type="presParOf" srcId="{D0BFA6F4-AC80-4DC0-B50F-D32BB010DC91}" destId="{D1A3EB6B-D2DF-4594-9699-875EFDBC4926}" srcOrd="6" destOrd="0" presId="urn:microsoft.com/office/officeart/2008/layout/LinedList"/>
    <dgm:cxn modelId="{59B40AEB-8E36-4EE2-AFA3-F426F14E5E43}" type="presParOf" srcId="{D0BFA6F4-AC80-4DC0-B50F-D32BB010DC91}" destId="{71CF74C6-1A34-48E2-AE6A-6E2A10B4AD22}" srcOrd="7" destOrd="0" presId="urn:microsoft.com/office/officeart/2008/layout/LinedList"/>
    <dgm:cxn modelId="{1FD6025A-55DE-404D-A068-BFC067BDFA2A}" type="presParOf" srcId="{71CF74C6-1A34-48E2-AE6A-6E2A10B4AD22}" destId="{B92131FA-B13D-4994-A6B5-DDE42B9EA52B}" srcOrd="0" destOrd="0" presId="urn:microsoft.com/office/officeart/2008/layout/LinedList"/>
    <dgm:cxn modelId="{98693E13-3C20-487D-A982-961DB6360ED9}" type="presParOf" srcId="{71CF74C6-1A34-48E2-AE6A-6E2A10B4AD22}" destId="{997C3CD2-3C3C-42C1-972A-6BC172C4A6FB}" srcOrd="1" destOrd="0" presId="urn:microsoft.com/office/officeart/2008/layout/LinedList"/>
    <dgm:cxn modelId="{DBF24E5C-D3AC-44AD-A303-9D9B1410F30B}" type="presParOf" srcId="{71CF74C6-1A34-48E2-AE6A-6E2A10B4AD22}" destId="{B800B0EC-DBC8-40A9-B060-BF84237162E5}" srcOrd="2" destOrd="0" presId="urn:microsoft.com/office/officeart/2008/layout/LinedList"/>
    <dgm:cxn modelId="{06F885F1-042D-4614-9C29-FB575D294BBD}" type="presParOf" srcId="{D0BFA6F4-AC80-4DC0-B50F-D32BB010DC91}" destId="{CEA472AC-97C4-498C-A919-3C3327621D0A}" srcOrd="8" destOrd="0" presId="urn:microsoft.com/office/officeart/2008/layout/LinedList"/>
    <dgm:cxn modelId="{5401979C-8ACB-4335-804B-2D638ED3D0B5}" type="presParOf" srcId="{D0BFA6F4-AC80-4DC0-B50F-D32BB010DC91}" destId="{8891A9E1-E96D-4E8E-AC5C-D2D3CAF3FC5D}" srcOrd="9" destOrd="0" presId="urn:microsoft.com/office/officeart/2008/layout/LinedList"/>
    <dgm:cxn modelId="{8CA0C055-95E4-4BD1-B41F-2C678A2D904D}" type="presParOf" srcId="{D0BFA6F4-AC80-4DC0-B50F-D32BB010DC91}" destId="{3C5A7468-3CD0-4028-AF89-BC4AEBF528E6}" srcOrd="10" destOrd="0" presId="urn:microsoft.com/office/officeart/2008/layout/LinedList"/>
    <dgm:cxn modelId="{B3E5FBD5-177B-4DF1-8704-B0C4799283EB}" type="presParOf" srcId="{3C5A7468-3CD0-4028-AF89-BC4AEBF528E6}" destId="{BA1CAD22-F9FC-45EE-B978-ED67965BFA30}" srcOrd="0" destOrd="0" presId="urn:microsoft.com/office/officeart/2008/layout/LinedList"/>
    <dgm:cxn modelId="{E680585D-A5DD-4016-B0CA-0A3F51E7BBF3}" type="presParOf" srcId="{3C5A7468-3CD0-4028-AF89-BC4AEBF528E6}" destId="{552D9FB7-8403-461F-BD15-6F9B6D1C6FC1}" srcOrd="1" destOrd="0" presId="urn:microsoft.com/office/officeart/2008/layout/LinedList"/>
    <dgm:cxn modelId="{70C6072A-2C13-42CB-94B6-C1624D75B627}" type="presParOf" srcId="{3C5A7468-3CD0-4028-AF89-BC4AEBF528E6}" destId="{CD8089B7-D6AF-41D7-9143-9B1B7CA01281}" srcOrd="2" destOrd="0" presId="urn:microsoft.com/office/officeart/2008/layout/LinedList"/>
    <dgm:cxn modelId="{3142C477-F7B1-4FFD-B5A6-7BC2F92FB620}" type="presParOf" srcId="{D0BFA6F4-AC80-4DC0-B50F-D32BB010DC91}" destId="{51581E41-296D-40B7-9057-1119C124066A}" srcOrd="11" destOrd="0" presId="urn:microsoft.com/office/officeart/2008/layout/LinedList"/>
    <dgm:cxn modelId="{FCB50E6C-D02D-4F96-BABA-821463B91275}" type="presParOf" srcId="{D0BFA6F4-AC80-4DC0-B50F-D32BB010DC91}" destId="{7396701F-F49C-4D50-8F9D-EB4CC669252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5D25B-3A66-4FF4-BD6C-13234124FDF0}">
      <dsp:nvSpPr>
        <dsp:cNvPr id="0" name=""/>
        <dsp:cNvSpPr/>
      </dsp:nvSpPr>
      <dsp:spPr>
        <a:xfrm>
          <a:off x="0" y="4136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2A83F-FEF9-442D-ABB3-793C818BD167}">
      <dsp:nvSpPr>
        <dsp:cNvPr id="0" name=""/>
        <dsp:cNvSpPr/>
      </dsp:nvSpPr>
      <dsp:spPr>
        <a:xfrm>
          <a:off x="313451" y="1184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Angular is easy</a:t>
          </a:r>
          <a:endParaRPr lang="en-US" sz="2000" kern="1200" dirty="0"/>
        </a:p>
      </dsp:txBody>
      <dsp:txXfrm>
        <a:off x="342272" y="147283"/>
        <a:ext cx="4330683" cy="532758"/>
      </dsp:txXfrm>
    </dsp:sp>
    <dsp:sp modelId="{77717215-5B9B-4131-A71E-48ABBA4A62B2}">
      <dsp:nvSpPr>
        <dsp:cNvPr id="0" name=""/>
        <dsp:cNvSpPr/>
      </dsp:nvSpPr>
      <dsp:spPr>
        <a:xfrm>
          <a:off x="0" y="13208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E73D6-9952-4205-94B2-A68C982100F1}">
      <dsp:nvSpPr>
        <dsp:cNvPr id="0" name=""/>
        <dsp:cNvSpPr/>
      </dsp:nvSpPr>
      <dsp:spPr>
        <a:xfrm>
          <a:off x="313451" y="10256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ES2015+ features</a:t>
          </a:r>
          <a:endParaRPr lang="en-US" sz="2000" kern="1200" dirty="0"/>
        </a:p>
      </dsp:txBody>
      <dsp:txXfrm>
        <a:off x="342272" y="1054483"/>
        <a:ext cx="4330683" cy="532758"/>
      </dsp:txXfrm>
    </dsp:sp>
    <dsp:sp modelId="{202176F6-58CD-455B-9EBB-B61D0D2C4138}">
      <dsp:nvSpPr>
        <dsp:cNvPr id="0" name=""/>
        <dsp:cNvSpPr/>
      </dsp:nvSpPr>
      <dsp:spPr>
        <a:xfrm>
          <a:off x="0" y="22280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2573-F8E1-4EEC-90E8-EBFA65464989}">
      <dsp:nvSpPr>
        <dsp:cNvPr id="0" name=""/>
        <dsp:cNvSpPr/>
      </dsp:nvSpPr>
      <dsp:spPr>
        <a:xfrm>
          <a:off x="313451" y="19328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Corporate Care-taker</a:t>
          </a:r>
          <a:endParaRPr lang="en-US" sz="2000" kern="1200" dirty="0"/>
        </a:p>
      </dsp:txBody>
      <dsp:txXfrm>
        <a:off x="342272" y="1961683"/>
        <a:ext cx="4330683" cy="532758"/>
      </dsp:txXfrm>
    </dsp:sp>
    <dsp:sp modelId="{63244A4D-3F31-4486-99FF-8D8BD033821D}">
      <dsp:nvSpPr>
        <dsp:cNvPr id="0" name=""/>
        <dsp:cNvSpPr/>
      </dsp:nvSpPr>
      <dsp:spPr>
        <a:xfrm>
          <a:off x="0" y="31352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0DDE9-07F9-4CBB-8CB8-10D37BA88592}">
      <dsp:nvSpPr>
        <dsp:cNvPr id="0" name=""/>
        <dsp:cNvSpPr/>
      </dsp:nvSpPr>
      <dsp:spPr>
        <a:xfrm>
          <a:off x="313451" y="28400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Performance and Mobile</a:t>
          </a:r>
          <a:endParaRPr lang="en-US" sz="2000" kern="1200" dirty="0"/>
        </a:p>
      </dsp:txBody>
      <dsp:txXfrm>
        <a:off x="342272" y="2868883"/>
        <a:ext cx="4330683" cy="532758"/>
      </dsp:txXfrm>
    </dsp:sp>
    <dsp:sp modelId="{D41AA0F1-2067-4F68-85EB-898A335F7732}">
      <dsp:nvSpPr>
        <dsp:cNvPr id="0" name=""/>
        <dsp:cNvSpPr/>
      </dsp:nvSpPr>
      <dsp:spPr>
        <a:xfrm>
          <a:off x="0" y="40424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615E-4569-4182-A3B7-BC0020AC3151}">
      <dsp:nvSpPr>
        <dsp:cNvPr id="0" name=""/>
        <dsp:cNvSpPr/>
      </dsp:nvSpPr>
      <dsp:spPr>
        <a:xfrm>
          <a:off x="313451" y="37472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Project architecture and Maintenance</a:t>
          </a:r>
          <a:endParaRPr lang="en-US" sz="2000" kern="1200" dirty="0"/>
        </a:p>
      </dsp:txBody>
      <dsp:txXfrm>
        <a:off x="342272" y="3776083"/>
        <a:ext cx="4330683" cy="532758"/>
      </dsp:txXfrm>
    </dsp:sp>
    <dsp:sp modelId="{D6460893-58E7-494B-94CD-2738823D05CB}">
      <dsp:nvSpPr>
        <dsp:cNvPr id="0" name=""/>
        <dsp:cNvSpPr/>
      </dsp:nvSpPr>
      <dsp:spPr>
        <a:xfrm>
          <a:off x="0" y="49496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CE488-9BC8-4D46-9557-635F464C722F}">
      <dsp:nvSpPr>
        <dsp:cNvPr id="0" name=""/>
        <dsp:cNvSpPr/>
      </dsp:nvSpPr>
      <dsp:spPr>
        <a:xfrm>
          <a:off x="313451" y="46544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Component based architecture</a:t>
          </a:r>
          <a:endParaRPr lang="en-US" sz="2000" kern="1200" dirty="0"/>
        </a:p>
      </dsp:txBody>
      <dsp:txXfrm>
        <a:off x="342272" y="4683283"/>
        <a:ext cx="433068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53FD-FCBE-4FB5-BD9A-583BF7D50AE7}">
      <dsp:nvSpPr>
        <dsp:cNvPr id="0" name=""/>
        <dsp:cNvSpPr/>
      </dsp:nvSpPr>
      <dsp:spPr>
        <a:xfrm>
          <a:off x="788669" y="0"/>
          <a:ext cx="8938260" cy="4318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984722-9C95-4AFF-8A89-E61215452120}">
      <dsp:nvSpPr>
        <dsp:cNvPr id="0" name=""/>
        <dsp:cNvSpPr/>
      </dsp:nvSpPr>
      <dsp:spPr>
        <a:xfrm>
          <a:off x="11296" y="1295400"/>
          <a:ext cx="3384708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the root </a:t>
          </a:r>
          <a:r>
            <a:rPr lang="en-US" sz="2300" kern="1200" dirty="0" err="1"/>
            <a:t>AppModule</a:t>
          </a:r>
          <a:endParaRPr lang="en-US" sz="2300" kern="1200" dirty="0"/>
        </a:p>
      </dsp:txBody>
      <dsp:txXfrm>
        <a:off x="95611" y="1379715"/>
        <a:ext cx="3216078" cy="1558570"/>
      </dsp:txXfrm>
    </dsp:sp>
    <dsp:sp modelId="{E549A37A-5709-47A8-8997-84BEBC8743E2}">
      <dsp:nvSpPr>
        <dsp:cNvPr id="0" name=""/>
        <dsp:cNvSpPr/>
      </dsp:nvSpPr>
      <dsp:spPr>
        <a:xfrm>
          <a:off x="3565445" y="1295400"/>
          <a:ext cx="3384708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 the </a:t>
          </a:r>
          <a:r>
            <a:rPr lang="en-US" sz="2300" kern="1200" dirty="0" err="1"/>
            <a:t>HttpClientModule</a:t>
          </a:r>
          <a:r>
            <a:rPr lang="en-US" sz="2300" kern="1200" dirty="0"/>
            <a:t> symbol from @angular/common/http</a:t>
          </a:r>
        </a:p>
      </dsp:txBody>
      <dsp:txXfrm>
        <a:off x="3649760" y="1379715"/>
        <a:ext cx="3216078" cy="1558570"/>
      </dsp:txXfrm>
    </dsp:sp>
    <dsp:sp modelId="{31AE426C-96DD-4984-B6AE-C8838A6119AB}">
      <dsp:nvSpPr>
        <dsp:cNvPr id="0" name=""/>
        <dsp:cNvSpPr/>
      </dsp:nvSpPr>
      <dsp:spPr>
        <a:xfrm>
          <a:off x="7119595" y="1295400"/>
          <a:ext cx="3384708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it to the @</a:t>
          </a:r>
          <a:r>
            <a:rPr lang="en-US" sz="2300" kern="1200" dirty="0" err="1"/>
            <a:t>NgModule.imports</a:t>
          </a:r>
          <a:r>
            <a:rPr lang="en-US" sz="2300" kern="1200" dirty="0"/>
            <a:t> array</a:t>
          </a:r>
        </a:p>
      </dsp:txBody>
      <dsp:txXfrm>
        <a:off x="7203910" y="1379715"/>
        <a:ext cx="3216078" cy="15585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797C6-B7FC-4ABD-A093-C46EC6CD5A4B}">
      <dsp:nvSpPr>
        <dsp:cNvPr id="0" name=""/>
        <dsp:cNvSpPr/>
      </dsp:nvSpPr>
      <dsp:spPr>
        <a:xfrm>
          <a:off x="0" y="347586"/>
          <a:ext cx="10515600" cy="136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Maintain the state of the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Implement modular applications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 the application based on the roles (certain roles have access to certain </a:t>
          </a:r>
          <a:r>
            <a:rPr lang="en-IN" sz="1800" kern="1200" dirty="0"/>
            <a:t>URLs)</a:t>
          </a:r>
          <a:endParaRPr lang="en-US" sz="1800" kern="1200" dirty="0"/>
        </a:p>
      </dsp:txBody>
      <dsp:txXfrm>
        <a:off x="0" y="347586"/>
        <a:ext cx="10515600" cy="1360800"/>
      </dsp:txXfrm>
    </dsp:sp>
    <dsp:sp modelId="{FBC81516-7719-4B5E-BE10-521539320F72}">
      <dsp:nvSpPr>
        <dsp:cNvPr id="0" name=""/>
        <dsp:cNvSpPr/>
      </dsp:nvSpPr>
      <dsp:spPr>
        <a:xfrm>
          <a:off x="525780" y="81906"/>
          <a:ext cx="7360920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Routing allows to:</a:t>
          </a:r>
          <a:endParaRPr lang="en-US" sz="1800" kern="1200" dirty="0"/>
        </a:p>
      </dsp:txBody>
      <dsp:txXfrm>
        <a:off x="551719" y="107845"/>
        <a:ext cx="7309042" cy="479482"/>
      </dsp:txXfrm>
    </dsp:sp>
    <dsp:sp modelId="{50EAB95F-D8FA-4069-B8E6-1D5612BCFA84}">
      <dsp:nvSpPr>
        <dsp:cNvPr id="0" name=""/>
        <dsp:cNvSpPr/>
      </dsp:nvSpPr>
      <dsp:spPr>
        <a:xfrm>
          <a:off x="0" y="2071267"/>
          <a:ext cx="10515600" cy="1927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Checking the base href tag in index file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Configuring routes with components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Tell angular about routing app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Setting up the routing links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Provide space on template to load the component</a:t>
          </a:r>
          <a:endParaRPr lang="en-US" sz="1800" kern="1200" dirty="0"/>
        </a:p>
      </dsp:txBody>
      <dsp:txXfrm>
        <a:off x="0" y="2071267"/>
        <a:ext cx="10515600" cy="1927800"/>
      </dsp:txXfrm>
    </dsp:sp>
    <dsp:sp modelId="{234A5BDD-7446-41B2-83AF-A0628EA5162A}">
      <dsp:nvSpPr>
        <dsp:cNvPr id="0" name=""/>
        <dsp:cNvSpPr/>
      </dsp:nvSpPr>
      <dsp:spPr>
        <a:xfrm>
          <a:off x="525780" y="1805587"/>
          <a:ext cx="7360920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5 steps routing:</a:t>
          </a:r>
          <a:endParaRPr lang="en-US" sz="1800" kern="1200" dirty="0"/>
        </a:p>
      </dsp:txBody>
      <dsp:txXfrm>
        <a:off x="551719" y="1831526"/>
        <a:ext cx="730904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F88E2-4898-46BF-84FC-289902428F98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8956F-E22E-476B-BB86-39AEF28EC41E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Programmatic navigation</a:t>
          </a:r>
          <a:endParaRPr lang="en-US" sz="2800" kern="1200" dirty="0"/>
        </a:p>
      </dsp:txBody>
      <dsp:txXfrm>
        <a:off x="0" y="680"/>
        <a:ext cx="6269037" cy="1114152"/>
      </dsp:txXfrm>
    </dsp:sp>
    <dsp:sp modelId="{F7D0540A-52B2-461F-BA6D-A4F7E1FC3B6F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7A298-4D6A-469F-90B0-A7BF128FFF08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Child routing</a:t>
          </a:r>
          <a:endParaRPr lang="en-US" sz="2800" kern="1200" dirty="0"/>
        </a:p>
      </dsp:txBody>
      <dsp:txXfrm>
        <a:off x="0" y="1114833"/>
        <a:ext cx="6269037" cy="1114152"/>
      </dsp:txXfrm>
    </dsp:sp>
    <dsp:sp modelId="{9CFDDD66-5030-48C4-9B11-9644025939AF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393B6-B319-4A0A-BD56-35C1EAD89903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Routes with parameters</a:t>
          </a:r>
          <a:endParaRPr lang="en-US" sz="2800" kern="1200" dirty="0"/>
        </a:p>
      </dsp:txBody>
      <dsp:txXfrm>
        <a:off x="0" y="2228986"/>
        <a:ext cx="6269037" cy="1114152"/>
      </dsp:txXfrm>
    </dsp:sp>
    <dsp:sp modelId="{7454149A-DC3C-4F40-86F4-C27C7283FA00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743E3-C362-4F04-B8E1-EC83E21098B6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Route guard (Authentication)</a:t>
          </a:r>
          <a:endParaRPr lang="en-US" sz="2800" kern="1200" dirty="0"/>
        </a:p>
      </dsp:txBody>
      <dsp:txXfrm>
        <a:off x="0" y="3343138"/>
        <a:ext cx="6269037" cy="1114152"/>
      </dsp:txXfrm>
    </dsp:sp>
    <dsp:sp modelId="{813D418A-F797-4D32-A9F0-9487FC90A549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AF23A-246B-4A21-8DB2-301352DE78B7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Query Parameters</a:t>
          </a:r>
          <a:endParaRPr lang="en-US" sz="2800" kern="1200" dirty="0"/>
        </a:p>
      </dsp:txBody>
      <dsp:txXfrm>
        <a:off x="0" y="4457291"/>
        <a:ext cx="6269037" cy="11141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7E9D8-A125-4328-B9B4-91C7F4501C78}">
      <dsp:nvSpPr>
        <dsp:cNvPr id="0" name=""/>
        <dsp:cNvSpPr/>
      </dsp:nvSpPr>
      <dsp:spPr>
        <a:xfrm rot="5400000">
          <a:off x="1817162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1A0E2-6DF8-4E5E-9FAA-E94BB7C21486}">
      <dsp:nvSpPr>
        <dsp:cNvPr id="0" name=""/>
        <dsp:cNvSpPr/>
      </dsp:nvSpPr>
      <dsp:spPr>
        <a:xfrm>
          <a:off x="951829" y="24930"/>
          <a:ext cx="302767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the App</a:t>
          </a:r>
        </a:p>
      </dsp:txBody>
      <dsp:txXfrm>
        <a:off x="1016517" y="89618"/>
        <a:ext cx="2898296" cy="1195517"/>
      </dsp:txXfrm>
    </dsp:sp>
    <dsp:sp modelId="{465D5468-CF96-45FF-A5B6-B4A35DA0D40B}">
      <dsp:nvSpPr>
        <dsp:cNvPr id="0" name=""/>
        <dsp:cNvSpPr/>
      </dsp:nvSpPr>
      <dsp:spPr>
        <a:xfrm>
          <a:off x="4028403" y="141126"/>
          <a:ext cx="280562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Consider AOT Compilation</a:t>
          </a:r>
        </a:p>
      </dsp:txBody>
      <dsp:txXfrm>
        <a:off x="4028403" y="141126"/>
        <a:ext cx="2805626" cy="1070837"/>
      </dsp:txXfrm>
    </dsp:sp>
    <dsp:sp modelId="{D0B09707-61D5-4128-AE0D-456AC9C7D4B2}">
      <dsp:nvSpPr>
        <dsp:cNvPr id="0" name=""/>
        <dsp:cNvSpPr/>
      </dsp:nvSpPr>
      <dsp:spPr>
        <a:xfrm rot="5400000">
          <a:off x="3948459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23CEA4-C7AD-4749-8ABC-CCD5D19E02A2}">
      <dsp:nvSpPr>
        <dsp:cNvPr id="0" name=""/>
        <dsp:cNvSpPr/>
      </dsp:nvSpPr>
      <dsp:spPr>
        <a:xfrm>
          <a:off x="3136484" y="1513222"/>
          <a:ext cx="2920957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Set the correct &lt;base&gt;</a:t>
          </a:r>
        </a:p>
      </dsp:txBody>
      <dsp:txXfrm>
        <a:off x="3201172" y="1577910"/>
        <a:ext cx="2791581" cy="1195517"/>
      </dsp:txXfrm>
    </dsp:sp>
    <dsp:sp modelId="{9D73C111-933F-4DED-A8A6-A44B1FF331F7}">
      <dsp:nvSpPr>
        <dsp:cNvPr id="0" name=""/>
        <dsp:cNvSpPr/>
      </dsp:nvSpPr>
      <dsp:spPr>
        <a:xfrm>
          <a:off x="6193599" y="1603376"/>
          <a:ext cx="245360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Domain name with App Directory</a:t>
          </a:r>
        </a:p>
      </dsp:txBody>
      <dsp:txXfrm>
        <a:off x="6193599" y="1603376"/>
        <a:ext cx="2453607" cy="1070837"/>
      </dsp:txXfrm>
    </dsp:sp>
    <dsp:sp modelId="{38F13877-7633-4DBC-AB25-05916C204E7D}">
      <dsp:nvSpPr>
        <dsp:cNvPr id="0" name=""/>
        <dsp:cNvSpPr/>
      </dsp:nvSpPr>
      <dsp:spPr>
        <a:xfrm>
          <a:off x="5321139" y="3001514"/>
          <a:ext cx="2900136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Server should return index file</a:t>
          </a:r>
        </a:p>
      </dsp:txBody>
      <dsp:txXfrm>
        <a:off x="5385827" y="3066202"/>
        <a:ext cx="2770760" cy="1195517"/>
      </dsp:txXfrm>
    </dsp:sp>
    <dsp:sp modelId="{4B1BE325-890E-4261-A59A-2E15C5B2E11C}">
      <dsp:nvSpPr>
        <dsp:cNvPr id="0" name=""/>
        <dsp:cNvSpPr/>
      </dsp:nvSpPr>
      <dsp:spPr>
        <a:xfrm>
          <a:off x="8199904" y="3087235"/>
          <a:ext cx="2315695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Servers would not know the routes</a:t>
          </a:r>
        </a:p>
      </dsp:txBody>
      <dsp:txXfrm>
        <a:off x="8199904" y="3087235"/>
        <a:ext cx="2315695" cy="10708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1A039-AC01-404F-ABD4-7714EC77762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BE053-1E7B-41EB-9DE3-10FD333DF6A4}">
      <dsp:nvSpPr>
        <dsp:cNvPr id="0" name=""/>
        <dsp:cNvSpPr/>
      </dsp:nvSpPr>
      <dsp:spPr>
        <a:xfrm>
          <a:off x="0" y="0"/>
          <a:ext cx="2942459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Avoid direct use of DOM APIs</a:t>
          </a:r>
        </a:p>
      </dsp:txBody>
      <dsp:txXfrm>
        <a:off x="0" y="0"/>
        <a:ext cx="2942459" cy="1087834"/>
      </dsp:txXfrm>
    </dsp:sp>
    <dsp:sp modelId="{0495E0C9-DA6A-4E12-AB74-E41C8EC13E77}">
      <dsp:nvSpPr>
        <dsp:cNvPr id="0" name=""/>
        <dsp:cNvSpPr/>
      </dsp:nvSpPr>
      <dsp:spPr>
        <a:xfrm>
          <a:off x="3084327" y="49398"/>
          <a:ext cx="7424434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built-in browser DOM APIs don't automatically protect you from security vulnerabilities</a:t>
          </a:r>
          <a:endParaRPr lang="en-IN" sz="1900" kern="1200"/>
        </a:p>
      </dsp:txBody>
      <dsp:txXfrm>
        <a:off x="3084327" y="49398"/>
        <a:ext cx="7424434" cy="987974"/>
      </dsp:txXfrm>
    </dsp:sp>
    <dsp:sp modelId="{60D28F60-8CD5-441C-B30E-B59EEE5812F2}">
      <dsp:nvSpPr>
        <dsp:cNvPr id="0" name=""/>
        <dsp:cNvSpPr/>
      </dsp:nvSpPr>
      <dsp:spPr>
        <a:xfrm>
          <a:off x="2942459" y="1037373"/>
          <a:ext cx="75663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707B8-9CF7-4CC6-8768-BC6EB957BA7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07768-CDC7-4E96-B200-201167166D61}">
      <dsp:nvSpPr>
        <dsp:cNvPr id="0" name=""/>
        <dsp:cNvSpPr/>
      </dsp:nvSpPr>
      <dsp:spPr>
        <a:xfrm>
          <a:off x="0" y="1087834"/>
          <a:ext cx="2942459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Content security policy</a:t>
          </a:r>
        </a:p>
      </dsp:txBody>
      <dsp:txXfrm>
        <a:off x="0" y="1087834"/>
        <a:ext cx="2942459" cy="1087834"/>
      </dsp:txXfrm>
    </dsp:sp>
    <dsp:sp modelId="{B342CB16-3501-4145-A570-1608AD653128}">
      <dsp:nvSpPr>
        <dsp:cNvPr id="0" name=""/>
        <dsp:cNvSpPr/>
      </dsp:nvSpPr>
      <dsp:spPr>
        <a:xfrm>
          <a:off x="3084327" y="1137233"/>
          <a:ext cx="7424434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enable CSP, configure your web server to return an appropriate Content-Security-Policy HTTP header</a:t>
          </a:r>
          <a:endParaRPr lang="en-IN" sz="1900" kern="1200"/>
        </a:p>
      </dsp:txBody>
      <dsp:txXfrm>
        <a:off x="3084327" y="1137233"/>
        <a:ext cx="7424434" cy="987974"/>
      </dsp:txXfrm>
    </dsp:sp>
    <dsp:sp modelId="{874148AF-259B-4C73-A383-91A4B3DB1D0D}">
      <dsp:nvSpPr>
        <dsp:cNvPr id="0" name=""/>
        <dsp:cNvSpPr/>
      </dsp:nvSpPr>
      <dsp:spPr>
        <a:xfrm>
          <a:off x="2942459" y="2125207"/>
          <a:ext cx="75663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7394E-F1DB-4C26-B3F1-E3CCE66B13C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9D1A8-B48D-4566-935A-190EA480FBA4}">
      <dsp:nvSpPr>
        <dsp:cNvPr id="0" name=""/>
        <dsp:cNvSpPr/>
      </dsp:nvSpPr>
      <dsp:spPr>
        <a:xfrm>
          <a:off x="0" y="2175669"/>
          <a:ext cx="2942459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 the offline template compiler</a:t>
          </a:r>
          <a:endParaRPr lang="en-IN" sz="2800" kern="1200"/>
        </a:p>
      </dsp:txBody>
      <dsp:txXfrm>
        <a:off x="0" y="2175669"/>
        <a:ext cx="2942459" cy="1087834"/>
      </dsp:txXfrm>
    </dsp:sp>
    <dsp:sp modelId="{3340389C-A7DA-48D0-A6C8-BF2C14DE644C}">
      <dsp:nvSpPr>
        <dsp:cNvPr id="0" name=""/>
        <dsp:cNvSpPr/>
      </dsp:nvSpPr>
      <dsp:spPr>
        <a:xfrm>
          <a:off x="3084327" y="2225067"/>
          <a:ext cx="7424434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the offline template compiler in production deployments; don't dynamically generate templates.</a:t>
          </a:r>
          <a:endParaRPr lang="en-IN" sz="1900" kern="1200"/>
        </a:p>
      </dsp:txBody>
      <dsp:txXfrm>
        <a:off x="3084327" y="2225067"/>
        <a:ext cx="7424434" cy="987974"/>
      </dsp:txXfrm>
    </dsp:sp>
    <dsp:sp modelId="{98ED7265-F7DB-4F2B-BBA9-D1D1ABD06885}">
      <dsp:nvSpPr>
        <dsp:cNvPr id="0" name=""/>
        <dsp:cNvSpPr/>
      </dsp:nvSpPr>
      <dsp:spPr>
        <a:xfrm>
          <a:off x="2942459" y="3213042"/>
          <a:ext cx="75663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CC29E-8125-4DCC-9A51-B4E00AC9B80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C41FA-0C51-48A1-ACB6-AD8D452BFEB9}">
      <dsp:nvSpPr>
        <dsp:cNvPr id="0" name=""/>
        <dsp:cNvSpPr/>
      </dsp:nvSpPr>
      <dsp:spPr>
        <a:xfrm>
          <a:off x="0" y="3263503"/>
          <a:ext cx="2942459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Server-side XSS protection</a:t>
          </a:r>
        </a:p>
      </dsp:txBody>
      <dsp:txXfrm>
        <a:off x="0" y="3263503"/>
        <a:ext cx="2942459" cy="1087834"/>
      </dsp:txXfrm>
    </dsp:sp>
    <dsp:sp modelId="{0893DAA4-B77D-4987-B21C-E3313E07A6A5}">
      <dsp:nvSpPr>
        <dsp:cNvPr id="0" name=""/>
        <dsp:cNvSpPr/>
      </dsp:nvSpPr>
      <dsp:spPr>
        <a:xfrm>
          <a:off x="3084327" y="3312902"/>
          <a:ext cx="7424434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Don't generate Angular templates on the server side using a templating language; doing this carries a high risk of introducing template-injection vulnerabilities.</a:t>
          </a:r>
          <a:endParaRPr lang="en-IN" sz="1900" kern="1200"/>
        </a:p>
      </dsp:txBody>
      <dsp:txXfrm>
        <a:off x="3084327" y="3312902"/>
        <a:ext cx="7424434" cy="987974"/>
      </dsp:txXfrm>
    </dsp:sp>
    <dsp:sp modelId="{F7F22595-6056-467C-8E8D-147366E6270E}">
      <dsp:nvSpPr>
        <dsp:cNvPr id="0" name=""/>
        <dsp:cNvSpPr/>
      </dsp:nvSpPr>
      <dsp:spPr>
        <a:xfrm>
          <a:off x="2942459" y="4300876"/>
          <a:ext cx="75663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9A88F-B9B1-4B29-9207-AE0A7984E63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D5343-D6BE-47CF-9848-C55DE419AD99}">
      <dsp:nvSpPr>
        <dsp:cNvPr id="0" name=""/>
        <dsp:cNvSpPr/>
      </dsp:nvSpPr>
      <dsp:spPr>
        <a:xfrm>
          <a:off x="0" y="0"/>
          <a:ext cx="4496793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Trusting Safe Values </a:t>
          </a:r>
          <a:r>
            <a:rPr lang="en-IN" sz="2800" kern="1200" dirty="0"/>
            <a:t>: To mark a value as trusted, inject </a:t>
          </a:r>
          <a:r>
            <a:rPr lang="en-IN" sz="2800" i="1" kern="1200" dirty="0" err="1"/>
            <a:t>DomSanitizer</a:t>
          </a:r>
          <a:r>
            <a:rPr lang="en-IN" sz="2800" kern="1200" dirty="0"/>
            <a:t> and call one of the following methods -</a:t>
          </a:r>
        </a:p>
      </dsp:txBody>
      <dsp:txXfrm>
        <a:off x="0" y="0"/>
        <a:ext cx="4496793" cy="2175669"/>
      </dsp:txXfrm>
    </dsp:sp>
    <dsp:sp modelId="{EA6D2AFC-47F6-400E-BADA-06E3C7C8D96B}">
      <dsp:nvSpPr>
        <dsp:cNvPr id="0" name=""/>
        <dsp:cNvSpPr/>
      </dsp:nvSpPr>
      <dsp:spPr>
        <a:xfrm>
          <a:off x="4609394" y="20503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bypassSecurityTrustHtml</a:t>
          </a:r>
        </a:p>
      </dsp:txBody>
      <dsp:txXfrm>
        <a:off x="4609394" y="20503"/>
        <a:ext cx="5892792" cy="410062"/>
      </dsp:txXfrm>
    </dsp:sp>
    <dsp:sp modelId="{E2DB17CA-BB14-4BE0-97C5-E4AAF52886DF}">
      <dsp:nvSpPr>
        <dsp:cNvPr id="0" name=""/>
        <dsp:cNvSpPr/>
      </dsp:nvSpPr>
      <dsp:spPr>
        <a:xfrm>
          <a:off x="4496793" y="430565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B06B-DBF8-4B81-99CE-5EE67F80B09B}">
      <dsp:nvSpPr>
        <dsp:cNvPr id="0" name=""/>
        <dsp:cNvSpPr/>
      </dsp:nvSpPr>
      <dsp:spPr>
        <a:xfrm>
          <a:off x="4609394" y="451068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bypassSecurityTrustScript</a:t>
          </a:r>
        </a:p>
      </dsp:txBody>
      <dsp:txXfrm>
        <a:off x="4609394" y="451068"/>
        <a:ext cx="5892792" cy="410062"/>
      </dsp:txXfrm>
    </dsp:sp>
    <dsp:sp modelId="{31337E44-C821-4973-9548-7F84F4697847}">
      <dsp:nvSpPr>
        <dsp:cNvPr id="0" name=""/>
        <dsp:cNvSpPr/>
      </dsp:nvSpPr>
      <dsp:spPr>
        <a:xfrm>
          <a:off x="4496793" y="861131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18574-8766-41A5-BC63-6D2403315743}">
      <dsp:nvSpPr>
        <dsp:cNvPr id="0" name=""/>
        <dsp:cNvSpPr/>
      </dsp:nvSpPr>
      <dsp:spPr>
        <a:xfrm>
          <a:off x="4609394" y="881634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bypassSecurityTrustStyle</a:t>
          </a:r>
        </a:p>
      </dsp:txBody>
      <dsp:txXfrm>
        <a:off x="4609394" y="881634"/>
        <a:ext cx="5892792" cy="410062"/>
      </dsp:txXfrm>
    </dsp:sp>
    <dsp:sp modelId="{9A0694F2-A6F2-450D-AF23-909D58721B8A}">
      <dsp:nvSpPr>
        <dsp:cNvPr id="0" name=""/>
        <dsp:cNvSpPr/>
      </dsp:nvSpPr>
      <dsp:spPr>
        <a:xfrm>
          <a:off x="4496793" y="1291697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E8138-BFB1-4D37-A4BE-072AA86398F6}">
      <dsp:nvSpPr>
        <dsp:cNvPr id="0" name=""/>
        <dsp:cNvSpPr/>
      </dsp:nvSpPr>
      <dsp:spPr>
        <a:xfrm>
          <a:off x="4609394" y="1312200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bypassSecurityTrustUrl</a:t>
          </a:r>
          <a:endParaRPr lang="en-IN" sz="1900" kern="1200" dirty="0"/>
        </a:p>
      </dsp:txBody>
      <dsp:txXfrm>
        <a:off x="4609394" y="1312200"/>
        <a:ext cx="5892792" cy="410062"/>
      </dsp:txXfrm>
    </dsp:sp>
    <dsp:sp modelId="{C965F11F-60DB-487E-8718-80EE87AD5F60}">
      <dsp:nvSpPr>
        <dsp:cNvPr id="0" name=""/>
        <dsp:cNvSpPr/>
      </dsp:nvSpPr>
      <dsp:spPr>
        <a:xfrm>
          <a:off x="4496793" y="1722262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B005D-E859-438C-B5D0-5D8F11077FFB}">
      <dsp:nvSpPr>
        <dsp:cNvPr id="0" name=""/>
        <dsp:cNvSpPr/>
      </dsp:nvSpPr>
      <dsp:spPr>
        <a:xfrm>
          <a:off x="4609394" y="1742766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bypassSecurityTrustResourceUrl</a:t>
          </a:r>
        </a:p>
      </dsp:txBody>
      <dsp:txXfrm>
        <a:off x="4609394" y="1742766"/>
        <a:ext cx="5892792" cy="410062"/>
      </dsp:txXfrm>
    </dsp:sp>
    <dsp:sp modelId="{85E9AD29-5944-4399-8F48-839A8683799D}">
      <dsp:nvSpPr>
        <dsp:cNvPr id="0" name=""/>
        <dsp:cNvSpPr/>
      </dsp:nvSpPr>
      <dsp:spPr>
        <a:xfrm>
          <a:off x="4496793" y="2152828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F5F08-80FD-4B85-80F4-47AA4A0703E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934A3-961D-4BE7-A7DC-CE25FDD83CAD}">
      <dsp:nvSpPr>
        <dsp:cNvPr id="0" name=""/>
        <dsp:cNvSpPr/>
      </dsp:nvSpPr>
      <dsp:spPr>
        <a:xfrm>
          <a:off x="0" y="2175669"/>
          <a:ext cx="4589142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HTTP-level vulnerabilities </a:t>
          </a:r>
          <a:r>
            <a:rPr lang="en-IN" sz="2800" kern="1200" dirty="0"/>
            <a:t>: </a:t>
          </a:r>
          <a:r>
            <a:rPr lang="en-US" sz="2800" kern="1200" dirty="0"/>
            <a:t>Angular has built-in support to help prevent two common HTTP vulnerabilities - </a:t>
          </a:r>
          <a:endParaRPr lang="en-IN" sz="2800" kern="1200" dirty="0"/>
        </a:p>
      </dsp:txBody>
      <dsp:txXfrm>
        <a:off x="0" y="2175669"/>
        <a:ext cx="4589142" cy="2175669"/>
      </dsp:txXfrm>
    </dsp:sp>
    <dsp:sp modelId="{486E6CC8-E339-4667-9E4C-5CE59F888065}">
      <dsp:nvSpPr>
        <dsp:cNvPr id="0" name=""/>
        <dsp:cNvSpPr/>
      </dsp:nvSpPr>
      <dsp:spPr>
        <a:xfrm>
          <a:off x="4700049" y="2226236"/>
          <a:ext cx="5804118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Cross-Site Request Forgery (CSRF or XSRF)</a:t>
          </a:r>
          <a:endParaRPr lang="en-IN" sz="1900" kern="1200"/>
        </a:p>
      </dsp:txBody>
      <dsp:txXfrm>
        <a:off x="4700049" y="2226236"/>
        <a:ext cx="5804118" cy="1011346"/>
      </dsp:txXfrm>
    </dsp:sp>
    <dsp:sp modelId="{EA2F2AA0-B671-42E3-9EF3-F620A2E96D18}">
      <dsp:nvSpPr>
        <dsp:cNvPr id="0" name=""/>
        <dsp:cNvSpPr/>
      </dsp:nvSpPr>
      <dsp:spPr>
        <a:xfrm>
          <a:off x="4589142" y="3237582"/>
          <a:ext cx="5915025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74A6-8C34-4BDF-A1DD-86125AB31B5F}">
      <dsp:nvSpPr>
        <dsp:cNvPr id="0" name=""/>
        <dsp:cNvSpPr/>
      </dsp:nvSpPr>
      <dsp:spPr>
        <a:xfrm>
          <a:off x="4700049" y="3288149"/>
          <a:ext cx="5804118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Cross-Site Script Inclusion (XSSI) / </a:t>
          </a:r>
          <a:r>
            <a:rPr lang="en-IN" sz="1900" kern="1200"/>
            <a:t>JSON vulnerability</a:t>
          </a:r>
        </a:p>
      </dsp:txBody>
      <dsp:txXfrm>
        <a:off x="4700049" y="3288149"/>
        <a:ext cx="5804118" cy="1011346"/>
      </dsp:txXfrm>
    </dsp:sp>
    <dsp:sp modelId="{EBC22009-161C-4B34-8D33-3035120B515A}">
      <dsp:nvSpPr>
        <dsp:cNvPr id="0" name=""/>
        <dsp:cNvSpPr/>
      </dsp:nvSpPr>
      <dsp:spPr>
        <a:xfrm>
          <a:off x="4589142" y="4299495"/>
          <a:ext cx="5915025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415EA-B47E-499E-8DBE-8E32D1607D8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FD5B-0E1D-47C8-BA0B-B6CD6E22E7A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Using onPush change detection strategy</a:t>
          </a:r>
        </a:p>
      </dsp:txBody>
      <dsp:txXfrm>
        <a:off x="0" y="531"/>
        <a:ext cx="10515600" cy="870055"/>
      </dsp:txXfrm>
    </dsp:sp>
    <dsp:sp modelId="{75C26622-3CB2-4887-AD7E-A69868A5838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BFF72-57C1-4C39-8DE8-7E68BD89112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Using trackBy function</a:t>
          </a:r>
        </a:p>
      </dsp:txBody>
      <dsp:txXfrm>
        <a:off x="0" y="870586"/>
        <a:ext cx="10515600" cy="870055"/>
      </dsp:txXfrm>
    </dsp:sp>
    <dsp:sp modelId="{B6AC7190-64AF-46DD-B7A8-2872BDBDB2E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A01D-2C1A-4711-9C47-D935F922EB47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Avoid computing values in templates</a:t>
          </a:r>
        </a:p>
      </dsp:txBody>
      <dsp:txXfrm>
        <a:off x="0" y="1740641"/>
        <a:ext cx="10515600" cy="870055"/>
      </dsp:txXfrm>
    </dsp:sp>
    <dsp:sp modelId="{CD6AC0F8-355E-4BE3-9EFD-3A57A623996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0999-1D55-468B-A0C3-5410A4D624A8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Using lazy loading</a:t>
          </a:r>
        </a:p>
      </dsp:txBody>
      <dsp:txXfrm>
        <a:off x="0" y="2610696"/>
        <a:ext cx="10515600" cy="870055"/>
      </dsp:txXfrm>
    </dsp:sp>
    <dsp:sp modelId="{27C5DE49-FB88-4948-A226-C67A88797DC3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3852C-6061-4548-8D06-B70AC59E60A4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Disable change detection (if required)</a:t>
          </a:r>
        </a:p>
      </dsp:txBody>
      <dsp:txXfrm>
        <a:off x="0" y="3480751"/>
        <a:ext cx="10515600" cy="8700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5F1E2-A70C-4568-A434-F58EC96DFF1E}">
      <dsp:nvSpPr>
        <dsp:cNvPr id="0" name=""/>
        <dsp:cNvSpPr/>
      </dsp:nvSpPr>
      <dsp:spPr>
        <a:xfrm>
          <a:off x="51" y="20335"/>
          <a:ext cx="4913783" cy="1440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Books </a:t>
          </a:r>
          <a:endParaRPr lang="en-US" sz="5000" kern="1200" dirty="0"/>
        </a:p>
      </dsp:txBody>
      <dsp:txXfrm>
        <a:off x="51" y="20335"/>
        <a:ext cx="4913783" cy="1440000"/>
      </dsp:txXfrm>
    </dsp:sp>
    <dsp:sp modelId="{D48081D1-AD20-4B71-880E-00BF94944493}">
      <dsp:nvSpPr>
        <dsp:cNvPr id="0" name=""/>
        <dsp:cNvSpPr/>
      </dsp:nvSpPr>
      <dsp:spPr>
        <a:xfrm>
          <a:off x="51" y="1460335"/>
          <a:ext cx="4913783" cy="21960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Rangle’s Angular2 Training Book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Ngbook2</a:t>
          </a:r>
          <a:endParaRPr lang="en-US" sz="2400" kern="1200" dirty="0"/>
        </a:p>
      </dsp:txBody>
      <dsp:txXfrm>
        <a:off x="51" y="1460335"/>
        <a:ext cx="4913783" cy="2196000"/>
      </dsp:txXfrm>
    </dsp:sp>
    <dsp:sp modelId="{F0BB69DF-9C31-4480-B47F-C6F2B21284E5}">
      <dsp:nvSpPr>
        <dsp:cNvPr id="0" name=""/>
        <dsp:cNvSpPr/>
      </dsp:nvSpPr>
      <dsp:spPr>
        <a:xfrm>
          <a:off x="5601764" y="20335"/>
          <a:ext cx="4913783" cy="1440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Web </a:t>
          </a:r>
          <a:endParaRPr lang="en-US" sz="5000" kern="1200" dirty="0"/>
        </a:p>
      </dsp:txBody>
      <dsp:txXfrm>
        <a:off x="5601764" y="20335"/>
        <a:ext cx="4913783" cy="1440000"/>
      </dsp:txXfrm>
    </dsp:sp>
    <dsp:sp modelId="{84256B19-041F-49F3-ACB0-1CB1880913E8}">
      <dsp:nvSpPr>
        <dsp:cNvPr id="0" name=""/>
        <dsp:cNvSpPr/>
      </dsp:nvSpPr>
      <dsp:spPr>
        <a:xfrm>
          <a:off x="5601764" y="1460335"/>
          <a:ext cx="4913783" cy="21960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http://angular.io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http://rangle.io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http://www.egghead.io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http://www.youtube.com</a:t>
          </a:r>
          <a:endParaRPr lang="en-US" sz="2400" kern="1200" dirty="0"/>
        </a:p>
      </dsp:txBody>
      <dsp:txXfrm>
        <a:off x="5601764" y="1460335"/>
        <a:ext cx="4913783" cy="219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2D67E-3E51-41E0-B44E-F25839DB379D}">
      <dsp:nvSpPr>
        <dsp:cNvPr id="0" name=""/>
        <dsp:cNvSpPr/>
      </dsp:nvSpPr>
      <dsp:spPr>
        <a:xfrm>
          <a:off x="489" y="1595925"/>
          <a:ext cx="1983562" cy="2380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Angular is a structural framework for dynamic (SPA) web apps.</a:t>
          </a:r>
          <a:endParaRPr lang="en-US" sz="1500" kern="1200" dirty="0"/>
        </a:p>
      </dsp:txBody>
      <dsp:txXfrm>
        <a:off x="489" y="2548035"/>
        <a:ext cx="1983562" cy="1428164"/>
      </dsp:txXfrm>
    </dsp:sp>
    <dsp:sp modelId="{984B88D3-AF2E-4A73-8447-CCDF602C55F3}">
      <dsp:nvSpPr>
        <dsp:cNvPr id="0" name=""/>
        <dsp:cNvSpPr/>
      </dsp:nvSpPr>
      <dsp:spPr>
        <a:xfrm>
          <a:off x="489" y="1595925"/>
          <a:ext cx="1983562" cy="952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  <a:endParaRPr lang="en-US" sz="4400" kern="1200" dirty="0"/>
        </a:p>
      </dsp:txBody>
      <dsp:txXfrm>
        <a:off x="489" y="1595925"/>
        <a:ext cx="1983562" cy="952109"/>
      </dsp:txXfrm>
    </dsp:sp>
    <dsp:sp modelId="{162F9CE3-8088-485E-B6F6-F46687FF7C96}">
      <dsp:nvSpPr>
        <dsp:cNvPr id="0" name=""/>
        <dsp:cNvSpPr/>
      </dsp:nvSpPr>
      <dsp:spPr>
        <a:xfrm>
          <a:off x="2142737" y="1595925"/>
          <a:ext cx="1983562" cy="2380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Extension of standard HTML markups.</a:t>
          </a:r>
        </a:p>
      </dsp:txBody>
      <dsp:txXfrm>
        <a:off x="2142737" y="2548035"/>
        <a:ext cx="1983562" cy="1428164"/>
      </dsp:txXfrm>
    </dsp:sp>
    <dsp:sp modelId="{26E901E9-1502-4713-955C-F7E48D59792E}">
      <dsp:nvSpPr>
        <dsp:cNvPr id="0" name=""/>
        <dsp:cNvSpPr/>
      </dsp:nvSpPr>
      <dsp:spPr>
        <a:xfrm>
          <a:off x="2142737" y="1595925"/>
          <a:ext cx="1983562" cy="952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  <a:endParaRPr lang="en-US" sz="4400" kern="1200" dirty="0"/>
        </a:p>
      </dsp:txBody>
      <dsp:txXfrm>
        <a:off x="2142737" y="1595925"/>
        <a:ext cx="1983562" cy="952109"/>
      </dsp:txXfrm>
    </dsp:sp>
    <dsp:sp modelId="{EF0D723C-4E5D-4061-8363-98F23B622ECC}">
      <dsp:nvSpPr>
        <dsp:cNvPr id="0" name=""/>
        <dsp:cNvSpPr/>
      </dsp:nvSpPr>
      <dsp:spPr>
        <a:xfrm>
          <a:off x="4284984" y="1595925"/>
          <a:ext cx="1983562" cy="2380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Keeps the front-end clean; separation of concerns.</a:t>
          </a:r>
        </a:p>
      </dsp:txBody>
      <dsp:txXfrm>
        <a:off x="4284984" y="2548035"/>
        <a:ext cx="1983562" cy="1428164"/>
      </dsp:txXfrm>
    </dsp:sp>
    <dsp:sp modelId="{BDEA26A9-A71B-4F0C-948E-8F3DB6B722FB}">
      <dsp:nvSpPr>
        <dsp:cNvPr id="0" name=""/>
        <dsp:cNvSpPr/>
      </dsp:nvSpPr>
      <dsp:spPr>
        <a:xfrm>
          <a:off x="4284984" y="1595925"/>
          <a:ext cx="1983562" cy="952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  <a:endParaRPr lang="en-US" sz="4400" kern="1200" dirty="0"/>
        </a:p>
      </dsp:txBody>
      <dsp:txXfrm>
        <a:off x="4284984" y="1595925"/>
        <a:ext cx="1983562" cy="952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80F1B-FCD6-4372-9672-DE0EC320F65F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E101F-0ED8-4268-BD60-B40EC38381D3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Microsoft extension for JS</a:t>
          </a:r>
          <a:endParaRPr lang="en-US" sz="2800" kern="1200" dirty="0"/>
        </a:p>
      </dsp:txBody>
      <dsp:txXfrm>
        <a:off x="0" y="680"/>
        <a:ext cx="6269037" cy="1114152"/>
      </dsp:txXfrm>
    </dsp:sp>
    <dsp:sp modelId="{BA85AD4C-C513-425A-9F60-B49E8212BE64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66A33-556A-481A-97FD-D05544EAF09B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 oriented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114833"/>
        <a:ext cx="6269037" cy="1114152"/>
      </dsp:txXfrm>
    </dsp:sp>
    <dsp:sp modelId="{19C996D4-958B-4A52-BEC4-DB2F6857479C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6853C-7AF2-4742-8095-4727B07A2EC9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ES6+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228986"/>
        <a:ext cx="6269037" cy="1114152"/>
      </dsp:txXfrm>
    </dsp:sp>
    <dsp:sp modelId="{2041D088-E718-47CE-96FB-B7B8262F4925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C2318-D8E6-441A-A781-6107EA508353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Type definition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343138"/>
        <a:ext cx="6269037" cy="1114152"/>
      </dsp:txXfrm>
    </dsp:sp>
    <dsp:sp modelId="{A7C74362-423B-4708-87C7-ED9C02F7493C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3291F-19FB-44EC-B527-1ED84ECA129E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Angular itself programmed in TS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4457291"/>
        <a:ext cx="6269037" cy="1114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073D-DD14-4525-AF0A-732047A91A05}">
      <dsp:nvSpPr>
        <dsp:cNvPr id="0" name=""/>
        <dsp:cNvSpPr/>
      </dsp:nvSpPr>
      <dsp:spPr>
        <a:xfrm>
          <a:off x="0" y="2610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ngOnChanges</a:t>
          </a:r>
          <a:r>
            <a:rPr lang="en-US" sz="1900" kern="1200" dirty="0"/>
            <a:t> 		- called when an input binding value changes</a:t>
          </a:r>
        </a:p>
      </dsp:txBody>
      <dsp:txXfrm>
        <a:off x="22246" y="48353"/>
        <a:ext cx="10471108" cy="411223"/>
      </dsp:txXfrm>
    </dsp:sp>
    <dsp:sp modelId="{CB5CF35E-FA40-4029-BA78-BDA5C534C2AA}">
      <dsp:nvSpPr>
        <dsp:cNvPr id="0" name=""/>
        <dsp:cNvSpPr/>
      </dsp:nvSpPr>
      <dsp:spPr>
        <a:xfrm>
          <a:off x="0" y="53654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ngOnInit		</a:t>
          </a:r>
          <a:r>
            <a:rPr lang="en-US" sz="1900" kern="1200" dirty="0"/>
            <a:t>- after the first ngOnChanges</a:t>
          </a:r>
        </a:p>
      </dsp:txBody>
      <dsp:txXfrm>
        <a:off x="22246" y="558788"/>
        <a:ext cx="10471108" cy="411223"/>
      </dsp:txXfrm>
    </dsp:sp>
    <dsp:sp modelId="{D932204C-61AC-4866-B864-4B5C3B4359C6}">
      <dsp:nvSpPr>
        <dsp:cNvPr id="0" name=""/>
        <dsp:cNvSpPr/>
      </dsp:nvSpPr>
      <dsp:spPr>
        <a:xfrm>
          <a:off x="0" y="104697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ngDoCheck</a:t>
          </a:r>
          <a:r>
            <a:rPr lang="en-US" sz="1900" kern="1200" dirty="0"/>
            <a:t> 		- after every run of change detection</a:t>
          </a:r>
        </a:p>
      </dsp:txBody>
      <dsp:txXfrm>
        <a:off x="22246" y="1069223"/>
        <a:ext cx="10471108" cy="411223"/>
      </dsp:txXfrm>
    </dsp:sp>
    <dsp:sp modelId="{BB3A0CE2-7191-40A7-939D-E38698A779C2}">
      <dsp:nvSpPr>
        <dsp:cNvPr id="0" name=""/>
        <dsp:cNvSpPr/>
      </dsp:nvSpPr>
      <dsp:spPr>
        <a:xfrm>
          <a:off x="0" y="155741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1" kern="1200" dirty="0"/>
            <a:t>ngAfterContentInit	</a:t>
          </a:r>
          <a:r>
            <a:rPr lang="en-IN" sz="1900" kern="1200" dirty="0"/>
            <a:t>- after component content initialized</a:t>
          </a:r>
          <a:endParaRPr lang="en-US" sz="1900" kern="1200" dirty="0"/>
        </a:p>
      </dsp:txBody>
      <dsp:txXfrm>
        <a:off x="22246" y="1579658"/>
        <a:ext cx="10471108" cy="411223"/>
      </dsp:txXfrm>
    </dsp:sp>
    <dsp:sp modelId="{AF800EC8-F2C5-430E-9E96-259F66E61EF2}">
      <dsp:nvSpPr>
        <dsp:cNvPr id="0" name=""/>
        <dsp:cNvSpPr/>
      </dsp:nvSpPr>
      <dsp:spPr>
        <a:xfrm>
          <a:off x="0" y="206784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ngAfterContentChecked</a:t>
          </a:r>
          <a:r>
            <a:rPr lang="en-US" sz="1900" kern="1200" dirty="0"/>
            <a:t> 	- after every check of component content</a:t>
          </a:r>
        </a:p>
      </dsp:txBody>
      <dsp:txXfrm>
        <a:off x="22246" y="2090093"/>
        <a:ext cx="10471108" cy="411223"/>
      </dsp:txXfrm>
    </dsp:sp>
    <dsp:sp modelId="{AC27E5AB-A001-40E2-BA81-B9106C94977A}">
      <dsp:nvSpPr>
        <dsp:cNvPr id="0" name=""/>
        <dsp:cNvSpPr/>
      </dsp:nvSpPr>
      <dsp:spPr>
        <a:xfrm>
          <a:off x="0" y="257828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ngAfterViewInit</a:t>
          </a:r>
          <a:r>
            <a:rPr lang="en-US" sz="1900" kern="1200" dirty="0"/>
            <a:t> 		- after component's view(s) are initialized</a:t>
          </a:r>
        </a:p>
      </dsp:txBody>
      <dsp:txXfrm>
        <a:off x="22246" y="2600528"/>
        <a:ext cx="10471108" cy="411223"/>
      </dsp:txXfrm>
    </dsp:sp>
    <dsp:sp modelId="{696C1CF8-856E-4B5C-966C-E9EF3225860B}">
      <dsp:nvSpPr>
        <dsp:cNvPr id="0" name=""/>
        <dsp:cNvSpPr/>
      </dsp:nvSpPr>
      <dsp:spPr>
        <a:xfrm>
          <a:off x="0" y="308871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ngAfterViewChecked</a:t>
          </a:r>
          <a:r>
            <a:rPr lang="en-US" sz="1900" kern="1200" dirty="0"/>
            <a:t> 	- after every check of a component's view(s)</a:t>
          </a:r>
        </a:p>
      </dsp:txBody>
      <dsp:txXfrm>
        <a:off x="22246" y="3110963"/>
        <a:ext cx="10471108" cy="411223"/>
      </dsp:txXfrm>
    </dsp:sp>
    <dsp:sp modelId="{D187E527-0E01-4FEA-89A7-D2F347179AF3}">
      <dsp:nvSpPr>
        <dsp:cNvPr id="0" name=""/>
        <dsp:cNvSpPr/>
      </dsp:nvSpPr>
      <dsp:spPr>
        <a:xfrm>
          <a:off x="0" y="359915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ngOnDestroy		</a:t>
          </a:r>
          <a:r>
            <a:rPr lang="en-US" sz="1900" kern="1200" dirty="0"/>
            <a:t>- just before the component is destroyed</a:t>
          </a:r>
        </a:p>
      </dsp:txBody>
      <dsp:txXfrm>
        <a:off x="22246" y="3621398"/>
        <a:ext cx="10471108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28ED3-88B5-4E4B-84F3-69902D199AD3}">
      <dsp:nvSpPr>
        <dsp:cNvPr id="0" name=""/>
        <dsp:cNvSpPr/>
      </dsp:nvSpPr>
      <dsp:spPr>
        <a:xfrm>
          <a:off x="0" y="23799"/>
          <a:ext cx="82296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Template Driven Forms</a:t>
          </a:r>
          <a:endParaRPr lang="en-US" sz="3200" kern="1200" dirty="0"/>
        </a:p>
      </dsp:txBody>
      <dsp:txXfrm>
        <a:off x="59399" y="83198"/>
        <a:ext cx="8110802" cy="1098002"/>
      </dsp:txXfrm>
    </dsp:sp>
    <dsp:sp modelId="{D23710CC-B45E-40D1-9BD5-20DE0730C637}">
      <dsp:nvSpPr>
        <dsp:cNvPr id="0" name=""/>
        <dsp:cNvSpPr/>
      </dsp:nvSpPr>
      <dsp:spPr>
        <a:xfrm>
          <a:off x="0" y="1240599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Angular infers the Form Object from the DOM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App logic resides inside the template</a:t>
          </a:r>
        </a:p>
      </dsp:txBody>
      <dsp:txXfrm>
        <a:off x="0" y="1240599"/>
        <a:ext cx="8229600" cy="1076400"/>
      </dsp:txXfrm>
    </dsp:sp>
    <dsp:sp modelId="{7183DE9E-D159-444B-978C-6AB18E703C26}">
      <dsp:nvSpPr>
        <dsp:cNvPr id="0" name=""/>
        <dsp:cNvSpPr/>
      </dsp:nvSpPr>
      <dsp:spPr>
        <a:xfrm>
          <a:off x="0" y="2316999"/>
          <a:ext cx="82296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Model Driven Forms </a:t>
          </a:r>
          <a:endParaRPr lang="en-US" sz="3200" kern="1200" dirty="0"/>
        </a:p>
      </dsp:txBody>
      <dsp:txXfrm>
        <a:off x="59399" y="2376398"/>
        <a:ext cx="8110802" cy="1098002"/>
      </dsp:txXfrm>
    </dsp:sp>
    <dsp:sp modelId="{31297845-037E-4872-9CB4-7CDE928AF502}">
      <dsp:nvSpPr>
        <dsp:cNvPr id="0" name=""/>
        <dsp:cNvSpPr/>
      </dsp:nvSpPr>
      <dsp:spPr>
        <a:xfrm>
          <a:off x="0" y="3533799"/>
          <a:ext cx="8229600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Form is created programmatically and sync with the DOM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App logic resides inside the component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of </a:t>
          </a:r>
          <a:r>
            <a:rPr lang="en-US" sz="2400" kern="1200" dirty="0" err="1"/>
            <a:t>FormControl</a:t>
          </a:r>
          <a:r>
            <a:rPr lang="en-US" sz="2400" kern="1200" dirty="0"/>
            <a:t>, </a:t>
          </a:r>
          <a:r>
            <a:rPr lang="en-US" sz="2400" kern="1200" dirty="0" err="1"/>
            <a:t>FormGroup</a:t>
          </a:r>
          <a:r>
            <a:rPr lang="en-US" sz="2400" kern="1200" dirty="0"/>
            <a:t>, </a:t>
          </a:r>
          <a:r>
            <a:rPr lang="en-US" sz="2400" kern="1200" dirty="0" err="1"/>
            <a:t>FormBuilder</a:t>
          </a:r>
          <a:endParaRPr lang="en-US" sz="2400" kern="1200" dirty="0"/>
        </a:p>
      </dsp:txBody>
      <dsp:txXfrm>
        <a:off x="0" y="3533799"/>
        <a:ext cx="8229600" cy="12445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A1F26-E866-44F2-B764-22671C9044A3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EB0D9-A04B-4391-8919-8A61B1780685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Angular's DI system is controlled through </a:t>
          </a:r>
          <a:r>
            <a:rPr lang="en-US" sz="3100" b="1" kern="1200" dirty="0"/>
            <a:t>@NgModule</a:t>
          </a:r>
          <a:r>
            <a:rPr lang="en-US" sz="3100" kern="1200" dirty="0"/>
            <a:t>.</a:t>
          </a:r>
        </a:p>
      </dsp:txBody>
      <dsp:txXfrm>
        <a:off x="0" y="680"/>
        <a:ext cx="6269037" cy="1114152"/>
      </dsp:txXfrm>
    </dsp:sp>
    <dsp:sp modelId="{51D8266B-9E1F-4FF3-93AE-CA30F8AB1CB2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9EE2A-65D4-47B9-A667-1C5F0524D578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implement DI concepts in an Angular App.</a:t>
          </a:r>
        </a:p>
      </dsp:txBody>
      <dsp:txXfrm>
        <a:off x="0" y="1114833"/>
        <a:ext cx="6269037" cy="1114152"/>
      </dsp:txXfrm>
    </dsp:sp>
    <dsp:sp modelId="{187BA2C7-EA0E-418C-99BF-561E011CCFDE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74D43-7F2D-446C-818E-ACAAA86E8E0D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are simple ES6 classes.</a:t>
          </a:r>
        </a:p>
      </dsp:txBody>
      <dsp:txXfrm>
        <a:off x="0" y="2228986"/>
        <a:ext cx="6269037" cy="1114152"/>
      </dsp:txXfrm>
    </dsp:sp>
    <dsp:sp modelId="{66F70621-F2A0-415E-9690-5C115B9273D8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FB1F5-2536-4021-BA58-20D96982A2F2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are registered with Angular App using providers.</a:t>
          </a:r>
        </a:p>
      </dsp:txBody>
      <dsp:txXfrm>
        <a:off x="0" y="3343138"/>
        <a:ext cx="6269037" cy="1114152"/>
      </dsp:txXfrm>
    </dsp:sp>
    <dsp:sp modelId="{A0494B7B-591B-4348-A97D-2ABFEA42FD70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F3B78-093D-413B-A4CB-B167DB972F58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are Singleton.</a:t>
          </a:r>
        </a:p>
      </dsp:txBody>
      <dsp:txXfrm>
        <a:off x="0" y="4457291"/>
        <a:ext cx="6269037" cy="1114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3B14F-B0D4-49CF-A835-DE41E847C699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D3B0-74D6-4137-8513-1C914B869F53}">
      <dsp:nvSpPr>
        <dsp:cNvPr id="0" name=""/>
        <dsp:cNvSpPr/>
      </dsp:nvSpPr>
      <dsp:spPr>
        <a:xfrm>
          <a:off x="0" y="212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Root Module</a:t>
          </a:r>
        </a:p>
      </dsp:txBody>
      <dsp:txXfrm>
        <a:off x="0" y="2124"/>
        <a:ext cx="2103120" cy="1449029"/>
      </dsp:txXfrm>
    </dsp:sp>
    <dsp:sp modelId="{27A25B52-45C2-4445-BFA3-7E292DB9DD1A}">
      <dsp:nvSpPr>
        <dsp:cNvPr id="0" name=""/>
        <dsp:cNvSpPr/>
      </dsp:nvSpPr>
      <dsp:spPr>
        <a:xfrm>
          <a:off x="2260854" y="67925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Same instance of service is available  Application-wide</a:t>
          </a:r>
        </a:p>
      </dsp:txBody>
      <dsp:txXfrm>
        <a:off x="2260854" y="67925"/>
        <a:ext cx="8254746" cy="1316013"/>
      </dsp:txXfrm>
    </dsp:sp>
    <dsp:sp modelId="{547F21C8-6061-49AA-BEBC-B72DF3AEFCFA}">
      <dsp:nvSpPr>
        <dsp:cNvPr id="0" name=""/>
        <dsp:cNvSpPr/>
      </dsp:nvSpPr>
      <dsp:spPr>
        <a:xfrm>
          <a:off x="2103120" y="138393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6F107-1E24-4D2A-B03A-9537C6308A3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45F4-51EE-48FC-B8F7-C09DBD827ECB}">
      <dsp:nvSpPr>
        <dsp:cNvPr id="0" name=""/>
        <dsp:cNvSpPr/>
      </dsp:nvSpPr>
      <dsp:spPr>
        <a:xfrm>
          <a:off x="0" y="145115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Root Component</a:t>
          </a:r>
        </a:p>
      </dsp:txBody>
      <dsp:txXfrm>
        <a:off x="0" y="1451154"/>
        <a:ext cx="2103120" cy="1449029"/>
      </dsp:txXfrm>
    </dsp:sp>
    <dsp:sp modelId="{17E42DAC-8176-4169-860B-506C75F4AB68}">
      <dsp:nvSpPr>
        <dsp:cNvPr id="0" name=""/>
        <dsp:cNvSpPr/>
      </dsp:nvSpPr>
      <dsp:spPr>
        <a:xfrm>
          <a:off x="2260854" y="1516954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Same instance of service is available for all components (but not for other services)</a:t>
          </a:r>
        </a:p>
      </dsp:txBody>
      <dsp:txXfrm>
        <a:off x="2260854" y="1516954"/>
        <a:ext cx="8254746" cy="1316013"/>
      </dsp:txXfrm>
    </dsp:sp>
    <dsp:sp modelId="{DB6EA486-F816-4B71-A6F1-964F5A302AA1}">
      <dsp:nvSpPr>
        <dsp:cNvPr id="0" name=""/>
        <dsp:cNvSpPr/>
      </dsp:nvSpPr>
      <dsp:spPr>
        <a:xfrm>
          <a:off x="2103120" y="28329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43684-B001-452D-9DAE-3C6375604D73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19447-018B-4748-A7D9-9B18225C57B4}">
      <dsp:nvSpPr>
        <dsp:cNvPr id="0" name=""/>
        <dsp:cNvSpPr/>
      </dsp:nvSpPr>
      <dsp:spPr>
        <a:xfrm>
          <a:off x="0" y="2900183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Component</a:t>
          </a:r>
        </a:p>
      </dsp:txBody>
      <dsp:txXfrm>
        <a:off x="0" y="2900183"/>
        <a:ext cx="2103120" cy="1449029"/>
      </dsp:txXfrm>
    </dsp:sp>
    <dsp:sp modelId="{0B1B38EA-F73D-4CE8-AC59-37B84D82E1C8}">
      <dsp:nvSpPr>
        <dsp:cNvPr id="0" name=""/>
        <dsp:cNvSpPr/>
      </dsp:nvSpPr>
      <dsp:spPr>
        <a:xfrm>
          <a:off x="2260854" y="2965984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Same instance of service is available for  the component and it’s own child components</a:t>
          </a:r>
        </a:p>
      </dsp:txBody>
      <dsp:txXfrm>
        <a:off x="2260854" y="2965984"/>
        <a:ext cx="8254746" cy="1316013"/>
      </dsp:txXfrm>
    </dsp:sp>
    <dsp:sp modelId="{B002BA1A-09DD-40E3-845F-149034AE4B23}">
      <dsp:nvSpPr>
        <dsp:cNvPr id="0" name=""/>
        <dsp:cNvSpPr/>
      </dsp:nvSpPr>
      <dsp:spPr>
        <a:xfrm>
          <a:off x="2103120" y="4281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53FD-FCBE-4FB5-BD9A-583BF7D50AE7}">
      <dsp:nvSpPr>
        <dsp:cNvPr id="0" name=""/>
        <dsp:cNvSpPr/>
      </dsp:nvSpPr>
      <dsp:spPr>
        <a:xfrm>
          <a:off x="603884" y="0"/>
          <a:ext cx="6844030" cy="4318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984722-9C95-4AFF-8A89-E61215452120}">
      <dsp:nvSpPr>
        <dsp:cNvPr id="0" name=""/>
        <dsp:cNvSpPr/>
      </dsp:nvSpPr>
      <dsp:spPr>
        <a:xfrm>
          <a:off x="8649" y="1295400"/>
          <a:ext cx="2591673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root Module</a:t>
          </a:r>
        </a:p>
      </dsp:txBody>
      <dsp:txXfrm>
        <a:off x="92964" y="1379715"/>
        <a:ext cx="2423043" cy="1558570"/>
      </dsp:txXfrm>
    </dsp:sp>
    <dsp:sp modelId="{E549A37A-5709-47A8-8997-84BEBC8743E2}">
      <dsp:nvSpPr>
        <dsp:cNvPr id="0" name=""/>
        <dsp:cNvSpPr/>
      </dsp:nvSpPr>
      <dsp:spPr>
        <a:xfrm>
          <a:off x="2730063" y="1295400"/>
          <a:ext cx="2591673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 the </a:t>
          </a:r>
          <a:r>
            <a:rPr lang="en-US" sz="2000" kern="1200" dirty="0" err="1"/>
            <a:t>HttpModule</a:t>
          </a:r>
          <a:r>
            <a:rPr lang="en-US" sz="2000" kern="1200" dirty="0"/>
            <a:t> symbol from @angular/http</a:t>
          </a:r>
        </a:p>
      </dsp:txBody>
      <dsp:txXfrm>
        <a:off x="2814378" y="1379715"/>
        <a:ext cx="2423043" cy="1558570"/>
      </dsp:txXfrm>
    </dsp:sp>
    <dsp:sp modelId="{31AE426C-96DD-4984-B6AE-C8838A6119AB}">
      <dsp:nvSpPr>
        <dsp:cNvPr id="0" name=""/>
        <dsp:cNvSpPr/>
      </dsp:nvSpPr>
      <dsp:spPr>
        <a:xfrm>
          <a:off x="5451477" y="1295400"/>
          <a:ext cx="2591673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it to the @</a:t>
          </a:r>
          <a:r>
            <a:rPr lang="en-US" sz="2000" kern="1200" dirty="0" err="1"/>
            <a:t>NgModule.imports</a:t>
          </a:r>
          <a:r>
            <a:rPr lang="en-US" sz="2000" kern="1200" dirty="0"/>
            <a:t> array</a:t>
          </a:r>
        </a:p>
      </dsp:txBody>
      <dsp:txXfrm>
        <a:off x="5535792" y="1379715"/>
        <a:ext cx="2423043" cy="15585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2B3A-9A5E-4457-9C91-4DC1FD58B07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7B760-7E8C-49EA-9C59-80754EFF4450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HttpClient in @angular/common/http offers a simplified client HTTP API for Angular applications that rests on the XMLHttpRequest interface exposed by browsers.</a:t>
          </a:r>
          <a:endParaRPr lang="en-IN" sz="3200" kern="1200"/>
        </a:p>
      </dsp:txBody>
      <dsp:txXfrm>
        <a:off x="0" y="0"/>
        <a:ext cx="10515600" cy="2175669"/>
      </dsp:txXfrm>
    </dsp:sp>
    <dsp:sp modelId="{A35599EE-C613-44CB-8001-FFBD013C8D3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BF42B-8F86-4638-93F7-6225323E99AF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Benefits of </a:t>
          </a:r>
          <a:r>
            <a:rPr lang="en-US" sz="3200" kern="1200" dirty="0" err="1"/>
            <a:t>HttpClient</a:t>
          </a:r>
          <a:r>
            <a:rPr lang="en-US" sz="3200" kern="1200" dirty="0"/>
            <a:t>: </a:t>
          </a:r>
          <a:endParaRPr lang="en-IN" sz="3200" kern="1200" dirty="0"/>
        </a:p>
      </dsp:txBody>
      <dsp:txXfrm>
        <a:off x="0" y="2175669"/>
        <a:ext cx="2103120" cy="2175669"/>
      </dsp:txXfrm>
    </dsp:sp>
    <dsp:sp modelId="{8FD6E5DB-92D8-4067-B875-A5AFD302C2A5}">
      <dsp:nvSpPr>
        <dsp:cNvPr id="0" name=""/>
        <dsp:cNvSpPr/>
      </dsp:nvSpPr>
      <dsp:spPr>
        <a:xfrm>
          <a:off x="2260854" y="2201244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Typed request and response objects </a:t>
          </a:r>
          <a:endParaRPr lang="en-IN" sz="2300" kern="1200" dirty="0"/>
        </a:p>
      </dsp:txBody>
      <dsp:txXfrm>
        <a:off x="2260854" y="2201244"/>
        <a:ext cx="8254746" cy="511515"/>
      </dsp:txXfrm>
    </dsp:sp>
    <dsp:sp modelId="{A5B247A6-1FD6-4141-86E6-0F053FE41D2B}">
      <dsp:nvSpPr>
        <dsp:cNvPr id="0" name=""/>
        <dsp:cNvSpPr/>
      </dsp:nvSpPr>
      <dsp:spPr>
        <a:xfrm>
          <a:off x="2103120" y="27127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1BCDB-10F8-4D6B-8C7A-D194CA6170C1}">
      <dsp:nvSpPr>
        <dsp:cNvPr id="0" name=""/>
        <dsp:cNvSpPr/>
      </dsp:nvSpPr>
      <dsp:spPr>
        <a:xfrm>
          <a:off x="2260854" y="2738336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Request and response interception </a:t>
          </a:r>
          <a:endParaRPr lang="en-IN" sz="2300" kern="1200"/>
        </a:p>
      </dsp:txBody>
      <dsp:txXfrm>
        <a:off x="2260854" y="2738336"/>
        <a:ext cx="8254746" cy="511515"/>
      </dsp:txXfrm>
    </dsp:sp>
    <dsp:sp modelId="{C0E04601-A7D6-4D85-AD18-532D6BB6EACA}">
      <dsp:nvSpPr>
        <dsp:cNvPr id="0" name=""/>
        <dsp:cNvSpPr/>
      </dsp:nvSpPr>
      <dsp:spPr>
        <a:xfrm>
          <a:off x="2103120" y="32498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C3CD2-3C3C-42C1-972A-6BC172C4A6FB}">
      <dsp:nvSpPr>
        <dsp:cNvPr id="0" name=""/>
        <dsp:cNvSpPr/>
      </dsp:nvSpPr>
      <dsp:spPr>
        <a:xfrm>
          <a:off x="2260854" y="3275428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Observable APIs</a:t>
          </a:r>
          <a:endParaRPr lang="en-IN" sz="2300" kern="1200"/>
        </a:p>
      </dsp:txBody>
      <dsp:txXfrm>
        <a:off x="2260854" y="3275428"/>
        <a:ext cx="8254746" cy="511515"/>
      </dsp:txXfrm>
    </dsp:sp>
    <dsp:sp modelId="{CEA472AC-97C4-498C-A919-3C3327621D0A}">
      <dsp:nvSpPr>
        <dsp:cNvPr id="0" name=""/>
        <dsp:cNvSpPr/>
      </dsp:nvSpPr>
      <dsp:spPr>
        <a:xfrm>
          <a:off x="2103120" y="378694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D9FB7-8403-461F-BD15-6F9B6D1C6FC1}">
      <dsp:nvSpPr>
        <dsp:cNvPr id="0" name=""/>
        <dsp:cNvSpPr/>
      </dsp:nvSpPr>
      <dsp:spPr>
        <a:xfrm>
          <a:off x="2260854" y="3812519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Streamlined error handling.</a:t>
          </a:r>
          <a:endParaRPr lang="en-IN" sz="2300" kern="1200"/>
        </a:p>
      </dsp:txBody>
      <dsp:txXfrm>
        <a:off x="2260854" y="3812519"/>
        <a:ext cx="8254746" cy="511515"/>
      </dsp:txXfrm>
    </dsp:sp>
    <dsp:sp modelId="{51581E41-296D-40B7-9057-1119C124066A}">
      <dsp:nvSpPr>
        <dsp:cNvPr id="0" name=""/>
        <dsp:cNvSpPr/>
      </dsp:nvSpPr>
      <dsp:spPr>
        <a:xfrm>
          <a:off x="2103120" y="43240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EC11-6DB6-410F-8C7D-F45DA297C8B5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D66D-62BF-4A3D-9BB3-96F7B7C7AE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95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8DEC-72F3-4C6A-B722-1974EBF6A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171A6-6607-4D02-B380-6A510167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05DC-9DD7-4D29-8003-27FA13E0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CE87-A82C-4533-8986-7D3A37D0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B4C2-9EF4-4C58-89D5-E2A43F2F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5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2CD2-D2CC-46D2-A2DA-88A7EED7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16F9-6C8E-426D-824F-E50F09678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52B6-6276-49F1-992E-58F8924B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19D4-CA1E-4E50-A6A4-30FACD33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1B90-47F9-4E77-9417-90848DC3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41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6B3B0-751C-4947-9B1D-BDF18DBC4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84BA-F3CD-49BB-B705-F3086EC4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9CA9-A435-46FD-8355-0BFFD526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4150-AB29-4A8F-909E-1967AB53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B24C-CADA-4EF2-9ADC-95AFC7A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84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2B07-6DA3-420B-A0FB-A46471A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94E8-0C73-48D2-B71E-647B55D8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F22F-C593-4F01-AAAA-B22CA73F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50D3-DCA5-4981-A641-FFA33E16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5C73-2731-4F56-990E-87C3D568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05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55C4-0C4A-4737-8FEA-9B5255DA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7AE1-2F3D-4C6B-AECC-DFF0FF7BD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D309-9F41-4CD2-9F61-16ED8D02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E78-EB67-4AAA-9619-61D0628A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D174-B1AC-4241-AFC4-B6FBF4E9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53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525E-A807-4545-8642-6E90A71A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C637-C992-4683-B3CE-FD32BFA7E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8AD81-0941-4081-9DED-88E08547F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6C01-0273-4D31-BD7F-8D24A60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08F92-845B-488E-BC77-604378E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01CA-30B6-4218-BB11-DE4D576B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6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FC69-A0EA-4AD4-8E7D-77B0B92B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86FB-A9F3-4CD8-BF44-7724293E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F102-0D9C-43B9-ACFF-88A729FAE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F05E9-9594-40AE-9FB9-3EE5ECE59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3F1-C70F-45F5-82A4-EDFA9C4EE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0495D-629E-4B8A-9758-6B420DEE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70424-DAF0-48B2-A5B3-2047BFCF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66D0-22BD-498B-AE4A-E07CC48E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B9F7-2F67-4870-B32E-53991D78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6F5C2-6B35-49C1-A357-9251E860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F5A9B-1018-46E1-86C7-8292C959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8690C-49A2-47EE-A4FC-446DD908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C029C-DCCB-4D09-A8B7-52C26167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9AE6-B70B-43E3-999C-D4F38C01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9321-F301-447D-91C2-5982064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99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01EE-E832-43FD-9818-EBE97DA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7479-9381-4DB3-993C-C20FF764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3939-C462-4BE9-9D1C-356EB7F9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44C93-4648-4102-A1D1-A122A279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7330-A362-4525-9DE3-78343499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A7B8-8981-463E-BD07-FD49B6D4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7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6E20-9D06-4E90-8574-96D2C640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3982F-C5DB-402E-B2F7-97F2F058E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81A1-5120-4F61-8EDF-4E1FC4948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1F40-7001-4DDD-8D60-DF7AD3C5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8EED3-9776-4450-98EE-6321D26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12BD-FFDA-40D9-AFA4-CE39B4F7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45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69539-F9BD-4ADA-BA4D-3A0CF71C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1EF25-E737-4B9D-9042-63BE3072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4A8F-FF71-40F9-A25B-D16C78B4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6665-8656-4A32-A8FC-F47A3EE75871}" type="datetimeFigureOut">
              <a:rPr lang="en-IN" smtClean="0"/>
              <a:t>28-05-2018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F2A6-6E9A-448E-AB3A-B79149DD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6E9F-5D3C-47CE-86CD-94B5C0854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88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2" name="Freeform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C75BE0-409A-4053-BEC2-0D80BB74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3929" y="1115486"/>
            <a:ext cx="3079129" cy="3258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FF8CE-9911-4DDD-AA5F-B4C8A92A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IN" sz="54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B352-5753-45F3-B5E1-178B35E3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Superheroic framework</a:t>
            </a:r>
          </a:p>
        </p:txBody>
      </p:sp>
    </p:spTree>
    <p:extLst>
      <p:ext uri="{BB962C8B-B14F-4D97-AF65-F5344CB8AC3E}">
        <p14:creationId xmlns:p14="http://schemas.microsoft.com/office/powerpoint/2010/main" val="10919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45473-695E-4BDB-8C88-21D9E86E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IN" dirty="0"/>
              <a:t>Component Life Cycle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84688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A56A9F-0804-4884-A185-C2A62481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9761-408D-49F3-B220-8B518B0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 Directive modifies the DOM to change appearance, behavior or layout of DOM elements.</a:t>
            </a:r>
          </a:p>
          <a:p>
            <a:r>
              <a:rPr lang="en-US" sz="2200" dirty="0"/>
              <a:t>Directive Types :</a:t>
            </a:r>
          </a:p>
          <a:p>
            <a:pPr lvl="1"/>
            <a:r>
              <a:rPr lang="en-US" sz="2200" i="1" dirty="0"/>
              <a:t>Component Directive </a:t>
            </a:r>
            <a:r>
              <a:rPr lang="en-US" sz="2200" dirty="0"/>
              <a:t>: directive with template</a:t>
            </a:r>
          </a:p>
          <a:p>
            <a:pPr lvl="1"/>
            <a:r>
              <a:rPr lang="en-US" sz="2200" i="1" dirty="0"/>
              <a:t>Attribute Directive </a:t>
            </a:r>
            <a:r>
              <a:rPr lang="en-US" sz="2200" dirty="0"/>
              <a:t>: directives that change the behavior of a component or element but </a:t>
            </a:r>
            <a:r>
              <a:rPr lang="en-IN" sz="2200" dirty="0"/>
              <a:t>don't affect the template</a:t>
            </a:r>
            <a:endParaRPr lang="en-US" sz="2200" dirty="0"/>
          </a:p>
          <a:p>
            <a:pPr lvl="1"/>
            <a:r>
              <a:rPr lang="en-US" sz="2200" i="1" dirty="0"/>
              <a:t>Structural Directives </a:t>
            </a:r>
            <a:r>
              <a:rPr lang="en-US" sz="2200" dirty="0"/>
              <a:t>: directives that change the behavior of a component or element by affecting how the template is rendered</a:t>
            </a:r>
          </a:p>
        </p:txBody>
      </p:sp>
    </p:spTree>
    <p:extLst>
      <p:ext uri="{BB962C8B-B14F-4D97-AF65-F5344CB8AC3E}">
        <p14:creationId xmlns:p14="http://schemas.microsoft.com/office/powerpoint/2010/main" val="3259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D2C3AF-1755-40D7-BA1A-6791B67E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2454-43C0-43D3-8A52-5FFA2F6C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436923"/>
          </a:xfrm>
        </p:spPr>
        <p:txBody>
          <a:bodyPr anchor="ctr">
            <a:normAutofit/>
          </a:bodyPr>
          <a:lstStyle/>
          <a:p>
            <a:r>
              <a:rPr lang="en-IN" sz="2200" dirty="0"/>
              <a:t>Pipes are used to filter/format data for template</a:t>
            </a:r>
          </a:p>
          <a:p>
            <a:r>
              <a:rPr lang="en-IN" sz="2200" dirty="0"/>
              <a:t>Built-in Pipes :</a:t>
            </a:r>
          </a:p>
          <a:p>
            <a:pPr lvl="2"/>
            <a:r>
              <a:rPr lang="en-IN" sz="2200" dirty="0"/>
              <a:t>Currency</a:t>
            </a:r>
          </a:p>
          <a:p>
            <a:pPr lvl="2"/>
            <a:r>
              <a:rPr lang="en-IN" sz="2200" dirty="0"/>
              <a:t>Date</a:t>
            </a:r>
          </a:p>
          <a:p>
            <a:pPr lvl="2"/>
            <a:r>
              <a:rPr lang="en-IN" sz="2200" dirty="0"/>
              <a:t>Uppercase</a:t>
            </a:r>
          </a:p>
          <a:p>
            <a:pPr lvl="2"/>
            <a:r>
              <a:rPr lang="en-IN" sz="2200" dirty="0"/>
              <a:t>Lowercase</a:t>
            </a:r>
          </a:p>
          <a:p>
            <a:pPr lvl="2"/>
            <a:r>
              <a:rPr lang="en-IN" sz="2200" dirty="0"/>
              <a:t>Number</a:t>
            </a:r>
          </a:p>
          <a:p>
            <a:pPr lvl="2"/>
            <a:r>
              <a:rPr lang="en-IN" sz="2200" dirty="0"/>
              <a:t>JSON</a:t>
            </a:r>
          </a:p>
          <a:p>
            <a:pPr lvl="2"/>
            <a:r>
              <a:rPr lang="en-IN" sz="2200" dirty="0"/>
              <a:t>Percent</a:t>
            </a:r>
          </a:p>
          <a:p>
            <a:pPr lvl="2"/>
            <a:r>
              <a:rPr lang="en-IN" sz="2200" dirty="0"/>
              <a:t>Async</a:t>
            </a:r>
          </a:p>
          <a:p>
            <a:pPr lvl="1"/>
            <a:r>
              <a:rPr lang="en-IN" sz="2200" dirty="0"/>
              <a:t>Custom pipes</a:t>
            </a:r>
          </a:p>
          <a:p>
            <a:pPr lvl="2"/>
            <a:r>
              <a:rPr lang="en-IN" sz="2200" dirty="0"/>
              <a:t>Pure</a:t>
            </a:r>
          </a:p>
          <a:p>
            <a:pPr lvl="2"/>
            <a:r>
              <a:rPr lang="en-IN" sz="2200" dirty="0"/>
              <a:t>Impure</a:t>
            </a:r>
          </a:p>
        </p:txBody>
      </p:sp>
    </p:spTree>
    <p:extLst>
      <p:ext uri="{BB962C8B-B14F-4D97-AF65-F5344CB8AC3E}">
        <p14:creationId xmlns:p14="http://schemas.microsoft.com/office/powerpoint/2010/main" val="32161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887-C809-44CC-A457-9789C02D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Forms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DFAFF5-C026-4DF4-AA0B-6D3E64B57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83716"/>
              </p:ext>
            </p:extLst>
          </p:nvPr>
        </p:nvGraphicFramePr>
        <p:xfrm>
          <a:off x="1981200" y="1690688"/>
          <a:ext cx="82296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7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5600-E1ED-4C33-AF62-C5178DF1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DI &amp; Services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34589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4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7AF9-ADAB-4F35-9A46-0AE02FEE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Injector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E6960-8950-47A3-9465-906395EEA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103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1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B787-0297-456E-9BDD-720063A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EEA-7D54-4D03-B523-ADFFAE9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Angular's mechanism for communicating with a remote server over HTTP.</a:t>
            </a:r>
          </a:p>
          <a:p>
            <a:r>
              <a:rPr lang="en-US" dirty="0"/>
              <a:t>To make Http available everywhere in the app : 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E2CAA1-2142-45BC-A070-60CADBE9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443472"/>
              </p:ext>
            </p:extLst>
          </p:nvPr>
        </p:nvGraphicFramePr>
        <p:xfrm>
          <a:off x="2714859" y="2468881"/>
          <a:ext cx="80518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8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B32F-5A3D-4366-996B-11911A8B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Observables : An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C6274-A786-4207-85C4-78311D11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273"/>
            <a:ext cx="9912961" cy="50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F8B3-F5F4-4788-82A7-93586898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HttpClient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4BEBFD-C37B-4DD5-96FC-1CE7976B0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254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AF5-3342-4A71-A2EB-6464FA49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HttpClient</a:t>
            </a:r>
            <a:r>
              <a:rPr lang="en-IN" dirty="0"/>
              <a:t> : Unlocking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C65850-B9C4-4A6B-A38A-89A5431FA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90791"/>
              </p:ext>
            </p:extLst>
          </p:nvPr>
        </p:nvGraphicFramePr>
        <p:xfrm>
          <a:off x="838200" y="1798321"/>
          <a:ext cx="10515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0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01C935-DECA-4D1E-B1A8-097A14FD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Training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5148-E5F0-43D7-AB4F-24355CFE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06400"/>
            <a:ext cx="6377769" cy="613156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TypeScript :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Angular :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Angular Building Blocks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/>
              <a:t>Modules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/>
              <a:t>Directives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/>
              <a:t>Services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/>
              <a:t>Pipes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Data Binding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Forms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Routing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Authentication / Authorization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4233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E68C9-B20B-46E3-9947-2DCE1A6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IN" dirty="0"/>
              <a:t>Routing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54802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809A8-57DC-4934-90C4-84354407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Routing (Cntd..)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124357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2A9979-1097-41E8-9660-D2D82FAA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FFB4-9262-49BE-B399-AE859E89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module is a mechanism to group components, directives, pipes and services </a:t>
            </a:r>
            <a:r>
              <a:rPr lang="en-IN" sz="2400" dirty="0"/>
              <a:t>that are related</a:t>
            </a:r>
          </a:p>
          <a:p>
            <a:r>
              <a:rPr lang="en-IN" sz="2400" dirty="0"/>
              <a:t>Module Types -</a:t>
            </a:r>
          </a:p>
          <a:p>
            <a:pPr lvl="1"/>
            <a:r>
              <a:rPr lang="en-IN" dirty="0"/>
              <a:t>Root Module : one per application</a:t>
            </a:r>
          </a:p>
          <a:p>
            <a:pPr lvl="1"/>
            <a:r>
              <a:rPr lang="en-IN" dirty="0"/>
              <a:t>Feature Module : depends on application features</a:t>
            </a:r>
          </a:p>
          <a:p>
            <a:r>
              <a:rPr lang="en-IN" sz="2400" dirty="0"/>
              <a:t>Modules can be instantiate lazily</a:t>
            </a:r>
          </a:p>
        </p:txBody>
      </p:sp>
    </p:spTree>
    <p:extLst>
      <p:ext uri="{BB962C8B-B14F-4D97-AF65-F5344CB8AC3E}">
        <p14:creationId xmlns:p14="http://schemas.microsoft.com/office/powerpoint/2010/main" val="11311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96C4-19A5-4AA6-A837-1080E091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Steps 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CC2E7-4E94-4488-9ED9-DBA94BC69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13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9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2A9979-1097-41E8-9660-D2D82FAA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Debugging Angular Apps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FFB4-9262-49BE-B399-AE859E89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Prevent Bugs with TypeScript</a:t>
            </a:r>
          </a:p>
          <a:p>
            <a:r>
              <a:rPr lang="en-US" sz="2400" dirty="0"/>
              <a:t>Using Debugger Statements to Stop JavaScript Execution</a:t>
            </a:r>
          </a:p>
          <a:p>
            <a:r>
              <a:rPr lang="en-US" sz="2400" dirty="0"/>
              <a:t>Inspect Data with the JSON pipe</a:t>
            </a:r>
          </a:p>
          <a:p>
            <a:r>
              <a:rPr lang="en-IN" sz="2400" dirty="0"/>
              <a:t>Console Debugging</a:t>
            </a:r>
          </a:p>
          <a:p>
            <a:r>
              <a:rPr lang="en-IN" sz="2400" dirty="0"/>
              <a:t>Augury Chrome Plugin</a:t>
            </a:r>
          </a:p>
          <a:p>
            <a:r>
              <a:rPr lang="en-IN" sz="2400" dirty="0"/>
              <a:t>Debugging </a:t>
            </a:r>
            <a:r>
              <a:rPr lang="en-IN" sz="2400" dirty="0" err="1"/>
              <a:t>RxJS</a:t>
            </a:r>
            <a:r>
              <a:rPr lang="en-IN" sz="2400" dirty="0"/>
              <a:t> Observables using ‘do’ operator</a:t>
            </a:r>
          </a:p>
        </p:txBody>
      </p:sp>
    </p:spTree>
    <p:extLst>
      <p:ext uri="{BB962C8B-B14F-4D97-AF65-F5344CB8AC3E}">
        <p14:creationId xmlns:p14="http://schemas.microsoft.com/office/powerpoint/2010/main" val="3230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CBD0-3187-49DB-99C1-110C14AD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Securing Angular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E983-C9AB-4925-A23B-799BF94D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 Practices : </a:t>
            </a:r>
          </a:p>
          <a:p>
            <a:pPr lvl="1"/>
            <a:r>
              <a:rPr lang="en-US" dirty="0"/>
              <a:t>Keep current with the latest Angular library releases</a:t>
            </a:r>
          </a:p>
          <a:p>
            <a:pPr lvl="1"/>
            <a:r>
              <a:rPr lang="en-US" dirty="0"/>
              <a:t>Don't modify your copy of Angular.</a:t>
            </a:r>
          </a:p>
          <a:p>
            <a:pPr lvl="1"/>
            <a:r>
              <a:rPr lang="en-US" dirty="0"/>
              <a:t>Avoid Angular APIs marked in the documentation as “</a:t>
            </a:r>
            <a:r>
              <a:rPr lang="en-US" i="1" dirty="0"/>
              <a:t>Security Risk</a:t>
            </a:r>
            <a:r>
              <a:rPr lang="en-US" dirty="0"/>
              <a:t>.”</a:t>
            </a:r>
          </a:p>
          <a:p>
            <a:r>
              <a:rPr lang="en-IN" dirty="0"/>
              <a:t>Preventing cross-site scripting (XSS)</a:t>
            </a:r>
          </a:p>
          <a:p>
            <a:pPr lvl="1"/>
            <a:r>
              <a:rPr lang="en-US" dirty="0"/>
              <a:t>Angular treats all values as untrusted by default.</a:t>
            </a:r>
          </a:p>
          <a:p>
            <a:pPr lvl="1"/>
            <a:r>
              <a:rPr lang="en-US" dirty="0"/>
              <a:t>Angular sanitizes and escapes untrusted values.</a:t>
            </a:r>
          </a:p>
          <a:p>
            <a:pPr lvl="2"/>
            <a:r>
              <a:rPr lang="en-US" dirty="0"/>
              <a:t>Interpolated content is always escaped</a:t>
            </a:r>
          </a:p>
          <a:p>
            <a:pPr lvl="2"/>
            <a:r>
              <a:rPr lang="en-US" dirty="0"/>
              <a:t>Angular recognizes the </a:t>
            </a:r>
            <a:r>
              <a:rPr lang="en-US" i="1" dirty="0" err="1"/>
              <a:t>binded</a:t>
            </a:r>
            <a:r>
              <a:rPr lang="en-US" i="1" dirty="0"/>
              <a:t> value</a:t>
            </a:r>
            <a:r>
              <a:rPr lang="en-US" dirty="0"/>
              <a:t> as unsafe and automatically sanitizes it</a:t>
            </a:r>
          </a:p>
          <a:p>
            <a:pPr lvl="1"/>
            <a:r>
              <a:rPr lang="en-US" dirty="0"/>
              <a:t>Never generate template source code by concatenating user input and templates, instead use the offline template compiler (template injection)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3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549-1F74-4E0B-9973-ADE58C8B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Securing Angular Apps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1ED8ED-ECB0-400C-B0BF-0505090F7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888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F9DA-569B-4D49-A1AB-FA08FD2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Securing Angular Apps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3CD7B7-8763-495B-9002-1BB84CC15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30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6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FA30-26A1-4FA0-BE37-EC64BE08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Optimizing Angular App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D0026-4728-4A8A-AACB-BA18A2026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269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3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4C194-8616-4372-8866-AD68F66A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References</a:t>
            </a: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47467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90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6E54-527C-49B4-AC5A-C4827FA7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Why Angular ?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582463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9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C061-36AD-4E4E-9427-39F2E85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AngularJS vs. Angular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C57519-5FDF-45BF-9A34-6D7E6F15F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29644"/>
              </p:ext>
            </p:extLst>
          </p:nvPr>
        </p:nvGraphicFramePr>
        <p:xfrm>
          <a:off x="1732279" y="1690688"/>
          <a:ext cx="8727441" cy="3632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909147">
                  <a:extLst>
                    <a:ext uri="{9D8B030D-6E8A-4147-A177-3AD203B41FA5}">
                      <a16:colId xmlns:a16="http://schemas.microsoft.com/office/drawing/2014/main" val="3662951686"/>
                    </a:ext>
                  </a:extLst>
                </a:gridCol>
                <a:gridCol w="2909147">
                  <a:extLst>
                    <a:ext uri="{9D8B030D-6E8A-4147-A177-3AD203B41FA5}">
                      <a16:colId xmlns:a16="http://schemas.microsoft.com/office/drawing/2014/main" val="674098958"/>
                    </a:ext>
                  </a:extLst>
                </a:gridCol>
                <a:gridCol w="2909147">
                  <a:extLst>
                    <a:ext uri="{9D8B030D-6E8A-4147-A177-3AD203B41FA5}">
                      <a16:colId xmlns:a16="http://schemas.microsoft.com/office/drawing/2014/main" val="3613331593"/>
                    </a:ext>
                  </a:extLst>
                </a:gridCol>
              </a:tblGrid>
              <a:tr h="487409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25272"/>
                  </a:ext>
                </a:extLst>
              </a:tr>
              <a:tr h="841282">
                <a:tc>
                  <a:txBody>
                    <a:bodyPr/>
                    <a:lstStyle/>
                    <a:p>
                      <a:r>
                        <a:rPr lang="en-IN" dirty="0"/>
                        <a:t>Nested scopes ($scope, watches)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heavily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0239"/>
                  </a:ext>
                </a:extLst>
              </a:tr>
              <a:tr h="487409">
                <a:tc>
                  <a:txBody>
                    <a:bodyPr/>
                    <a:lstStyle/>
                    <a:p>
                      <a:r>
                        <a:rPr lang="en-IN" dirty="0"/>
                        <a:t>Directive vs 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Component directives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70309"/>
                  </a:ext>
                </a:extLst>
              </a:tr>
              <a:tr h="841282">
                <a:tc>
                  <a:txBody>
                    <a:bodyPr/>
                    <a:lstStyle/>
                    <a:p>
                      <a:r>
                        <a:rPr lang="en-IN" dirty="0"/>
                        <a:t>Component and service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ES6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29189"/>
                  </a:ext>
                </a:extLst>
              </a:tr>
              <a:tr h="487409">
                <a:tc>
                  <a:txBody>
                    <a:bodyPr/>
                    <a:lstStyle/>
                    <a:p>
                      <a:r>
                        <a:rPr lang="en-IN" dirty="0"/>
                        <a:t>Module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Angular’s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ES6 module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06018"/>
                  </a:ext>
                </a:extLst>
              </a:tr>
              <a:tr h="487409">
                <a:tc>
                  <a:txBody>
                    <a:bodyPr/>
                    <a:lstStyle/>
                    <a:p>
                      <a:r>
                        <a:rPr lang="en-IN" dirty="0"/>
                        <a:t>Transpilation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0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C4E66-9C79-44A2-A4C4-B8529BC3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is Angular ?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075463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9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FFCF5-3CEB-4561-8DBD-3AB9B459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825" y="642938"/>
            <a:ext cx="4126442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Why Typescript ? 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15666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2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01C935-DECA-4D1E-B1A8-097A14FD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TypeScript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5148-E5F0-43D7-AB4F-24355CFE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Classes &amp; Inheritance</a:t>
            </a:r>
          </a:p>
          <a:p>
            <a:r>
              <a:rPr lang="en-IN" sz="2400" dirty="0"/>
              <a:t>Module system</a:t>
            </a:r>
          </a:p>
          <a:p>
            <a:r>
              <a:rPr lang="en-IN" sz="2400" dirty="0"/>
              <a:t>Arrow functions</a:t>
            </a:r>
          </a:p>
          <a:p>
            <a:r>
              <a:rPr lang="en-IN" sz="2400" dirty="0"/>
              <a:t>Template String </a:t>
            </a:r>
          </a:p>
          <a:p>
            <a:r>
              <a:rPr lang="en-IN" sz="2400" dirty="0"/>
              <a:t>Constants and block scopes</a:t>
            </a:r>
          </a:p>
          <a:p>
            <a:r>
              <a:rPr lang="en-IN" sz="2400" dirty="0"/>
              <a:t>Destructuring</a:t>
            </a:r>
          </a:p>
          <a:p>
            <a:r>
              <a:rPr lang="en-IN" sz="2400" dirty="0"/>
              <a:t>Spread &amp; Rest operators</a:t>
            </a:r>
          </a:p>
          <a:p>
            <a:r>
              <a:rPr lang="en-IN" sz="2400" dirty="0"/>
              <a:t>Decorators</a:t>
            </a:r>
          </a:p>
          <a:p>
            <a:r>
              <a:rPr lang="en-IN" sz="2400" dirty="0"/>
              <a:t>Additional types</a:t>
            </a:r>
          </a:p>
        </p:txBody>
      </p:sp>
    </p:spTree>
    <p:extLst>
      <p:ext uri="{BB962C8B-B14F-4D97-AF65-F5344CB8AC3E}">
        <p14:creationId xmlns:p14="http://schemas.microsoft.com/office/powerpoint/2010/main" val="39768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FB9422-F096-4228-82E6-ECE03B2C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Understanding Angular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456C-3196-42A3-8124-0F26E92E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506802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Node</a:t>
            </a:r>
          </a:p>
          <a:p>
            <a:r>
              <a:rPr lang="en-IN" sz="2400" dirty="0"/>
              <a:t>TypeScript</a:t>
            </a:r>
          </a:p>
          <a:p>
            <a:r>
              <a:rPr lang="en-IN" sz="2400" dirty="0" err="1"/>
              <a:t>SystemJS</a:t>
            </a:r>
            <a:r>
              <a:rPr lang="en-IN" sz="2400" dirty="0"/>
              <a:t> / </a:t>
            </a:r>
            <a:r>
              <a:rPr lang="en-IN" sz="2400" dirty="0" err="1"/>
              <a:t>Webpack</a:t>
            </a:r>
            <a:endParaRPr lang="en-IN" sz="2400" dirty="0"/>
          </a:p>
          <a:p>
            <a:r>
              <a:rPr lang="en-IN" sz="2400" dirty="0"/>
              <a:t>Angular Packages</a:t>
            </a:r>
          </a:p>
          <a:p>
            <a:r>
              <a:rPr lang="en-IN" sz="2400" dirty="0"/>
              <a:t>RxJS</a:t>
            </a:r>
          </a:p>
          <a:p>
            <a:r>
              <a:rPr lang="en-IN" sz="2400" dirty="0"/>
              <a:t>ZoneJS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32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44BF14-54E0-4A6A-895C-804CC58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CB4-CFF7-443F-8D59-5AA736BC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ArialMT"/>
              </a:rPr>
              <a:t>A component controls a patch of screen real estate that we could call a view, and declares reusable UI building blocks for an application.</a:t>
            </a:r>
          </a:p>
          <a:p>
            <a:r>
              <a:rPr lang="en-US" sz="2200" dirty="0">
                <a:latin typeface="ArialMT"/>
              </a:rPr>
              <a:t>Passing data into components</a:t>
            </a:r>
          </a:p>
          <a:p>
            <a:pPr lvl="1"/>
            <a:r>
              <a:rPr lang="en-US" sz="2200" dirty="0">
                <a:latin typeface="ArialMT"/>
              </a:rPr>
              <a:t>Property binding</a:t>
            </a:r>
          </a:p>
          <a:p>
            <a:pPr lvl="1"/>
            <a:r>
              <a:rPr lang="en-US" sz="2200" dirty="0">
                <a:latin typeface="ArialMT"/>
              </a:rPr>
              <a:t>Event binding</a:t>
            </a:r>
          </a:p>
          <a:p>
            <a:pPr lvl="1"/>
            <a:r>
              <a:rPr lang="en-US" sz="2200" dirty="0">
                <a:latin typeface="ArialMT"/>
              </a:rPr>
              <a:t>Two way data-binding</a:t>
            </a:r>
          </a:p>
          <a:p>
            <a:r>
              <a:rPr lang="en-US" sz="2200" dirty="0">
                <a:latin typeface="ArialMT"/>
              </a:rPr>
              <a:t>Nested components</a:t>
            </a:r>
          </a:p>
          <a:p>
            <a:r>
              <a:rPr lang="en-US" sz="2200" dirty="0">
                <a:latin typeface="ArialMT"/>
              </a:rPr>
              <a:t>Data projection</a:t>
            </a:r>
          </a:p>
          <a:p>
            <a:r>
              <a:rPr lang="en-US" sz="2200" dirty="0">
                <a:latin typeface="ArialMT"/>
              </a:rPr>
              <a:t>Component types :</a:t>
            </a:r>
          </a:p>
          <a:p>
            <a:pPr lvl="1"/>
            <a:r>
              <a:rPr lang="en-US" sz="2200" dirty="0">
                <a:latin typeface="ArialMT"/>
              </a:rPr>
              <a:t>Smart components</a:t>
            </a:r>
          </a:p>
          <a:p>
            <a:pPr lvl="1"/>
            <a:r>
              <a:rPr lang="en-US" sz="2200" dirty="0">
                <a:latin typeface="ArialMT"/>
              </a:rPr>
              <a:t>Dump components</a:t>
            </a:r>
          </a:p>
        </p:txBody>
      </p:sp>
    </p:spTree>
    <p:extLst>
      <p:ext uri="{BB962C8B-B14F-4D97-AF65-F5344CB8AC3E}">
        <p14:creationId xmlns:p14="http://schemas.microsoft.com/office/powerpoint/2010/main" val="311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14398</TotalTime>
  <Words>1041</Words>
  <Application>Microsoft Office PowerPoint</Application>
  <PresentationFormat>Widescreen</PresentationFormat>
  <Paragraphs>235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ArialMT</vt:lpstr>
      <vt:lpstr>Calibri</vt:lpstr>
      <vt:lpstr>Calibri Light</vt:lpstr>
      <vt:lpstr>Wingdings</vt:lpstr>
      <vt:lpstr>Office Theme</vt:lpstr>
      <vt:lpstr>Angular</vt:lpstr>
      <vt:lpstr>Training Agenda</vt:lpstr>
      <vt:lpstr>Why Angular ? </vt:lpstr>
      <vt:lpstr>AngularJS vs. Angular</vt:lpstr>
      <vt:lpstr>What is Angular ? </vt:lpstr>
      <vt:lpstr>Why Typescript ?  </vt:lpstr>
      <vt:lpstr>TypeScript features</vt:lpstr>
      <vt:lpstr>Understanding Angular Environment Setup</vt:lpstr>
      <vt:lpstr>Components</vt:lpstr>
      <vt:lpstr>Component Life Cycle</vt:lpstr>
      <vt:lpstr>Directives</vt:lpstr>
      <vt:lpstr>Pipes</vt:lpstr>
      <vt:lpstr>Forms</vt:lpstr>
      <vt:lpstr>DI &amp; Services</vt:lpstr>
      <vt:lpstr>Hierarchical Injector</vt:lpstr>
      <vt:lpstr>HTTP</vt:lpstr>
      <vt:lpstr>Observables : An Overview</vt:lpstr>
      <vt:lpstr>HttpClient</vt:lpstr>
      <vt:lpstr>HttpClient : Unlocking</vt:lpstr>
      <vt:lpstr>Routing</vt:lpstr>
      <vt:lpstr>Routing (Cntd..)</vt:lpstr>
      <vt:lpstr>Modules</vt:lpstr>
      <vt:lpstr>Deployment Steps : </vt:lpstr>
      <vt:lpstr>Debugging Angular Apps</vt:lpstr>
      <vt:lpstr>Securing Angular Apps</vt:lpstr>
      <vt:lpstr>Securing Angular Apps</vt:lpstr>
      <vt:lpstr>Securing Angular Apps</vt:lpstr>
      <vt:lpstr>Optimizing Angular App 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Kumar</dc:creator>
  <cp:lastModifiedBy>Sumit Kumar</cp:lastModifiedBy>
  <cp:revision>85</cp:revision>
  <dcterms:created xsi:type="dcterms:W3CDTF">2017-08-29T05:35:52Z</dcterms:created>
  <dcterms:modified xsi:type="dcterms:W3CDTF">2018-05-30T10:51:14Z</dcterms:modified>
</cp:coreProperties>
</file>