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96" r:id="rId3"/>
    <p:sldId id="271" r:id="rId4"/>
    <p:sldId id="298" r:id="rId5"/>
    <p:sldId id="292" r:id="rId6"/>
    <p:sldId id="297" r:id="rId7"/>
    <p:sldId id="331" r:id="rId8"/>
    <p:sldId id="291" r:id="rId9"/>
    <p:sldId id="299" r:id="rId10"/>
    <p:sldId id="300" r:id="rId11"/>
    <p:sldId id="301" r:id="rId12"/>
    <p:sldId id="302" r:id="rId13"/>
    <p:sldId id="304" r:id="rId14"/>
    <p:sldId id="303" r:id="rId15"/>
    <p:sldId id="305" r:id="rId16"/>
    <p:sldId id="293" r:id="rId17"/>
    <p:sldId id="306" r:id="rId18"/>
    <p:sldId id="307" r:id="rId19"/>
    <p:sldId id="308" r:id="rId20"/>
    <p:sldId id="330" r:id="rId21"/>
    <p:sldId id="315" r:id="rId22"/>
    <p:sldId id="314" r:id="rId23"/>
    <p:sldId id="309" r:id="rId24"/>
    <p:sldId id="310" r:id="rId25"/>
    <p:sldId id="311" r:id="rId26"/>
    <p:sldId id="312" r:id="rId27"/>
    <p:sldId id="313" r:id="rId28"/>
    <p:sldId id="316" r:id="rId29"/>
    <p:sldId id="317" r:id="rId30"/>
    <p:sldId id="329" r:id="rId31"/>
    <p:sldId id="318" r:id="rId32"/>
    <p:sldId id="319" r:id="rId33"/>
    <p:sldId id="328" r:id="rId34"/>
    <p:sldId id="320" r:id="rId35"/>
    <p:sldId id="321" r:id="rId36"/>
    <p:sldId id="322" r:id="rId37"/>
    <p:sldId id="323" r:id="rId38"/>
    <p:sldId id="325" r:id="rId39"/>
    <p:sldId id="326" r:id="rId40"/>
    <p:sldId id="327"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2" r:id="rId70"/>
    <p:sldId id="361" r:id="rId71"/>
    <p:sldId id="363" r:id="rId72"/>
    <p:sldId id="34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ACE"/>
    <a:srgbClr val="DCBFF7"/>
    <a:srgbClr val="CCFFFF"/>
    <a:srgbClr val="27B0E1"/>
    <a:srgbClr val="F35F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95F04-2F80-4620-AB58-44E0FFF0B64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9AFE3E5C-0B38-479A-9A11-8A8971626F98}">
      <dgm:prSet phldrT="[Text]"/>
      <dgm:spPr/>
      <dgm:t>
        <a:bodyPr/>
        <a:lstStyle/>
        <a:p>
          <a:r>
            <a:rPr lang="en-US" dirty="0"/>
            <a:t>Easy to understand for developers with the knowledge </a:t>
          </a:r>
          <a:r>
            <a:rPr lang="en-IN" dirty="0"/>
            <a:t>of XML/HTML</a:t>
          </a:r>
        </a:p>
      </dgm:t>
    </dgm:pt>
    <dgm:pt modelId="{D4150597-D2E7-408B-8035-6076466A63FD}" type="parTrans" cxnId="{BD73F2A3-FB22-4914-9148-FD4AE9966F72}">
      <dgm:prSet/>
      <dgm:spPr/>
      <dgm:t>
        <a:bodyPr/>
        <a:lstStyle/>
        <a:p>
          <a:endParaRPr lang="en-IN"/>
        </a:p>
      </dgm:t>
    </dgm:pt>
    <dgm:pt modelId="{1BBA2168-FCAD-44FD-9955-391AE09D4BEA}" type="sibTrans" cxnId="{BD73F2A3-FB22-4914-9148-FD4AE9966F72}">
      <dgm:prSet/>
      <dgm:spPr/>
      <dgm:t>
        <a:bodyPr/>
        <a:lstStyle/>
        <a:p>
          <a:endParaRPr lang="en-IN"/>
        </a:p>
      </dgm:t>
    </dgm:pt>
    <dgm:pt modelId="{CE665E85-B381-42F8-9156-402BB90011D3}">
      <dgm:prSet phldrT="[Text]"/>
      <dgm:spPr/>
      <dgm:t>
        <a:bodyPr/>
        <a:lstStyle/>
        <a:p>
          <a:r>
            <a:rPr lang="en-US" dirty="0"/>
            <a:t>UI state becomes difficult to handle with Vanilla </a:t>
          </a:r>
          <a:r>
            <a:rPr lang="en-IN" dirty="0"/>
            <a:t>JavaScript</a:t>
          </a:r>
        </a:p>
      </dgm:t>
    </dgm:pt>
    <dgm:pt modelId="{BD137CA8-41F6-462F-A85E-27EE9AA4DC41}" type="parTrans" cxnId="{B45596CE-F9C3-4CA6-AD52-0C9BC51C7948}">
      <dgm:prSet/>
      <dgm:spPr/>
      <dgm:t>
        <a:bodyPr/>
        <a:lstStyle/>
        <a:p>
          <a:endParaRPr lang="en-IN"/>
        </a:p>
      </dgm:t>
    </dgm:pt>
    <dgm:pt modelId="{5F9FC2BC-3CE7-4A6C-A9EE-726B76968873}" type="sibTrans" cxnId="{B45596CE-F9C3-4CA6-AD52-0C9BC51C7948}">
      <dgm:prSet/>
      <dgm:spPr/>
      <dgm:t>
        <a:bodyPr/>
        <a:lstStyle/>
        <a:p>
          <a:endParaRPr lang="en-IN"/>
        </a:p>
      </dgm:t>
    </dgm:pt>
    <dgm:pt modelId="{3DF875F6-3F0F-41BC-90C7-46904AA72393}">
      <dgm:prSet/>
      <dgm:spPr/>
      <dgm:t>
        <a:bodyPr/>
        <a:lstStyle/>
        <a:p>
          <a:r>
            <a:rPr lang="en-US" dirty="0"/>
            <a:t>High Performant Apps</a:t>
          </a:r>
          <a:endParaRPr lang="en-IN" dirty="0"/>
        </a:p>
      </dgm:t>
    </dgm:pt>
    <dgm:pt modelId="{2C9BA20C-B576-4BB4-95E0-77736E233DCB}" type="parTrans" cxnId="{45880EAA-2EB9-4AAC-8444-6D5B5820CB25}">
      <dgm:prSet/>
      <dgm:spPr/>
      <dgm:t>
        <a:bodyPr/>
        <a:lstStyle/>
        <a:p>
          <a:endParaRPr lang="en-IN"/>
        </a:p>
      </dgm:t>
    </dgm:pt>
    <dgm:pt modelId="{69932D85-6AAC-4DBE-BA61-C8B597C9E9B7}" type="sibTrans" cxnId="{45880EAA-2EB9-4AAC-8444-6D5B5820CB25}">
      <dgm:prSet/>
      <dgm:spPr/>
      <dgm:t>
        <a:bodyPr/>
        <a:lstStyle/>
        <a:p>
          <a:endParaRPr lang="en-IN"/>
        </a:p>
      </dgm:t>
    </dgm:pt>
    <dgm:pt modelId="{BE0E42EC-24AB-43DF-BAF3-5C1AD7490001}">
      <dgm:prSet/>
      <dgm:spPr/>
      <dgm:t>
        <a:bodyPr/>
        <a:lstStyle/>
        <a:p>
          <a:r>
            <a:rPr lang="en-IN"/>
            <a:t>Huge Ecosystem</a:t>
          </a:r>
          <a:endParaRPr lang="en-IN" dirty="0"/>
        </a:p>
      </dgm:t>
    </dgm:pt>
    <dgm:pt modelId="{C6B2B6DE-60C7-4700-AEA3-11B01935AC71}" type="parTrans" cxnId="{D855A456-445F-409A-8B21-61BD83139F85}">
      <dgm:prSet/>
      <dgm:spPr/>
      <dgm:t>
        <a:bodyPr/>
        <a:lstStyle/>
        <a:p>
          <a:endParaRPr lang="en-IN"/>
        </a:p>
      </dgm:t>
    </dgm:pt>
    <dgm:pt modelId="{1A161D27-E441-46B9-8496-34843E8F782F}" type="sibTrans" cxnId="{D855A456-445F-409A-8B21-61BD83139F85}">
      <dgm:prSet/>
      <dgm:spPr/>
      <dgm:t>
        <a:bodyPr/>
        <a:lstStyle/>
        <a:p>
          <a:endParaRPr lang="en-IN"/>
        </a:p>
      </dgm:t>
    </dgm:pt>
    <dgm:pt modelId="{E9691B6B-9053-468F-956C-B942BBFBFEC4}">
      <dgm:prSet/>
      <dgm:spPr/>
      <dgm:t>
        <a:bodyPr/>
        <a:lstStyle/>
        <a:p>
          <a:r>
            <a:rPr lang="en-IN"/>
            <a:t>Active community</a:t>
          </a:r>
          <a:endParaRPr lang="en-IN" dirty="0"/>
        </a:p>
      </dgm:t>
    </dgm:pt>
    <dgm:pt modelId="{29B7E00D-D09B-4F5F-8512-5CD9334FD00D}" type="parTrans" cxnId="{CAA436C5-1CF4-4907-B925-C4A5A05E6723}">
      <dgm:prSet/>
      <dgm:spPr/>
      <dgm:t>
        <a:bodyPr/>
        <a:lstStyle/>
        <a:p>
          <a:endParaRPr lang="en-IN"/>
        </a:p>
      </dgm:t>
    </dgm:pt>
    <dgm:pt modelId="{856523F3-5FB1-4B7B-8A07-7F9877101206}" type="sibTrans" cxnId="{CAA436C5-1CF4-4907-B925-C4A5A05E6723}">
      <dgm:prSet/>
      <dgm:spPr/>
      <dgm:t>
        <a:bodyPr/>
        <a:lstStyle/>
        <a:p>
          <a:endParaRPr lang="en-IN"/>
        </a:p>
      </dgm:t>
    </dgm:pt>
    <dgm:pt modelId="{4DF78B63-635C-4481-B766-8892CDCED1A6}">
      <dgm:prSet/>
      <dgm:spPr/>
      <dgm:t>
        <a:bodyPr/>
        <a:lstStyle/>
        <a:p>
          <a:r>
            <a:rPr lang="en-IN"/>
            <a:t>Easy to test</a:t>
          </a:r>
          <a:endParaRPr lang="en-IN" dirty="0"/>
        </a:p>
      </dgm:t>
    </dgm:pt>
    <dgm:pt modelId="{67F32818-1198-4572-AC14-171CF2D2F30B}" type="parTrans" cxnId="{09EDA6E5-2BE9-4F24-B3D5-054F8C3B4A08}">
      <dgm:prSet/>
      <dgm:spPr/>
      <dgm:t>
        <a:bodyPr/>
        <a:lstStyle/>
        <a:p>
          <a:endParaRPr lang="en-IN"/>
        </a:p>
      </dgm:t>
    </dgm:pt>
    <dgm:pt modelId="{D5E22CF7-FAAF-4785-9081-620D5A21F888}" type="sibTrans" cxnId="{09EDA6E5-2BE9-4F24-B3D5-054F8C3B4A08}">
      <dgm:prSet/>
      <dgm:spPr/>
      <dgm:t>
        <a:bodyPr/>
        <a:lstStyle/>
        <a:p>
          <a:endParaRPr lang="en-IN"/>
        </a:p>
      </dgm:t>
    </dgm:pt>
    <dgm:pt modelId="{8A977F9B-4828-41A7-94A1-2DBA95803A8B}" type="pres">
      <dgm:prSet presAssocID="{6FB95F04-2F80-4620-AB58-44E0FFF0B646}" presName="vert0" presStyleCnt="0">
        <dgm:presLayoutVars>
          <dgm:dir/>
          <dgm:animOne val="branch"/>
          <dgm:animLvl val="lvl"/>
        </dgm:presLayoutVars>
      </dgm:prSet>
      <dgm:spPr/>
    </dgm:pt>
    <dgm:pt modelId="{51F9755C-C465-4D07-AE24-CF1DF54C9DB2}" type="pres">
      <dgm:prSet presAssocID="{9AFE3E5C-0B38-479A-9A11-8A8971626F98}" presName="thickLine" presStyleLbl="alignNode1" presStyleIdx="0" presStyleCnt="6"/>
      <dgm:spPr/>
    </dgm:pt>
    <dgm:pt modelId="{9ADC4060-AD6C-48A6-A4C4-FC358355E153}" type="pres">
      <dgm:prSet presAssocID="{9AFE3E5C-0B38-479A-9A11-8A8971626F98}" presName="horz1" presStyleCnt="0"/>
      <dgm:spPr/>
    </dgm:pt>
    <dgm:pt modelId="{F25D4FCB-EAD0-42DA-98E2-0A3D40215C90}" type="pres">
      <dgm:prSet presAssocID="{9AFE3E5C-0B38-479A-9A11-8A8971626F98}" presName="tx1" presStyleLbl="revTx" presStyleIdx="0" presStyleCnt="6"/>
      <dgm:spPr/>
    </dgm:pt>
    <dgm:pt modelId="{36C622D3-B7ED-46D8-9329-D2DE6F7AE63A}" type="pres">
      <dgm:prSet presAssocID="{9AFE3E5C-0B38-479A-9A11-8A8971626F98}" presName="vert1" presStyleCnt="0"/>
      <dgm:spPr/>
    </dgm:pt>
    <dgm:pt modelId="{44374E08-A06C-4D23-869A-419C626306C5}" type="pres">
      <dgm:prSet presAssocID="{CE665E85-B381-42F8-9156-402BB90011D3}" presName="thickLine" presStyleLbl="alignNode1" presStyleIdx="1" presStyleCnt="6"/>
      <dgm:spPr/>
    </dgm:pt>
    <dgm:pt modelId="{3B453E31-4F16-47C4-AE29-E8F7E97B00A9}" type="pres">
      <dgm:prSet presAssocID="{CE665E85-B381-42F8-9156-402BB90011D3}" presName="horz1" presStyleCnt="0"/>
      <dgm:spPr/>
    </dgm:pt>
    <dgm:pt modelId="{35D8184C-21B8-43C1-9D79-01FE9955F6E2}" type="pres">
      <dgm:prSet presAssocID="{CE665E85-B381-42F8-9156-402BB90011D3}" presName="tx1" presStyleLbl="revTx" presStyleIdx="1" presStyleCnt="6"/>
      <dgm:spPr/>
    </dgm:pt>
    <dgm:pt modelId="{B850579B-3433-4E56-A4DD-A7726D93EB9E}" type="pres">
      <dgm:prSet presAssocID="{CE665E85-B381-42F8-9156-402BB90011D3}" presName="vert1" presStyleCnt="0"/>
      <dgm:spPr/>
    </dgm:pt>
    <dgm:pt modelId="{62FF1750-0DC9-44FA-A1B9-0F97F0496C2A}" type="pres">
      <dgm:prSet presAssocID="{3DF875F6-3F0F-41BC-90C7-46904AA72393}" presName="thickLine" presStyleLbl="alignNode1" presStyleIdx="2" presStyleCnt="6"/>
      <dgm:spPr/>
    </dgm:pt>
    <dgm:pt modelId="{35ED9951-0F37-4646-A25A-072719C679DC}" type="pres">
      <dgm:prSet presAssocID="{3DF875F6-3F0F-41BC-90C7-46904AA72393}" presName="horz1" presStyleCnt="0"/>
      <dgm:spPr/>
    </dgm:pt>
    <dgm:pt modelId="{1622C721-CD0D-4CDC-ACC8-9F09B0180F9D}" type="pres">
      <dgm:prSet presAssocID="{3DF875F6-3F0F-41BC-90C7-46904AA72393}" presName="tx1" presStyleLbl="revTx" presStyleIdx="2" presStyleCnt="6"/>
      <dgm:spPr/>
    </dgm:pt>
    <dgm:pt modelId="{716A1125-F359-4C6C-8573-EDC0B7CC27E0}" type="pres">
      <dgm:prSet presAssocID="{3DF875F6-3F0F-41BC-90C7-46904AA72393}" presName="vert1" presStyleCnt="0"/>
      <dgm:spPr/>
    </dgm:pt>
    <dgm:pt modelId="{42BCED8B-0390-4C6C-8039-2DFC130F93E5}" type="pres">
      <dgm:prSet presAssocID="{BE0E42EC-24AB-43DF-BAF3-5C1AD7490001}" presName="thickLine" presStyleLbl="alignNode1" presStyleIdx="3" presStyleCnt="6"/>
      <dgm:spPr/>
    </dgm:pt>
    <dgm:pt modelId="{79D0DB98-90DD-4BC4-AD2D-7606C3B6FE56}" type="pres">
      <dgm:prSet presAssocID="{BE0E42EC-24AB-43DF-BAF3-5C1AD7490001}" presName="horz1" presStyleCnt="0"/>
      <dgm:spPr/>
    </dgm:pt>
    <dgm:pt modelId="{D4C370DD-5A7D-421D-A0E4-9EC60E39E4BC}" type="pres">
      <dgm:prSet presAssocID="{BE0E42EC-24AB-43DF-BAF3-5C1AD7490001}" presName="tx1" presStyleLbl="revTx" presStyleIdx="3" presStyleCnt="6"/>
      <dgm:spPr/>
    </dgm:pt>
    <dgm:pt modelId="{A255C53A-DD08-4695-B5C6-59721F8C3733}" type="pres">
      <dgm:prSet presAssocID="{BE0E42EC-24AB-43DF-BAF3-5C1AD7490001}" presName="vert1" presStyleCnt="0"/>
      <dgm:spPr/>
    </dgm:pt>
    <dgm:pt modelId="{E3ADF56E-9C17-4CB2-A4B3-1C0F89229ACF}" type="pres">
      <dgm:prSet presAssocID="{E9691B6B-9053-468F-956C-B942BBFBFEC4}" presName="thickLine" presStyleLbl="alignNode1" presStyleIdx="4" presStyleCnt="6"/>
      <dgm:spPr/>
    </dgm:pt>
    <dgm:pt modelId="{F182A244-FB92-430E-B397-A180D9F8A346}" type="pres">
      <dgm:prSet presAssocID="{E9691B6B-9053-468F-956C-B942BBFBFEC4}" presName="horz1" presStyleCnt="0"/>
      <dgm:spPr/>
    </dgm:pt>
    <dgm:pt modelId="{C41EDB4C-108D-4A0E-BE39-9D53A6C8DD23}" type="pres">
      <dgm:prSet presAssocID="{E9691B6B-9053-468F-956C-B942BBFBFEC4}" presName="tx1" presStyleLbl="revTx" presStyleIdx="4" presStyleCnt="6"/>
      <dgm:spPr/>
    </dgm:pt>
    <dgm:pt modelId="{C10CA292-C73F-44EC-AC6E-AC1F5F808608}" type="pres">
      <dgm:prSet presAssocID="{E9691B6B-9053-468F-956C-B942BBFBFEC4}" presName="vert1" presStyleCnt="0"/>
      <dgm:spPr/>
    </dgm:pt>
    <dgm:pt modelId="{89E5384E-868E-47D0-92FD-8ACED795E6BF}" type="pres">
      <dgm:prSet presAssocID="{4DF78B63-635C-4481-B766-8892CDCED1A6}" presName="thickLine" presStyleLbl="alignNode1" presStyleIdx="5" presStyleCnt="6"/>
      <dgm:spPr/>
    </dgm:pt>
    <dgm:pt modelId="{017A9908-1820-4BC5-B6CC-E9E82E976FA9}" type="pres">
      <dgm:prSet presAssocID="{4DF78B63-635C-4481-B766-8892CDCED1A6}" presName="horz1" presStyleCnt="0"/>
      <dgm:spPr/>
    </dgm:pt>
    <dgm:pt modelId="{75B6C262-2274-4F12-B85E-BDCA1D3AB7F1}" type="pres">
      <dgm:prSet presAssocID="{4DF78B63-635C-4481-B766-8892CDCED1A6}" presName="tx1" presStyleLbl="revTx" presStyleIdx="5" presStyleCnt="6"/>
      <dgm:spPr/>
    </dgm:pt>
    <dgm:pt modelId="{DE647D8C-8AFC-4AB0-AE9D-69E0277A2B0D}" type="pres">
      <dgm:prSet presAssocID="{4DF78B63-635C-4481-B766-8892CDCED1A6}" presName="vert1" presStyleCnt="0"/>
      <dgm:spPr/>
    </dgm:pt>
  </dgm:ptLst>
  <dgm:cxnLst>
    <dgm:cxn modelId="{513A480A-557E-411B-9F1A-9321A60EC71B}" type="presOf" srcId="{3DF875F6-3F0F-41BC-90C7-46904AA72393}" destId="{1622C721-CD0D-4CDC-ACC8-9F09B0180F9D}" srcOrd="0" destOrd="0" presId="urn:microsoft.com/office/officeart/2008/layout/LinedList"/>
    <dgm:cxn modelId="{22720F5D-80B1-4B17-A45F-7E0588363280}" type="presOf" srcId="{4DF78B63-635C-4481-B766-8892CDCED1A6}" destId="{75B6C262-2274-4F12-B85E-BDCA1D3AB7F1}" srcOrd="0" destOrd="0" presId="urn:microsoft.com/office/officeart/2008/layout/LinedList"/>
    <dgm:cxn modelId="{3CDDD445-1AA9-44BA-9F51-136C66DBAD1D}" type="presOf" srcId="{6FB95F04-2F80-4620-AB58-44E0FFF0B646}" destId="{8A977F9B-4828-41A7-94A1-2DBA95803A8B}" srcOrd="0" destOrd="0" presId="urn:microsoft.com/office/officeart/2008/layout/LinedList"/>
    <dgm:cxn modelId="{D855A456-445F-409A-8B21-61BD83139F85}" srcId="{6FB95F04-2F80-4620-AB58-44E0FFF0B646}" destId="{BE0E42EC-24AB-43DF-BAF3-5C1AD7490001}" srcOrd="3" destOrd="0" parTransId="{C6B2B6DE-60C7-4700-AEA3-11B01935AC71}" sibTransId="{1A161D27-E441-46B9-8496-34843E8F782F}"/>
    <dgm:cxn modelId="{BD73F2A3-FB22-4914-9148-FD4AE9966F72}" srcId="{6FB95F04-2F80-4620-AB58-44E0FFF0B646}" destId="{9AFE3E5C-0B38-479A-9A11-8A8971626F98}" srcOrd="0" destOrd="0" parTransId="{D4150597-D2E7-408B-8035-6076466A63FD}" sibTransId="{1BBA2168-FCAD-44FD-9955-391AE09D4BEA}"/>
    <dgm:cxn modelId="{45880EAA-2EB9-4AAC-8444-6D5B5820CB25}" srcId="{6FB95F04-2F80-4620-AB58-44E0FFF0B646}" destId="{3DF875F6-3F0F-41BC-90C7-46904AA72393}" srcOrd="2" destOrd="0" parTransId="{2C9BA20C-B576-4BB4-95E0-77736E233DCB}" sibTransId="{69932D85-6AAC-4DBE-BA61-C8B597C9E9B7}"/>
    <dgm:cxn modelId="{BC5B40BD-BD80-40E2-97BF-E546220CDA36}" type="presOf" srcId="{CE665E85-B381-42F8-9156-402BB90011D3}" destId="{35D8184C-21B8-43C1-9D79-01FE9955F6E2}" srcOrd="0" destOrd="0" presId="urn:microsoft.com/office/officeart/2008/layout/LinedList"/>
    <dgm:cxn modelId="{CAA436C5-1CF4-4907-B925-C4A5A05E6723}" srcId="{6FB95F04-2F80-4620-AB58-44E0FFF0B646}" destId="{E9691B6B-9053-468F-956C-B942BBFBFEC4}" srcOrd="4" destOrd="0" parTransId="{29B7E00D-D09B-4F5F-8512-5CD9334FD00D}" sibTransId="{856523F3-5FB1-4B7B-8A07-7F9877101206}"/>
    <dgm:cxn modelId="{B45596CE-F9C3-4CA6-AD52-0C9BC51C7948}" srcId="{6FB95F04-2F80-4620-AB58-44E0FFF0B646}" destId="{CE665E85-B381-42F8-9156-402BB90011D3}" srcOrd="1" destOrd="0" parTransId="{BD137CA8-41F6-462F-A85E-27EE9AA4DC41}" sibTransId="{5F9FC2BC-3CE7-4A6C-A9EE-726B76968873}"/>
    <dgm:cxn modelId="{18DE5CD9-5EB1-4542-8F58-2FDE2CE20F5B}" type="presOf" srcId="{BE0E42EC-24AB-43DF-BAF3-5C1AD7490001}" destId="{D4C370DD-5A7D-421D-A0E4-9EC60E39E4BC}" srcOrd="0" destOrd="0" presId="urn:microsoft.com/office/officeart/2008/layout/LinedList"/>
    <dgm:cxn modelId="{09EDA6E5-2BE9-4F24-B3D5-054F8C3B4A08}" srcId="{6FB95F04-2F80-4620-AB58-44E0FFF0B646}" destId="{4DF78B63-635C-4481-B766-8892CDCED1A6}" srcOrd="5" destOrd="0" parTransId="{67F32818-1198-4572-AC14-171CF2D2F30B}" sibTransId="{D5E22CF7-FAAF-4785-9081-620D5A21F888}"/>
    <dgm:cxn modelId="{0B507FF6-3623-4B4F-BDAB-18AA4417A2FE}" type="presOf" srcId="{9AFE3E5C-0B38-479A-9A11-8A8971626F98}" destId="{F25D4FCB-EAD0-42DA-98E2-0A3D40215C90}" srcOrd="0" destOrd="0" presId="urn:microsoft.com/office/officeart/2008/layout/LinedList"/>
    <dgm:cxn modelId="{55465FFC-D756-4EAB-BAEF-08F4280C9BAC}" type="presOf" srcId="{E9691B6B-9053-468F-956C-B942BBFBFEC4}" destId="{C41EDB4C-108D-4A0E-BE39-9D53A6C8DD23}" srcOrd="0" destOrd="0" presId="urn:microsoft.com/office/officeart/2008/layout/LinedList"/>
    <dgm:cxn modelId="{8464D439-453C-41CA-B858-618F85A93F2C}" type="presParOf" srcId="{8A977F9B-4828-41A7-94A1-2DBA95803A8B}" destId="{51F9755C-C465-4D07-AE24-CF1DF54C9DB2}" srcOrd="0" destOrd="0" presId="urn:microsoft.com/office/officeart/2008/layout/LinedList"/>
    <dgm:cxn modelId="{1FBC4DF7-14F2-45B4-9A68-21A772EE6A8A}" type="presParOf" srcId="{8A977F9B-4828-41A7-94A1-2DBA95803A8B}" destId="{9ADC4060-AD6C-48A6-A4C4-FC358355E153}" srcOrd="1" destOrd="0" presId="urn:microsoft.com/office/officeart/2008/layout/LinedList"/>
    <dgm:cxn modelId="{E82F186E-5F5D-4220-8868-8E46F81D8F14}" type="presParOf" srcId="{9ADC4060-AD6C-48A6-A4C4-FC358355E153}" destId="{F25D4FCB-EAD0-42DA-98E2-0A3D40215C90}" srcOrd="0" destOrd="0" presId="urn:microsoft.com/office/officeart/2008/layout/LinedList"/>
    <dgm:cxn modelId="{1CBB9C75-7582-4BCE-B9C8-D3FD61C0F3FE}" type="presParOf" srcId="{9ADC4060-AD6C-48A6-A4C4-FC358355E153}" destId="{36C622D3-B7ED-46D8-9329-D2DE6F7AE63A}" srcOrd="1" destOrd="0" presId="urn:microsoft.com/office/officeart/2008/layout/LinedList"/>
    <dgm:cxn modelId="{0517FB32-1AA4-405E-8F49-E1FA9CAACAB5}" type="presParOf" srcId="{8A977F9B-4828-41A7-94A1-2DBA95803A8B}" destId="{44374E08-A06C-4D23-869A-419C626306C5}" srcOrd="2" destOrd="0" presId="urn:microsoft.com/office/officeart/2008/layout/LinedList"/>
    <dgm:cxn modelId="{18F9BF69-553A-4709-A503-E114EA382D4B}" type="presParOf" srcId="{8A977F9B-4828-41A7-94A1-2DBA95803A8B}" destId="{3B453E31-4F16-47C4-AE29-E8F7E97B00A9}" srcOrd="3" destOrd="0" presId="urn:microsoft.com/office/officeart/2008/layout/LinedList"/>
    <dgm:cxn modelId="{4FED4666-F75D-439F-90C3-5782ACAA2EA6}" type="presParOf" srcId="{3B453E31-4F16-47C4-AE29-E8F7E97B00A9}" destId="{35D8184C-21B8-43C1-9D79-01FE9955F6E2}" srcOrd="0" destOrd="0" presId="urn:microsoft.com/office/officeart/2008/layout/LinedList"/>
    <dgm:cxn modelId="{2039E89B-AD5F-45B4-ABD3-97B847A71B1D}" type="presParOf" srcId="{3B453E31-4F16-47C4-AE29-E8F7E97B00A9}" destId="{B850579B-3433-4E56-A4DD-A7726D93EB9E}" srcOrd="1" destOrd="0" presId="urn:microsoft.com/office/officeart/2008/layout/LinedList"/>
    <dgm:cxn modelId="{E94F336A-B1CC-447B-8B8D-E09C6D0E6CC6}" type="presParOf" srcId="{8A977F9B-4828-41A7-94A1-2DBA95803A8B}" destId="{62FF1750-0DC9-44FA-A1B9-0F97F0496C2A}" srcOrd="4" destOrd="0" presId="urn:microsoft.com/office/officeart/2008/layout/LinedList"/>
    <dgm:cxn modelId="{E2C5AB5E-B40A-42CC-8DA1-4E30DB29C865}" type="presParOf" srcId="{8A977F9B-4828-41A7-94A1-2DBA95803A8B}" destId="{35ED9951-0F37-4646-A25A-072719C679DC}" srcOrd="5" destOrd="0" presId="urn:microsoft.com/office/officeart/2008/layout/LinedList"/>
    <dgm:cxn modelId="{838C21F1-41F2-419B-8ED9-03A50F7BC8EA}" type="presParOf" srcId="{35ED9951-0F37-4646-A25A-072719C679DC}" destId="{1622C721-CD0D-4CDC-ACC8-9F09B0180F9D}" srcOrd="0" destOrd="0" presId="urn:microsoft.com/office/officeart/2008/layout/LinedList"/>
    <dgm:cxn modelId="{89FB583A-901F-469F-8308-C5691F531D5B}" type="presParOf" srcId="{35ED9951-0F37-4646-A25A-072719C679DC}" destId="{716A1125-F359-4C6C-8573-EDC0B7CC27E0}" srcOrd="1" destOrd="0" presId="urn:microsoft.com/office/officeart/2008/layout/LinedList"/>
    <dgm:cxn modelId="{F38E9850-A504-4D35-84B7-C9B8C2D08296}" type="presParOf" srcId="{8A977F9B-4828-41A7-94A1-2DBA95803A8B}" destId="{42BCED8B-0390-4C6C-8039-2DFC130F93E5}" srcOrd="6" destOrd="0" presId="urn:microsoft.com/office/officeart/2008/layout/LinedList"/>
    <dgm:cxn modelId="{E0F24D38-357B-4584-8BF6-537170E61D11}" type="presParOf" srcId="{8A977F9B-4828-41A7-94A1-2DBA95803A8B}" destId="{79D0DB98-90DD-4BC4-AD2D-7606C3B6FE56}" srcOrd="7" destOrd="0" presId="urn:microsoft.com/office/officeart/2008/layout/LinedList"/>
    <dgm:cxn modelId="{1409F8DE-EB6A-4EC4-8D82-FEDC6A9D7351}" type="presParOf" srcId="{79D0DB98-90DD-4BC4-AD2D-7606C3B6FE56}" destId="{D4C370DD-5A7D-421D-A0E4-9EC60E39E4BC}" srcOrd="0" destOrd="0" presId="urn:microsoft.com/office/officeart/2008/layout/LinedList"/>
    <dgm:cxn modelId="{5C68AA6F-F966-4350-8760-711758E631D3}" type="presParOf" srcId="{79D0DB98-90DD-4BC4-AD2D-7606C3B6FE56}" destId="{A255C53A-DD08-4695-B5C6-59721F8C3733}" srcOrd="1" destOrd="0" presId="urn:microsoft.com/office/officeart/2008/layout/LinedList"/>
    <dgm:cxn modelId="{5F273511-12E9-4873-8C94-215484972A33}" type="presParOf" srcId="{8A977F9B-4828-41A7-94A1-2DBA95803A8B}" destId="{E3ADF56E-9C17-4CB2-A4B3-1C0F89229ACF}" srcOrd="8" destOrd="0" presId="urn:microsoft.com/office/officeart/2008/layout/LinedList"/>
    <dgm:cxn modelId="{155FC6A1-1C22-4921-892A-9C2EABE4E013}" type="presParOf" srcId="{8A977F9B-4828-41A7-94A1-2DBA95803A8B}" destId="{F182A244-FB92-430E-B397-A180D9F8A346}" srcOrd="9" destOrd="0" presId="urn:microsoft.com/office/officeart/2008/layout/LinedList"/>
    <dgm:cxn modelId="{96D4DC79-95DF-42F3-A9C7-740B2D6A72C7}" type="presParOf" srcId="{F182A244-FB92-430E-B397-A180D9F8A346}" destId="{C41EDB4C-108D-4A0E-BE39-9D53A6C8DD23}" srcOrd="0" destOrd="0" presId="urn:microsoft.com/office/officeart/2008/layout/LinedList"/>
    <dgm:cxn modelId="{8540FA35-48C4-4B3C-98A4-A1205DE04549}" type="presParOf" srcId="{F182A244-FB92-430E-B397-A180D9F8A346}" destId="{C10CA292-C73F-44EC-AC6E-AC1F5F808608}" srcOrd="1" destOrd="0" presId="urn:microsoft.com/office/officeart/2008/layout/LinedList"/>
    <dgm:cxn modelId="{205268FB-F8D3-4E28-865C-61F25ECE4C6D}" type="presParOf" srcId="{8A977F9B-4828-41A7-94A1-2DBA95803A8B}" destId="{89E5384E-868E-47D0-92FD-8ACED795E6BF}" srcOrd="10" destOrd="0" presId="urn:microsoft.com/office/officeart/2008/layout/LinedList"/>
    <dgm:cxn modelId="{719880A9-25F3-4212-946D-0E4BD1280B02}" type="presParOf" srcId="{8A977F9B-4828-41A7-94A1-2DBA95803A8B}" destId="{017A9908-1820-4BC5-B6CC-E9E82E976FA9}" srcOrd="11" destOrd="0" presId="urn:microsoft.com/office/officeart/2008/layout/LinedList"/>
    <dgm:cxn modelId="{23F1550D-1FFA-4B45-AF53-921CA301A0EA}" type="presParOf" srcId="{017A9908-1820-4BC5-B6CC-E9E82E976FA9}" destId="{75B6C262-2274-4F12-B85E-BDCA1D3AB7F1}" srcOrd="0" destOrd="0" presId="urn:microsoft.com/office/officeart/2008/layout/LinedList"/>
    <dgm:cxn modelId="{7B83FFD2-5B73-4408-92B2-454FE942176D}" type="presParOf" srcId="{017A9908-1820-4BC5-B6CC-E9E82E976FA9}" destId="{DE647D8C-8AFC-4AB0-AE9D-69E0277A2B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8DA878-AEEB-4238-8D7B-47E960B7FF2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024CCDE6-D7FA-4FC2-A64B-6AE8D0F21619}">
      <dgm:prSet phldrT="[Text]"/>
      <dgm:spPr/>
      <dgm:t>
        <a:bodyPr/>
        <a:lstStyle/>
        <a:p>
          <a:r>
            <a:rPr lang="en-IN" dirty="0"/>
            <a:t>Mounting</a:t>
          </a:r>
        </a:p>
      </dgm:t>
    </dgm:pt>
    <dgm:pt modelId="{4FD9C057-5821-438D-BD48-5DE979A3BC40}" type="parTrans" cxnId="{9733ADB7-8E79-4875-8580-AAD78A90000C}">
      <dgm:prSet/>
      <dgm:spPr/>
      <dgm:t>
        <a:bodyPr/>
        <a:lstStyle/>
        <a:p>
          <a:endParaRPr lang="en-IN"/>
        </a:p>
      </dgm:t>
    </dgm:pt>
    <dgm:pt modelId="{88A2462B-9988-42F3-A129-0864BC2A1DB8}" type="sibTrans" cxnId="{9733ADB7-8E79-4875-8580-AAD78A90000C}">
      <dgm:prSet/>
      <dgm:spPr/>
      <dgm:t>
        <a:bodyPr/>
        <a:lstStyle/>
        <a:p>
          <a:endParaRPr lang="en-IN"/>
        </a:p>
      </dgm:t>
    </dgm:pt>
    <dgm:pt modelId="{AADB7410-9A78-4A42-8ED5-B49F6641CF27}">
      <dgm:prSet phldrT="[Text]"/>
      <dgm:spPr/>
      <dgm:t>
        <a:bodyPr/>
        <a:lstStyle/>
        <a:p>
          <a:r>
            <a:rPr lang="en-IN" dirty="0"/>
            <a:t>Unmounting</a:t>
          </a:r>
        </a:p>
      </dgm:t>
    </dgm:pt>
    <dgm:pt modelId="{47BF39B5-DF53-472B-A8DD-B24626BF4A1B}" type="sibTrans" cxnId="{47701E74-FDF3-482A-96F9-4C267D316A71}">
      <dgm:prSet/>
      <dgm:spPr/>
      <dgm:t>
        <a:bodyPr/>
        <a:lstStyle/>
        <a:p>
          <a:endParaRPr lang="en-IN"/>
        </a:p>
      </dgm:t>
    </dgm:pt>
    <dgm:pt modelId="{393D1D69-C1E3-4A40-BEAC-674338DD407A}" type="parTrans" cxnId="{47701E74-FDF3-482A-96F9-4C267D316A71}">
      <dgm:prSet/>
      <dgm:spPr/>
      <dgm:t>
        <a:bodyPr/>
        <a:lstStyle/>
        <a:p>
          <a:endParaRPr lang="en-IN"/>
        </a:p>
      </dgm:t>
    </dgm:pt>
    <dgm:pt modelId="{9478FCB4-2F0B-42BB-99C9-77E60A5E7AC6}">
      <dgm:prSet phldrT="[Text]"/>
      <dgm:spPr/>
      <dgm:t>
        <a:bodyPr/>
        <a:lstStyle/>
        <a:p>
          <a:r>
            <a:rPr lang="en-IN" dirty="0"/>
            <a:t>Updating</a:t>
          </a:r>
        </a:p>
      </dgm:t>
    </dgm:pt>
    <dgm:pt modelId="{25DEF1B9-AFA6-4610-A647-5407D326771B}" type="sibTrans" cxnId="{9F812189-1BDB-4A4C-95D1-E6E6EC6D3C5E}">
      <dgm:prSet/>
      <dgm:spPr/>
      <dgm:t>
        <a:bodyPr/>
        <a:lstStyle/>
        <a:p>
          <a:endParaRPr lang="en-IN"/>
        </a:p>
      </dgm:t>
    </dgm:pt>
    <dgm:pt modelId="{674AD851-33C8-4F49-AE67-1CA01F4A5383}" type="parTrans" cxnId="{9F812189-1BDB-4A4C-95D1-E6E6EC6D3C5E}">
      <dgm:prSet/>
      <dgm:spPr/>
      <dgm:t>
        <a:bodyPr/>
        <a:lstStyle/>
        <a:p>
          <a:endParaRPr lang="en-IN"/>
        </a:p>
      </dgm:t>
    </dgm:pt>
    <dgm:pt modelId="{CA33880E-E99C-49A0-B7BC-6EBC14B273EC}">
      <dgm:prSet phldrT="[Text]"/>
      <dgm:spPr/>
      <dgm:t>
        <a:bodyPr/>
        <a:lstStyle/>
        <a:p>
          <a:r>
            <a:rPr lang="en-US" dirty="0"/>
            <a:t>Mounting refers to the loading of components on the DOM. </a:t>
          </a:r>
          <a:endParaRPr lang="en-IN" dirty="0"/>
        </a:p>
      </dgm:t>
    </dgm:pt>
    <dgm:pt modelId="{FDE87EA7-C66F-4004-825F-80D4106E8FDC}" type="sibTrans" cxnId="{48FBD96C-9D8C-4B8A-B7A8-A353A54F28CF}">
      <dgm:prSet/>
      <dgm:spPr/>
      <dgm:t>
        <a:bodyPr/>
        <a:lstStyle/>
        <a:p>
          <a:endParaRPr lang="en-IN"/>
        </a:p>
      </dgm:t>
    </dgm:pt>
    <dgm:pt modelId="{B6DB52CF-4C4B-4348-BE62-9AFD65634DDB}" type="parTrans" cxnId="{48FBD96C-9D8C-4B8A-B7A8-A353A54F28CF}">
      <dgm:prSet/>
      <dgm:spPr/>
      <dgm:t>
        <a:bodyPr/>
        <a:lstStyle/>
        <a:p>
          <a:endParaRPr lang="en-IN"/>
        </a:p>
      </dgm:t>
    </dgm:pt>
    <dgm:pt modelId="{FC93A260-5614-4955-AD86-B1DA4F715377}">
      <dgm:prSet phldrT="[Text]"/>
      <dgm:spPr/>
      <dgm:t>
        <a:bodyPr/>
        <a:lstStyle/>
        <a:p>
          <a:r>
            <a:rPr lang="en-US" dirty="0"/>
            <a:t>This phase starts when the react component has taken birth on the browser and grows by receiving new updates. </a:t>
          </a:r>
          <a:endParaRPr lang="en-IN" dirty="0"/>
        </a:p>
      </dgm:t>
    </dgm:pt>
    <dgm:pt modelId="{EA8DA0AC-A5FF-400F-B655-8589CAF9E89B}" type="parTrans" cxnId="{18D1FDAA-15C0-4CC3-86CC-A4493C7C875F}">
      <dgm:prSet/>
      <dgm:spPr/>
      <dgm:t>
        <a:bodyPr/>
        <a:lstStyle/>
        <a:p>
          <a:endParaRPr lang="en-IN"/>
        </a:p>
      </dgm:t>
    </dgm:pt>
    <dgm:pt modelId="{0B2B6DBA-B61B-4DDB-BC86-0FCDF467D245}" type="sibTrans" cxnId="{18D1FDAA-15C0-4CC3-86CC-A4493C7C875F}">
      <dgm:prSet/>
      <dgm:spPr/>
      <dgm:t>
        <a:bodyPr/>
        <a:lstStyle/>
        <a:p>
          <a:endParaRPr lang="en-IN"/>
        </a:p>
      </dgm:t>
    </dgm:pt>
    <dgm:pt modelId="{E8484A5B-C5F7-453F-9F40-112370C6873C}">
      <dgm:prSet phldrT="[Text]"/>
      <dgm:spPr/>
      <dgm:t>
        <a:bodyPr/>
        <a:lstStyle/>
        <a:p>
          <a:r>
            <a:rPr lang="en-US"/>
            <a:t>In this phase, the component is not needed and the component will get unmounted from the DOM.</a:t>
          </a:r>
          <a:endParaRPr lang="en-IN" dirty="0"/>
        </a:p>
      </dgm:t>
    </dgm:pt>
    <dgm:pt modelId="{1D05125F-10F0-4E21-8396-4FAD6ED9F2B2}" type="parTrans" cxnId="{70480BF5-35E0-41BD-88EF-02E2D4D057F6}">
      <dgm:prSet/>
      <dgm:spPr/>
      <dgm:t>
        <a:bodyPr/>
        <a:lstStyle/>
        <a:p>
          <a:endParaRPr lang="en-IN"/>
        </a:p>
      </dgm:t>
    </dgm:pt>
    <dgm:pt modelId="{0E92A55D-5EC3-4DA9-AD32-4E664D127503}" type="sibTrans" cxnId="{70480BF5-35E0-41BD-88EF-02E2D4D057F6}">
      <dgm:prSet/>
      <dgm:spPr/>
      <dgm:t>
        <a:bodyPr/>
        <a:lstStyle/>
        <a:p>
          <a:endParaRPr lang="en-IN"/>
        </a:p>
      </dgm:t>
    </dgm:pt>
    <dgm:pt modelId="{B9E321C8-F548-4447-8C1E-DFE89339B6B7}">
      <dgm:prSet phldrT="[Text]"/>
      <dgm:spPr/>
      <dgm:t>
        <a:bodyPr/>
        <a:lstStyle/>
        <a:p>
          <a:r>
            <a:rPr lang="en-US" dirty="0"/>
            <a:t>This phase contains a set of methods which get invoked when the component is getting initialized, and loaded on to the DOM.</a:t>
          </a:r>
          <a:endParaRPr lang="en-IN" dirty="0"/>
        </a:p>
      </dgm:t>
    </dgm:pt>
    <dgm:pt modelId="{A8992B05-17AB-4B90-9681-927182410232}" type="parTrans" cxnId="{65E03E0F-9452-4776-AD54-9D3A2DB7A980}">
      <dgm:prSet/>
      <dgm:spPr/>
      <dgm:t>
        <a:bodyPr/>
        <a:lstStyle/>
        <a:p>
          <a:endParaRPr lang="en-IN"/>
        </a:p>
      </dgm:t>
    </dgm:pt>
    <dgm:pt modelId="{3A4B05C9-F692-4CF2-BEE8-673A88507BD9}" type="sibTrans" cxnId="{65E03E0F-9452-4776-AD54-9D3A2DB7A980}">
      <dgm:prSet/>
      <dgm:spPr/>
      <dgm:t>
        <a:bodyPr/>
        <a:lstStyle/>
        <a:p>
          <a:endParaRPr lang="en-IN"/>
        </a:p>
      </dgm:t>
    </dgm:pt>
    <dgm:pt modelId="{27F8D70B-12DA-4E46-9C02-C1CCD8761118}">
      <dgm:prSet phldrT="[Text]"/>
      <dgm:spPr/>
      <dgm:t>
        <a:bodyPr/>
        <a:lstStyle/>
        <a:p>
          <a:r>
            <a:rPr lang="en-US" dirty="0"/>
            <a:t>The component can be updated in two ways, sending new props from parents or updating the current state.</a:t>
          </a:r>
          <a:endParaRPr lang="en-IN" dirty="0"/>
        </a:p>
      </dgm:t>
    </dgm:pt>
    <dgm:pt modelId="{7FE67AB9-466C-4625-A8C9-0067106BE00D}" type="parTrans" cxnId="{D8AFD39A-38C2-4CC7-89CE-AAC0E3349BC5}">
      <dgm:prSet/>
      <dgm:spPr/>
      <dgm:t>
        <a:bodyPr/>
        <a:lstStyle/>
        <a:p>
          <a:endParaRPr lang="en-IN"/>
        </a:p>
      </dgm:t>
    </dgm:pt>
    <dgm:pt modelId="{89E6351C-70FB-4928-8975-5F5360D1241A}" type="sibTrans" cxnId="{D8AFD39A-38C2-4CC7-89CE-AAC0E3349BC5}">
      <dgm:prSet/>
      <dgm:spPr/>
      <dgm:t>
        <a:bodyPr/>
        <a:lstStyle/>
        <a:p>
          <a:endParaRPr lang="en-IN"/>
        </a:p>
      </dgm:t>
    </dgm:pt>
    <dgm:pt modelId="{EA433A56-6CC1-4676-9732-7EADC497E812}" type="pres">
      <dgm:prSet presAssocID="{A18DA878-AEEB-4238-8D7B-47E960B7FF2A}" presName="linear" presStyleCnt="0">
        <dgm:presLayoutVars>
          <dgm:dir/>
          <dgm:animLvl val="lvl"/>
          <dgm:resizeHandles val="exact"/>
        </dgm:presLayoutVars>
      </dgm:prSet>
      <dgm:spPr/>
    </dgm:pt>
    <dgm:pt modelId="{2782F2A5-75E3-49ED-A2F9-DE8310A81A0E}" type="pres">
      <dgm:prSet presAssocID="{024CCDE6-D7FA-4FC2-A64B-6AE8D0F21619}" presName="parentLin" presStyleCnt="0"/>
      <dgm:spPr/>
    </dgm:pt>
    <dgm:pt modelId="{A8AE9D66-3383-4860-9B5B-0C1F4821F8A0}" type="pres">
      <dgm:prSet presAssocID="{024CCDE6-D7FA-4FC2-A64B-6AE8D0F21619}" presName="parentLeftMargin" presStyleLbl="node1" presStyleIdx="0" presStyleCnt="3"/>
      <dgm:spPr/>
    </dgm:pt>
    <dgm:pt modelId="{747E0A6C-FFB9-4E20-84BA-6E62D5B5D5F7}" type="pres">
      <dgm:prSet presAssocID="{024CCDE6-D7FA-4FC2-A64B-6AE8D0F21619}" presName="parentText" presStyleLbl="node1" presStyleIdx="0" presStyleCnt="3">
        <dgm:presLayoutVars>
          <dgm:chMax val="0"/>
          <dgm:bulletEnabled val="1"/>
        </dgm:presLayoutVars>
      </dgm:prSet>
      <dgm:spPr/>
    </dgm:pt>
    <dgm:pt modelId="{BEF87317-C54C-4625-BB25-4F66D798BEE2}" type="pres">
      <dgm:prSet presAssocID="{024CCDE6-D7FA-4FC2-A64B-6AE8D0F21619}" presName="negativeSpace" presStyleCnt="0"/>
      <dgm:spPr/>
    </dgm:pt>
    <dgm:pt modelId="{E5951983-9799-48C1-B18D-7A5E622E0667}" type="pres">
      <dgm:prSet presAssocID="{024CCDE6-D7FA-4FC2-A64B-6AE8D0F21619}" presName="childText" presStyleLbl="conFgAcc1" presStyleIdx="0" presStyleCnt="3">
        <dgm:presLayoutVars>
          <dgm:bulletEnabled val="1"/>
        </dgm:presLayoutVars>
      </dgm:prSet>
      <dgm:spPr/>
    </dgm:pt>
    <dgm:pt modelId="{B77BEE36-E600-41B3-813B-B0DBD81B4025}" type="pres">
      <dgm:prSet presAssocID="{88A2462B-9988-42F3-A129-0864BC2A1DB8}" presName="spaceBetweenRectangles" presStyleCnt="0"/>
      <dgm:spPr/>
    </dgm:pt>
    <dgm:pt modelId="{73BBB64B-F09D-403C-A235-D479F0CB3A53}" type="pres">
      <dgm:prSet presAssocID="{9478FCB4-2F0B-42BB-99C9-77E60A5E7AC6}" presName="parentLin" presStyleCnt="0"/>
      <dgm:spPr/>
    </dgm:pt>
    <dgm:pt modelId="{68F8CB51-1AB9-41CE-8769-55C5D5F040CF}" type="pres">
      <dgm:prSet presAssocID="{9478FCB4-2F0B-42BB-99C9-77E60A5E7AC6}" presName="parentLeftMargin" presStyleLbl="node1" presStyleIdx="0" presStyleCnt="3"/>
      <dgm:spPr/>
    </dgm:pt>
    <dgm:pt modelId="{A80593F5-D0F4-4191-8A82-6ED9ED725BEA}" type="pres">
      <dgm:prSet presAssocID="{9478FCB4-2F0B-42BB-99C9-77E60A5E7AC6}" presName="parentText" presStyleLbl="node1" presStyleIdx="1" presStyleCnt="3">
        <dgm:presLayoutVars>
          <dgm:chMax val="0"/>
          <dgm:bulletEnabled val="1"/>
        </dgm:presLayoutVars>
      </dgm:prSet>
      <dgm:spPr/>
    </dgm:pt>
    <dgm:pt modelId="{4697D1E9-656D-4BD5-BCA1-3068FD2065DC}" type="pres">
      <dgm:prSet presAssocID="{9478FCB4-2F0B-42BB-99C9-77E60A5E7AC6}" presName="negativeSpace" presStyleCnt="0"/>
      <dgm:spPr/>
    </dgm:pt>
    <dgm:pt modelId="{2839BB44-E89E-45B8-B525-5C0D4507123E}" type="pres">
      <dgm:prSet presAssocID="{9478FCB4-2F0B-42BB-99C9-77E60A5E7AC6}" presName="childText" presStyleLbl="conFgAcc1" presStyleIdx="1" presStyleCnt="3">
        <dgm:presLayoutVars>
          <dgm:bulletEnabled val="1"/>
        </dgm:presLayoutVars>
      </dgm:prSet>
      <dgm:spPr/>
    </dgm:pt>
    <dgm:pt modelId="{91E1C528-3984-4B2E-9201-931CA7EBA57E}" type="pres">
      <dgm:prSet presAssocID="{25DEF1B9-AFA6-4610-A647-5407D326771B}" presName="spaceBetweenRectangles" presStyleCnt="0"/>
      <dgm:spPr/>
    </dgm:pt>
    <dgm:pt modelId="{37C88F26-6875-48C0-BD02-1FD2859F5E23}" type="pres">
      <dgm:prSet presAssocID="{AADB7410-9A78-4A42-8ED5-B49F6641CF27}" presName="parentLin" presStyleCnt="0"/>
      <dgm:spPr/>
    </dgm:pt>
    <dgm:pt modelId="{84E7177D-6C96-4D05-BC81-ACD64D444100}" type="pres">
      <dgm:prSet presAssocID="{AADB7410-9A78-4A42-8ED5-B49F6641CF27}" presName="parentLeftMargin" presStyleLbl="node1" presStyleIdx="1" presStyleCnt="3"/>
      <dgm:spPr/>
    </dgm:pt>
    <dgm:pt modelId="{02470205-F690-49C6-BCAA-4CB803B7E3B6}" type="pres">
      <dgm:prSet presAssocID="{AADB7410-9A78-4A42-8ED5-B49F6641CF27}" presName="parentText" presStyleLbl="node1" presStyleIdx="2" presStyleCnt="3">
        <dgm:presLayoutVars>
          <dgm:chMax val="0"/>
          <dgm:bulletEnabled val="1"/>
        </dgm:presLayoutVars>
      </dgm:prSet>
      <dgm:spPr/>
    </dgm:pt>
    <dgm:pt modelId="{C2526891-619E-4D7D-BC59-931689748AAF}" type="pres">
      <dgm:prSet presAssocID="{AADB7410-9A78-4A42-8ED5-B49F6641CF27}" presName="negativeSpace" presStyleCnt="0"/>
      <dgm:spPr/>
    </dgm:pt>
    <dgm:pt modelId="{BCE52806-A4FA-4C17-BA72-3F5B3F1ABA4F}" type="pres">
      <dgm:prSet presAssocID="{AADB7410-9A78-4A42-8ED5-B49F6641CF27}" presName="childText" presStyleLbl="conFgAcc1" presStyleIdx="2" presStyleCnt="3">
        <dgm:presLayoutVars>
          <dgm:bulletEnabled val="1"/>
        </dgm:presLayoutVars>
      </dgm:prSet>
      <dgm:spPr/>
    </dgm:pt>
  </dgm:ptLst>
  <dgm:cxnLst>
    <dgm:cxn modelId="{88F54909-7C60-4DAB-BFBE-42DEF51B52D2}" type="presOf" srcId="{024CCDE6-D7FA-4FC2-A64B-6AE8D0F21619}" destId="{A8AE9D66-3383-4860-9B5B-0C1F4821F8A0}" srcOrd="0" destOrd="0" presId="urn:microsoft.com/office/officeart/2005/8/layout/list1"/>
    <dgm:cxn modelId="{B944390E-6C94-40E6-B00A-81E9C069276F}" type="presOf" srcId="{27F8D70B-12DA-4E46-9C02-C1CCD8761118}" destId="{2839BB44-E89E-45B8-B525-5C0D4507123E}" srcOrd="0" destOrd="1" presId="urn:microsoft.com/office/officeart/2005/8/layout/list1"/>
    <dgm:cxn modelId="{65E03E0F-9452-4776-AD54-9D3A2DB7A980}" srcId="{024CCDE6-D7FA-4FC2-A64B-6AE8D0F21619}" destId="{B9E321C8-F548-4447-8C1E-DFE89339B6B7}" srcOrd="1" destOrd="0" parTransId="{A8992B05-17AB-4B90-9681-927182410232}" sibTransId="{3A4B05C9-F692-4CF2-BEE8-673A88507BD9}"/>
    <dgm:cxn modelId="{4CCCFA13-E605-4C01-9208-52D042EC03FA}" type="presOf" srcId="{024CCDE6-D7FA-4FC2-A64B-6AE8D0F21619}" destId="{747E0A6C-FFB9-4E20-84BA-6E62D5B5D5F7}" srcOrd="1" destOrd="0" presId="urn:microsoft.com/office/officeart/2005/8/layout/list1"/>
    <dgm:cxn modelId="{1A77CF18-02CD-4412-B1E9-0D2C6AB4534B}" type="presOf" srcId="{CA33880E-E99C-49A0-B7BC-6EBC14B273EC}" destId="{E5951983-9799-48C1-B18D-7A5E622E0667}" srcOrd="0" destOrd="0" presId="urn:microsoft.com/office/officeart/2005/8/layout/list1"/>
    <dgm:cxn modelId="{0D4C0C19-25B9-495C-88F6-76098F97784A}" type="presOf" srcId="{9478FCB4-2F0B-42BB-99C9-77E60A5E7AC6}" destId="{A80593F5-D0F4-4191-8A82-6ED9ED725BEA}" srcOrd="1" destOrd="0" presId="urn:microsoft.com/office/officeart/2005/8/layout/list1"/>
    <dgm:cxn modelId="{EFF03D1B-F90C-419B-89E6-9E5C8A43B0A5}" type="presOf" srcId="{A18DA878-AEEB-4238-8D7B-47E960B7FF2A}" destId="{EA433A56-6CC1-4676-9732-7EADC497E812}" srcOrd="0" destOrd="0" presId="urn:microsoft.com/office/officeart/2005/8/layout/list1"/>
    <dgm:cxn modelId="{A2E90263-24E3-4CC0-A9BF-D7B199B61F07}" type="presOf" srcId="{FC93A260-5614-4955-AD86-B1DA4F715377}" destId="{2839BB44-E89E-45B8-B525-5C0D4507123E}" srcOrd="0" destOrd="0" presId="urn:microsoft.com/office/officeart/2005/8/layout/list1"/>
    <dgm:cxn modelId="{48FBD96C-9D8C-4B8A-B7A8-A353A54F28CF}" srcId="{024CCDE6-D7FA-4FC2-A64B-6AE8D0F21619}" destId="{CA33880E-E99C-49A0-B7BC-6EBC14B273EC}" srcOrd="0" destOrd="0" parTransId="{B6DB52CF-4C4B-4348-BE62-9AFD65634DDB}" sibTransId="{FDE87EA7-C66F-4004-825F-80D4106E8FDC}"/>
    <dgm:cxn modelId="{879E236D-891D-4618-98F3-F242251C099D}" type="presOf" srcId="{AADB7410-9A78-4A42-8ED5-B49F6641CF27}" destId="{02470205-F690-49C6-BCAA-4CB803B7E3B6}" srcOrd="1" destOrd="0" presId="urn:microsoft.com/office/officeart/2005/8/layout/list1"/>
    <dgm:cxn modelId="{47701E74-FDF3-482A-96F9-4C267D316A71}" srcId="{A18DA878-AEEB-4238-8D7B-47E960B7FF2A}" destId="{AADB7410-9A78-4A42-8ED5-B49F6641CF27}" srcOrd="2" destOrd="0" parTransId="{393D1D69-C1E3-4A40-BEAC-674338DD407A}" sibTransId="{47BF39B5-DF53-472B-A8DD-B24626BF4A1B}"/>
    <dgm:cxn modelId="{A54B737C-F244-4E56-B5F8-1C6C35072CCC}" type="presOf" srcId="{9478FCB4-2F0B-42BB-99C9-77E60A5E7AC6}" destId="{68F8CB51-1AB9-41CE-8769-55C5D5F040CF}" srcOrd="0" destOrd="0" presId="urn:microsoft.com/office/officeart/2005/8/layout/list1"/>
    <dgm:cxn modelId="{9F812189-1BDB-4A4C-95D1-E6E6EC6D3C5E}" srcId="{A18DA878-AEEB-4238-8D7B-47E960B7FF2A}" destId="{9478FCB4-2F0B-42BB-99C9-77E60A5E7AC6}" srcOrd="1" destOrd="0" parTransId="{674AD851-33C8-4F49-AE67-1CA01F4A5383}" sibTransId="{25DEF1B9-AFA6-4610-A647-5407D326771B}"/>
    <dgm:cxn modelId="{35A7F398-3CF8-46C3-98F9-4F8D971BF39E}" type="presOf" srcId="{AADB7410-9A78-4A42-8ED5-B49F6641CF27}" destId="{84E7177D-6C96-4D05-BC81-ACD64D444100}" srcOrd="0" destOrd="0" presId="urn:microsoft.com/office/officeart/2005/8/layout/list1"/>
    <dgm:cxn modelId="{D8AFD39A-38C2-4CC7-89CE-AAC0E3349BC5}" srcId="{9478FCB4-2F0B-42BB-99C9-77E60A5E7AC6}" destId="{27F8D70B-12DA-4E46-9C02-C1CCD8761118}" srcOrd="1" destOrd="0" parTransId="{7FE67AB9-466C-4625-A8C9-0067106BE00D}" sibTransId="{89E6351C-70FB-4928-8975-5F5360D1241A}"/>
    <dgm:cxn modelId="{18D1FDAA-15C0-4CC3-86CC-A4493C7C875F}" srcId="{9478FCB4-2F0B-42BB-99C9-77E60A5E7AC6}" destId="{FC93A260-5614-4955-AD86-B1DA4F715377}" srcOrd="0" destOrd="0" parTransId="{EA8DA0AC-A5FF-400F-B655-8589CAF9E89B}" sibTransId="{0B2B6DBA-B61B-4DDB-BC86-0FCDF467D245}"/>
    <dgm:cxn modelId="{9733ADB7-8E79-4875-8580-AAD78A90000C}" srcId="{A18DA878-AEEB-4238-8D7B-47E960B7FF2A}" destId="{024CCDE6-D7FA-4FC2-A64B-6AE8D0F21619}" srcOrd="0" destOrd="0" parTransId="{4FD9C057-5821-438D-BD48-5DE979A3BC40}" sibTransId="{88A2462B-9988-42F3-A129-0864BC2A1DB8}"/>
    <dgm:cxn modelId="{F6F97FD6-5874-494A-A0C4-B13E1FF683CC}" type="presOf" srcId="{E8484A5B-C5F7-453F-9F40-112370C6873C}" destId="{BCE52806-A4FA-4C17-BA72-3F5B3F1ABA4F}" srcOrd="0" destOrd="0" presId="urn:microsoft.com/office/officeart/2005/8/layout/list1"/>
    <dgm:cxn modelId="{1353E0F2-7478-4555-A76B-8E6E1524EA3E}" type="presOf" srcId="{B9E321C8-F548-4447-8C1E-DFE89339B6B7}" destId="{E5951983-9799-48C1-B18D-7A5E622E0667}" srcOrd="0" destOrd="1" presId="urn:microsoft.com/office/officeart/2005/8/layout/list1"/>
    <dgm:cxn modelId="{70480BF5-35E0-41BD-88EF-02E2D4D057F6}" srcId="{AADB7410-9A78-4A42-8ED5-B49F6641CF27}" destId="{E8484A5B-C5F7-453F-9F40-112370C6873C}" srcOrd="0" destOrd="0" parTransId="{1D05125F-10F0-4E21-8396-4FAD6ED9F2B2}" sibTransId="{0E92A55D-5EC3-4DA9-AD32-4E664D127503}"/>
    <dgm:cxn modelId="{EE199C2E-510C-4459-96D9-7201663956F6}" type="presParOf" srcId="{EA433A56-6CC1-4676-9732-7EADC497E812}" destId="{2782F2A5-75E3-49ED-A2F9-DE8310A81A0E}" srcOrd="0" destOrd="0" presId="urn:microsoft.com/office/officeart/2005/8/layout/list1"/>
    <dgm:cxn modelId="{D4E5C2E9-3D21-4E70-AD25-0D2CBB4F05AC}" type="presParOf" srcId="{2782F2A5-75E3-49ED-A2F9-DE8310A81A0E}" destId="{A8AE9D66-3383-4860-9B5B-0C1F4821F8A0}" srcOrd="0" destOrd="0" presId="urn:microsoft.com/office/officeart/2005/8/layout/list1"/>
    <dgm:cxn modelId="{A3ADCEE1-727E-4826-AB5B-E930DCB1E352}" type="presParOf" srcId="{2782F2A5-75E3-49ED-A2F9-DE8310A81A0E}" destId="{747E0A6C-FFB9-4E20-84BA-6E62D5B5D5F7}" srcOrd="1" destOrd="0" presId="urn:microsoft.com/office/officeart/2005/8/layout/list1"/>
    <dgm:cxn modelId="{00CDADF6-3596-42DB-8570-2BC91ED5D986}" type="presParOf" srcId="{EA433A56-6CC1-4676-9732-7EADC497E812}" destId="{BEF87317-C54C-4625-BB25-4F66D798BEE2}" srcOrd="1" destOrd="0" presId="urn:microsoft.com/office/officeart/2005/8/layout/list1"/>
    <dgm:cxn modelId="{789B59F2-F2F7-418F-A02C-B983656150FC}" type="presParOf" srcId="{EA433A56-6CC1-4676-9732-7EADC497E812}" destId="{E5951983-9799-48C1-B18D-7A5E622E0667}" srcOrd="2" destOrd="0" presId="urn:microsoft.com/office/officeart/2005/8/layout/list1"/>
    <dgm:cxn modelId="{A2DC228B-31C0-4FB8-9093-8FC6FCA2E10B}" type="presParOf" srcId="{EA433A56-6CC1-4676-9732-7EADC497E812}" destId="{B77BEE36-E600-41B3-813B-B0DBD81B4025}" srcOrd="3" destOrd="0" presId="urn:microsoft.com/office/officeart/2005/8/layout/list1"/>
    <dgm:cxn modelId="{79442ACA-613F-458B-8F28-53E36B4C2880}" type="presParOf" srcId="{EA433A56-6CC1-4676-9732-7EADC497E812}" destId="{73BBB64B-F09D-403C-A235-D479F0CB3A53}" srcOrd="4" destOrd="0" presId="urn:microsoft.com/office/officeart/2005/8/layout/list1"/>
    <dgm:cxn modelId="{57E28761-F588-43E3-83B1-EF20E9535A3F}" type="presParOf" srcId="{73BBB64B-F09D-403C-A235-D479F0CB3A53}" destId="{68F8CB51-1AB9-41CE-8769-55C5D5F040CF}" srcOrd="0" destOrd="0" presId="urn:microsoft.com/office/officeart/2005/8/layout/list1"/>
    <dgm:cxn modelId="{8D1ECE7B-5E68-49C2-9B9A-3B49409426B8}" type="presParOf" srcId="{73BBB64B-F09D-403C-A235-D479F0CB3A53}" destId="{A80593F5-D0F4-4191-8A82-6ED9ED725BEA}" srcOrd="1" destOrd="0" presId="urn:microsoft.com/office/officeart/2005/8/layout/list1"/>
    <dgm:cxn modelId="{D8A7AE32-284B-4D85-BA75-B77F6AE4270A}" type="presParOf" srcId="{EA433A56-6CC1-4676-9732-7EADC497E812}" destId="{4697D1E9-656D-4BD5-BCA1-3068FD2065DC}" srcOrd="5" destOrd="0" presId="urn:microsoft.com/office/officeart/2005/8/layout/list1"/>
    <dgm:cxn modelId="{A5F071EA-A5CF-40EF-B673-C338E1B65D0F}" type="presParOf" srcId="{EA433A56-6CC1-4676-9732-7EADC497E812}" destId="{2839BB44-E89E-45B8-B525-5C0D4507123E}" srcOrd="6" destOrd="0" presId="urn:microsoft.com/office/officeart/2005/8/layout/list1"/>
    <dgm:cxn modelId="{C6C283FA-08AE-4BED-A0B6-E22E4928F092}" type="presParOf" srcId="{EA433A56-6CC1-4676-9732-7EADC497E812}" destId="{91E1C528-3984-4B2E-9201-931CA7EBA57E}" srcOrd="7" destOrd="0" presId="urn:microsoft.com/office/officeart/2005/8/layout/list1"/>
    <dgm:cxn modelId="{D9CC42CE-3580-4587-B85A-8CD5EE954362}" type="presParOf" srcId="{EA433A56-6CC1-4676-9732-7EADC497E812}" destId="{37C88F26-6875-48C0-BD02-1FD2859F5E23}" srcOrd="8" destOrd="0" presId="urn:microsoft.com/office/officeart/2005/8/layout/list1"/>
    <dgm:cxn modelId="{F25E3663-9ED9-4F86-874E-4B33EAF31D0C}" type="presParOf" srcId="{37C88F26-6875-48C0-BD02-1FD2859F5E23}" destId="{84E7177D-6C96-4D05-BC81-ACD64D444100}" srcOrd="0" destOrd="0" presId="urn:microsoft.com/office/officeart/2005/8/layout/list1"/>
    <dgm:cxn modelId="{ADE0B8FC-0E50-4397-A79D-3A1A5C7DB5A6}" type="presParOf" srcId="{37C88F26-6875-48C0-BD02-1FD2859F5E23}" destId="{02470205-F690-49C6-BCAA-4CB803B7E3B6}" srcOrd="1" destOrd="0" presId="urn:microsoft.com/office/officeart/2005/8/layout/list1"/>
    <dgm:cxn modelId="{83335416-90FD-42EE-84C8-E576B386461B}" type="presParOf" srcId="{EA433A56-6CC1-4676-9732-7EADC497E812}" destId="{C2526891-619E-4D7D-BC59-931689748AAF}" srcOrd="9" destOrd="0" presId="urn:microsoft.com/office/officeart/2005/8/layout/list1"/>
    <dgm:cxn modelId="{EA5757B6-47E3-470C-B5D9-EC44327ECA21}" type="presParOf" srcId="{EA433A56-6CC1-4676-9732-7EADC497E812}" destId="{BCE52806-A4FA-4C17-BA72-3F5B3F1ABA4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F22909-FE1C-4779-89C3-9981B88552CC}" type="doc">
      <dgm:prSet loTypeId="urn:microsoft.com/office/officeart/2008/layout/LinedList" loCatId="list" qsTypeId="urn:microsoft.com/office/officeart/2005/8/quickstyle/simple1" qsCatId="simple" csTypeId="urn:microsoft.com/office/officeart/2005/8/colors/accent1_4" csCatId="accent1" phldr="1"/>
      <dgm:spPr/>
      <dgm:t>
        <a:bodyPr/>
        <a:lstStyle/>
        <a:p>
          <a:endParaRPr lang="en-IN"/>
        </a:p>
      </dgm:t>
    </dgm:pt>
    <dgm:pt modelId="{B04EAA85-69CD-47D4-98F7-4E146B00FA82}">
      <dgm:prSet phldrT="[Text]"/>
      <dgm:spPr/>
      <dgm:t>
        <a:bodyPr/>
        <a:lstStyle/>
        <a:p>
          <a:r>
            <a:rPr lang="en-US" dirty="0"/>
            <a:t>Each child in an array or iteration must be uniquely identified by assigning unique key with the help of “key” prop.</a:t>
          </a:r>
          <a:endParaRPr lang="en-IN" dirty="0"/>
        </a:p>
      </dgm:t>
    </dgm:pt>
    <dgm:pt modelId="{B5DC3F31-8A7B-422E-A3B8-71A227BABE82}" type="parTrans" cxnId="{BD0B5828-39D2-4840-BBB8-39D51E2D38B1}">
      <dgm:prSet/>
      <dgm:spPr/>
      <dgm:t>
        <a:bodyPr/>
        <a:lstStyle/>
        <a:p>
          <a:endParaRPr lang="en-IN"/>
        </a:p>
      </dgm:t>
    </dgm:pt>
    <dgm:pt modelId="{CC3ECA0D-B79B-4BFA-BB23-A789D3435C2E}" type="sibTrans" cxnId="{BD0B5828-39D2-4840-BBB8-39D51E2D38B1}">
      <dgm:prSet/>
      <dgm:spPr/>
      <dgm:t>
        <a:bodyPr/>
        <a:lstStyle/>
        <a:p>
          <a:endParaRPr lang="en-IN"/>
        </a:p>
      </dgm:t>
    </dgm:pt>
    <dgm:pt modelId="{C9FE8CF0-A694-4AD6-93BD-EB5C4A308CEA}">
      <dgm:prSet phldrT="[Text]"/>
      <dgm:spPr/>
      <dgm:t>
        <a:bodyPr/>
        <a:lstStyle/>
        <a:p>
          <a:r>
            <a:rPr lang="en-US" dirty="0"/>
            <a:t>The key should always be supplied directly to the components in an array, not to </a:t>
          </a:r>
          <a:r>
            <a:rPr lang="en-IN" dirty="0"/>
            <a:t>the container element.</a:t>
          </a:r>
        </a:p>
      </dgm:t>
    </dgm:pt>
    <dgm:pt modelId="{FDF86465-C55F-4F44-9F1E-045D850A4149}" type="parTrans" cxnId="{0BA4B14B-554B-4C76-ABFC-E545D444D960}">
      <dgm:prSet/>
      <dgm:spPr/>
      <dgm:t>
        <a:bodyPr/>
        <a:lstStyle/>
        <a:p>
          <a:endParaRPr lang="en-IN"/>
        </a:p>
      </dgm:t>
    </dgm:pt>
    <dgm:pt modelId="{510A7641-61DE-4056-ACCF-390D68720364}" type="sibTrans" cxnId="{0BA4B14B-554B-4C76-ABFC-E545D444D960}">
      <dgm:prSet/>
      <dgm:spPr/>
      <dgm:t>
        <a:bodyPr/>
        <a:lstStyle/>
        <a:p>
          <a:endParaRPr lang="en-IN"/>
        </a:p>
      </dgm:t>
    </dgm:pt>
    <dgm:pt modelId="{FCEE16F6-18D8-4CD6-B709-9F82005619F0}">
      <dgm:prSet phldrT="[Text]"/>
      <dgm:spPr/>
      <dgm:t>
        <a:bodyPr/>
        <a:lstStyle/>
        <a:p>
          <a:r>
            <a:rPr lang="en-US" dirty="0"/>
            <a:t>The key is not really about performance, its more about identity (which in turns</a:t>
          </a:r>
          <a:endParaRPr lang="en-IN" dirty="0"/>
        </a:p>
      </dgm:t>
    </dgm:pt>
    <dgm:pt modelId="{A9140954-09CD-4314-AEFF-D1529B2EF2EC}" type="parTrans" cxnId="{F78847A9-5EC2-4ECA-887B-2326C8AC1A27}">
      <dgm:prSet/>
      <dgm:spPr/>
      <dgm:t>
        <a:bodyPr/>
        <a:lstStyle/>
        <a:p>
          <a:endParaRPr lang="en-IN"/>
        </a:p>
      </dgm:t>
    </dgm:pt>
    <dgm:pt modelId="{C18B5195-E75D-4B23-B86C-4699EE88D11F}" type="sibTrans" cxnId="{F78847A9-5EC2-4ECA-887B-2326C8AC1A27}">
      <dgm:prSet/>
      <dgm:spPr/>
      <dgm:t>
        <a:bodyPr/>
        <a:lstStyle/>
        <a:p>
          <a:endParaRPr lang="en-IN"/>
        </a:p>
      </dgm:t>
    </dgm:pt>
    <dgm:pt modelId="{453649CB-D179-47BF-862C-CFF6B5924CC7}">
      <dgm:prSet phldrT="[Text]"/>
      <dgm:spPr/>
      <dgm:t>
        <a:bodyPr/>
        <a:lstStyle/>
        <a:p>
          <a:r>
            <a:rPr lang="en-US" dirty="0"/>
            <a:t>Identity and state of each component must be maintained across render passes.</a:t>
          </a:r>
          <a:endParaRPr lang="en-IN" dirty="0"/>
        </a:p>
      </dgm:t>
    </dgm:pt>
    <dgm:pt modelId="{9D7ECB8B-B628-4DFF-A327-26AD14ED5B4A}" type="parTrans" cxnId="{B14E6B82-9BEE-4DBE-AF0C-5ED247CC1EDF}">
      <dgm:prSet/>
      <dgm:spPr/>
      <dgm:t>
        <a:bodyPr/>
        <a:lstStyle/>
        <a:p>
          <a:endParaRPr lang="en-IN"/>
        </a:p>
      </dgm:t>
    </dgm:pt>
    <dgm:pt modelId="{BE09A08A-F0DA-460B-9F23-8A78B2A7C492}" type="sibTrans" cxnId="{B14E6B82-9BEE-4DBE-AF0C-5ED247CC1EDF}">
      <dgm:prSet/>
      <dgm:spPr/>
      <dgm:t>
        <a:bodyPr/>
        <a:lstStyle/>
        <a:p>
          <a:endParaRPr lang="en-IN"/>
        </a:p>
      </dgm:t>
    </dgm:pt>
    <dgm:pt modelId="{894B3D69-8C55-4683-983B-844B9F30B014}" type="pres">
      <dgm:prSet presAssocID="{5DF22909-FE1C-4779-89C3-9981B88552CC}" presName="vert0" presStyleCnt="0">
        <dgm:presLayoutVars>
          <dgm:dir/>
          <dgm:animOne val="branch"/>
          <dgm:animLvl val="lvl"/>
        </dgm:presLayoutVars>
      </dgm:prSet>
      <dgm:spPr/>
    </dgm:pt>
    <dgm:pt modelId="{FF2FAAD9-7018-40C2-AC04-FF011C0F09C3}" type="pres">
      <dgm:prSet presAssocID="{B04EAA85-69CD-47D4-98F7-4E146B00FA82}" presName="thickLine" presStyleLbl="alignNode1" presStyleIdx="0" presStyleCnt="4"/>
      <dgm:spPr/>
    </dgm:pt>
    <dgm:pt modelId="{8FD441AC-11B6-4AF7-8DBB-7462475D3807}" type="pres">
      <dgm:prSet presAssocID="{B04EAA85-69CD-47D4-98F7-4E146B00FA82}" presName="horz1" presStyleCnt="0"/>
      <dgm:spPr/>
    </dgm:pt>
    <dgm:pt modelId="{25E37C59-A726-40FE-87A8-8C96AEABF240}" type="pres">
      <dgm:prSet presAssocID="{B04EAA85-69CD-47D4-98F7-4E146B00FA82}" presName="tx1" presStyleLbl="revTx" presStyleIdx="0" presStyleCnt="4"/>
      <dgm:spPr/>
    </dgm:pt>
    <dgm:pt modelId="{B99C8BF2-8E7B-48C1-82AC-3DF349251611}" type="pres">
      <dgm:prSet presAssocID="{B04EAA85-69CD-47D4-98F7-4E146B00FA82}" presName="vert1" presStyleCnt="0"/>
      <dgm:spPr/>
    </dgm:pt>
    <dgm:pt modelId="{F8A19194-669F-4D29-9D52-B038E98E85C0}" type="pres">
      <dgm:prSet presAssocID="{C9FE8CF0-A694-4AD6-93BD-EB5C4A308CEA}" presName="thickLine" presStyleLbl="alignNode1" presStyleIdx="1" presStyleCnt="4"/>
      <dgm:spPr/>
    </dgm:pt>
    <dgm:pt modelId="{77F58CB8-C8BF-47E7-8E79-93D81AE72FD5}" type="pres">
      <dgm:prSet presAssocID="{C9FE8CF0-A694-4AD6-93BD-EB5C4A308CEA}" presName="horz1" presStyleCnt="0"/>
      <dgm:spPr/>
    </dgm:pt>
    <dgm:pt modelId="{D5A16C8E-C32D-4CC3-A6EB-F791ADA1CE34}" type="pres">
      <dgm:prSet presAssocID="{C9FE8CF0-A694-4AD6-93BD-EB5C4A308CEA}" presName="tx1" presStyleLbl="revTx" presStyleIdx="1" presStyleCnt="4"/>
      <dgm:spPr/>
    </dgm:pt>
    <dgm:pt modelId="{962AAF88-4047-48B0-8B91-56DF6C5F2235}" type="pres">
      <dgm:prSet presAssocID="{C9FE8CF0-A694-4AD6-93BD-EB5C4A308CEA}" presName="vert1" presStyleCnt="0"/>
      <dgm:spPr/>
    </dgm:pt>
    <dgm:pt modelId="{DA00DA65-328C-4CF2-99A1-C75DB1A04BFE}" type="pres">
      <dgm:prSet presAssocID="{453649CB-D179-47BF-862C-CFF6B5924CC7}" presName="thickLine" presStyleLbl="alignNode1" presStyleIdx="2" presStyleCnt="4"/>
      <dgm:spPr/>
    </dgm:pt>
    <dgm:pt modelId="{CDC26269-4027-406C-9F0F-B61FF31696E8}" type="pres">
      <dgm:prSet presAssocID="{453649CB-D179-47BF-862C-CFF6B5924CC7}" presName="horz1" presStyleCnt="0"/>
      <dgm:spPr/>
    </dgm:pt>
    <dgm:pt modelId="{EA11AFF6-53FC-4396-AA74-51203AEE21F8}" type="pres">
      <dgm:prSet presAssocID="{453649CB-D179-47BF-862C-CFF6B5924CC7}" presName="tx1" presStyleLbl="revTx" presStyleIdx="2" presStyleCnt="4"/>
      <dgm:spPr/>
    </dgm:pt>
    <dgm:pt modelId="{945BCB2F-ACA5-4065-84A0-584226812DA3}" type="pres">
      <dgm:prSet presAssocID="{453649CB-D179-47BF-862C-CFF6B5924CC7}" presName="vert1" presStyleCnt="0"/>
      <dgm:spPr/>
    </dgm:pt>
    <dgm:pt modelId="{04CD5B48-406D-4EAC-839B-8D89A1C3B894}" type="pres">
      <dgm:prSet presAssocID="{FCEE16F6-18D8-4CD6-B709-9F82005619F0}" presName="thickLine" presStyleLbl="alignNode1" presStyleIdx="3" presStyleCnt="4"/>
      <dgm:spPr/>
    </dgm:pt>
    <dgm:pt modelId="{1968459D-1882-4A5C-B08A-33FD34B0A32F}" type="pres">
      <dgm:prSet presAssocID="{FCEE16F6-18D8-4CD6-B709-9F82005619F0}" presName="horz1" presStyleCnt="0"/>
      <dgm:spPr/>
    </dgm:pt>
    <dgm:pt modelId="{270A5438-AF62-49C9-9A83-86B31D333DDE}" type="pres">
      <dgm:prSet presAssocID="{FCEE16F6-18D8-4CD6-B709-9F82005619F0}" presName="tx1" presStyleLbl="revTx" presStyleIdx="3" presStyleCnt="4"/>
      <dgm:spPr/>
    </dgm:pt>
    <dgm:pt modelId="{F495B4CB-1885-4D11-BBC1-91EB6B51C2A1}" type="pres">
      <dgm:prSet presAssocID="{FCEE16F6-18D8-4CD6-B709-9F82005619F0}" presName="vert1" presStyleCnt="0"/>
      <dgm:spPr/>
    </dgm:pt>
  </dgm:ptLst>
  <dgm:cxnLst>
    <dgm:cxn modelId="{E1A8490B-D2D9-4473-A64C-E18686DFD058}" type="presOf" srcId="{B04EAA85-69CD-47D4-98F7-4E146B00FA82}" destId="{25E37C59-A726-40FE-87A8-8C96AEABF240}" srcOrd="0" destOrd="0" presId="urn:microsoft.com/office/officeart/2008/layout/LinedList"/>
    <dgm:cxn modelId="{BD0B5828-39D2-4840-BBB8-39D51E2D38B1}" srcId="{5DF22909-FE1C-4779-89C3-9981B88552CC}" destId="{B04EAA85-69CD-47D4-98F7-4E146B00FA82}" srcOrd="0" destOrd="0" parTransId="{B5DC3F31-8A7B-422E-A3B8-71A227BABE82}" sibTransId="{CC3ECA0D-B79B-4BFA-BB23-A789D3435C2E}"/>
    <dgm:cxn modelId="{725DDC2E-F6C0-414D-A130-070C604D23A3}" type="presOf" srcId="{453649CB-D179-47BF-862C-CFF6B5924CC7}" destId="{EA11AFF6-53FC-4396-AA74-51203AEE21F8}" srcOrd="0" destOrd="0" presId="urn:microsoft.com/office/officeart/2008/layout/LinedList"/>
    <dgm:cxn modelId="{59A05343-11C4-4ED4-A947-F4F69EA20395}" type="presOf" srcId="{C9FE8CF0-A694-4AD6-93BD-EB5C4A308CEA}" destId="{D5A16C8E-C32D-4CC3-A6EB-F791ADA1CE34}" srcOrd="0" destOrd="0" presId="urn:microsoft.com/office/officeart/2008/layout/LinedList"/>
    <dgm:cxn modelId="{0BA4B14B-554B-4C76-ABFC-E545D444D960}" srcId="{5DF22909-FE1C-4779-89C3-9981B88552CC}" destId="{C9FE8CF0-A694-4AD6-93BD-EB5C4A308CEA}" srcOrd="1" destOrd="0" parTransId="{FDF86465-C55F-4F44-9F1E-045D850A4149}" sibTransId="{510A7641-61DE-4056-ACCF-390D68720364}"/>
    <dgm:cxn modelId="{427BF65A-3FD3-4BA7-80AD-07C4EC70F92F}" type="presOf" srcId="{FCEE16F6-18D8-4CD6-B709-9F82005619F0}" destId="{270A5438-AF62-49C9-9A83-86B31D333DDE}" srcOrd="0" destOrd="0" presId="urn:microsoft.com/office/officeart/2008/layout/LinedList"/>
    <dgm:cxn modelId="{B14E6B82-9BEE-4DBE-AF0C-5ED247CC1EDF}" srcId="{5DF22909-FE1C-4779-89C3-9981B88552CC}" destId="{453649CB-D179-47BF-862C-CFF6B5924CC7}" srcOrd="2" destOrd="0" parTransId="{9D7ECB8B-B628-4DFF-A327-26AD14ED5B4A}" sibTransId="{BE09A08A-F0DA-460B-9F23-8A78B2A7C492}"/>
    <dgm:cxn modelId="{6D39DE97-FCE6-476B-932C-AD8392580CCB}" type="presOf" srcId="{5DF22909-FE1C-4779-89C3-9981B88552CC}" destId="{894B3D69-8C55-4683-983B-844B9F30B014}" srcOrd="0" destOrd="0" presId="urn:microsoft.com/office/officeart/2008/layout/LinedList"/>
    <dgm:cxn modelId="{F78847A9-5EC2-4ECA-887B-2326C8AC1A27}" srcId="{5DF22909-FE1C-4779-89C3-9981B88552CC}" destId="{FCEE16F6-18D8-4CD6-B709-9F82005619F0}" srcOrd="3" destOrd="0" parTransId="{A9140954-09CD-4314-AEFF-D1529B2EF2EC}" sibTransId="{C18B5195-E75D-4B23-B86C-4699EE88D11F}"/>
    <dgm:cxn modelId="{AECB1B27-9919-4FC7-98CB-41448F0AAC19}" type="presParOf" srcId="{894B3D69-8C55-4683-983B-844B9F30B014}" destId="{FF2FAAD9-7018-40C2-AC04-FF011C0F09C3}" srcOrd="0" destOrd="0" presId="urn:microsoft.com/office/officeart/2008/layout/LinedList"/>
    <dgm:cxn modelId="{1DA14DDE-5846-40B3-9EC8-55C59CD2BF79}" type="presParOf" srcId="{894B3D69-8C55-4683-983B-844B9F30B014}" destId="{8FD441AC-11B6-4AF7-8DBB-7462475D3807}" srcOrd="1" destOrd="0" presId="urn:microsoft.com/office/officeart/2008/layout/LinedList"/>
    <dgm:cxn modelId="{4A721F2C-F12D-4ED0-A171-E26ABDB76472}" type="presParOf" srcId="{8FD441AC-11B6-4AF7-8DBB-7462475D3807}" destId="{25E37C59-A726-40FE-87A8-8C96AEABF240}" srcOrd="0" destOrd="0" presId="urn:microsoft.com/office/officeart/2008/layout/LinedList"/>
    <dgm:cxn modelId="{E384F0EC-2C72-48E2-AB2B-33DBD2B76FC9}" type="presParOf" srcId="{8FD441AC-11B6-4AF7-8DBB-7462475D3807}" destId="{B99C8BF2-8E7B-48C1-82AC-3DF349251611}" srcOrd="1" destOrd="0" presId="urn:microsoft.com/office/officeart/2008/layout/LinedList"/>
    <dgm:cxn modelId="{3BF4AD4B-AEAB-421A-9275-DF50B050C624}" type="presParOf" srcId="{894B3D69-8C55-4683-983B-844B9F30B014}" destId="{F8A19194-669F-4D29-9D52-B038E98E85C0}" srcOrd="2" destOrd="0" presId="urn:microsoft.com/office/officeart/2008/layout/LinedList"/>
    <dgm:cxn modelId="{1034D33E-14E8-488E-95F9-77ED9DFAEA04}" type="presParOf" srcId="{894B3D69-8C55-4683-983B-844B9F30B014}" destId="{77F58CB8-C8BF-47E7-8E79-93D81AE72FD5}" srcOrd="3" destOrd="0" presId="urn:microsoft.com/office/officeart/2008/layout/LinedList"/>
    <dgm:cxn modelId="{ECFF35E0-2A60-42F3-B4D0-F0435CF83E9E}" type="presParOf" srcId="{77F58CB8-C8BF-47E7-8E79-93D81AE72FD5}" destId="{D5A16C8E-C32D-4CC3-A6EB-F791ADA1CE34}" srcOrd="0" destOrd="0" presId="urn:microsoft.com/office/officeart/2008/layout/LinedList"/>
    <dgm:cxn modelId="{B06216B0-AD84-48EB-A627-23FC2B810E94}" type="presParOf" srcId="{77F58CB8-C8BF-47E7-8E79-93D81AE72FD5}" destId="{962AAF88-4047-48B0-8B91-56DF6C5F2235}" srcOrd="1" destOrd="0" presId="urn:microsoft.com/office/officeart/2008/layout/LinedList"/>
    <dgm:cxn modelId="{78B2F92C-39CA-4D04-93D7-774FD3224ADC}" type="presParOf" srcId="{894B3D69-8C55-4683-983B-844B9F30B014}" destId="{DA00DA65-328C-4CF2-99A1-C75DB1A04BFE}" srcOrd="4" destOrd="0" presId="urn:microsoft.com/office/officeart/2008/layout/LinedList"/>
    <dgm:cxn modelId="{580BBC75-F453-4C61-9E8C-487D4F4442B3}" type="presParOf" srcId="{894B3D69-8C55-4683-983B-844B9F30B014}" destId="{CDC26269-4027-406C-9F0F-B61FF31696E8}" srcOrd="5" destOrd="0" presId="urn:microsoft.com/office/officeart/2008/layout/LinedList"/>
    <dgm:cxn modelId="{610A415C-9279-4C67-ADDF-2D899D112231}" type="presParOf" srcId="{CDC26269-4027-406C-9F0F-B61FF31696E8}" destId="{EA11AFF6-53FC-4396-AA74-51203AEE21F8}" srcOrd="0" destOrd="0" presId="urn:microsoft.com/office/officeart/2008/layout/LinedList"/>
    <dgm:cxn modelId="{08A3B4DE-34EA-4F27-BCC7-C751DF6E3B1F}" type="presParOf" srcId="{CDC26269-4027-406C-9F0F-B61FF31696E8}" destId="{945BCB2F-ACA5-4065-84A0-584226812DA3}" srcOrd="1" destOrd="0" presId="urn:microsoft.com/office/officeart/2008/layout/LinedList"/>
    <dgm:cxn modelId="{507E1FE4-5F8E-46E1-8A9A-8A77F616DECD}" type="presParOf" srcId="{894B3D69-8C55-4683-983B-844B9F30B014}" destId="{04CD5B48-406D-4EAC-839B-8D89A1C3B894}" srcOrd="6" destOrd="0" presId="urn:microsoft.com/office/officeart/2008/layout/LinedList"/>
    <dgm:cxn modelId="{F4335708-7184-430B-862F-8D396BF4A90F}" type="presParOf" srcId="{894B3D69-8C55-4683-983B-844B9F30B014}" destId="{1968459D-1882-4A5C-B08A-33FD34B0A32F}" srcOrd="7" destOrd="0" presId="urn:microsoft.com/office/officeart/2008/layout/LinedList"/>
    <dgm:cxn modelId="{07F011AE-BF68-42F4-AC43-6E199DC7E7C5}" type="presParOf" srcId="{1968459D-1882-4A5C-B08A-33FD34B0A32F}" destId="{270A5438-AF62-49C9-9A83-86B31D333DDE}" srcOrd="0" destOrd="0" presId="urn:microsoft.com/office/officeart/2008/layout/LinedList"/>
    <dgm:cxn modelId="{54353DF5-F36E-46B2-A16D-4065A5E66FEC}" type="presParOf" srcId="{1968459D-1882-4A5C-B08A-33FD34B0A32F}" destId="{F495B4CB-1885-4D11-BBC1-91EB6B51C2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82FD99-3EF2-4052-B2EB-EF2F4304747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52F60B9B-273D-4083-889C-D5A3E3BBC104}">
      <dgm:prSet phldrT="[Text]"/>
      <dgm:spPr/>
      <dgm:t>
        <a:bodyPr/>
        <a:lstStyle/>
        <a:p>
          <a:r>
            <a:rPr lang="en-US" b="0" i="0" dirty="0"/>
            <a:t>There are mainly two types of form input in React.</a:t>
          </a:r>
          <a:endParaRPr lang="en-IN" dirty="0"/>
        </a:p>
      </dgm:t>
    </dgm:pt>
    <dgm:pt modelId="{52E8E655-B765-4830-9CF6-B7C006D6BB9E}" type="parTrans" cxnId="{2A5A6B88-8116-4D1F-A2EA-B3E034514706}">
      <dgm:prSet/>
      <dgm:spPr/>
      <dgm:t>
        <a:bodyPr/>
        <a:lstStyle/>
        <a:p>
          <a:endParaRPr lang="en-IN"/>
        </a:p>
      </dgm:t>
    </dgm:pt>
    <dgm:pt modelId="{CCB6893B-6696-4DE3-96E3-C601F1D071AF}" type="sibTrans" cxnId="{2A5A6B88-8116-4D1F-A2EA-B3E034514706}">
      <dgm:prSet/>
      <dgm:spPr/>
      <dgm:t>
        <a:bodyPr/>
        <a:lstStyle/>
        <a:p>
          <a:endParaRPr lang="en-IN"/>
        </a:p>
      </dgm:t>
    </dgm:pt>
    <dgm:pt modelId="{3CBAF678-756A-4EF9-ACF4-003E65A51A1A}">
      <dgm:prSet phldrT="[Text]"/>
      <dgm:spPr/>
      <dgm:t>
        <a:bodyPr/>
        <a:lstStyle/>
        <a:p>
          <a:r>
            <a:rPr lang="en-IN" dirty="0"/>
            <a:t>Controlled : Element state managed by React Component</a:t>
          </a:r>
        </a:p>
      </dgm:t>
    </dgm:pt>
    <dgm:pt modelId="{843D9DBD-EFD6-4EE9-AE87-E06A005E9756}" type="parTrans" cxnId="{1223ADD8-AE5A-43EB-BC77-68AD8A09AE2E}">
      <dgm:prSet/>
      <dgm:spPr/>
      <dgm:t>
        <a:bodyPr/>
        <a:lstStyle/>
        <a:p>
          <a:endParaRPr lang="en-IN"/>
        </a:p>
      </dgm:t>
    </dgm:pt>
    <dgm:pt modelId="{F9B051BB-B8AC-470B-9AB7-BF9085724C92}" type="sibTrans" cxnId="{1223ADD8-AE5A-43EB-BC77-68AD8A09AE2E}">
      <dgm:prSet/>
      <dgm:spPr/>
      <dgm:t>
        <a:bodyPr/>
        <a:lstStyle/>
        <a:p>
          <a:endParaRPr lang="en-IN"/>
        </a:p>
      </dgm:t>
    </dgm:pt>
    <dgm:pt modelId="{973ACCF0-5310-44B0-8DBF-38B65465827F}">
      <dgm:prSet phldrT="[Text]"/>
      <dgm:spPr/>
      <dgm:t>
        <a:bodyPr/>
        <a:lstStyle/>
        <a:p>
          <a:r>
            <a:rPr lang="en-IN" dirty="0"/>
            <a:t>Uncontrolled : Element state managed by DOM itself</a:t>
          </a:r>
        </a:p>
      </dgm:t>
    </dgm:pt>
    <dgm:pt modelId="{62B24325-A23E-4071-BCB4-E29877B61980}" type="parTrans" cxnId="{CF7BAE05-EBE4-49FC-A2E0-17E4275C3B9C}">
      <dgm:prSet/>
      <dgm:spPr/>
      <dgm:t>
        <a:bodyPr/>
        <a:lstStyle/>
        <a:p>
          <a:endParaRPr lang="en-IN"/>
        </a:p>
      </dgm:t>
    </dgm:pt>
    <dgm:pt modelId="{AAA733F9-0225-4B6E-8E1B-318EF2F469E3}" type="sibTrans" cxnId="{CF7BAE05-EBE4-49FC-A2E0-17E4275C3B9C}">
      <dgm:prSet/>
      <dgm:spPr/>
      <dgm:t>
        <a:bodyPr/>
        <a:lstStyle/>
        <a:p>
          <a:endParaRPr lang="en-IN"/>
        </a:p>
      </dgm:t>
    </dgm:pt>
    <dgm:pt modelId="{20B4F3CB-882A-4857-B060-C5E6F9453CA6}" type="pres">
      <dgm:prSet presAssocID="{BD82FD99-3EF2-4052-B2EB-EF2F43047472}" presName="linear" presStyleCnt="0">
        <dgm:presLayoutVars>
          <dgm:animLvl val="lvl"/>
          <dgm:resizeHandles val="exact"/>
        </dgm:presLayoutVars>
      </dgm:prSet>
      <dgm:spPr/>
    </dgm:pt>
    <dgm:pt modelId="{4A6AFCAA-F84D-4054-B6CB-FAF4C2920BE5}" type="pres">
      <dgm:prSet presAssocID="{52F60B9B-273D-4083-889C-D5A3E3BBC104}" presName="parentText" presStyleLbl="node1" presStyleIdx="0" presStyleCnt="1">
        <dgm:presLayoutVars>
          <dgm:chMax val="0"/>
          <dgm:bulletEnabled val="1"/>
        </dgm:presLayoutVars>
      </dgm:prSet>
      <dgm:spPr/>
    </dgm:pt>
    <dgm:pt modelId="{F8570B2D-5807-4775-8945-E40B024CA2AC}" type="pres">
      <dgm:prSet presAssocID="{52F60B9B-273D-4083-889C-D5A3E3BBC104}" presName="childText" presStyleLbl="revTx" presStyleIdx="0" presStyleCnt="1">
        <dgm:presLayoutVars>
          <dgm:bulletEnabled val="1"/>
        </dgm:presLayoutVars>
      </dgm:prSet>
      <dgm:spPr/>
    </dgm:pt>
  </dgm:ptLst>
  <dgm:cxnLst>
    <dgm:cxn modelId="{CF7BAE05-EBE4-49FC-A2E0-17E4275C3B9C}" srcId="{52F60B9B-273D-4083-889C-D5A3E3BBC104}" destId="{973ACCF0-5310-44B0-8DBF-38B65465827F}" srcOrd="1" destOrd="0" parTransId="{62B24325-A23E-4071-BCB4-E29877B61980}" sibTransId="{AAA733F9-0225-4B6E-8E1B-318EF2F469E3}"/>
    <dgm:cxn modelId="{2A5A6B88-8116-4D1F-A2EA-B3E034514706}" srcId="{BD82FD99-3EF2-4052-B2EB-EF2F43047472}" destId="{52F60B9B-273D-4083-889C-D5A3E3BBC104}" srcOrd="0" destOrd="0" parTransId="{52E8E655-B765-4830-9CF6-B7C006D6BB9E}" sibTransId="{CCB6893B-6696-4DE3-96E3-C601F1D071AF}"/>
    <dgm:cxn modelId="{967468A9-301D-4992-A411-B5CE645295EF}" type="presOf" srcId="{3CBAF678-756A-4EF9-ACF4-003E65A51A1A}" destId="{F8570B2D-5807-4775-8945-E40B024CA2AC}" srcOrd="0" destOrd="0" presId="urn:microsoft.com/office/officeart/2005/8/layout/vList2"/>
    <dgm:cxn modelId="{57A984B8-56E9-49EE-A22A-BFC9F7D64314}" type="presOf" srcId="{973ACCF0-5310-44B0-8DBF-38B65465827F}" destId="{F8570B2D-5807-4775-8945-E40B024CA2AC}" srcOrd="0" destOrd="1" presId="urn:microsoft.com/office/officeart/2005/8/layout/vList2"/>
    <dgm:cxn modelId="{B593CBC6-6266-40A9-8FFB-2295A0EFA0DD}" type="presOf" srcId="{BD82FD99-3EF2-4052-B2EB-EF2F43047472}" destId="{20B4F3CB-882A-4857-B060-C5E6F9453CA6}" srcOrd="0" destOrd="0" presId="urn:microsoft.com/office/officeart/2005/8/layout/vList2"/>
    <dgm:cxn modelId="{1223ADD8-AE5A-43EB-BC77-68AD8A09AE2E}" srcId="{52F60B9B-273D-4083-889C-D5A3E3BBC104}" destId="{3CBAF678-756A-4EF9-ACF4-003E65A51A1A}" srcOrd="0" destOrd="0" parTransId="{843D9DBD-EFD6-4EE9-AE87-E06A005E9756}" sibTransId="{F9B051BB-B8AC-470B-9AB7-BF9085724C92}"/>
    <dgm:cxn modelId="{C180D3DE-57F2-4C44-BC3D-EC4838A28117}" type="presOf" srcId="{52F60B9B-273D-4083-889C-D5A3E3BBC104}" destId="{4A6AFCAA-F84D-4054-B6CB-FAF4C2920BE5}" srcOrd="0" destOrd="0" presId="urn:microsoft.com/office/officeart/2005/8/layout/vList2"/>
    <dgm:cxn modelId="{0D6FD13C-172C-488D-A373-043F1ED53390}" type="presParOf" srcId="{20B4F3CB-882A-4857-B060-C5E6F9453CA6}" destId="{4A6AFCAA-F84D-4054-B6CB-FAF4C2920BE5}" srcOrd="0" destOrd="0" presId="urn:microsoft.com/office/officeart/2005/8/layout/vList2"/>
    <dgm:cxn modelId="{7BDEF202-76DD-4C85-AF67-F7A66AD880C1}" type="presParOf" srcId="{20B4F3CB-882A-4857-B060-C5E6F9453CA6}" destId="{F8570B2D-5807-4775-8945-E40B024CA2A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7F025EE-E634-4ED9-A48C-452218A76E3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51E24A38-B3FA-4370-AFF7-E3AD86531CDA}">
      <dgm:prSet phldrT="[Text]"/>
      <dgm:spPr/>
      <dgm:t>
        <a:bodyPr/>
        <a:lstStyle/>
        <a:p>
          <a:r>
            <a:rPr lang="en-IN" dirty="0"/>
            <a:t>Hooks </a:t>
          </a:r>
          <a:r>
            <a:rPr lang="en-US" dirty="0"/>
            <a:t>are a new addition in React 16.8. e.g. </a:t>
          </a:r>
          <a:r>
            <a:rPr lang="en-US" dirty="0" err="1"/>
            <a:t>useState</a:t>
          </a:r>
          <a:r>
            <a:rPr lang="en-US" dirty="0"/>
            <a:t>, </a:t>
          </a:r>
          <a:r>
            <a:rPr lang="en-US" dirty="0" err="1"/>
            <a:t>useEffect</a:t>
          </a:r>
          <a:r>
            <a:rPr lang="en-US" dirty="0"/>
            <a:t>, </a:t>
          </a:r>
          <a:r>
            <a:rPr lang="en-US" dirty="0" err="1"/>
            <a:t>useContext</a:t>
          </a:r>
          <a:r>
            <a:rPr lang="en-US" dirty="0"/>
            <a:t>, </a:t>
          </a:r>
          <a:r>
            <a:rPr lang="en-US" dirty="0" err="1"/>
            <a:t>useReducer</a:t>
          </a:r>
          <a:r>
            <a:rPr lang="en-US" dirty="0"/>
            <a:t> and many more.</a:t>
          </a:r>
          <a:endParaRPr lang="en-IN" dirty="0"/>
        </a:p>
      </dgm:t>
    </dgm:pt>
    <dgm:pt modelId="{3716AD09-9D92-4877-9E0D-4B64F6209C46}" type="parTrans" cxnId="{C6A3D6DB-A3F0-4DB4-9E9A-AF08F37A784C}">
      <dgm:prSet/>
      <dgm:spPr/>
      <dgm:t>
        <a:bodyPr/>
        <a:lstStyle/>
        <a:p>
          <a:endParaRPr lang="en-IN"/>
        </a:p>
      </dgm:t>
    </dgm:pt>
    <dgm:pt modelId="{249C44E2-C59F-41AC-B000-024253A19EF3}" type="sibTrans" cxnId="{C6A3D6DB-A3F0-4DB4-9E9A-AF08F37A784C}">
      <dgm:prSet/>
      <dgm:spPr/>
      <dgm:t>
        <a:bodyPr/>
        <a:lstStyle/>
        <a:p>
          <a:endParaRPr lang="en-IN"/>
        </a:p>
      </dgm:t>
    </dgm:pt>
    <dgm:pt modelId="{31CE8C86-4D97-418E-983E-F651F4D54C93}">
      <dgm:prSet phldrT="[Text]"/>
      <dgm:spPr/>
      <dgm:t>
        <a:bodyPr/>
        <a:lstStyle/>
        <a:p>
          <a:r>
            <a:rPr lang="en-US" dirty="0"/>
            <a:t>They let you use state and other React features without writing a </a:t>
          </a:r>
          <a:r>
            <a:rPr lang="en-IN" dirty="0"/>
            <a:t>class component.</a:t>
          </a:r>
        </a:p>
      </dgm:t>
    </dgm:pt>
    <dgm:pt modelId="{9D3E0BFE-71DB-4E31-90AC-BDC8DF743C74}" type="parTrans" cxnId="{E1E58C52-2EC8-4E2B-8E85-61A4AB3D4946}">
      <dgm:prSet/>
      <dgm:spPr/>
      <dgm:t>
        <a:bodyPr/>
        <a:lstStyle/>
        <a:p>
          <a:endParaRPr lang="en-IN"/>
        </a:p>
      </dgm:t>
    </dgm:pt>
    <dgm:pt modelId="{EA0F025C-1FAD-40A5-BBC1-3BC5CCF0EFA5}" type="sibTrans" cxnId="{E1E58C52-2EC8-4E2B-8E85-61A4AB3D4946}">
      <dgm:prSet/>
      <dgm:spPr/>
      <dgm:t>
        <a:bodyPr/>
        <a:lstStyle/>
        <a:p>
          <a:endParaRPr lang="en-IN"/>
        </a:p>
      </dgm:t>
    </dgm:pt>
    <dgm:pt modelId="{812B5B94-6ECA-4D81-901F-6095DD0CBBDE}">
      <dgm:prSet phldrT="[Text]"/>
      <dgm:spPr/>
      <dgm:t>
        <a:bodyPr/>
        <a:lstStyle/>
        <a:p>
          <a:r>
            <a:rPr lang="en-US" dirty="0"/>
            <a:t>Don’t call Hooks inside loops, </a:t>
          </a:r>
          <a:r>
            <a:rPr lang="en-IN" dirty="0"/>
            <a:t>conditions, or nested functions. Only call Hooks at the top level.</a:t>
          </a:r>
        </a:p>
      </dgm:t>
    </dgm:pt>
    <dgm:pt modelId="{1880E093-D230-4748-B96A-D36704AEC417}" type="parTrans" cxnId="{63371C2B-36E7-4E74-83C7-2735D5020E87}">
      <dgm:prSet/>
      <dgm:spPr/>
      <dgm:t>
        <a:bodyPr/>
        <a:lstStyle/>
        <a:p>
          <a:endParaRPr lang="en-IN"/>
        </a:p>
      </dgm:t>
    </dgm:pt>
    <dgm:pt modelId="{1BB9F397-4AAD-4DE8-80EB-605307B064D7}" type="sibTrans" cxnId="{63371C2B-36E7-4E74-83C7-2735D5020E87}">
      <dgm:prSet/>
      <dgm:spPr/>
      <dgm:t>
        <a:bodyPr/>
        <a:lstStyle/>
        <a:p>
          <a:endParaRPr lang="en-IN"/>
        </a:p>
      </dgm:t>
    </dgm:pt>
    <dgm:pt modelId="{C4182E96-D227-4B14-B653-1AB3210FE0A8}">
      <dgm:prSet phldrT="[Text]"/>
      <dgm:spPr/>
      <dgm:t>
        <a:bodyPr/>
        <a:lstStyle/>
        <a:p>
          <a:r>
            <a:rPr lang="en-IN" dirty="0"/>
            <a:t>Only call Hooks from React functional components</a:t>
          </a:r>
        </a:p>
      </dgm:t>
    </dgm:pt>
    <dgm:pt modelId="{BB224563-4A1C-468F-9DFF-B343B9A21381}" type="parTrans" cxnId="{CE64BDF0-6304-4DB8-AF1C-BAE417588900}">
      <dgm:prSet/>
      <dgm:spPr/>
      <dgm:t>
        <a:bodyPr/>
        <a:lstStyle/>
        <a:p>
          <a:endParaRPr lang="en-IN"/>
        </a:p>
      </dgm:t>
    </dgm:pt>
    <dgm:pt modelId="{E944B423-80F2-4EF7-9B03-0BF917E25C67}" type="sibTrans" cxnId="{CE64BDF0-6304-4DB8-AF1C-BAE417588900}">
      <dgm:prSet/>
      <dgm:spPr/>
      <dgm:t>
        <a:bodyPr/>
        <a:lstStyle/>
        <a:p>
          <a:endParaRPr lang="en-IN"/>
        </a:p>
      </dgm:t>
    </dgm:pt>
    <dgm:pt modelId="{94137896-29FA-45BB-98AA-7F65A6611562}" type="pres">
      <dgm:prSet presAssocID="{97F025EE-E634-4ED9-A48C-452218A76E3C}" presName="vert0" presStyleCnt="0">
        <dgm:presLayoutVars>
          <dgm:dir/>
          <dgm:animOne val="branch"/>
          <dgm:animLvl val="lvl"/>
        </dgm:presLayoutVars>
      </dgm:prSet>
      <dgm:spPr/>
    </dgm:pt>
    <dgm:pt modelId="{80874A8F-CE95-47C4-8BF8-C0013EF37696}" type="pres">
      <dgm:prSet presAssocID="{51E24A38-B3FA-4370-AFF7-E3AD86531CDA}" presName="thickLine" presStyleLbl="alignNode1" presStyleIdx="0" presStyleCnt="4"/>
      <dgm:spPr/>
    </dgm:pt>
    <dgm:pt modelId="{407E297D-D3D3-4C21-9966-93AAA98F0F4E}" type="pres">
      <dgm:prSet presAssocID="{51E24A38-B3FA-4370-AFF7-E3AD86531CDA}" presName="horz1" presStyleCnt="0"/>
      <dgm:spPr/>
    </dgm:pt>
    <dgm:pt modelId="{5D307FBA-DE9D-4ACD-A47C-D941DD7A81CF}" type="pres">
      <dgm:prSet presAssocID="{51E24A38-B3FA-4370-AFF7-E3AD86531CDA}" presName="tx1" presStyleLbl="revTx" presStyleIdx="0" presStyleCnt="4"/>
      <dgm:spPr/>
    </dgm:pt>
    <dgm:pt modelId="{8041AF55-C0BC-482F-86F3-673A26E0647C}" type="pres">
      <dgm:prSet presAssocID="{51E24A38-B3FA-4370-AFF7-E3AD86531CDA}" presName="vert1" presStyleCnt="0"/>
      <dgm:spPr/>
    </dgm:pt>
    <dgm:pt modelId="{0507C07D-4424-4733-8C18-157AF1B4FA69}" type="pres">
      <dgm:prSet presAssocID="{31CE8C86-4D97-418E-983E-F651F4D54C93}" presName="thickLine" presStyleLbl="alignNode1" presStyleIdx="1" presStyleCnt="4"/>
      <dgm:spPr/>
    </dgm:pt>
    <dgm:pt modelId="{15CC116F-5C6D-4D10-B1C9-0DCB2DAAAB62}" type="pres">
      <dgm:prSet presAssocID="{31CE8C86-4D97-418E-983E-F651F4D54C93}" presName="horz1" presStyleCnt="0"/>
      <dgm:spPr/>
    </dgm:pt>
    <dgm:pt modelId="{87F10D7D-5284-4868-AD2A-B5F13507220A}" type="pres">
      <dgm:prSet presAssocID="{31CE8C86-4D97-418E-983E-F651F4D54C93}" presName="tx1" presStyleLbl="revTx" presStyleIdx="1" presStyleCnt="4"/>
      <dgm:spPr/>
    </dgm:pt>
    <dgm:pt modelId="{47D3AFD9-91E8-4097-AEB4-B66D00C6F98A}" type="pres">
      <dgm:prSet presAssocID="{31CE8C86-4D97-418E-983E-F651F4D54C93}" presName="vert1" presStyleCnt="0"/>
      <dgm:spPr/>
    </dgm:pt>
    <dgm:pt modelId="{08C6E8DF-EBB5-4F00-86E4-65757B419624}" type="pres">
      <dgm:prSet presAssocID="{812B5B94-6ECA-4D81-901F-6095DD0CBBDE}" presName="thickLine" presStyleLbl="alignNode1" presStyleIdx="2" presStyleCnt="4"/>
      <dgm:spPr/>
    </dgm:pt>
    <dgm:pt modelId="{32542765-7990-4A3D-828B-F97D487251A2}" type="pres">
      <dgm:prSet presAssocID="{812B5B94-6ECA-4D81-901F-6095DD0CBBDE}" presName="horz1" presStyleCnt="0"/>
      <dgm:spPr/>
    </dgm:pt>
    <dgm:pt modelId="{3F01A870-B5B2-4D8E-A2C4-295914AD9117}" type="pres">
      <dgm:prSet presAssocID="{812B5B94-6ECA-4D81-901F-6095DD0CBBDE}" presName="tx1" presStyleLbl="revTx" presStyleIdx="2" presStyleCnt="4"/>
      <dgm:spPr/>
    </dgm:pt>
    <dgm:pt modelId="{AC5CAD76-8DDC-42B6-8119-188F57174F2D}" type="pres">
      <dgm:prSet presAssocID="{812B5B94-6ECA-4D81-901F-6095DD0CBBDE}" presName="vert1" presStyleCnt="0"/>
      <dgm:spPr/>
    </dgm:pt>
    <dgm:pt modelId="{C68DFC0F-3728-487E-ABA0-BF6AFA6D225D}" type="pres">
      <dgm:prSet presAssocID="{C4182E96-D227-4B14-B653-1AB3210FE0A8}" presName="thickLine" presStyleLbl="alignNode1" presStyleIdx="3" presStyleCnt="4"/>
      <dgm:spPr/>
    </dgm:pt>
    <dgm:pt modelId="{5115A88B-FA73-4713-8161-75ADF9A0B35F}" type="pres">
      <dgm:prSet presAssocID="{C4182E96-D227-4B14-B653-1AB3210FE0A8}" presName="horz1" presStyleCnt="0"/>
      <dgm:spPr/>
    </dgm:pt>
    <dgm:pt modelId="{FE96E778-BC60-4973-8EB0-AAAE16A1C1BE}" type="pres">
      <dgm:prSet presAssocID="{C4182E96-D227-4B14-B653-1AB3210FE0A8}" presName="tx1" presStyleLbl="revTx" presStyleIdx="3" presStyleCnt="4"/>
      <dgm:spPr/>
    </dgm:pt>
    <dgm:pt modelId="{6C9B3F28-34E4-48C1-ACCF-A629E90CC7F3}" type="pres">
      <dgm:prSet presAssocID="{C4182E96-D227-4B14-B653-1AB3210FE0A8}" presName="vert1" presStyleCnt="0"/>
      <dgm:spPr/>
    </dgm:pt>
  </dgm:ptLst>
  <dgm:cxnLst>
    <dgm:cxn modelId="{B8092F05-6600-4076-83F9-8CB14389831D}" type="presOf" srcId="{31CE8C86-4D97-418E-983E-F651F4D54C93}" destId="{87F10D7D-5284-4868-AD2A-B5F13507220A}" srcOrd="0" destOrd="0" presId="urn:microsoft.com/office/officeart/2008/layout/LinedList"/>
    <dgm:cxn modelId="{63371C2B-36E7-4E74-83C7-2735D5020E87}" srcId="{97F025EE-E634-4ED9-A48C-452218A76E3C}" destId="{812B5B94-6ECA-4D81-901F-6095DD0CBBDE}" srcOrd="2" destOrd="0" parTransId="{1880E093-D230-4748-B96A-D36704AEC417}" sibTransId="{1BB9F397-4AAD-4DE8-80EB-605307B064D7}"/>
    <dgm:cxn modelId="{B295D945-6FE2-4005-B793-E2B5B495200B}" type="presOf" srcId="{51E24A38-B3FA-4370-AFF7-E3AD86531CDA}" destId="{5D307FBA-DE9D-4ACD-A47C-D941DD7A81CF}" srcOrd="0" destOrd="0" presId="urn:microsoft.com/office/officeart/2008/layout/LinedList"/>
    <dgm:cxn modelId="{E1E58C52-2EC8-4E2B-8E85-61A4AB3D4946}" srcId="{97F025EE-E634-4ED9-A48C-452218A76E3C}" destId="{31CE8C86-4D97-418E-983E-F651F4D54C93}" srcOrd="1" destOrd="0" parTransId="{9D3E0BFE-71DB-4E31-90AC-BDC8DF743C74}" sibTransId="{EA0F025C-1FAD-40A5-BBC1-3BC5CCF0EFA5}"/>
    <dgm:cxn modelId="{6D027BCD-5667-4434-8E92-82832A783236}" type="presOf" srcId="{97F025EE-E634-4ED9-A48C-452218A76E3C}" destId="{94137896-29FA-45BB-98AA-7F65A6611562}" srcOrd="0" destOrd="0" presId="urn:microsoft.com/office/officeart/2008/layout/LinedList"/>
    <dgm:cxn modelId="{C6A3D6DB-A3F0-4DB4-9E9A-AF08F37A784C}" srcId="{97F025EE-E634-4ED9-A48C-452218A76E3C}" destId="{51E24A38-B3FA-4370-AFF7-E3AD86531CDA}" srcOrd="0" destOrd="0" parTransId="{3716AD09-9D92-4877-9E0D-4B64F6209C46}" sibTransId="{249C44E2-C59F-41AC-B000-024253A19EF3}"/>
    <dgm:cxn modelId="{CE64BDF0-6304-4DB8-AF1C-BAE417588900}" srcId="{97F025EE-E634-4ED9-A48C-452218A76E3C}" destId="{C4182E96-D227-4B14-B653-1AB3210FE0A8}" srcOrd="3" destOrd="0" parTransId="{BB224563-4A1C-468F-9DFF-B343B9A21381}" sibTransId="{E944B423-80F2-4EF7-9B03-0BF917E25C67}"/>
    <dgm:cxn modelId="{4D28CCF6-E130-4C1A-BF8D-D9DE67827D21}" type="presOf" srcId="{812B5B94-6ECA-4D81-901F-6095DD0CBBDE}" destId="{3F01A870-B5B2-4D8E-A2C4-295914AD9117}" srcOrd="0" destOrd="0" presId="urn:microsoft.com/office/officeart/2008/layout/LinedList"/>
    <dgm:cxn modelId="{145C93FB-B0B5-4FCF-9440-3654F40EA4D6}" type="presOf" srcId="{C4182E96-D227-4B14-B653-1AB3210FE0A8}" destId="{FE96E778-BC60-4973-8EB0-AAAE16A1C1BE}" srcOrd="0" destOrd="0" presId="urn:microsoft.com/office/officeart/2008/layout/LinedList"/>
    <dgm:cxn modelId="{6E591A60-2067-48C2-AE5C-35F3D9110F2D}" type="presParOf" srcId="{94137896-29FA-45BB-98AA-7F65A6611562}" destId="{80874A8F-CE95-47C4-8BF8-C0013EF37696}" srcOrd="0" destOrd="0" presId="urn:microsoft.com/office/officeart/2008/layout/LinedList"/>
    <dgm:cxn modelId="{817C7F17-C624-400F-B5E1-7B30F1A54C57}" type="presParOf" srcId="{94137896-29FA-45BB-98AA-7F65A6611562}" destId="{407E297D-D3D3-4C21-9966-93AAA98F0F4E}" srcOrd="1" destOrd="0" presId="urn:microsoft.com/office/officeart/2008/layout/LinedList"/>
    <dgm:cxn modelId="{8B7C8FF7-7297-4664-B505-DD05F4385FA1}" type="presParOf" srcId="{407E297D-D3D3-4C21-9966-93AAA98F0F4E}" destId="{5D307FBA-DE9D-4ACD-A47C-D941DD7A81CF}" srcOrd="0" destOrd="0" presId="urn:microsoft.com/office/officeart/2008/layout/LinedList"/>
    <dgm:cxn modelId="{774529C0-23FA-4FCA-9672-BDF68DC68F87}" type="presParOf" srcId="{407E297D-D3D3-4C21-9966-93AAA98F0F4E}" destId="{8041AF55-C0BC-482F-86F3-673A26E0647C}" srcOrd="1" destOrd="0" presId="urn:microsoft.com/office/officeart/2008/layout/LinedList"/>
    <dgm:cxn modelId="{D73F65D8-08EC-425A-A832-D77EF58386CC}" type="presParOf" srcId="{94137896-29FA-45BB-98AA-7F65A6611562}" destId="{0507C07D-4424-4733-8C18-157AF1B4FA69}" srcOrd="2" destOrd="0" presId="urn:microsoft.com/office/officeart/2008/layout/LinedList"/>
    <dgm:cxn modelId="{D34552A8-8242-4444-AA14-1C65B9C2802D}" type="presParOf" srcId="{94137896-29FA-45BB-98AA-7F65A6611562}" destId="{15CC116F-5C6D-4D10-B1C9-0DCB2DAAAB62}" srcOrd="3" destOrd="0" presId="urn:microsoft.com/office/officeart/2008/layout/LinedList"/>
    <dgm:cxn modelId="{8C77D3B8-4250-4CB5-BCE0-8F5E09F8E281}" type="presParOf" srcId="{15CC116F-5C6D-4D10-B1C9-0DCB2DAAAB62}" destId="{87F10D7D-5284-4868-AD2A-B5F13507220A}" srcOrd="0" destOrd="0" presId="urn:microsoft.com/office/officeart/2008/layout/LinedList"/>
    <dgm:cxn modelId="{7FD9D700-EAB6-45AE-8EB2-9FA3F0DD2604}" type="presParOf" srcId="{15CC116F-5C6D-4D10-B1C9-0DCB2DAAAB62}" destId="{47D3AFD9-91E8-4097-AEB4-B66D00C6F98A}" srcOrd="1" destOrd="0" presId="urn:microsoft.com/office/officeart/2008/layout/LinedList"/>
    <dgm:cxn modelId="{4FA9CBE4-DB2C-46B2-9176-CA4988795FB1}" type="presParOf" srcId="{94137896-29FA-45BB-98AA-7F65A6611562}" destId="{08C6E8DF-EBB5-4F00-86E4-65757B419624}" srcOrd="4" destOrd="0" presId="urn:microsoft.com/office/officeart/2008/layout/LinedList"/>
    <dgm:cxn modelId="{2A849CBB-8913-4CA7-BDBC-5EBFE60B882E}" type="presParOf" srcId="{94137896-29FA-45BB-98AA-7F65A6611562}" destId="{32542765-7990-4A3D-828B-F97D487251A2}" srcOrd="5" destOrd="0" presId="urn:microsoft.com/office/officeart/2008/layout/LinedList"/>
    <dgm:cxn modelId="{10D0D287-63F0-4F52-9C87-7EA55A19F011}" type="presParOf" srcId="{32542765-7990-4A3D-828B-F97D487251A2}" destId="{3F01A870-B5B2-4D8E-A2C4-295914AD9117}" srcOrd="0" destOrd="0" presId="urn:microsoft.com/office/officeart/2008/layout/LinedList"/>
    <dgm:cxn modelId="{1A5AD1B8-70C7-40F5-834A-B4B8DDDE0A81}" type="presParOf" srcId="{32542765-7990-4A3D-828B-F97D487251A2}" destId="{AC5CAD76-8DDC-42B6-8119-188F57174F2D}" srcOrd="1" destOrd="0" presId="urn:microsoft.com/office/officeart/2008/layout/LinedList"/>
    <dgm:cxn modelId="{4BACCC03-AC5E-4C08-9AB8-4D3423406BD3}" type="presParOf" srcId="{94137896-29FA-45BB-98AA-7F65A6611562}" destId="{C68DFC0F-3728-487E-ABA0-BF6AFA6D225D}" srcOrd="6" destOrd="0" presId="urn:microsoft.com/office/officeart/2008/layout/LinedList"/>
    <dgm:cxn modelId="{597D72F7-88ED-460A-BC3C-C7873443D2E1}" type="presParOf" srcId="{94137896-29FA-45BB-98AA-7F65A6611562}" destId="{5115A88B-FA73-4713-8161-75ADF9A0B35F}" srcOrd="7" destOrd="0" presId="urn:microsoft.com/office/officeart/2008/layout/LinedList"/>
    <dgm:cxn modelId="{56FDE26B-9284-49EC-B443-3078DBFF230A}" type="presParOf" srcId="{5115A88B-FA73-4713-8161-75ADF9A0B35F}" destId="{FE96E778-BC60-4973-8EB0-AAAE16A1C1BE}" srcOrd="0" destOrd="0" presId="urn:microsoft.com/office/officeart/2008/layout/LinedList"/>
    <dgm:cxn modelId="{2FA4850B-257D-463D-85DF-A607AF596982}" type="presParOf" srcId="{5115A88B-FA73-4713-8161-75ADF9A0B35F}" destId="{6C9B3F28-34E4-48C1-ACCF-A629E90CC7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ED7C84-94DE-4D67-9FE5-BF8B4A42B8F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15613F63-3BF3-4BF0-85A8-49629D3C793E}">
      <dgm:prSet phldrT="[Tex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algn="ctr"/>
          <a:r>
            <a:rPr lang="en-IN" sz="2000" dirty="0"/>
            <a:t>You have reasonable amounts of data changing over time</a:t>
          </a:r>
        </a:p>
      </dgm:t>
    </dgm:pt>
    <dgm:pt modelId="{152FF2F8-0221-4904-A1C6-040380E5FB36}" type="parTrans" cxnId="{DA0D5A99-6AE1-47E2-A1A0-8076117436F3}">
      <dgm:prSet/>
      <dgm:spPr/>
      <dgm:t>
        <a:bodyPr/>
        <a:lstStyle/>
        <a:p>
          <a:endParaRPr lang="en-IN"/>
        </a:p>
      </dgm:t>
    </dgm:pt>
    <dgm:pt modelId="{44046709-C3BA-4BE1-AB00-DA7988BF7AD3}" type="sibTrans" cxnId="{DA0D5A99-6AE1-47E2-A1A0-8076117436F3}">
      <dgm:prSet/>
      <dgm:spPr/>
      <dgm:t>
        <a:bodyPr/>
        <a:lstStyle/>
        <a:p>
          <a:endParaRPr lang="en-IN"/>
        </a:p>
      </dgm:t>
    </dgm:pt>
    <dgm:pt modelId="{1D71E76F-F599-4851-BD88-8D0D34B2B7AE}" type="pres">
      <dgm:prSet presAssocID="{42ED7C84-94DE-4D67-9FE5-BF8B4A42B8F8}" presName="linear" presStyleCnt="0">
        <dgm:presLayoutVars>
          <dgm:animLvl val="lvl"/>
          <dgm:resizeHandles val="exact"/>
        </dgm:presLayoutVars>
      </dgm:prSet>
      <dgm:spPr/>
    </dgm:pt>
    <dgm:pt modelId="{8973EDBD-2E90-4E34-B31A-202E767B4CE8}" type="pres">
      <dgm:prSet presAssocID="{15613F63-3BF3-4BF0-85A8-49629D3C793E}" presName="parentText" presStyleLbl="node1" presStyleIdx="0" presStyleCnt="1">
        <dgm:presLayoutVars>
          <dgm:chMax val="0"/>
          <dgm:bulletEnabled val="1"/>
        </dgm:presLayoutVars>
      </dgm:prSet>
      <dgm:spPr/>
    </dgm:pt>
  </dgm:ptLst>
  <dgm:cxnLst>
    <dgm:cxn modelId="{0B700400-7C99-4B47-81DF-47DC91B7B3EE}" type="presOf" srcId="{42ED7C84-94DE-4D67-9FE5-BF8B4A42B8F8}" destId="{1D71E76F-F599-4851-BD88-8D0D34B2B7AE}" srcOrd="0" destOrd="0" presId="urn:microsoft.com/office/officeart/2005/8/layout/vList2"/>
    <dgm:cxn modelId="{DA0D5A99-6AE1-47E2-A1A0-8076117436F3}" srcId="{42ED7C84-94DE-4D67-9FE5-BF8B4A42B8F8}" destId="{15613F63-3BF3-4BF0-85A8-49629D3C793E}" srcOrd="0" destOrd="0" parTransId="{152FF2F8-0221-4904-A1C6-040380E5FB36}" sibTransId="{44046709-C3BA-4BE1-AB00-DA7988BF7AD3}"/>
    <dgm:cxn modelId="{A9DD45C0-C144-4731-A419-A2D9747EE97D}" type="presOf" srcId="{15613F63-3BF3-4BF0-85A8-49629D3C793E}" destId="{8973EDBD-2E90-4E34-B31A-202E767B4CE8}" srcOrd="0" destOrd="0" presId="urn:microsoft.com/office/officeart/2005/8/layout/vList2"/>
    <dgm:cxn modelId="{0A21A1CE-D3CE-4C95-B651-DA90B1CA4A96}" type="presParOf" srcId="{1D71E76F-F599-4851-BD88-8D0D34B2B7AE}" destId="{8973EDBD-2E90-4E34-B31A-202E767B4C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IN" sz="2400" dirty="0"/>
            <a:t>Actions are payloads of </a:t>
          </a:r>
          <a:r>
            <a:rPr lang="en-US" sz="2400" dirty="0"/>
            <a:t>information that send data from your application to your store </a:t>
          </a:r>
          <a:endParaRPr lang="en-IN" sz="2400" dirty="0"/>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US" sz="2400" dirty="0"/>
            <a:t>They are the only source of  </a:t>
          </a:r>
          <a:r>
            <a:rPr lang="en-IN" sz="2400" dirty="0"/>
            <a:t>information for the store.</a:t>
          </a:r>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US" sz="2400" dirty="0"/>
            <a:t>You send them to the store using </a:t>
          </a:r>
          <a:r>
            <a:rPr lang="en-IN" sz="2400" dirty="0" err="1"/>
            <a:t>store.dispatch</a:t>
          </a:r>
          <a:r>
            <a:rPr lang="en-IN" sz="2400" dirty="0"/>
            <a:t>()</a:t>
          </a:r>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US" sz="2200" dirty="0"/>
            <a:t>The reducer is a pure function that takes the previous state and an action , and returns the next state.</a:t>
          </a:r>
          <a:endParaRPr lang="en-IN" sz="2200" dirty="0"/>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IN" sz="2200" dirty="0"/>
            <a:t>Reducers specify how the application's state changes in </a:t>
          </a:r>
          <a:r>
            <a:rPr lang="en-US" sz="2200" dirty="0"/>
            <a:t>response to actions sent to the store.</a:t>
          </a:r>
          <a:endParaRPr lang="en-IN" sz="2200" dirty="0"/>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B15AC6-864B-4D48-9EEF-D4ECC7F8D1C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60D621D2-1858-42D5-BEE8-90A105C4FB93}">
      <dgm:prSet phldrT="[Text]" custT="1"/>
      <dgm:spPr/>
      <dgm:t>
        <a:bodyPr/>
        <a:lstStyle/>
        <a:p>
          <a:pPr algn="ctr"/>
          <a:r>
            <a:rPr lang="en-US" sz="2400" dirty="0"/>
            <a:t>To track down model changes and apply them on the DOM </a:t>
          </a:r>
          <a:r>
            <a:rPr lang="en-US" sz="2400" i="1" dirty="0"/>
            <a:t>(rendering)</a:t>
          </a:r>
          <a:r>
            <a:rPr lang="en-US" sz="2400" dirty="0"/>
            <a:t> we have to be aware of two important things:</a:t>
          </a:r>
          <a:endParaRPr lang="en-IN" sz="2400" dirty="0"/>
        </a:p>
      </dgm:t>
    </dgm:pt>
    <dgm:pt modelId="{BBDF969B-6990-4163-A91E-D80B0696E38E}" type="parTrans" cxnId="{E09DEDE2-2A3B-4F03-8952-A520AE73EAF2}">
      <dgm:prSet/>
      <dgm:spPr/>
      <dgm:t>
        <a:bodyPr/>
        <a:lstStyle/>
        <a:p>
          <a:endParaRPr lang="en-IN"/>
        </a:p>
      </dgm:t>
    </dgm:pt>
    <dgm:pt modelId="{3F71C158-5A86-437B-82F1-B6D83768DFFE}" type="sibTrans" cxnId="{E09DEDE2-2A3B-4F03-8952-A520AE73EAF2}">
      <dgm:prSet/>
      <dgm:spPr/>
      <dgm:t>
        <a:bodyPr/>
        <a:lstStyle/>
        <a:p>
          <a:endParaRPr lang="en-IN"/>
        </a:p>
      </dgm:t>
    </dgm:pt>
    <dgm:pt modelId="{F63D3B7F-333C-4619-96C0-CB15FC0A334E}" type="pres">
      <dgm:prSet presAssocID="{F8B15AC6-864B-4D48-9EEF-D4ECC7F8D1CC}" presName="linear" presStyleCnt="0">
        <dgm:presLayoutVars>
          <dgm:animLvl val="lvl"/>
          <dgm:resizeHandles val="exact"/>
        </dgm:presLayoutVars>
      </dgm:prSet>
      <dgm:spPr/>
    </dgm:pt>
    <dgm:pt modelId="{67EF9B4F-57A6-42A1-9335-4AD35207E1D2}" type="pres">
      <dgm:prSet presAssocID="{60D621D2-1858-42D5-BEE8-90A105C4FB93}" presName="parentText" presStyleLbl="node1" presStyleIdx="0" presStyleCnt="1" custScaleY="56982" custLinFactNeighborX="5541" custLinFactNeighborY="-4420">
        <dgm:presLayoutVars>
          <dgm:chMax val="0"/>
          <dgm:bulletEnabled val="1"/>
        </dgm:presLayoutVars>
      </dgm:prSet>
      <dgm:spPr/>
    </dgm:pt>
  </dgm:ptLst>
  <dgm:cxnLst>
    <dgm:cxn modelId="{8039A906-E3FB-4999-8B62-8B8AB49C842A}" type="presOf" srcId="{60D621D2-1858-42D5-BEE8-90A105C4FB93}" destId="{67EF9B4F-57A6-42A1-9335-4AD35207E1D2}" srcOrd="0" destOrd="0" presId="urn:microsoft.com/office/officeart/2005/8/layout/vList2"/>
    <dgm:cxn modelId="{D7DDE88B-3D27-4E60-BCF1-04BD9BB84570}" type="presOf" srcId="{F8B15AC6-864B-4D48-9EEF-D4ECC7F8D1CC}" destId="{F63D3B7F-333C-4619-96C0-CB15FC0A334E}" srcOrd="0" destOrd="0" presId="urn:microsoft.com/office/officeart/2005/8/layout/vList2"/>
    <dgm:cxn modelId="{E09DEDE2-2A3B-4F03-8952-A520AE73EAF2}" srcId="{F8B15AC6-864B-4D48-9EEF-D4ECC7F8D1CC}" destId="{60D621D2-1858-42D5-BEE8-90A105C4FB93}" srcOrd="0" destOrd="0" parTransId="{BBDF969B-6990-4163-A91E-D80B0696E38E}" sibTransId="{3F71C158-5A86-437B-82F1-B6D83768DFFE}"/>
    <dgm:cxn modelId="{AB60C520-0F9F-416E-B487-19BBEE1DDA9F}" type="presParOf" srcId="{F63D3B7F-333C-4619-96C0-CB15FC0A334E}" destId="{67EF9B4F-57A6-42A1-9335-4AD35207E1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A878B5E-CB34-4363-BB89-28A55CD30E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2A10B127-901A-4496-8269-8C52871A8C4B}">
      <dgm:prSet phldrT="[Text]" custT="1"/>
      <dgm:spPr/>
      <dgm:t>
        <a:bodyPr/>
        <a:lstStyle/>
        <a:p>
          <a:r>
            <a:rPr lang="en-IN" sz="2200" dirty="0"/>
            <a:t>Actions only describe what </a:t>
          </a:r>
          <a:r>
            <a:rPr lang="en-US" sz="2200" dirty="0"/>
            <a:t>happened, but don't describe how </a:t>
          </a:r>
          <a:r>
            <a:rPr lang="en-IN" sz="2200" dirty="0"/>
            <a:t>the application's state changes.</a:t>
          </a:r>
        </a:p>
      </dgm:t>
    </dgm:pt>
    <dgm:pt modelId="{8C4E8F9D-D3F0-4F6A-9B12-6A1C52BD0FCE}" type="parTrans" cxnId="{9F135B54-5B52-4D2D-8799-C5ED3FF6C39C}">
      <dgm:prSet/>
      <dgm:spPr/>
      <dgm:t>
        <a:bodyPr/>
        <a:lstStyle/>
        <a:p>
          <a:endParaRPr lang="en-IN"/>
        </a:p>
      </dgm:t>
    </dgm:pt>
    <dgm:pt modelId="{28F3E996-DC61-4351-926F-44D04F91562F}" type="sibTrans" cxnId="{9F135B54-5B52-4D2D-8799-C5ED3FF6C39C}">
      <dgm:prSet/>
      <dgm:spPr/>
      <dgm:t>
        <a:bodyPr/>
        <a:lstStyle/>
        <a:p>
          <a:endParaRPr lang="en-IN"/>
        </a:p>
      </dgm:t>
    </dgm:pt>
    <dgm:pt modelId="{68B46B3F-E525-46D5-AEB7-5B7B65E3AB66}" type="pres">
      <dgm:prSet presAssocID="{4A878B5E-CB34-4363-BB89-28A55CD30EED}" presName="vert0" presStyleCnt="0">
        <dgm:presLayoutVars>
          <dgm:dir/>
          <dgm:animOne val="branch"/>
          <dgm:animLvl val="lvl"/>
        </dgm:presLayoutVars>
      </dgm:prSet>
      <dgm:spPr/>
    </dgm:pt>
    <dgm:pt modelId="{4CA4192B-D240-4F2F-80CD-EE98DD985B5E}" type="pres">
      <dgm:prSet presAssocID="{2A10B127-901A-4496-8269-8C52871A8C4B}" presName="thickLine" presStyleLbl="alignNode1" presStyleIdx="0" presStyleCnt="1"/>
      <dgm:spPr/>
    </dgm:pt>
    <dgm:pt modelId="{C573D261-6BA8-4DC6-9A8D-D67655156A9F}" type="pres">
      <dgm:prSet presAssocID="{2A10B127-901A-4496-8269-8C52871A8C4B}" presName="horz1" presStyleCnt="0"/>
      <dgm:spPr/>
    </dgm:pt>
    <dgm:pt modelId="{DEDAA3F5-3BB9-435B-A181-31B4FC2AB044}" type="pres">
      <dgm:prSet presAssocID="{2A10B127-901A-4496-8269-8C52871A8C4B}" presName="tx1" presStyleLbl="revTx" presStyleIdx="0" presStyleCnt="1"/>
      <dgm:spPr/>
    </dgm:pt>
    <dgm:pt modelId="{B8B3EE68-C98B-4F47-BA37-8FEE968E4C0C}" type="pres">
      <dgm:prSet presAssocID="{2A10B127-901A-4496-8269-8C52871A8C4B}" presName="vert1" presStyleCnt="0"/>
      <dgm:spPr/>
    </dgm:pt>
  </dgm:ptLst>
  <dgm:cxnLst>
    <dgm:cxn modelId="{AE97646C-C75C-4FF6-B08D-506D0A5BAD38}" type="presOf" srcId="{4A878B5E-CB34-4363-BB89-28A55CD30EED}" destId="{68B46B3F-E525-46D5-AEB7-5B7B65E3AB66}" srcOrd="0" destOrd="0" presId="urn:microsoft.com/office/officeart/2008/layout/LinedList"/>
    <dgm:cxn modelId="{9F135B54-5B52-4D2D-8799-C5ED3FF6C39C}" srcId="{4A878B5E-CB34-4363-BB89-28A55CD30EED}" destId="{2A10B127-901A-4496-8269-8C52871A8C4B}" srcOrd="0" destOrd="0" parTransId="{8C4E8F9D-D3F0-4F6A-9B12-6A1C52BD0FCE}" sibTransId="{28F3E996-DC61-4351-926F-44D04F91562F}"/>
    <dgm:cxn modelId="{A9CA5C86-65ED-450C-8D98-1F9383FB1A47}" type="presOf" srcId="{2A10B127-901A-4496-8269-8C52871A8C4B}" destId="{DEDAA3F5-3BB9-435B-A181-31B4FC2AB044}" srcOrd="0" destOrd="0" presId="urn:microsoft.com/office/officeart/2008/layout/LinedList"/>
    <dgm:cxn modelId="{092D5334-A565-4614-BCAA-07B2DC63A196}" type="presParOf" srcId="{68B46B3F-E525-46D5-AEB7-5B7B65E3AB66}" destId="{4CA4192B-D240-4F2F-80CD-EE98DD985B5E}" srcOrd="0" destOrd="0" presId="urn:microsoft.com/office/officeart/2008/layout/LinedList"/>
    <dgm:cxn modelId="{53291778-22B4-4971-94B0-EA1E0B69DF18}" type="presParOf" srcId="{68B46B3F-E525-46D5-AEB7-5B7B65E3AB66}" destId="{C573D261-6BA8-4DC6-9A8D-D67655156A9F}" srcOrd="1" destOrd="0" presId="urn:microsoft.com/office/officeart/2008/layout/LinedList"/>
    <dgm:cxn modelId="{BF3D6212-8F7C-4088-B3AB-C4E44F78AFBF}" type="presParOf" srcId="{C573D261-6BA8-4DC6-9A8D-D67655156A9F}" destId="{DEDAA3F5-3BB9-435B-A181-31B4FC2AB044}" srcOrd="0" destOrd="0" presId="urn:microsoft.com/office/officeart/2008/layout/LinedList"/>
    <dgm:cxn modelId="{1D19AD40-B182-4865-BD42-40C3F34EDC93}" type="presParOf" srcId="{C573D261-6BA8-4DC6-9A8D-D67655156A9F}" destId="{B8B3EE68-C98B-4F47-BA37-8FEE968E4C0C}"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DF22D03-267E-4660-8546-A378F2E6B4F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B2A9E74-29C9-4B4B-B745-748E8C86521E}">
      <dgm:prSet phldrT="[Text]"/>
      <dgm:spPr>
        <a:solidFill>
          <a:srgbClr val="F35F15"/>
        </a:solidFill>
      </dgm:spPr>
      <dgm:t>
        <a:bodyPr/>
        <a:lstStyle/>
        <a:p>
          <a:r>
            <a:rPr lang="en-US" dirty="0"/>
            <a:t>Things you should never do inside a reducer:</a:t>
          </a:r>
          <a:endParaRPr lang="en-IN" dirty="0"/>
        </a:p>
      </dgm:t>
    </dgm:pt>
    <dgm:pt modelId="{ECBEA844-5932-46F5-B9AD-0651421A94A2}" type="parTrans" cxnId="{7234AB4E-8B9D-410A-9C3D-046CACF09894}">
      <dgm:prSet/>
      <dgm:spPr/>
      <dgm:t>
        <a:bodyPr/>
        <a:lstStyle/>
        <a:p>
          <a:endParaRPr lang="en-IN"/>
        </a:p>
      </dgm:t>
    </dgm:pt>
    <dgm:pt modelId="{450F7114-B998-439E-AA18-5427DB2772BD}" type="sibTrans" cxnId="{7234AB4E-8B9D-410A-9C3D-046CACF09894}">
      <dgm:prSet/>
      <dgm:spPr/>
      <dgm:t>
        <a:bodyPr/>
        <a:lstStyle/>
        <a:p>
          <a:endParaRPr lang="en-IN"/>
        </a:p>
      </dgm:t>
    </dgm:pt>
    <dgm:pt modelId="{118A8E00-D4B9-4104-8CD0-5EE6C4D51452}">
      <dgm:prSet phldrT="[Text]" custT="1"/>
      <dgm:spPr/>
      <dgm:t>
        <a:bodyPr/>
        <a:lstStyle/>
        <a:p>
          <a:r>
            <a:rPr lang="en-IN" sz="2400"/>
            <a:t>Mutate its arguments.</a:t>
          </a:r>
        </a:p>
      </dgm:t>
    </dgm:pt>
    <dgm:pt modelId="{9A051F9C-DFFD-42A1-BB34-F76968B97FFB}" type="parTrans" cxnId="{EC39CD02-0E40-4B5C-9B07-039AEFC6797F}">
      <dgm:prSet/>
      <dgm:spPr/>
      <dgm:t>
        <a:bodyPr/>
        <a:lstStyle/>
        <a:p>
          <a:endParaRPr lang="en-IN"/>
        </a:p>
      </dgm:t>
    </dgm:pt>
    <dgm:pt modelId="{58ABCE62-1D95-40F4-B7AA-0E8F1E1CABAB}" type="sibTrans" cxnId="{EC39CD02-0E40-4B5C-9B07-039AEFC6797F}">
      <dgm:prSet/>
      <dgm:spPr/>
      <dgm:t>
        <a:bodyPr/>
        <a:lstStyle/>
        <a:p>
          <a:endParaRPr lang="en-IN"/>
        </a:p>
      </dgm:t>
    </dgm:pt>
    <dgm:pt modelId="{0A02E4C6-9640-418A-B771-5472D7AD9864}">
      <dgm:prSet phldrT="[Text]" custT="1"/>
      <dgm:spPr/>
      <dgm:t>
        <a:bodyPr/>
        <a:lstStyle/>
        <a:p>
          <a:r>
            <a:rPr lang="en-US" sz="2400"/>
            <a:t>Perform side effects like API calls and routing transitions.</a:t>
          </a:r>
          <a:endParaRPr lang="en-IN" sz="2400"/>
        </a:p>
      </dgm:t>
    </dgm:pt>
    <dgm:pt modelId="{039EF6DC-C0FA-43B6-A0DD-E32FBEE517D5}" type="parTrans" cxnId="{56734FE2-BF29-4C19-B556-09F7FBC0D62E}">
      <dgm:prSet/>
      <dgm:spPr/>
      <dgm:t>
        <a:bodyPr/>
        <a:lstStyle/>
        <a:p>
          <a:endParaRPr lang="en-IN"/>
        </a:p>
      </dgm:t>
    </dgm:pt>
    <dgm:pt modelId="{9A0E0BB1-3E69-4DCB-AE87-312CFAF7C53B}" type="sibTrans" cxnId="{56734FE2-BF29-4C19-B556-09F7FBC0D62E}">
      <dgm:prSet/>
      <dgm:spPr/>
      <dgm:t>
        <a:bodyPr/>
        <a:lstStyle/>
        <a:p>
          <a:endParaRPr lang="en-IN"/>
        </a:p>
      </dgm:t>
    </dgm:pt>
    <dgm:pt modelId="{3A45EBD6-11E3-4A8A-B2F7-FB6DAC8901E1}">
      <dgm:prSet phldrT="[Text]" custT="1"/>
      <dgm:spPr/>
      <dgm:t>
        <a:bodyPr/>
        <a:lstStyle/>
        <a:p>
          <a:r>
            <a:rPr lang="en-US" sz="2400" dirty="0"/>
            <a:t>Call non pure functions, e.g. </a:t>
          </a:r>
          <a:r>
            <a:rPr lang="en-US" sz="2400" dirty="0" err="1"/>
            <a:t>Date.now</a:t>
          </a:r>
          <a:r>
            <a:rPr lang="en-US" sz="2400" dirty="0"/>
            <a:t>( ) or </a:t>
          </a:r>
          <a:r>
            <a:rPr lang="en-US" sz="2400" dirty="0" err="1"/>
            <a:t>Math.random</a:t>
          </a:r>
          <a:r>
            <a:rPr lang="en-US" sz="2400" dirty="0"/>
            <a:t>( )</a:t>
          </a:r>
          <a:endParaRPr lang="en-IN" sz="2400" dirty="0"/>
        </a:p>
      </dgm:t>
    </dgm:pt>
    <dgm:pt modelId="{7D110AA9-F3D5-4902-A663-A82781A4BD88}" type="parTrans" cxnId="{E2EF3EBA-431E-45F2-B193-F60687F3A79F}">
      <dgm:prSet/>
      <dgm:spPr/>
      <dgm:t>
        <a:bodyPr/>
        <a:lstStyle/>
        <a:p>
          <a:endParaRPr lang="en-IN"/>
        </a:p>
      </dgm:t>
    </dgm:pt>
    <dgm:pt modelId="{7C9F9AEE-5824-4638-BD8E-3B24E0FFD340}" type="sibTrans" cxnId="{E2EF3EBA-431E-45F2-B193-F60687F3A79F}">
      <dgm:prSet/>
      <dgm:spPr/>
      <dgm:t>
        <a:bodyPr/>
        <a:lstStyle/>
        <a:p>
          <a:endParaRPr lang="en-IN"/>
        </a:p>
      </dgm:t>
    </dgm:pt>
    <dgm:pt modelId="{0DE2571A-0DDE-4AD9-909E-0E2ECF850F75}" type="pres">
      <dgm:prSet presAssocID="{2DF22D03-267E-4660-8546-A378F2E6B4F7}" presName="linear" presStyleCnt="0">
        <dgm:presLayoutVars>
          <dgm:dir/>
          <dgm:animLvl val="lvl"/>
          <dgm:resizeHandles val="exact"/>
        </dgm:presLayoutVars>
      </dgm:prSet>
      <dgm:spPr/>
    </dgm:pt>
    <dgm:pt modelId="{9807C31E-A9D8-4FE4-8B8B-10F4810505D4}" type="pres">
      <dgm:prSet presAssocID="{8B2A9E74-29C9-4B4B-B745-748E8C86521E}" presName="parentLin" presStyleCnt="0"/>
      <dgm:spPr/>
    </dgm:pt>
    <dgm:pt modelId="{AA3CE5B8-9F1F-40EE-8E7D-8568A76A7481}" type="pres">
      <dgm:prSet presAssocID="{8B2A9E74-29C9-4B4B-B745-748E8C86521E}" presName="parentLeftMargin" presStyleLbl="node1" presStyleIdx="0" presStyleCnt="1"/>
      <dgm:spPr/>
    </dgm:pt>
    <dgm:pt modelId="{F94F31D7-09E5-4971-AEC3-233F54FF6D57}" type="pres">
      <dgm:prSet presAssocID="{8B2A9E74-29C9-4B4B-B745-748E8C86521E}" presName="parentText" presStyleLbl="node1" presStyleIdx="0" presStyleCnt="1">
        <dgm:presLayoutVars>
          <dgm:chMax val="0"/>
          <dgm:bulletEnabled val="1"/>
        </dgm:presLayoutVars>
      </dgm:prSet>
      <dgm:spPr/>
    </dgm:pt>
    <dgm:pt modelId="{78435DAE-C870-4B92-8341-7D3075B1DD9C}" type="pres">
      <dgm:prSet presAssocID="{8B2A9E74-29C9-4B4B-B745-748E8C86521E}" presName="negativeSpace" presStyleCnt="0"/>
      <dgm:spPr/>
    </dgm:pt>
    <dgm:pt modelId="{7D74F662-60ED-49EB-861C-4029DDA65FE6}" type="pres">
      <dgm:prSet presAssocID="{8B2A9E74-29C9-4B4B-B745-748E8C86521E}" presName="childText" presStyleLbl="conFgAcc1" presStyleIdx="0" presStyleCnt="1">
        <dgm:presLayoutVars>
          <dgm:bulletEnabled val="1"/>
        </dgm:presLayoutVars>
      </dgm:prSet>
      <dgm:spPr/>
    </dgm:pt>
  </dgm:ptLst>
  <dgm:cxnLst>
    <dgm:cxn modelId="{EC39CD02-0E40-4B5C-9B07-039AEFC6797F}" srcId="{8B2A9E74-29C9-4B4B-B745-748E8C86521E}" destId="{118A8E00-D4B9-4104-8CD0-5EE6C4D51452}" srcOrd="0" destOrd="0" parTransId="{9A051F9C-DFFD-42A1-BB34-F76968B97FFB}" sibTransId="{58ABCE62-1D95-40F4-B7AA-0E8F1E1CABAB}"/>
    <dgm:cxn modelId="{31D47E18-66B6-4035-A5C2-5A062CF6B79E}" type="presOf" srcId="{3A45EBD6-11E3-4A8A-B2F7-FB6DAC8901E1}" destId="{7D74F662-60ED-49EB-861C-4029DDA65FE6}" srcOrd="0" destOrd="2" presId="urn:microsoft.com/office/officeart/2005/8/layout/list1"/>
    <dgm:cxn modelId="{7234AB4E-8B9D-410A-9C3D-046CACF09894}" srcId="{2DF22D03-267E-4660-8546-A378F2E6B4F7}" destId="{8B2A9E74-29C9-4B4B-B745-748E8C86521E}" srcOrd="0" destOrd="0" parTransId="{ECBEA844-5932-46F5-B9AD-0651421A94A2}" sibTransId="{450F7114-B998-439E-AA18-5427DB2772BD}"/>
    <dgm:cxn modelId="{F39E4950-15B3-4854-B982-CA8437EF3030}" type="presOf" srcId="{8B2A9E74-29C9-4B4B-B745-748E8C86521E}" destId="{F94F31D7-09E5-4971-AEC3-233F54FF6D57}" srcOrd="1" destOrd="0" presId="urn:microsoft.com/office/officeart/2005/8/layout/list1"/>
    <dgm:cxn modelId="{65B32A8B-9261-4B1F-A9F4-F7F6830CB4D8}" type="presOf" srcId="{8B2A9E74-29C9-4B4B-B745-748E8C86521E}" destId="{AA3CE5B8-9F1F-40EE-8E7D-8568A76A7481}" srcOrd="0" destOrd="0" presId="urn:microsoft.com/office/officeart/2005/8/layout/list1"/>
    <dgm:cxn modelId="{445857AF-8B08-49C0-A7A4-DF90F0A36963}" type="presOf" srcId="{2DF22D03-267E-4660-8546-A378F2E6B4F7}" destId="{0DE2571A-0DDE-4AD9-909E-0E2ECF850F75}" srcOrd="0" destOrd="0" presId="urn:microsoft.com/office/officeart/2005/8/layout/list1"/>
    <dgm:cxn modelId="{E2EF3EBA-431E-45F2-B193-F60687F3A79F}" srcId="{8B2A9E74-29C9-4B4B-B745-748E8C86521E}" destId="{3A45EBD6-11E3-4A8A-B2F7-FB6DAC8901E1}" srcOrd="2" destOrd="0" parTransId="{7D110AA9-F3D5-4902-A663-A82781A4BD88}" sibTransId="{7C9F9AEE-5824-4638-BD8E-3B24E0FFD340}"/>
    <dgm:cxn modelId="{D64482BE-FF54-47AE-91B5-F7ACBFAD8ADE}" type="presOf" srcId="{118A8E00-D4B9-4104-8CD0-5EE6C4D51452}" destId="{7D74F662-60ED-49EB-861C-4029DDA65FE6}" srcOrd="0" destOrd="0" presId="urn:microsoft.com/office/officeart/2005/8/layout/list1"/>
    <dgm:cxn modelId="{56734FE2-BF29-4C19-B556-09F7FBC0D62E}" srcId="{8B2A9E74-29C9-4B4B-B745-748E8C86521E}" destId="{0A02E4C6-9640-418A-B771-5472D7AD9864}" srcOrd="1" destOrd="0" parTransId="{039EF6DC-C0FA-43B6-A0DD-E32FBEE517D5}" sibTransId="{9A0E0BB1-3E69-4DCB-AE87-312CFAF7C53B}"/>
    <dgm:cxn modelId="{A33AF3EF-9D16-4DC7-ADD1-F66BCFECADF4}" type="presOf" srcId="{0A02E4C6-9640-418A-B771-5472D7AD9864}" destId="{7D74F662-60ED-49EB-861C-4029DDA65FE6}" srcOrd="0" destOrd="1" presId="urn:microsoft.com/office/officeart/2005/8/layout/list1"/>
    <dgm:cxn modelId="{3A7986CD-F606-41BA-A56A-1BD29006E2D2}" type="presParOf" srcId="{0DE2571A-0DDE-4AD9-909E-0E2ECF850F75}" destId="{9807C31E-A9D8-4FE4-8B8B-10F4810505D4}" srcOrd="0" destOrd="0" presId="urn:microsoft.com/office/officeart/2005/8/layout/list1"/>
    <dgm:cxn modelId="{6E47E237-DFB7-4EF0-848C-8F419522B9E4}" type="presParOf" srcId="{9807C31E-A9D8-4FE4-8B8B-10F4810505D4}" destId="{AA3CE5B8-9F1F-40EE-8E7D-8568A76A7481}" srcOrd="0" destOrd="0" presId="urn:microsoft.com/office/officeart/2005/8/layout/list1"/>
    <dgm:cxn modelId="{1E51BE27-256A-4D31-B20C-D74B12726CC3}" type="presParOf" srcId="{9807C31E-A9D8-4FE4-8B8B-10F4810505D4}" destId="{F94F31D7-09E5-4971-AEC3-233F54FF6D57}" srcOrd="1" destOrd="0" presId="urn:microsoft.com/office/officeart/2005/8/layout/list1"/>
    <dgm:cxn modelId="{F093D926-44A3-45C2-8EA3-1F88E185B2C7}" type="presParOf" srcId="{0DE2571A-0DDE-4AD9-909E-0E2ECF850F75}" destId="{78435DAE-C870-4B92-8341-7D3075B1DD9C}" srcOrd="1" destOrd="0" presId="urn:microsoft.com/office/officeart/2005/8/layout/list1"/>
    <dgm:cxn modelId="{147C2A67-5286-4747-9751-FF8291684ADC}" type="presParOf" srcId="{0DE2571A-0DDE-4AD9-909E-0E2ECF850F75}" destId="{7D74F662-60ED-49EB-861C-4029DDA65F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31DDD54-3A9E-4552-A03D-B2D3DB06D4A6}"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IN"/>
        </a:p>
      </dgm:t>
    </dgm:pt>
    <dgm:pt modelId="{732D8D1E-92DD-4145-8ED4-9E6C5D62802C}">
      <dgm:prSet phldrT="[Text]"/>
      <dgm:spPr/>
      <dgm:t>
        <a:bodyPr/>
        <a:lstStyle/>
        <a:p>
          <a:r>
            <a:rPr lang="en-IN" dirty="0"/>
            <a:t>View</a:t>
          </a:r>
        </a:p>
      </dgm:t>
    </dgm:pt>
    <dgm:pt modelId="{A5F67999-1638-4A59-95CE-09F22508E03B}" type="parTrans" cxnId="{471FE388-242E-4129-9DA6-C7B0971B4E9E}">
      <dgm:prSet/>
      <dgm:spPr/>
      <dgm:t>
        <a:bodyPr/>
        <a:lstStyle/>
        <a:p>
          <a:endParaRPr lang="en-IN"/>
        </a:p>
      </dgm:t>
    </dgm:pt>
    <dgm:pt modelId="{8C61EA16-EF72-4C59-AF2B-B1B5B1530589}" type="sibTrans" cxnId="{471FE388-242E-4129-9DA6-C7B0971B4E9E}">
      <dgm:prSet/>
      <dgm:spPr/>
      <dgm:t>
        <a:bodyPr/>
        <a:lstStyle/>
        <a:p>
          <a:endParaRPr lang="en-IN"/>
        </a:p>
      </dgm:t>
    </dgm:pt>
    <dgm:pt modelId="{97B60415-A04C-4B0C-B21F-AA4D323BAFA1}">
      <dgm:prSet phldrT="[Text]"/>
      <dgm:spPr/>
      <dgm:t>
        <a:bodyPr/>
        <a:lstStyle/>
        <a:p>
          <a:r>
            <a:rPr lang="en-IN" dirty="0"/>
            <a:t>Action</a:t>
          </a:r>
        </a:p>
      </dgm:t>
    </dgm:pt>
    <dgm:pt modelId="{83DE8837-8875-4E37-AFE4-FB0022451E98}" type="parTrans" cxnId="{4AC63528-C92E-4575-B8BD-3526EDCBD019}">
      <dgm:prSet/>
      <dgm:spPr/>
      <dgm:t>
        <a:bodyPr/>
        <a:lstStyle/>
        <a:p>
          <a:endParaRPr lang="en-IN"/>
        </a:p>
      </dgm:t>
    </dgm:pt>
    <dgm:pt modelId="{4DAF66D1-A0D1-4D8A-A242-A1EC7C24958F}" type="sibTrans" cxnId="{4AC63528-C92E-4575-B8BD-3526EDCBD019}">
      <dgm:prSet/>
      <dgm:spPr/>
      <dgm:t>
        <a:bodyPr/>
        <a:lstStyle/>
        <a:p>
          <a:endParaRPr lang="en-IN"/>
        </a:p>
      </dgm:t>
    </dgm:pt>
    <dgm:pt modelId="{05D70082-8B2A-4526-9011-33F60C96BE5D}">
      <dgm:prSet phldrT="[Text]"/>
      <dgm:spPr/>
      <dgm:t>
        <a:bodyPr/>
        <a:lstStyle/>
        <a:p>
          <a:r>
            <a:rPr lang="en-IN" dirty="0"/>
            <a:t>Reducer</a:t>
          </a:r>
        </a:p>
      </dgm:t>
    </dgm:pt>
    <dgm:pt modelId="{36FD2602-84BB-4C44-BC12-74BCB8E2FCBA}" type="parTrans" cxnId="{877D7374-52F1-4505-BA81-2674112B69CC}">
      <dgm:prSet/>
      <dgm:spPr/>
      <dgm:t>
        <a:bodyPr/>
        <a:lstStyle/>
        <a:p>
          <a:endParaRPr lang="en-IN"/>
        </a:p>
      </dgm:t>
    </dgm:pt>
    <dgm:pt modelId="{2E1D861C-F306-4CE0-9B0D-AF3C19B11908}" type="sibTrans" cxnId="{877D7374-52F1-4505-BA81-2674112B69CC}">
      <dgm:prSet/>
      <dgm:spPr/>
      <dgm:t>
        <a:bodyPr/>
        <a:lstStyle/>
        <a:p>
          <a:endParaRPr lang="en-IN"/>
        </a:p>
      </dgm:t>
    </dgm:pt>
    <dgm:pt modelId="{5DCD728B-8358-44D8-801B-7CBEE055EF68}">
      <dgm:prSet phldrT="[Text]"/>
      <dgm:spPr/>
      <dgm:t>
        <a:bodyPr/>
        <a:lstStyle/>
        <a:p>
          <a:r>
            <a:rPr lang="en-IN" dirty="0"/>
            <a:t>Store</a:t>
          </a:r>
        </a:p>
      </dgm:t>
    </dgm:pt>
    <dgm:pt modelId="{C87BF84D-210C-433B-B0DD-FDBC3A76D1D4}" type="parTrans" cxnId="{55E83C4F-4CFD-4219-B356-707F0B80A165}">
      <dgm:prSet/>
      <dgm:spPr/>
      <dgm:t>
        <a:bodyPr/>
        <a:lstStyle/>
        <a:p>
          <a:endParaRPr lang="en-IN"/>
        </a:p>
      </dgm:t>
    </dgm:pt>
    <dgm:pt modelId="{52117A74-904B-4B02-96D8-D019511BF1F6}" type="sibTrans" cxnId="{55E83C4F-4CFD-4219-B356-707F0B80A165}">
      <dgm:prSet/>
      <dgm:spPr/>
      <dgm:t>
        <a:bodyPr/>
        <a:lstStyle/>
        <a:p>
          <a:endParaRPr lang="en-IN"/>
        </a:p>
      </dgm:t>
    </dgm:pt>
    <dgm:pt modelId="{2CE3EB33-8614-4A03-8030-0626AFC96451}">
      <dgm:prSet phldrT="[Text]"/>
      <dgm:spPr/>
      <dgm:t>
        <a:bodyPr/>
        <a:lstStyle/>
        <a:p>
          <a:r>
            <a:rPr lang="en-IN" dirty="0"/>
            <a:t>Middleware</a:t>
          </a:r>
        </a:p>
      </dgm:t>
    </dgm:pt>
    <dgm:pt modelId="{612E3257-FB71-4105-AE3B-AEB2A62DA163}" type="parTrans" cxnId="{C7F8780B-772B-4C39-9D71-862BE7D496EF}">
      <dgm:prSet/>
      <dgm:spPr/>
      <dgm:t>
        <a:bodyPr/>
        <a:lstStyle/>
        <a:p>
          <a:endParaRPr lang="en-IN"/>
        </a:p>
      </dgm:t>
    </dgm:pt>
    <dgm:pt modelId="{C7AA2088-A973-4580-9A8C-B9822A32EDB8}" type="sibTrans" cxnId="{C7F8780B-772B-4C39-9D71-862BE7D496EF}">
      <dgm:prSet/>
      <dgm:spPr/>
      <dgm:t>
        <a:bodyPr/>
        <a:lstStyle/>
        <a:p>
          <a:endParaRPr lang="en-IN"/>
        </a:p>
      </dgm:t>
    </dgm:pt>
    <dgm:pt modelId="{72C7A3A3-54E0-4E3B-85AC-A431FB6C0E30}" type="pres">
      <dgm:prSet presAssocID="{631DDD54-3A9E-4552-A03D-B2D3DB06D4A6}" presName="Name0" presStyleCnt="0">
        <dgm:presLayoutVars>
          <dgm:dir/>
          <dgm:resizeHandles val="exact"/>
        </dgm:presLayoutVars>
      </dgm:prSet>
      <dgm:spPr/>
    </dgm:pt>
    <dgm:pt modelId="{A1F5B83A-82A4-4175-87F7-E4AB8D893D3D}" type="pres">
      <dgm:prSet presAssocID="{631DDD54-3A9E-4552-A03D-B2D3DB06D4A6}" presName="cycle" presStyleCnt="0"/>
      <dgm:spPr/>
    </dgm:pt>
    <dgm:pt modelId="{B6DF60B5-ED20-4BF4-B4E3-13F305EB2B84}" type="pres">
      <dgm:prSet presAssocID="{732D8D1E-92DD-4145-8ED4-9E6C5D62802C}" presName="nodeFirstNode" presStyleLbl="node1" presStyleIdx="0" presStyleCnt="5">
        <dgm:presLayoutVars>
          <dgm:bulletEnabled val="1"/>
        </dgm:presLayoutVars>
      </dgm:prSet>
      <dgm:spPr/>
    </dgm:pt>
    <dgm:pt modelId="{7344A773-3063-4850-AAC4-D500720A1562}" type="pres">
      <dgm:prSet presAssocID="{8C61EA16-EF72-4C59-AF2B-B1B5B1530589}" presName="sibTransFirstNode" presStyleLbl="bgShp" presStyleIdx="0" presStyleCnt="1"/>
      <dgm:spPr/>
    </dgm:pt>
    <dgm:pt modelId="{2098B913-418C-41ED-9763-0343D14B5915}" type="pres">
      <dgm:prSet presAssocID="{97B60415-A04C-4B0C-B21F-AA4D323BAFA1}" presName="nodeFollowingNodes" presStyleLbl="node1" presStyleIdx="1" presStyleCnt="5">
        <dgm:presLayoutVars>
          <dgm:bulletEnabled val="1"/>
        </dgm:presLayoutVars>
      </dgm:prSet>
      <dgm:spPr/>
    </dgm:pt>
    <dgm:pt modelId="{AC9F65AF-7552-4B77-AA9A-A92A9E02CDE7}" type="pres">
      <dgm:prSet presAssocID="{2CE3EB33-8614-4A03-8030-0626AFC96451}" presName="nodeFollowingNodes" presStyleLbl="node1" presStyleIdx="2" presStyleCnt="5">
        <dgm:presLayoutVars>
          <dgm:bulletEnabled val="1"/>
        </dgm:presLayoutVars>
      </dgm:prSet>
      <dgm:spPr/>
    </dgm:pt>
    <dgm:pt modelId="{A4C02FD0-822C-4B48-9EC1-554E22939874}" type="pres">
      <dgm:prSet presAssocID="{05D70082-8B2A-4526-9011-33F60C96BE5D}" presName="nodeFollowingNodes" presStyleLbl="node1" presStyleIdx="3" presStyleCnt="5">
        <dgm:presLayoutVars>
          <dgm:bulletEnabled val="1"/>
        </dgm:presLayoutVars>
      </dgm:prSet>
      <dgm:spPr/>
    </dgm:pt>
    <dgm:pt modelId="{F424CFB0-2916-46C3-902F-99A370E2296D}" type="pres">
      <dgm:prSet presAssocID="{5DCD728B-8358-44D8-801B-7CBEE055EF68}" presName="nodeFollowingNodes" presStyleLbl="node1" presStyleIdx="4" presStyleCnt="5">
        <dgm:presLayoutVars>
          <dgm:bulletEnabled val="1"/>
        </dgm:presLayoutVars>
      </dgm:prSet>
      <dgm:spPr/>
    </dgm:pt>
  </dgm:ptLst>
  <dgm:cxnLst>
    <dgm:cxn modelId="{C7F8780B-772B-4C39-9D71-862BE7D496EF}" srcId="{631DDD54-3A9E-4552-A03D-B2D3DB06D4A6}" destId="{2CE3EB33-8614-4A03-8030-0626AFC96451}" srcOrd="2" destOrd="0" parTransId="{612E3257-FB71-4105-AE3B-AEB2A62DA163}" sibTransId="{C7AA2088-A973-4580-9A8C-B9822A32EDB8}"/>
    <dgm:cxn modelId="{D57B4F16-FEAF-4683-B181-C268F5003213}" type="presOf" srcId="{732D8D1E-92DD-4145-8ED4-9E6C5D62802C}" destId="{B6DF60B5-ED20-4BF4-B4E3-13F305EB2B84}" srcOrd="0" destOrd="0" presId="urn:microsoft.com/office/officeart/2005/8/layout/cycle3"/>
    <dgm:cxn modelId="{4AC63528-C92E-4575-B8BD-3526EDCBD019}" srcId="{631DDD54-3A9E-4552-A03D-B2D3DB06D4A6}" destId="{97B60415-A04C-4B0C-B21F-AA4D323BAFA1}" srcOrd="1" destOrd="0" parTransId="{83DE8837-8875-4E37-AFE4-FB0022451E98}" sibTransId="{4DAF66D1-A0D1-4D8A-A242-A1EC7C24958F}"/>
    <dgm:cxn modelId="{55E83C4F-4CFD-4219-B356-707F0B80A165}" srcId="{631DDD54-3A9E-4552-A03D-B2D3DB06D4A6}" destId="{5DCD728B-8358-44D8-801B-7CBEE055EF68}" srcOrd="4" destOrd="0" parTransId="{C87BF84D-210C-433B-B0DD-FDBC3A76D1D4}" sibTransId="{52117A74-904B-4B02-96D8-D019511BF1F6}"/>
    <dgm:cxn modelId="{877D7374-52F1-4505-BA81-2674112B69CC}" srcId="{631DDD54-3A9E-4552-A03D-B2D3DB06D4A6}" destId="{05D70082-8B2A-4526-9011-33F60C96BE5D}" srcOrd="3" destOrd="0" parTransId="{36FD2602-84BB-4C44-BC12-74BCB8E2FCBA}" sibTransId="{2E1D861C-F306-4CE0-9B0D-AF3C19B11908}"/>
    <dgm:cxn modelId="{36B5457C-CE48-43BB-925F-D17BC1D05800}" type="presOf" srcId="{05D70082-8B2A-4526-9011-33F60C96BE5D}" destId="{A4C02FD0-822C-4B48-9EC1-554E22939874}" srcOrd="0" destOrd="0" presId="urn:microsoft.com/office/officeart/2005/8/layout/cycle3"/>
    <dgm:cxn modelId="{471FE388-242E-4129-9DA6-C7B0971B4E9E}" srcId="{631DDD54-3A9E-4552-A03D-B2D3DB06D4A6}" destId="{732D8D1E-92DD-4145-8ED4-9E6C5D62802C}" srcOrd="0" destOrd="0" parTransId="{A5F67999-1638-4A59-95CE-09F22508E03B}" sibTransId="{8C61EA16-EF72-4C59-AF2B-B1B5B1530589}"/>
    <dgm:cxn modelId="{6BE1BB8C-06A0-431C-AD80-2AB7BB07A372}" type="presOf" srcId="{2CE3EB33-8614-4A03-8030-0626AFC96451}" destId="{AC9F65AF-7552-4B77-AA9A-A92A9E02CDE7}" srcOrd="0" destOrd="0" presId="urn:microsoft.com/office/officeart/2005/8/layout/cycle3"/>
    <dgm:cxn modelId="{FF3AE1B6-2617-41A7-835F-B6B7F81C129B}" type="presOf" srcId="{5DCD728B-8358-44D8-801B-7CBEE055EF68}" destId="{F424CFB0-2916-46C3-902F-99A370E2296D}" srcOrd="0" destOrd="0" presId="urn:microsoft.com/office/officeart/2005/8/layout/cycle3"/>
    <dgm:cxn modelId="{C4DE83C5-76BE-4777-88C1-54850FC4F082}" type="presOf" srcId="{8C61EA16-EF72-4C59-AF2B-B1B5B1530589}" destId="{7344A773-3063-4850-AAC4-D500720A1562}" srcOrd="0" destOrd="0" presId="urn:microsoft.com/office/officeart/2005/8/layout/cycle3"/>
    <dgm:cxn modelId="{CF71B9D9-D0E7-417F-AF3B-739DD9384794}" type="presOf" srcId="{97B60415-A04C-4B0C-B21F-AA4D323BAFA1}" destId="{2098B913-418C-41ED-9763-0343D14B5915}" srcOrd="0" destOrd="0" presId="urn:microsoft.com/office/officeart/2005/8/layout/cycle3"/>
    <dgm:cxn modelId="{F218B7DA-E282-4158-8A68-89D5D4499BBD}" type="presOf" srcId="{631DDD54-3A9E-4552-A03D-B2D3DB06D4A6}" destId="{72C7A3A3-54E0-4E3B-85AC-A431FB6C0E30}" srcOrd="0" destOrd="0" presId="urn:microsoft.com/office/officeart/2005/8/layout/cycle3"/>
    <dgm:cxn modelId="{26FECD26-AC98-4378-A803-A76D9B65B4A9}" type="presParOf" srcId="{72C7A3A3-54E0-4E3B-85AC-A431FB6C0E30}" destId="{A1F5B83A-82A4-4175-87F7-E4AB8D893D3D}" srcOrd="0" destOrd="0" presId="urn:microsoft.com/office/officeart/2005/8/layout/cycle3"/>
    <dgm:cxn modelId="{39ACBD81-4EC3-45CB-9677-C94C60249A35}" type="presParOf" srcId="{A1F5B83A-82A4-4175-87F7-E4AB8D893D3D}" destId="{B6DF60B5-ED20-4BF4-B4E3-13F305EB2B84}" srcOrd="0" destOrd="0" presId="urn:microsoft.com/office/officeart/2005/8/layout/cycle3"/>
    <dgm:cxn modelId="{73A7192E-F3AB-44EB-857B-E490FE99E144}" type="presParOf" srcId="{A1F5B83A-82A4-4175-87F7-E4AB8D893D3D}" destId="{7344A773-3063-4850-AAC4-D500720A1562}" srcOrd="1" destOrd="0" presId="urn:microsoft.com/office/officeart/2005/8/layout/cycle3"/>
    <dgm:cxn modelId="{0EB1F646-9A14-4ACB-9D09-C839CD3D6EBE}" type="presParOf" srcId="{A1F5B83A-82A4-4175-87F7-E4AB8D893D3D}" destId="{2098B913-418C-41ED-9763-0343D14B5915}" srcOrd="2" destOrd="0" presId="urn:microsoft.com/office/officeart/2005/8/layout/cycle3"/>
    <dgm:cxn modelId="{B0DB2A36-568B-46F9-8A67-5DE15192A2BE}" type="presParOf" srcId="{A1F5B83A-82A4-4175-87F7-E4AB8D893D3D}" destId="{AC9F65AF-7552-4B77-AA9A-A92A9E02CDE7}" srcOrd="3" destOrd="0" presId="urn:microsoft.com/office/officeart/2005/8/layout/cycle3"/>
    <dgm:cxn modelId="{1C742642-E305-46A3-B0E2-76256C809698}" type="presParOf" srcId="{A1F5B83A-82A4-4175-87F7-E4AB8D893D3D}" destId="{A4C02FD0-822C-4B48-9EC1-554E22939874}" srcOrd="4" destOrd="0" presId="urn:microsoft.com/office/officeart/2005/8/layout/cycle3"/>
    <dgm:cxn modelId="{F140C3E7-7C36-4C6B-AF7F-D60C592D68AE}" type="presParOf" srcId="{A1F5B83A-82A4-4175-87F7-E4AB8D893D3D}" destId="{F424CFB0-2916-46C3-902F-99A370E2296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5B6F12B-F4ED-49F6-B896-1E76BD0516A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81C20690-D5A8-4647-9F03-AED79B63AFF0}">
      <dgm:prSet phldrT="[Text]"/>
      <dgm:spPr/>
      <dgm:t>
        <a:bodyPr/>
        <a:lstStyle/>
        <a:p>
          <a:r>
            <a:rPr lang="en-US" dirty="0"/>
            <a:t>Redux architecture revolves around a strict unidirectional data flow.</a:t>
          </a:r>
          <a:endParaRPr lang="en-IN" dirty="0"/>
        </a:p>
      </dgm:t>
    </dgm:pt>
    <dgm:pt modelId="{A7E5D88D-4C1A-4A67-AC3C-98B39F1C17D5}" type="parTrans" cxnId="{996E58AB-D242-4947-BDCF-27B04A1E4DAE}">
      <dgm:prSet/>
      <dgm:spPr/>
      <dgm:t>
        <a:bodyPr/>
        <a:lstStyle/>
        <a:p>
          <a:endParaRPr lang="en-IN"/>
        </a:p>
      </dgm:t>
    </dgm:pt>
    <dgm:pt modelId="{4F2F19F3-66E9-4076-9615-7B4C9321CB93}" type="sibTrans" cxnId="{996E58AB-D242-4947-BDCF-27B04A1E4DAE}">
      <dgm:prSet/>
      <dgm:spPr/>
      <dgm:t>
        <a:bodyPr/>
        <a:lstStyle/>
        <a:p>
          <a:endParaRPr lang="en-IN"/>
        </a:p>
      </dgm:t>
    </dgm:pt>
    <dgm:pt modelId="{35FF7791-7510-439D-BFC0-BBAA24201351}" type="pres">
      <dgm:prSet presAssocID="{65B6F12B-F4ED-49F6-B896-1E76BD0516AD}" presName="linear" presStyleCnt="0">
        <dgm:presLayoutVars>
          <dgm:animLvl val="lvl"/>
          <dgm:resizeHandles val="exact"/>
        </dgm:presLayoutVars>
      </dgm:prSet>
      <dgm:spPr/>
    </dgm:pt>
    <dgm:pt modelId="{36D26412-9DEB-4566-AD09-5358452C38CA}" type="pres">
      <dgm:prSet presAssocID="{81C20690-D5A8-4647-9F03-AED79B63AFF0}" presName="parentText" presStyleLbl="node1" presStyleIdx="0" presStyleCnt="1">
        <dgm:presLayoutVars>
          <dgm:chMax val="0"/>
          <dgm:bulletEnabled val="1"/>
        </dgm:presLayoutVars>
      </dgm:prSet>
      <dgm:spPr/>
    </dgm:pt>
  </dgm:ptLst>
  <dgm:cxnLst>
    <dgm:cxn modelId="{B3A02D3E-ABA8-44B2-AE3B-104F7D2055A8}" type="presOf" srcId="{81C20690-D5A8-4647-9F03-AED79B63AFF0}" destId="{36D26412-9DEB-4566-AD09-5358452C38CA}" srcOrd="0" destOrd="0" presId="urn:microsoft.com/office/officeart/2005/8/layout/vList2"/>
    <dgm:cxn modelId="{48209E4B-A5B1-4DCF-83F5-1A0E43B0A7A0}" type="presOf" srcId="{65B6F12B-F4ED-49F6-B896-1E76BD0516AD}" destId="{35FF7791-7510-439D-BFC0-BBAA24201351}" srcOrd="0" destOrd="0" presId="urn:microsoft.com/office/officeart/2005/8/layout/vList2"/>
    <dgm:cxn modelId="{996E58AB-D242-4947-BDCF-27B04A1E4DAE}" srcId="{65B6F12B-F4ED-49F6-B896-1E76BD0516AD}" destId="{81C20690-D5A8-4647-9F03-AED79B63AFF0}" srcOrd="0" destOrd="0" parTransId="{A7E5D88D-4C1A-4A67-AC3C-98B39F1C17D5}" sibTransId="{4F2F19F3-66E9-4076-9615-7B4C9321CB93}"/>
    <dgm:cxn modelId="{0CD9A9CC-7C2F-4F36-8E35-3BC5000BD952}" type="presParOf" srcId="{35FF7791-7510-439D-BFC0-BBAA24201351}" destId="{36D26412-9DEB-4566-AD09-5358452C38C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F367329-E871-4813-A6FD-0E9E8EB0A6D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62E15906-952E-4E27-9E42-1A58DD4B1058}">
      <dgm:prSet phldrT="[Text]"/>
      <dgm:spPr/>
      <dgm:t>
        <a:bodyPr/>
        <a:lstStyle/>
        <a:p>
          <a:r>
            <a:rPr lang="en-US" dirty="0"/>
            <a:t>The data lifecycle in any Redux app follows these 4 steps:</a:t>
          </a:r>
          <a:endParaRPr lang="en-IN" dirty="0"/>
        </a:p>
      </dgm:t>
    </dgm:pt>
    <dgm:pt modelId="{9E9F2AAA-5A16-4F53-B0CE-A6E3485D7F9B}" type="parTrans" cxnId="{3A3AC891-218C-458F-89FE-2858ABA8A17E}">
      <dgm:prSet/>
      <dgm:spPr/>
      <dgm:t>
        <a:bodyPr/>
        <a:lstStyle/>
        <a:p>
          <a:endParaRPr lang="en-IN"/>
        </a:p>
      </dgm:t>
    </dgm:pt>
    <dgm:pt modelId="{47209348-EB34-44C7-9F19-F0328B7F2A92}" type="sibTrans" cxnId="{3A3AC891-218C-458F-89FE-2858ABA8A17E}">
      <dgm:prSet/>
      <dgm:spPr/>
      <dgm:t>
        <a:bodyPr/>
        <a:lstStyle/>
        <a:p>
          <a:endParaRPr lang="en-IN"/>
        </a:p>
      </dgm:t>
    </dgm:pt>
    <dgm:pt modelId="{3D604812-3717-445F-945B-F1C95D6BC1DC}">
      <dgm:prSet phldrT="[Text]"/>
      <dgm:spPr/>
      <dgm:t>
        <a:bodyPr/>
        <a:lstStyle/>
        <a:p>
          <a:r>
            <a:rPr lang="en-IN" dirty="0"/>
            <a:t>Your view will dispatch the Action</a:t>
          </a:r>
        </a:p>
      </dgm:t>
    </dgm:pt>
    <dgm:pt modelId="{680B95A3-4F15-4766-9A29-64E18455592D}" type="parTrans" cxnId="{564B81F1-DD89-45BB-8E8D-1A068EF28A69}">
      <dgm:prSet/>
      <dgm:spPr/>
      <dgm:t>
        <a:bodyPr/>
        <a:lstStyle/>
        <a:p>
          <a:endParaRPr lang="en-IN"/>
        </a:p>
      </dgm:t>
    </dgm:pt>
    <dgm:pt modelId="{9E4CFA1F-85C4-4271-A5B4-94E72BBC4810}" type="sibTrans" cxnId="{564B81F1-DD89-45BB-8E8D-1A068EF28A69}">
      <dgm:prSet/>
      <dgm:spPr/>
      <dgm:t>
        <a:bodyPr/>
        <a:lstStyle/>
        <a:p>
          <a:endParaRPr lang="en-IN"/>
        </a:p>
      </dgm:t>
    </dgm:pt>
    <dgm:pt modelId="{4170F55C-EE6A-4355-8FF7-31550B4D7D99}">
      <dgm:prSet phldrT="[Text]"/>
      <dgm:spPr/>
      <dgm:t>
        <a:bodyPr/>
        <a:lstStyle/>
        <a:p>
          <a:r>
            <a:rPr lang="en-US" dirty="0"/>
            <a:t>The Redux store calls the reducer function.</a:t>
          </a:r>
          <a:endParaRPr lang="en-IN" dirty="0"/>
        </a:p>
      </dgm:t>
    </dgm:pt>
    <dgm:pt modelId="{BE324F92-3F27-4EDF-BC1F-17A19CC94E0F}" type="parTrans" cxnId="{51E28071-02E1-4554-8AAE-A5FE119FB068}">
      <dgm:prSet/>
      <dgm:spPr/>
      <dgm:t>
        <a:bodyPr/>
        <a:lstStyle/>
        <a:p>
          <a:endParaRPr lang="en-IN"/>
        </a:p>
      </dgm:t>
    </dgm:pt>
    <dgm:pt modelId="{9546F714-5718-4782-8FD5-8D892114A1AA}" type="sibTrans" cxnId="{51E28071-02E1-4554-8AAE-A5FE119FB068}">
      <dgm:prSet/>
      <dgm:spPr/>
      <dgm:t>
        <a:bodyPr/>
        <a:lstStyle/>
        <a:p>
          <a:endParaRPr lang="en-IN"/>
        </a:p>
      </dgm:t>
    </dgm:pt>
    <dgm:pt modelId="{8B9867B1-F228-4F00-8551-17A20EE11929}">
      <dgm:prSet phldrT="[Text]"/>
      <dgm:spPr/>
      <dgm:t>
        <a:bodyPr/>
        <a:lstStyle/>
        <a:p>
          <a:r>
            <a:rPr lang="en-US" dirty="0"/>
            <a:t>The root reducer may combine the output of multiple reducers into a single </a:t>
          </a:r>
          <a:r>
            <a:rPr lang="en-IN" dirty="0"/>
            <a:t>state tree.</a:t>
          </a:r>
        </a:p>
      </dgm:t>
    </dgm:pt>
    <dgm:pt modelId="{2868DBA2-576F-4326-915A-1AC016B600C5}" type="parTrans" cxnId="{ABF52B33-B7DD-4604-89B4-7FD82412B395}">
      <dgm:prSet/>
      <dgm:spPr/>
      <dgm:t>
        <a:bodyPr/>
        <a:lstStyle/>
        <a:p>
          <a:endParaRPr lang="en-IN"/>
        </a:p>
      </dgm:t>
    </dgm:pt>
    <dgm:pt modelId="{0BA34132-7080-4C3A-A90C-A16FE96AC53F}" type="sibTrans" cxnId="{ABF52B33-B7DD-4604-89B4-7FD82412B395}">
      <dgm:prSet/>
      <dgm:spPr/>
      <dgm:t>
        <a:bodyPr/>
        <a:lstStyle/>
        <a:p>
          <a:endParaRPr lang="en-IN"/>
        </a:p>
      </dgm:t>
    </dgm:pt>
    <dgm:pt modelId="{FA8C4E8C-2F72-46D4-80B3-D7630597B0D7}">
      <dgm:prSet phldrT="[Text]"/>
      <dgm:spPr/>
      <dgm:t>
        <a:bodyPr/>
        <a:lstStyle/>
        <a:p>
          <a:r>
            <a:rPr lang="en-US" dirty="0"/>
            <a:t>The Redux store saves the complete state tree returned by the root reducer.</a:t>
          </a:r>
          <a:endParaRPr lang="en-IN" dirty="0"/>
        </a:p>
      </dgm:t>
    </dgm:pt>
    <dgm:pt modelId="{7C771ABE-760A-4DA8-8425-4618567DE2F8}" type="parTrans" cxnId="{D36941E5-6E9D-4B53-BEF8-0B81A1C3EFCB}">
      <dgm:prSet/>
      <dgm:spPr/>
      <dgm:t>
        <a:bodyPr/>
        <a:lstStyle/>
        <a:p>
          <a:endParaRPr lang="en-IN"/>
        </a:p>
      </dgm:t>
    </dgm:pt>
    <dgm:pt modelId="{24CEC822-E332-4D13-9817-ACC6F16A9808}" type="sibTrans" cxnId="{D36941E5-6E9D-4B53-BEF8-0B81A1C3EFCB}">
      <dgm:prSet/>
      <dgm:spPr/>
      <dgm:t>
        <a:bodyPr/>
        <a:lstStyle/>
        <a:p>
          <a:endParaRPr lang="en-IN"/>
        </a:p>
      </dgm:t>
    </dgm:pt>
    <dgm:pt modelId="{9A5845A9-C368-4BE6-9B31-B04BDC7929F4}" type="pres">
      <dgm:prSet presAssocID="{6F367329-E871-4813-A6FD-0E9E8EB0A6D2}" presName="linear" presStyleCnt="0">
        <dgm:presLayoutVars>
          <dgm:animLvl val="lvl"/>
          <dgm:resizeHandles val="exact"/>
        </dgm:presLayoutVars>
      </dgm:prSet>
      <dgm:spPr/>
    </dgm:pt>
    <dgm:pt modelId="{4046F1F9-50FA-4426-B47F-28955938E827}" type="pres">
      <dgm:prSet presAssocID="{62E15906-952E-4E27-9E42-1A58DD4B1058}" presName="parentText" presStyleLbl="node1" presStyleIdx="0" presStyleCnt="1">
        <dgm:presLayoutVars>
          <dgm:chMax val="0"/>
          <dgm:bulletEnabled val="1"/>
        </dgm:presLayoutVars>
      </dgm:prSet>
      <dgm:spPr/>
    </dgm:pt>
    <dgm:pt modelId="{E4D8E859-DCC1-4920-8D2C-BC78742D2753}" type="pres">
      <dgm:prSet presAssocID="{62E15906-952E-4E27-9E42-1A58DD4B1058}" presName="childText" presStyleLbl="revTx" presStyleIdx="0" presStyleCnt="1">
        <dgm:presLayoutVars>
          <dgm:bulletEnabled val="1"/>
        </dgm:presLayoutVars>
      </dgm:prSet>
      <dgm:spPr/>
    </dgm:pt>
  </dgm:ptLst>
  <dgm:cxnLst>
    <dgm:cxn modelId="{ABF52B33-B7DD-4604-89B4-7FD82412B395}" srcId="{62E15906-952E-4E27-9E42-1A58DD4B1058}" destId="{8B9867B1-F228-4F00-8551-17A20EE11929}" srcOrd="2" destOrd="0" parTransId="{2868DBA2-576F-4326-915A-1AC016B600C5}" sibTransId="{0BA34132-7080-4C3A-A90C-A16FE96AC53F}"/>
    <dgm:cxn modelId="{D2519337-BDF2-46E3-B0D7-2DCB7834D1AB}" type="presOf" srcId="{4170F55C-EE6A-4355-8FF7-31550B4D7D99}" destId="{E4D8E859-DCC1-4920-8D2C-BC78742D2753}" srcOrd="0" destOrd="1" presId="urn:microsoft.com/office/officeart/2005/8/layout/vList2"/>
    <dgm:cxn modelId="{51E28071-02E1-4554-8AAE-A5FE119FB068}" srcId="{62E15906-952E-4E27-9E42-1A58DD4B1058}" destId="{4170F55C-EE6A-4355-8FF7-31550B4D7D99}" srcOrd="1" destOrd="0" parTransId="{BE324F92-3F27-4EDF-BC1F-17A19CC94E0F}" sibTransId="{9546F714-5718-4782-8FD5-8D892114A1AA}"/>
    <dgm:cxn modelId="{25C8CB90-6B9E-4D43-855A-00EC4D73BDC5}" type="presOf" srcId="{3D604812-3717-445F-945B-F1C95D6BC1DC}" destId="{E4D8E859-DCC1-4920-8D2C-BC78742D2753}" srcOrd="0" destOrd="0" presId="urn:microsoft.com/office/officeart/2005/8/layout/vList2"/>
    <dgm:cxn modelId="{3A3AC891-218C-458F-89FE-2858ABA8A17E}" srcId="{6F367329-E871-4813-A6FD-0E9E8EB0A6D2}" destId="{62E15906-952E-4E27-9E42-1A58DD4B1058}" srcOrd="0" destOrd="0" parTransId="{9E9F2AAA-5A16-4F53-B0CE-A6E3485D7F9B}" sibTransId="{47209348-EB34-44C7-9F19-F0328B7F2A92}"/>
    <dgm:cxn modelId="{FDF683A7-C6B9-4839-A7EE-C5474D163A87}" type="presOf" srcId="{8B9867B1-F228-4F00-8551-17A20EE11929}" destId="{E4D8E859-DCC1-4920-8D2C-BC78742D2753}" srcOrd="0" destOrd="2" presId="urn:microsoft.com/office/officeart/2005/8/layout/vList2"/>
    <dgm:cxn modelId="{4AEAF6B1-E175-43EB-8B8B-A48F0A349E0C}" type="presOf" srcId="{FA8C4E8C-2F72-46D4-80B3-D7630597B0D7}" destId="{E4D8E859-DCC1-4920-8D2C-BC78742D2753}" srcOrd="0" destOrd="3" presId="urn:microsoft.com/office/officeart/2005/8/layout/vList2"/>
    <dgm:cxn modelId="{D36941E5-6E9D-4B53-BEF8-0B81A1C3EFCB}" srcId="{62E15906-952E-4E27-9E42-1A58DD4B1058}" destId="{FA8C4E8C-2F72-46D4-80B3-D7630597B0D7}" srcOrd="3" destOrd="0" parTransId="{7C771ABE-760A-4DA8-8425-4618567DE2F8}" sibTransId="{24CEC822-E332-4D13-9817-ACC6F16A9808}"/>
    <dgm:cxn modelId="{564B81F1-DD89-45BB-8E8D-1A068EF28A69}" srcId="{62E15906-952E-4E27-9E42-1A58DD4B1058}" destId="{3D604812-3717-445F-945B-F1C95D6BC1DC}" srcOrd="0" destOrd="0" parTransId="{680B95A3-4F15-4766-9A29-64E18455592D}" sibTransId="{9E4CFA1F-85C4-4271-A5B4-94E72BBC4810}"/>
    <dgm:cxn modelId="{784CAFFC-611C-4DAE-948F-2D2FA3959EE1}" type="presOf" srcId="{62E15906-952E-4E27-9E42-1A58DD4B1058}" destId="{4046F1F9-50FA-4426-B47F-28955938E827}" srcOrd="0" destOrd="0" presId="urn:microsoft.com/office/officeart/2005/8/layout/vList2"/>
    <dgm:cxn modelId="{4462C3FE-8730-4F91-80A1-098A2444AD0B}" type="presOf" srcId="{6F367329-E871-4813-A6FD-0E9E8EB0A6D2}" destId="{9A5845A9-C368-4BE6-9B31-B04BDC7929F4}" srcOrd="0" destOrd="0" presId="urn:microsoft.com/office/officeart/2005/8/layout/vList2"/>
    <dgm:cxn modelId="{CDD46F02-7749-400A-8072-DCFD3C474A26}" type="presParOf" srcId="{9A5845A9-C368-4BE6-9B31-B04BDC7929F4}" destId="{4046F1F9-50FA-4426-B47F-28955938E827}" srcOrd="0" destOrd="0" presId="urn:microsoft.com/office/officeart/2005/8/layout/vList2"/>
    <dgm:cxn modelId="{E26C8C03-76DD-48BC-9AD8-A59FD6AE0836}" type="presParOf" srcId="{9A5845A9-C368-4BE6-9B31-B04BDC7929F4}" destId="{E4D8E859-DCC1-4920-8D2C-BC78742D2753}"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84857A5-AD2A-441C-90CD-61D6D0D706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D19D56F5-84EF-41A7-A4A3-2E7EB42C6E0F}">
      <dgm:prSet phldrT="[Text]"/>
      <dgm:spPr/>
      <dgm:t>
        <a:bodyPr/>
        <a:lstStyle/>
        <a:p>
          <a:r>
            <a:rPr lang="en-IN" dirty="0"/>
            <a:t>Divide a monolithic App into multiple, smaller apps</a:t>
          </a:r>
        </a:p>
      </dgm:t>
    </dgm:pt>
    <dgm:pt modelId="{4D6991E5-5261-41D2-81D7-56BB4A89D880}" type="parTrans" cxnId="{B26BCA44-0331-4BBA-9CF1-CB923C69FD89}">
      <dgm:prSet/>
      <dgm:spPr/>
      <dgm:t>
        <a:bodyPr/>
        <a:lstStyle/>
        <a:p>
          <a:endParaRPr lang="en-IN"/>
        </a:p>
      </dgm:t>
    </dgm:pt>
    <dgm:pt modelId="{1CD665F0-F8C5-4841-893F-09D987A8F6C9}" type="sibTrans" cxnId="{B26BCA44-0331-4BBA-9CF1-CB923C69FD89}">
      <dgm:prSet/>
      <dgm:spPr/>
      <dgm:t>
        <a:bodyPr/>
        <a:lstStyle/>
        <a:p>
          <a:endParaRPr lang="en-IN"/>
        </a:p>
      </dgm:t>
    </dgm:pt>
    <dgm:pt modelId="{05A082D1-7FA9-42F0-BAAC-2346804864F8}" type="pres">
      <dgm:prSet presAssocID="{884857A5-AD2A-441C-90CD-61D6D0D70686}" presName="diagram" presStyleCnt="0">
        <dgm:presLayoutVars>
          <dgm:dir/>
          <dgm:resizeHandles val="exact"/>
        </dgm:presLayoutVars>
      </dgm:prSet>
      <dgm:spPr/>
    </dgm:pt>
    <dgm:pt modelId="{8730BC03-0FAD-455E-AD85-5F713970F5A7}" type="pres">
      <dgm:prSet presAssocID="{D19D56F5-84EF-41A7-A4A3-2E7EB42C6E0F}" presName="node" presStyleLbl="node1" presStyleIdx="0" presStyleCnt="1">
        <dgm:presLayoutVars>
          <dgm:bulletEnabled val="1"/>
        </dgm:presLayoutVars>
      </dgm:prSet>
      <dgm:spPr/>
    </dgm:pt>
  </dgm:ptLst>
  <dgm:cxnLst>
    <dgm:cxn modelId="{B26BCA44-0331-4BBA-9CF1-CB923C69FD89}" srcId="{884857A5-AD2A-441C-90CD-61D6D0D70686}" destId="{D19D56F5-84EF-41A7-A4A3-2E7EB42C6E0F}" srcOrd="0" destOrd="0" parTransId="{4D6991E5-5261-41D2-81D7-56BB4A89D880}" sibTransId="{1CD665F0-F8C5-4841-893F-09D987A8F6C9}"/>
    <dgm:cxn modelId="{8730ED76-71A0-4B92-B97A-49093BFBD43D}" type="presOf" srcId="{D19D56F5-84EF-41A7-A4A3-2E7EB42C6E0F}" destId="{8730BC03-0FAD-455E-AD85-5F713970F5A7}" srcOrd="0" destOrd="0" presId="urn:microsoft.com/office/officeart/2005/8/layout/default"/>
    <dgm:cxn modelId="{3EA8AE89-8C42-4162-AD1D-59AD8545945D}" type="presOf" srcId="{884857A5-AD2A-441C-90CD-61D6D0D70686}" destId="{05A082D1-7FA9-42F0-BAAC-2346804864F8}" srcOrd="0" destOrd="0" presId="urn:microsoft.com/office/officeart/2005/8/layout/default"/>
    <dgm:cxn modelId="{AA7F7247-4D65-4C20-9705-0D2ED9CE0AC1}" type="presParOf" srcId="{05A082D1-7FA9-42F0-BAAC-2346804864F8}" destId="{8730BC03-0FAD-455E-AD85-5F713970F5A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84857A5-AD2A-441C-90CD-61D6D0D70686}"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IN"/>
        </a:p>
      </dgm:t>
    </dgm:pt>
    <dgm:pt modelId="{D19D56F5-84EF-41A7-A4A3-2E7EB42C6E0F}">
      <dgm:prSet phldrT="[Text]"/>
      <dgm:spPr/>
      <dgm:t>
        <a:bodyPr/>
        <a:lstStyle/>
        <a:p>
          <a:r>
            <a:rPr lang="en-IN" dirty="0"/>
            <a:t>Each smaller app is responsible for a distinct feature of the whole App</a:t>
          </a:r>
        </a:p>
      </dgm:t>
    </dgm:pt>
    <dgm:pt modelId="{4D6991E5-5261-41D2-81D7-56BB4A89D880}" type="parTrans" cxnId="{B26BCA44-0331-4BBA-9CF1-CB923C69FD89}">
      <dgm:prSet/>
      <dgm:spPr/>
      <dgm:t>
        <a:bodyPr/>
        <a:lstStyle/>
        <a:p>
          <a:endParaRPr lang="en-IN"/>
        </a:p>
      </dgm:t>
    </dgm:pt>
    <dgm:pt modelId="{1CD665F0-F8C5-4841-893F-09D987A8F6C9}" type="sibTrans" cxnId="{B26BCA44-0331-4BBA-9CF1-CB923C69FD89}">
      <dgm:prSet/>
      <dgm:spPr/>
      <dgm:t>
        <a:bodyPr/>
        <a:lstStyle/>
        <a:p>
          <a:endParaRPr lang="en-IN"/>
        </a:p>
      </dgm:t>
    </dgm:pt>
    <dgm:pt modelId="{05A082D1-7FA9-42F0-BAAC-2346804864F8}" type="pres">
      <dgm:prSet presAssocID="{884857A5-AD2A-441C-90CD-61D6D0D70686}" presName="diagram" presStyleCnt="0">
        <dgm:presLayoutVars>
          <dgm:dir/>
          <dgm:resizeHandles val="exact"/>
        </dgm:presLayoutVars>
      </dgm:prSet>
      <dgm:spPr/>
    </dgm:pt>
    <dgm:pt modelId="{8730BC03-0FAD-455E-AD85-5F713970F5A7}" type="pres">
      <dgm:prSet presAssocID="{D19D56F5-84EF-41A7-A4A3-2E7EB42C6E0F}" presName="node" presStyleLbl="node1" presStyleIdx="0" presStyleCnt="1">
        <dgm:presLayoutVars>
          <dgm:bulletEnabled val="1"/>
        </dgm:presLayoutVars>
      </dgm:prSet>
      <dgm:spPr/>
    </dgm:pt>
  </dgm:ptLst>
  <dgm:cxnLst>
    <dgm:cxn modelId="{B26BCA44-0331-4BBA-9CF1-CB923C69FD89}" srcId="{884857A5-AD2A-441C-90CD-61D6D0D70686}" destId="{D19D56F5-84EF-41A7-A4A3-2E7EB42C6E0F}" srcOrd="0" destOrd="0" parTransId="{4D6991E5-5261-41D2-81D7-56BB4A89D880}" sibTransId="{1CD665F0-F8C5-4841-893F-09D987A8F6C9}"/>
    <dgm:cxn modelId="{8730ED76-71A0-4B92-B97A-49093BFBD43D}" type="presOf" srcId="{D19D56F5-84EF-41A7-A4A3-2E7EB42C6E0F}" destId="{8730BC03-0FAD-455E-AD85-5F713970F5A7}" srcOrd="0" destOrd="0" presId="urn:microsoft.com/office/officeart/2005/8/layout/default"/>
    <dgm:cxn modelId="{3EA8AE89-8C42-4162-AD1D-59AD8545945D}" type="presOf" srcId="{884857A5-AD2A-441C-90CD-61D6D0D70686}" destId="{05A082D1-7FA9-42F0-BAAC-2346804864F8}" srcOrd="0" destOrd="0" presId="urn:microsoft.com/office/officeart/2005/8/layout/default"/>
    <dgm:cxn modelId="{AA7F7247-4D65-4C20-9705-0D2ED9CE0AC1}" type="presParOf" srcId="{05A082D1-7FA9-42F0-BAAC-2346804864F8}" destId="{8730BC03-0FAD-455E-AD85-5F713970F5A7}"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84857A5-AD2A-441C-90CD-61D6D0D7068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IN"/>
        </a:p>
      </dgm:t>
    </dgm:pt>
    <dgm:pt modelId="{D19D56F5-84EF-41A7-A4A3-2E7EB42C6E0F}">
      <dgm:prSet phldrT="[Text]"/>
      <dgm:spPr/>
      <dgm:t>
        <a:bodyPr/>
        <a:lstStyle/>
        <a:p>
          <a:r>
            <a:rPr lang="en-IN" dirty="0"/>
            <a:t>Multiple engineering team can work in isolation</a:t>
          </a:r>
        </a:p>
      </dgm:t>
    </dgm:pt>
    <dgm:pt modelId="{4D6991E5-5261-41D2-81D7-56BB4A89D880}" type="parTrans" cxnId="{B26BCA44-0331-4BBA-9CF1-CB923C69FD89}">
      <dgm:prSet/>
      <dgm:spPr/>
      <dgm:t>
        <a:bodyPr/>
        <a:lstStyle/>
        <a:p>
          <a:endParaRPr lang="en-IN"/>
        </a:p>
      </dgm:t>
    </dgm:pt>
    <dgm:pt modelId="{1CD665F0-F8C5-4841-893F-09D987A8F6C9}" type="sibTrans" cxnId="{B26BCA44-0331-4BBA-9CF1-CB923C69FD89}">
      <dgm:prSet/>
      <dgm:spPr/>
      <dgm:t>
        <a:bodyPr/>
        <a:lstStyle/>
        <a:p>
          <a:endParaRPr lang="en-IN"/>
        </a:p>
      </dgm:t>
    </dgm:pt>
    <dgm:pt modelId="{05A082D1-7FA9-42F0-BAAC-2346804864F8}" type="pres">
      <dgm:prSet presAssocID="{884857A5-AD2A-441C-90CD-61D6D0D70686}" presName="diagram" presStyleCnt="0">
        <dgm:presLayoutVars>
          <dgm:dir/>
          <dgm:resizeHandles val="exact"/>
        </dgm:presLayoutVars>
      </dgm:prSet>
      <dgm:spPr/>
    </dgm:pt>
    <dgm:pt modelId="{8730BC03-0FAD-455E-AD85-5F713970F5A7}" type="pres">
      <dgm:prSet presAssocID="{D19D56F5-84EF-41A7-A4A3-2E7EB42C6E0F}" presName="node" presStyleLbl="node1" presStyleIdx="0" presStyleCnt="1">
        <dgm:presLayoutVars>
          <dgm:bulletEnabled val="1"/>
        </dgm:presLayoutVars>
      </dgm:prSet>
      <dgm:spPr/>
    </dgm:pt>
  </dgm:ptLst>
  <dgm:cxnLst>
    <dgm:cxn modelId="{B26BCA44-0331-4BBA-9CF1-CB923C69FD89}" srcId="{884857A5-AD2A-441C-90CD-61D6D0D70686}" destId="{D19D56F5-84EF-41A7-A4A3-2E7EB42C6E0F}" srcOrd="0" destOrd="0" parTransId="{4D6991E5-5261-41D2-81D7-56BB4A89D880}" sibTransId="{1CD665F0-F8C5-4841-893F-09D987A8F6C9}"/>
    <dgm:cxn modelId="{8730ED76-71A0-4B92-B97A-49093BFBD43D}" type="presOf" srcId="{D19D56F5-84EF-41A7-A4A3-2E7EB42C6E0F}" destId="{8730BC03-0FAD-455E-AD85-5F713970F5A7}" srcOrd="0" destOrd="0" presId="urn:microsoft.com/office/officeart/2005/8/layout/default"/>
    <dgm:cxn modelId="{3EA8AE89-8C42-4162-AD1D-59AD8545945D}" type="presOf" srcId="{884857A5-AD2A-441C-90CD-61D6D0D70686}" destId="{05A082D1-7FA9-42F0-BAAC-2346804864F8}" srcOrd="0" destOrd="0" presId="urn:microsoft.com/office/officeart/2005/8/layout/default"/>
    <dgm:cxn modelId="{AA7F7247-4D65-4C20-9705-0D2ED9CE0AC1}" type="presParOf" srcId="{05A082D1-7FA9-42F0-BAAC-2346804864F8}" destId="{8730BC03-0FAD-455E-AD85-5F713970F5A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84857A5-AD2A-441C-90CD-61D6D0D70686}"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D19D56F5-84EF-41A7-A4A3-2E7EB42C6E0F}">
      <dgm:prSet phldrT="[Text]"/>
      <dgm:spPr/>
      <dgm:t>
        <a:bodyPr/>
        <a:lstStyle/>
        <a:p>
          <a:r>
            <a:rPr lang="en-IN" dirty="0"/>
            <a:t>Each smaller app is easier to understand and make changes to.</a:t>
          </a:r>
        </a:p>
      </dgm:t>
    </dgm:pt>
    <dgm:pt modelId="{4D6991E5-5261-41D2-81D7-56BB4A89D880}" type="parTrans" cxnId="{B26BCA44-0331-4BBA-9CF1-CB923C69FD89}">
      <dgm:prSet/>
      <dgm:spPr/>
      <dgm:t>
        <a:bodyPr/>
        <a:lstStyle/>
        <a:p>
          <a:endParaRPr lang="en-IN"/>
        </a:p>
      </dgm:t>
    </dgm:pt>
    <dgm:pt modelId="{1CD665F0-F8C5-4841-893F-09D987A8F6C9}" type="sibTrans" cxnId="{B26BCA44-0331-4BBA-9CF1-CB923C69FD89}">
      <dgm:prSet/>
      <dgm:spPr/>
      <dgm:t>
        <a:bodyPr/>
        <a:lstStyle/>
        <a:p>
          <a:endParaRPr lang="en-IN"/>
        </a:p>
      </dgm:t>
    </dgm:pt>
    <dgm:pt modelId="{05A082D1-7FA9-42F0-BAAC-2346804864F8}" type="pres">
      <dgm:prSet presAssocID="{884857A5-AD2A-441C-90CD-61D6D0D70686}" presName="diagram" presStyleCnt="0">
        <dgm:presLayoutVars>
          <dgm:dir/>
          <dgm:resizeHandles val="exact"/>
        </dgm:presLayoutVars>
      </dgm:prSet>
      <dgm:spPr/>
    </dgm:pt>
    <dgm:pt modelId="{8730BC03-0FAD-455E-AD85-5F713970F5A7}" type="pres">
      <dgm:prSet presAssocID="{D19D56F5-84EF-41A7-A4A3-2E7EB42C6E0F}" presName="node" presStyleLbl="node1" presStyleIdx="0" presStyleCnt="1">
        <dgm:presLayoutVars>
          <dgm:bulletEnabled val="1"/>
        </dgm:presLayoutVars>
      </dgm:prSet>
      <dgm:spPr/>
    </dgm:pt>
  </dgm:ptLst>
  <dgm:cxnLst>
    <dgm:cxn modelId="{B26BCA44-0331-4BBA-9CF1-CB923C69FD89}" srcId="{884857A5-AD2A-441C-90CD-61D6D0D70686}" destId="{D19D56F5-84EF-41A7-A4A3-2E7EB42C6E0F}" srcOrd="0" destOrd="0" parTransId="{4D6991E5-5261-41D2-81D7-56BB4A89D880}" sibTransId="{1CD665F0-F8C5-4841-893F-09D987A8F6C9}"/>
    <dgm:cxn modelId="{8730ED76-71A0-4B92-B97A-49093BFBD43D}" type="presOf" srcId="{D19D56F5-84EF-41A7-A4A3-2E7EB42C6E0F}" destId="{8730BC03-0FAD-455E-AD85-5F713970F5A7}" srcOrd="0" destOrd="0" presId="urn:microsoft.com/office/officeart/2005/8/layout/default"/>
    <dgm:cxn modelId="{3EA8AE89-8C42-4162-AD1D-59AD8545945D}" type="presOf" srcId="{884857A5-AD2A-441C-90CD-61D6D0D70686}" destId="{05A082D1-7FA9-42F0-BAAC-2346804864F8}" srcOrd="0" destOrd="0" presId="urn:microsoft.com/office/officeart/2005/8/layout/default"/>
    <dgm:cxn modelId="{AA7F7247-4D65-4C20-9705-0D2ED9CE0AC1}" type="presParOf" srcId="{05A082D1-7FA9-42F0-BAAC-2346804864F8}" destId="{8730BC03-0FAD-455E-AD85-5F713970F5A7}"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2A3304E-B78F-431D-ACAE-5A89DA867D1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9DB5BDB3-6A20-42B5-AB48-BBB2C80C1812}">
      <dgm:prSet phldrT="[Text]"/>
      <dgm:spPr/>
      <dgm:t>
        <a:bodyPr/>
        <a:lstStyle/>
        <a:p>
          <a:r>
            <a:rPr lang="en-IN" dirty="0"/>
            <a:t>Requirement #1</a:t>
          </a:r>
        </a:p>
      </dgm:t>
    </dgm:pt>
    <dgm:pt modelId="{C6965455-76B3-44E9-B4B7-31C641F9265E}" type="parTrans" cxnId="{B3BEC4E8-D5D7-4320-9C00-42A5049F0F40}">
      <dgm:prSet/>
      <dgm:spPr/>
      <dgm:t>
        <a:bodyPr/>
        <a:lstStyle/>
        <a:p>
          <a:endParaRPr lang="en-IN"/>
        </a:p>
      </dgm:t>
    </dgm:pt>
    <dgm:pt modelId="{9D462349-1FC6-47D0-B306-AB0F764894BF}" type="sibTrans" cxnId="{B3BEC4E8-D5D7-4320-9C00-42A5049F0F40}">
      <dgm:prSet/>
      <dgm:spPr/>
      <dgm:t>
        <a:bodyPr/>
        <a:lstStyle/>
        <a:p>
          <a:endParaRPr lang="en-IN"/>
        </a:p>
      </dgm:t>
    </dgm:pt>
    <dgm:pt modelId="{752CC9F7-3E7E-4DAA-A70E-B1B3D0B6DD76}">
      <dgm:prSet phldrT="[Text]"/>
      <dgm:spPr/>
      <dgm:t>
        <a:bodyPr/>
        <a:lstStyle/>
        <a:p>
          <a:r>
            <a:rPr lang="en-IN" dirty="0"/>
            <a:t>Zero coupling between child projects</a:t>
          </a:r>
        </a:p>
      </dgm:t>
    </dgm:pt>
    <dgm:pt modelId="{BD6F9411-C72E-4680-B2B3-404242C84DC7}" type="parTrans" cxnId="{D7C08DE0-24B5-4B6C-9EB3-FACFBF4F5816}">
      <dgm:prSet/>
      <dgm:spPr/>
      <dgm:t>
        <a:bodyPr/>
        <a:lstStyle/>
        <a:p>
          <a:endParaRPr lang="en-IN"/>
        </a:p>
      </dgm:t>
    </dgm:pt>
    <dgm:pt modelId="{B1660C25-122F-4170-A306-5D8BB9F90188}" type="sibTrans" cxnId="{D7C08DE0-24B5-4B6C-9EB3-FACFBF4F5816}">
      <dgm:prSet/>
      <dgm:spPr/>
      <dgm:t>
        <a:bodyPr/>
        <a:lstStyle/>
        <a:p>
          <a:endParaRPr lang="en-IN"/>
        </a:p>
      </dgm:t>
    </dgm:pt>
    <dgm:pt modelId="{2B8126F9-8989-4AF0-9476-61CCA00AEA62}">
      <dgm:prSet phldrT="[Text]"/>
      <dgm:spPr/>
      <dgm:t>
        <a:bodyPr/>
        <a:lstStyle/>
        <a:p>
          <a:r>
            <a:rPr lang="en-IN" dirty="0"/>
            <a:t>No import of functions/objects/classes etc</a:t>
          </a:r>
        </a:p>
      </dgm:t>
    </dgm:pt>
    <dgm:pt modelId="{AE616A88-89BE-44DA-A5BA-8E392CA4DCD0}" type="parTrans" cxnId="{DFED7F1D-391E-416C-8E65-3D7F03C5D64D}">
      <dgm:prSet/>
      <dgm:spPr/>
      <dgm:t>
        <a:bodyPr/>
        <a:lstStyle/>
        <a:p>
          <a:endParaRPr lang="en-IN"/>
        </a:p>
      </dgm:t>
    </dgm:pt>
    <dgm:pt modelId="{C7FB8F92-9592-4133-8024-F1A77A4655A5}" type="sibTrans" cxnId="{DFED7F1D-391E-416C-8E65-3D7F03C5D64D}">
      <dgm:prSet/>
      <dgm:spPr/>
      <dgm:t>
        <a:bodyPr/>
        <a:lstStyle/>
        <a:p>
          <a:endParaRPr lang="en-IN"/>
        </a:p>
      </dgm:t>
    </dgm:pt>
    <dgm:pt modelId="{F16E731E-A042-45E6-BBA7-38F234C6709C}">
      <dgm:prSet phldrT="[Text]"/>
      <dgm:spPr/>
      <dgm:t>
        <a:bodyPr/>
        <a:lstStyle/>
        <a:p>
          <a:r>
            <a:rPr lang="en-IN" dirty="0"/>
            <a:t>No shared state</a:t>
          </a:r>
        </a:p>
      </dgm:t>
    </dgm:pt>
    <dgm:pt modelId="{D8AEE9D0-2A70-45E3-88B4-48E4748D47FB}" type="parTrans" cxnId="{9B126CF8-E8CD-4B64-B8F1-4F4DE11F3700}">
      <dgm:prSet/>
      <dgm:spPr/>
      <dgm:t>
        <a:bodyPr/>
        <a:lstStyle/>
        <a:p>
          <a:endParaRPr lang="en-IN"/>
        </a:p>
      </dgm:t>
    </dgm:pt>
    <dgm:pt modelId="{B05AE87B-1CBB-412E-B62C-C6E7EA306BC7}" type="sibTrans" cxnId="{9B126CF8-E8CD-4B64-B8F1-4F4DE11F3700}">
      <dgm:prSet/>
      <dgm:spPr/>
      <dgm:t>
        <a:bodyPr/>
        <a:lstStyle/>
        <a:p>
          <a:endParaRPr lang="en-IN"/>
        </a:p>
      </dgm:t>
    </dgm:pt>
    <dgm:pt modelId="{4C1DB6E9-7F03-44BD-85D2-2631ACC21729}">
      <dgm:prSet phldrT="[Text]"/>
      <dgm:spPr/>
      <dgm:t>
        <a:bodyPr/>
        <a:lstStyle/>
        <a:p>
          <a:r>
            <a:rPr lang="en-IN" dirty="0"/>
            <a:t>Shared libraries through MF is OK</a:t>
          </a:r>
        </a:p>
      </dgm:t>
    </dgm:pt>
    <dgm:pt modelId="{3BF48497-4D38-48B9-BA1B-2CD71E856F3D}" type="parTrans" cxnId="{7DA779E5-4BA4-4A83-9469-895F54098B10}">
      <dgm:prSet/>
      <dgm:spPr/>
      <dgm:t>
        <a:bodyPr/>
        <a:lstStyle/>
        <a:p>
          <a:endParaRPr lang="en-IN"/>
        </a:p>
      </dgm:t>
    </dgm:pt>
    <dgm:pt modelId="{341D3320-026E-4196-B067-9B141624EDDF}" type="sibTrans" cxnId="{7DA779E5-4BA4-4A83-9469-895F54098B10}">
      <dgm:prSet/>
      <dgm:spPr/>
      <dgm:t>
        <a:bodyPr/>
        <a:lstStyle/>
        <a:p>
          <a:endParaRPr lang="en-IN"/>
        </a:p>
      </dgm:t>
    </dgm:pt>
    <dgm:pt modelId="{DCF98B08-CD3B-40D2-B8B4-4EC759D14957}" type="pres">
      <dgm:prSet presAssocID="{92A3304E-B78F-431D-ACAE-5A89DA867D13}" presName="linear" presStyleCnt="0">
        <dgm:presLayoutVars>
          <dgm:animLvl val="lvl"/>
          <dgm:resizeHandles val="exact"/>
        </dgm:presLayoutVars>
      </dgm:prSet>
      <dgm:spPr/>
    </dgm:pt>
    <dgm:pt modelId="{D8741F5F-C988-47FF-82AC-2A0E86664F57}" type="pres">
      <dgm:prSet presAssocID="{9DB5BDB3-6A20-42B5-AB48-BBB2C80C1812}" presName="parentText" presStyleLbl="node1" presStyleIdx="0" presStyleCnt="1">
        <dgm:presLayoutVars>
          <dgm:chMax val="0"/>
          <dgm:bulletEnabled val="1"/>
        </dgm:presLayoutVars>
      </dgm:prSet>
      <dgm:spPr/>
    </dgm:pt>
    <dgm:pt modelId="{5AD1A927-5199-4D0E-9D53-98C683CF301A}" type="pres">
      <dgm:prSet presAssocID="{9DB5BDB3-6A20-42B5-AB48-BBB2C80C1812}" presName="childText" presStyleLbl="revTx" presStyleIdx="0" presStyleCnt="1">
        <dgm:presLayoutVars>
          <dgm:bulletEnabled val="1"/>
        </dgm:presLayoutVars>
      </dgm:prSet>
      <dgm:spPr/>
    </dgm:pt>
  </dgm:ptLst>
  <dgm:cxnLst>
    <dgm:cxn modelId="{BA6EFE0C-1CC3-4F21-AC94-DE82AE3D1478}" type="presOf" srcId="{4C1DB6E9-7F03-44BD-85D2-2631ACC21729}" destId="{5AD1A927-5199-4D0E-9D53-98C683CF301A}" srcOrd="0" destOrd="3" presId="urn:microsoft.com/office/officeart/2005/8/layout/vList2"/>
    <dgm:cxn modelId="{0EB8D812-EC7B-4EAA-8658-478A2A355CEA}" type="presOf" srcId="{752CC9F7-3E7E-4DAA-A70E-B1B3D0B6DD76}" destId="{5AD1A927-5199-4D0E-9D53-98C683CF301A}" srcOrd="0" destOrd="0" presId="urn:microsoft.com/office/officeart/2005/8/layout/vList2"/>
    <dgm:cxn modelId="{DFED7F1D-391E-416C-8E65-3D7F03C5D64D}" srcId="{9DB5BDB3-6A20-42B5-AB48-BBB2C80C1812}" destId="{2B8126F9-8989-4AF0-9476-61CCA00AEA62}" srcOrd="1" destOrd="0" parTransId="{AE616A88-89BE-44DA-A5BA-8E392CA4DCD0}" sibTransId="{C7FB8F92-9592-4133-8024-F1A77A4655A5}"/>
    <dgm:cxn modelId="{DE14E038-E213-4EC6-A646-EB057D4BF45F}" type="presOf" srcId="{9DB5BDB3-6A20-42B5-AB48-BBB2C80C1812}" destId="{D8741F5F-C988-47FF-82AC-2A0E86664F57}" srcOrd="0" destOrd="0" presId="urn:microsoft.com/office/officeart/2005/8/layout/vList2"/>
    <dgm:cxn modelId="{870A75CE-EE0D-490B-B1FD-4883FAEEA9FB}" type="presOf" srcId="{2B8126F9-8989-4AF0-9476-61CCA00AEA62}" destId="{5AD1A927-5199-4D0E-9D53-98C683CF301A}" srcOrd="0" destOrd="1" presId="urn:microsoft.com/office/officeart/2005/8/layout/vList2"/>
    <dgm:cxn modelId="{986637DD-ABAB-48B2-BC00-524349677D6A}" type="presOf" srcId="{92A3304E-B78F-431D-ACAE-5A89DA867D13}" destId="{DCF98B08-CD3B-40D2-B8B4-4EC759D14957}" srcOrd="0" destOrd="0" presId="urn:microsoft.com/office/officeart/2005/8/layout/vList2"/>
    <dgm:cxn modelId="{D7C08DE0-24B5-4B6C-9EB3-FACFBF4F5816}" srcId="{9DB5BDB3-6A20-42B5-AB48-BBB2C80C1812}" destId="{752CC9F7-3E7E-4DAA-A70E-B1B3D0B6DD76}" srcOrd="0" destOrd="0" parTransId="{BD6F9411-C72E-4680-B2B3-404242C84DC7}" sibTransId="{B1660C25-122F-4170-A306-5D8BB9F90188}"/>
    <dgm:cxn modelId="{7DA779E5-4BA4-4A83-9469-895F54098B10}" srcId="{9DB5BDB3-6A20-42B5-AB48-BBB2C80C1812}" destId="{4C1DB6E9-7F03-44BD-85D2-2631ACC21729}" srcOrd="3" destOrd="0" parTransId="{3BF48497-4D38-48B9-BA1B-2CD71E856F3D}" sibTransId="{341D3320-026E-4196-B067-9B141624EDDF}"/>
    <dgm:cxn modelId="{B3BEC4E8-D5D7-4320-9C00-42A5049F0F40}" srcId="{92A3304E-B78F-431D-ACAE-5A89DA867D13}" destId="{9DB5BDB3-6A20-42B5-AB48-BBB2C80C1812}" srcOrd="0" destOrd="0" parTransId="{C6965455-76B3-44E9-B4B7-31C641F9265E}" sibTransId="{9D462349-1FC6-47D0-B306-AB0F764894BF}"/>
    <dgm:cxn modelId="{9B126CF8-E8CD-4B64-B8F1-4F4DE11F3700}" srcId="{9DB5BDB3-6A20-42B5-AB48-BBB2C80C1812}" destId="{F16E731E-A042-45E6-BBA7-38F234C6709C}" srcOrd="2" destOrd="0" parTransId="{D8AEE9D0-2A70-45E3-88B4-48E4748D47FB}" sibTransId="{B05AE87B-1CBB-412E-B62C-C6E7EA306BC7}"/>
    <dgm:cxn modelId="{493E96F8-8356-4B34-A15F-021D9A89A999}" type="presOf" srcId="{F16E731E-A042-45E6-BBA7-38F234C6709C}" destId="{5AD1A927-5199-4D0E-9D53-98C683CF301A}" srcOrd="0" destOrd="2" presId="urn:microsoft.com/office/officeart/2005/8/layout/vList2"/>
    <dgm:cxn modelId="{CC1D121E-6C71-47B9-BC3C-67F7C42F7AF8}" type="presParOf" srcId="{DCF98B08-CD3B-40D2-B8B4-4EC759D14957}" destId="{D8741F5F-C988-47FF-82AC-2A0E86664F57}" srcOrd="0" destOrd="0" presId="urn:microsoft.com/office/officeart/2005/8/layout/vList2"/>
    <dgm:cxn modelId="{2CFF6FCD-E1C8-4E9D-B281-BF4EEABD7477}" type="presParOf" srcId="{DCF98B08-CD3B-40D2-B8B4-4EC759D14957}" destId="{5AD1A927-5199-4D0E-9D53-98C683CF301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B15AC6-864B-4D48-9EEF-D4ECC7F8D1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0D621D2-1858-42D5-BEE8-90A105C4FB9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algn="ctr"/>
          <a:r>
            <a:rPr lang="en-US" sz="2400" dirty="0"/>
            <a:t>React tries to keep as </a:t>
          </a:r>
          <a:r>
            <a:rPr lang="en-US" sz="2400" b="1" dirty="0"/>
            <a:t>much DOM elements untouched as possible</a:t>
          </a:r>
          <a:r>
            <a:rPr lang="en-US" sz="2400" dirty="0"/>
            <a:t>. Given the less DOM manipulation can be calculated faster based on the object representation, the costs of the DOM changes are reduced nicely</a:t>
          </a:r>
          <a:endParaRPr lang="en-IN" sz="2400" dirty="0"/>
        </a:p>
      </dgm:t>
    </dgm:pt>
    <dgm:pt modelId="{BBDF969B-6990-4163-A91E-D80B0696E38E}" type="parTrans" cxnId="{E09DEDE2-2A3B-4F03-8952-A520AE73EAF2}">
      <dgm:prSet/>
      <dgm:spPr/>
      <dgm:t>
        <a:bodyPr/>
        <a:lstStyle/>
        <a:p>
          <a:endParaRPr lang="en-IN"/>
        </a:p>
      </dgm:t>
    </dgm:pt>
    <dgm:pt modelId="{3F71C158-5A86-437B-82F1-B6D83768DFFE}" type="sibTrans" cxnId="{E09DEDE2-2A3B-4F03-8952-A520AE73EAF2}">
      <dgm:prSet/>
      <dgm:spPr/>
      <dgm:t>
        <a:bodyPr/>
        <a:lstStyle/>
        <a:p>
          <a:endParaRPr lang="en-IN"/>
        </a:p>
      </dgm:t>
    </dgm:pt>
    <dgm:pt modelId="{F63D3B7F-333C-4619-96C0-CB15FC0A334E}" type="pres">
      <dgm:prSet presAssocID="{F8B15AC6-864B-4D48-9EEF-D4ECC7F8D1CC}" presName="linear" presStyleCnt="0">
        <dgm:presLayoutVars>
          <dgm:animLvl val="lvl"/>
          <dgm:resizeHandles val="exact"/>
        </dgm:presLayoutVars>
      </dgm:prSet>
      <dgm:spPr/>
    </dgm:pt>
    <dgm:pt modelId="{67EF9B4F-57A6-42A1-9335-4AD35207E1D2}" type="pres">
      <dgm:prSet presAssocID="{60D621D2-1858-42D5-BEE8-90A105C4FB93}" presName="parentText" presStyleLbl="node1" presStyleIdx="0" presStyleCnt="1" custScaleY="89271" custLinFactNeighborY="2946">
        <dgm:presLayoutVars>
          <dgm:chMax val="0"/>
          <dgm:bulletEnabled val="1"/>
        </dgm:presLayoutVars>
      </dgm:prSet>
      <dgm:spPr/>
    </dgm:pt>
  </dgm:ptLst>
  <dgm:cxnLst>
    <dgm:cxn modelId="{8039A906-E3FB-4999-8B62-8B8AB49C842A}" type="presOf" srcId="{60D621D2-1858-42D5-BEE8-90A105C4FB93}" destId="{67EF9B4F-57A6-42A1-9335-4AD35207E1D2}" srcOrd="0" destOrd="0" presId="urn:microsoft.com/office/officeart/2005/8/layout/vList2"/>
    <dgm:cxn modelId="{D7DDE88B-3D27-4E60-BCF1-04BD9BB84570}" type="presOf" srcId="{F8B15AC6-864B-4D48-9EEF-D4ECC7F8D1CC}" destId="{F63D3B7F-333C-4619-96C0-CB15FC0A334E}" srcOrd="0" destOrd="0" presId="urn:microsoft.com/office/officeart/2005/8/layout/vList2"/>
    <dgm:cxn modelId="{E09DEDE2-2A3B-4F03-8952-A520AE73EAF2}" srcId="{F8B15AC6-864B-4D48-9EEF-D4ECC7F8D1CC}" destId="{60D621D2-1858-42D5-BEE8-90A105C4FB93}" srcOrd="0" destOrd="0" parTransId="{BBDF969B-6990-4163-A91E-D80B0696E38E}" sibTransId="{3F71C158-5A86-437B-82F1-B6D83768DFFE}"/>
    <dgm:cxn modelId="{AB60C520-0F9F-416E-B487-19BBEE1DDA9F}" type="presParOf" srcId="{F63D3B7F-333C-4619-96C0-CB15FC0A334E}" destId="{67EF9B4F-57A6-42A1-9335-4AD35207E1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2A3304E-B78F-431D-ACAE-5A89DA867D1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9DB5BDB3-6A20-42B5-AB48-BBB2C80C1812}">
      <dgm:prSet phldrT="[Text]"/>
      <dgm:spPr/>
      <dgm:t>
        <a:bodyPr/>
        <a:lstStyle/>
        <a:p>
          <a:r>
            <a:rPr lang="en-IN" dirty="0"/>
            <a:t>Requirement #2</a:t>
          </a:r>
        </a:p>
      </dgm:t>
    </dgm:pt>
    <dgm:pt modelId="{C6965455-76B3-44E9-B4B7-31C641F9265E}" type="parTrans" cxnId="{B3BEC4E8-D5D7-4320-9C00-42A5049F0F40}">
      <dgm:prSet/>
      <dgm:spPr/>
      <dgm:t>
        <a:bodyPr/>
        <a:lstStyle/>
        <a:p>
          <a:endParaRPr lang="en-IN"/>
        </a:p>
      </dgm:t>
    </dgm:pt>
    <dgm:pt modelId="{9D462349-1FC6-47D0-B306-AB0F764894BF}" type="sibTrans" cxnId="{B3BEC4E8-D5D7-4320-9C00-42A5049F0F40}">
      <dgm:prSet/>
      <dgm:spPr/>
      <dgm:t>
        <a:bodyPr/>
        <a:lstStyle/>
        <a:p>
          <a:endParaRPr lang="en-IN"/>
        </a:p>
      </dgm:t>
    </dgm:pt>
    <dgm:pt modelId="{752CC9F7-3E7E-4DAA-A70E-B1B3D0B6DD76}">
      <dgm:prSet phldrT="[Text]"/>
      <dgm:spPr/>
      <dgm:t>
        <a:bodyPr/>
        <a:lstStyle/>
        <a:p>
          <a:r>
            <a:rPr lang="en-IN" dirty="0"/>
            <a:t>Non-Zero coupling between Container and child projects</a:t>
          </a:r>
        </a:p>
      </dgm:t>
    </dgm:pt>
    <dgm:pt modelId="{BD6F9411-C72E-4680-B2B3-404242C84DC7}" type="parTrans" cxnId="{D7C08DE0-24B5-4B6C-9EB3-FACFBF4F5816}">
      <dgm:prSet/>
      <dgm:spPr/>
      <dgm:t>
        <a:bodyPr/>
        <a:lstStyle/>
        <a:p>
          <a:endParaRPr lang="en-IN"/>
        </a:p>
      </dgm:t>
    </dgm:pt>
    <dgm:pt modelId="{B1660C25-122F-4170-A306-5D8BB9F90188}" type="sibTrans" cxnId="{D7C08DE0-24B5-4B6C-9EB3-FACFBF4F5816}">
      <dgm:prSet/>
      <dgm:spPr/>
      <dgm:t>
        <a:bodyPr/>
        <a:lstStyle/>
        <a:p>
          <a:endParaRPr lang="en-IN"/>
        </a:p>
      </dgm:t>
    </dgm:pt>
    <dgm:pt modelId="{2B8126F9-8989-4AF0-9476-61CCA00AEA62}">
      <dgm:prSet phldrT="[Text]"/>
      <dgm:spPr/>
      <dgm:t>
        <a:bodyPr/>
        <a:lstStyle/>
        <a:p>
          <a:r>
            <a:rPr lang="en-IN" dirty="0"/>
            <a:t>Container should not assume that child is using a particular project</a:t>
          </a:r>
        </a:p>
      </dgm:t>
    </dgm:pt>
    <dgm:pt modelId="{AE616A88-89BE-44DA-A5BA-8E392CA4DCD0}" type="parTrans" cxnId="{DFED7F1D-391E-416C-8E65-3D7F03C5D64D}">
      <dgm:prSet/>
      <dgm:spPr/>
      <dgm:t>
        <a:bodyPr/>
        <a:lstStyle/>
        <a:p>
          <a:endParaRPr lang="en-IN"/>
        </a:p>
      </dgm:t>
    </dgm:pt>
    <dgm:pt modelId="{C7FB8F92-9592-4133-8024-F1A77A4655A5}" type="sibTrans" cxnId="{DFED7F1D-391E-416C-8E65-3D7F03C5D64D}">
      <dgm:prSet/>
      <dgm:spPr/>
      <dgm:t>
        <a:bodyPr/>
        <a:lstStyle/>
        <a:p>
          <a:endParaRPr lang="en-IN"/>
        </a:p>
      </dgm:t>
    </dgm:pt>
    <dgm:pt modelId="{CC60EA13-6C6E-4264-9B6B-73351ABE53A4}">
      <dgm:prSet phldrT="[Text]"/>
      <dgm:spPr/>
      <dgm:t>
        <a:bodyPr/>
        <a:lstStyle/>
        <a:p>
          <a:r>
            <a:rPr lang="en-IN" dirty="0"/>
            <a:t>Any necessary communication will done via </a:t>
          </a:r>
          <a:r>
            <a:rPr lang="en-IN" dirty="0" err="1"/>
            <a:t>callbacks</a:t>
          </a:r>
          <a:r>
            <a:rPr lang="en-IN" dirty="0"/>
            <a:t> / simple Events</a:t>
          </a:r>
        </a:p>
      </dgm:t>
    </dgm:pt>
    <dgm:pt modelId="{6A6516F7-76B8-41DE-B374-6EA6E1179232}" type="parTrans" cxnId="{A9467D9D-5667-4BDD-98C9-1E97D476737B}">
      <dgm:prSet/>
      <dgm:spPr/>
      <dgm:t>
        <a:bodyPr/>
        <a:lstStyle/>
        <a:p>
          <a:endParaRPr lang="en-IN"/>
        </a:p>
      </dgm:t>
    </dgm:pt>
    <dgm:pt modelId="{F33FEFBA-F36F-4106-B58C-2D8C518C5837}" type="sibTrans" cxnId="{A9467D9D-5667-4BDD-98C9-1E97D476737B}">
      <dgm:prSet/>
      <dgm:spPr/>
      <dgm:t>
        <a:bodyPr/>
        <a:lstStyle/>
        <a:p>
          <a:endParaRPr lang="en-IN"/>
        </a:p>
      </dgm:t>
    </dgm:pt>
    <dgm:pt modelId="{DCF98B08-CD3B-40D2-B8B4-4EC759D14957}" type="pres">
      <dgm:prSet presAssocID="{92A3304E-B78F-431D-ACAE-5A89DA867D13}" presName="linear" presStyleCnt="0">
        <dgm:presLayoutVars>
          <dgm:animLvl val="lvl"/>
          <dgm:resizeHandles val="exact"/>
        </dgm:presLayoutVars>
      </dgm:prSet>
      <dgm:spPr/>
    </dgm:pt>
    <dgm:pt modelId="{D8741F5F-C988-47FF-82AC-2A0E86664F57}" type="pres">
      <dgm:prSet presAssocID="{9DB5BDB3-6A20-42B5-AB48-BBB2C80C1812}" presName="parentText" presStyleLbl="node1" presStyleIdx="0" presStyleCnt="1">
        <dgm:presLayoutVars>
          <dgm:chMax val="0"/>
          <dgm:bulletEnabled val="1"/>
        </dgm:presLayoutVars>
      </dgm:prSet>
      <dgm:spPr/>
    </dgm:pt>
    <dgm:pt modelId="{5AD1A927-5199-4D0E-9D53-98C683CF301A}" type="pres">
      <dgm:prSet presAssocID="{9DB5BDB3-6A20-42B5-AB48-BBB2C80C1812}" presName="childText" presStyleLbl="revTx" presStyleIdx="0" presStyleCnt="1">
        <dgm:presLayoutVars>
          <dgm:bulletEnabled val="1"/>
        </dgm:presLayoutVars>
      </dgm:prSet>
      <dgm:spPr/>
    </dgm:pt>
  </dgm:ptLst>
  <dgm:cxnLst>
    <dgm:cxn modelId="{0EB8D812-EC7B-4EAA-8658-478A2A355CEA}" type="presOf" srcId="{752CC9F7-3E7E-4DAA-A70E-B1B3D0B6DD76}" destId="{5AD1A927-5199-4D0E-9D53-98C683CF301A}" srcOrd="0" destOrd="0" presId="urn:microsoft.com/office/officeart/2005/8/layout/vList2"/>
    <dgm:cxn modelId="{DFED7F1D-391E-416C-8E65-3D7F03C5D64D}" srcId="{9DB5BDB3-6A20-42B5-AB48-BBB2C80C1812}" destId="{2B8126F9-8989-4AF0-9476-61CCA00AEA62}" srcOrd="1" destOrd="0" parTransId="{AE616A88-89BE-44DA-A5BA-8E392CA4DCD0}" sibTransId="{C7FB8F92-9592-4133-8024-F1A77A4655A5}"/>
    <dgm:cxn modelId="{DE14E038-E213-4EC6-A646-EB057D4BF45F}" type="presOf" srcId="{9DB5BDB3-6A20-42B5-AB48-BBB2C80C1812}" destId="{D8741F5F-C988-47FF-82AC-2A0E86664F57}" srcOrd="0" destOrd="0" presId="urn:microsoft.com/office/officeart/2005/8/layout/vList2"/>
    <dgm:cxn modelId="{A9467D9D-5667-4BDD-98C9-1E97D476737B}" srcId="{9DB5BDB3-6A20-42B5-AB48-BBB2C80C1812}" destId="{CC60EA13-6C6E-4264-9B6B-73351ABE53A4}" srcOrd="2" destOrd="0" parTransId="{6A6516F7-76B8-41DE-B374-6EA6E1179232}" sibTransId="{F33FEFBA-F36F-4106-B58C-2D8C518C5837}"/>
    <dgm:cxn modelId="{870A75CE-EE0D-490B-B1FD-4883FAEEA9FB}" type="presOf" srcId="{2B8126F9-8989-4AF0-9476-61CCA00AEA62}" destId="{5AD1A927-5199-4D0E-9D53-98C683CF301A}" srcOrd="0" destOrd="1" presId="urn:microsoft.com/office/officeart/2005/8/layout/vList2"/>
    <dgm:cxn modelId="{986637DD-ABAB-48B2-BC00-524349677D6A}" type="presOf" srcId="{92A3304E-B78F-431D-ACAE-5A89DA867D13}" destId="{DCF98B08-CD3B-40D2-B8B4-4EC759D14957}" srcOrd="0" destOrd="0" presId="urn:microsoft.com/office/officeart/2005/8/layout/vList2"/>
    <dgm:cxn modelId="{834A36DF-A8C0-4C33-8BD5-AF9F94C7F07B}" type="presOf" srcId="{CC60EA13-6C6E-4264-9B6B-73351ABE53A4}" destId="{5AD1A927-5199-4D0E-9D53-98C683CF301A}" srcOrd="0" destOrd="2" presId="urn:microsoft.com/office/officeart/2005/8/layout/vList2"/>
    <dgm:cxn modelId="{D7C08DE0-24B5-4B6C-9EB3-FACFBF4F5816}" srcId="{9DB5BDB3-6A20-42B5-AB48-BBB2C80C1812}" destId="{752CC9F7-3E7E-4DAA-A70E-B1B3D0B6DD76}" srcOrd="0" destOrd="0" parTransId="{BD6F9411-C72E-4680-B2B3-404242C84DC7}" sibTransId="{B1660C25-122F-4170-A306-5D8BB9F90188}"/>
    <dgm:cxn modelId="{B3BEC4E8-D5D7-4320-9C00-42A5049F0F40}" srcId="{92A3304E-B78F-431D-ACAE-5A89DA867D13}" destId="{9DB5BDB3-6A20-42B5-AB48-BBB2C80C1812}" srcOrd="0" destOrd="0" parTransId="{C6965455-76B3-44E9-B4B7-31C641F9265E}" sibTransId="{9D462349-1FC6-47D0-B306-AB0F764894BF}"/>
    <dgm:cxn modelId="{CC1D121E-6C71-47B9-BC3C-67F7C42F7AF8}" type="presParOf" srcId="{DCF98B08-CD3B-40D2-B8B4-4EC759D14957}" destId="{D8741F5F-C988-47FF-82AC-2A0E86664F57}" srcOrd="0" destOrd="0" presId="urn:microsoft.com/office/officeart/2005/8/layout/vList2"/>
    <dgm:cxn modelId="{2CFF6FCD-E1C8-4E9D-B281-BF4EEABD7477}" type="presParOf" srcId="{DCF98B08-CD3B-40D2-B8B4-4EC759D14957}" destId="{5AD1A927-5199-4D0E-9D53-98C683CF301A}"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2A3304E-B78F-431D-ACAE-5A89DA867D1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9DB5BDB3-6A20-42B5-AB48-BBB2C80C1812}">
      <dgm:prSet phldrT="[Text]" custT="1"/>
      <dgm:spPr/>
      <dgm:t>
        <a:bodyPr/>
        <a:lstStyle/>
        <a:p>
          <a:r>
            <a:rPr lang="en-IN" sz="2800" dirty="0"/>
            <a:t>Requirement #3</a:t>
          </a:r>
        </a:p>
      </dgm:t>
    </dgm:pt>
    <dgm:pt modelId="{C6965455-76B3-44E9-B4B7-31C641F9265E}" type="parTrans" cxnId="{B3BEC4E8-D5D7-4320-9C00-42A5049F0F40}">
      <dgm:prSet/>
      <dgm:spPr/>
      <dgm:t>
        <a:bodyPr/>
        <a:lstStyle/>
        <a:p>
          <a:endParaRPr lang="en-IN"/>
        </a:p>
      </dgm:t>
    </dgm:pt>
    <dgm:pt modelId="{9D462349-1FC6-47D0-B306-AB0F764894BF}" type="sibTrans" cxnId="{B3BEC4E8-D5D7-4320-9C00-42A5049F0F40}">
      <dgm:prSet/>
      <dgm:spPr/>
      <dgm:t>
        <a:bodyPr/>
        <a:lstStyle/>
        <a:p>
          <a:endParaRPr lang="en-IN"/>
        </a:p>
      </dgm:t>
    </dgm:pt>
    <dgm:pt modelId="{752CC9F7-3E7E-4DAA-A70E-B1B3D0B6DD76}">
      <dgm:prSet phldrT="[Text]"/>
      <dgm:spPr/>
      <dgm:t>
        <a:bodyPr/>
        <a:lstStyle/>
        <a:p>
          <a:r>
            <a:rPr lang="en-IN" dirty="0"/>
            <a:t>Version Control  (</a:t>
          </a:r>
          <a:r>
            <a:rPr lang="en-IN" dirty="0" err="1"/>
            <a:t>monorepos</a:t>
          </a:r>
          <a:r>
            <a:rPr lang="en-IN" dirty="0"/>
            <a:t> or separate) should not have any impact on overall project</a:t>
          </a:r>
        </a:p>
      </dgm:t>
    </dgm:pt>
    <dgm:pt modelId="{BD6F9411-C72E-4680-B2B3-404242C84DC7}" type="parTrans" cxnId="{D7C08DE0-24B5-4B6C-9EB3-FACFBF4F5816}">
      <dgm:prSet/>
      <dgm:spPr/>
      <dgm:t>
        <a:bodyPr/>
        <a:lstStyle/>
        <a:p>
          <a:endParaRPr lang="en-IN"/>
        </a:p>
      </dgm:t>
    </dgm:pt>
    <dgm:pt modelId="{B1660C25-122F-4170-A306-5D8BB9F90188}" type="sibTrans" cxnId="{D7C08DE0-24B5-4B6C-9EB3-FACFBF4F5816}">
      <dgm:prSet/>
      <dgm:spPr/>
      <dgm:t>
        <a:bodyPr/>
        <a:lstStyle/>
        <a:p>
          <a:endParaRPr lang="en-IN"/>
        </a:p>
      </dgm:t>
    </dgm:pt>
    <dgm:pt modelId="{DCF98B08-CD3B-40D2-B8B4-4EC759D14957}" type="pres">
      <dgm:prSet presAssocID="{92A3304E-B78F-431D-ACAE-5A89DA867D13}" presName="linear" presStyleCnt="0">
        <dgm:presLayoutVars>
          <dgm:animLvl val="lvl"/>
          <dgm:resizeHandles val="exact"/>
        </dgm:presLayoutVars>
      </dgm:prSet>
      <dgm:spPr/>
    </dgm:pt>
    <dgm:pt modelId="{D8741F5F-C988-47FF-82AC-2A0E86664F57}" type="pres">
      <dgm:prSet presAssocID="{9DB5BDB3-6A20-42B5-AB48-BBB2C80C1812}" presName="parentText" presStyleLbl="node1" presStyleIdx="0" presStyleCnt="1">
        <dgm:presLayoutVars>
          <dgm:chMax val="0"/>
          <dgm:bulletEnabled val="1"/>
        </dgm:presLayoutVars>
      </dgm:prSet>
      <dgm:spPr/>
    </dgm:pt>
    <dgm:pt modelId="{5AD1A927-5199-4D0E-9D53-98C683CF301A}" type="pres">
      <dgm:prSet presAssocID="{9DB5BDB3-6A20-42B5-AB48-BBB2C80C1812}" presName="childText" presStyleLbl="revTx" presStyleIdx="0" presStyleCnt="1">
        <dgm:presLayoutVars>
          <dgm:bulletEnabled val="1"/>
        </dgm:presLayoutVars>
      </dgm:prSet>
      <dgm:spPr/>
    </dgm:pt>
  </dgm:ptLst>
  <dgm:cxnLst>
    <dgm:cxn modelId="{0EB8D812-EC7B-4EAA-8658-478A2A355CEA}" type="presOf" srcId="{752CC9F7-3E7E-4DAA-A70E-B1B3D0B6DD76}" destId="{5AD1A927-5199-4D0E-9D53-98C683CF301A}" srcOrd="0" destOrd="0" presId="urn:microsoft.com/office/officeart/2005/8/layout/vList2"/>
    <dgm:cxn modelId="{DE14E038-E213-4EC6-A646-EB057D4BF45F}" type="presOf" srcId="{9DB5BDB3-6A20-42B5-AB48-BBB2C80C1812}" destId="{D8741F5F-C988-47FF-82AC-2A0E86664F57}" srcOrd="0" destOrd="0" presId="urn:microsoft.com/office/officeart/2005/8/layout/vList2"/>
    <dgm:cxn modelId="{986637DD-ABAB-48B2-BC00-524349677D6A}" type="presOf" srcId="{92A3304E-B78F-431D-ACAE-5A89DA867D13}" destId="{DCF98B08-CD3B-40D2-B8B4-4EC759D14957}" srcOrd="0" destOrd="0" presId="urn:microsoft.com/office/officeart/2005/8/layout/vList2"/>
    <dgm:cxn modelId="{D7C08DE0-24B5-4B6C-9EB3-FACFBF4F5816}" srcId="{9DB5BDB3-6A20-42B5-AB48-BBB2C80C1812}" destId="{752CC9F7-3E7E-4DAA-A70E-B1B3D0B6DD76}" srcOrd="0" destOrd="0" parTransId="{BD6F9411-C72E-4680-B2B3-404242C84DC7}" sibTransId="{B1660C25-122F-4170-A306-5D8BB9F90188}"/>
    <dgm:cxn modelId="{B3BEC4E8-D5D7-4320-9C00-42A5049F0F40}" srcId="{92A3304E-B78F-431D-ACAE-5A89DA867D13}" destId="{9DB5BDB3-6A20-42B5-AB48-BBB2C80C1812}" srcOrd="0" destOrd="0" parTransId="{C6965455-76B3-44E9-B4B7-31C641F9265E}" sibTransId="{9D462349-1FC6-47D0-B306-AB0F764894BF}"/>
    <dgm:cxn modelId="{CC1D121E-6C71-47B9-BC3C-67F7C42F7AF8}" type="presParOf" srcId="{DCF98B08-CD3B-40D2-B8B4-4EC759D14957}" destId="{D8741F5F-C988-47FF-82AC-2A0E86664F57}" srcOrd="0" destOrd="0" presId="urn:microsoft.com/office/officeart/2005/8/layout/vList2"/>
    <dgm:cxn modelId="{2CFF6FCD-E1C8-4E9D-B281-BF4EEABD7477}" type="presParOf" srcId="{DCF98B08-CD3B-40D2-B8B4-4EC759D14957}" destId="{5AD1A927-5199-4D0E-9D53-98C683CF301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2A3304E-B78F-431D-ACAE-5A89DA867D1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9DB5BDB3-6A20-42B5-AB48-BBB2C80C1812}">
      <dgm:prSet phldrT="[Text]" custT="1"/>
      <dgm:spPr/>
      <dgm:t>
        <a:bodyPr/>
        <a:lstStyle/>
        <a:p>
          <a:r>
            <a:rPr lang="en-IN" sz="2800" dirty="0"/>
            <a:t>Requirement #4</a:t>
          </a:r>
        </a:p>
      </dgm:t>
    </dgm:pt>
    <dgm:pt modelId="{C6965455-76B3-44E9-B4B7-31C641F9265E}" type="parTrans" cxnId="{B3BEC4E8-D5D7-4320-9C00-42A5049F0F40}">
      <dgm:prSet/>
      <dgm:spPr/>
      <dgm:t>
        <a:bodyPr/>
        <a:lstStyle/>
        <a:p>
          <a:endParaRPr lang="en-IN"/>
        </a:p>
      </dgm:t>
    </dgm:pt>
    <dgm:pt modelId="{9D462349-1FC6-47D0-B306-AB0F764894BF}" type="sibTrans" cxnId="{B3BEC4E8-D5D7-4320-9C00-42A5049F0F40}">
      <dgm:prSet/>
      <dgm:spPr/>
      <dgm:t>
        <a:bodyPr/>
        <a:lstStyle/>
        <a:p>
          <a:endParaRPr lang="en-IN"/>
        </a:p>
      </dgm:t>
    </dgm:pt>
    <dgm:pt modelId="{752CC9F7-3E7E-4DAA-A70E-B1B3D0B6DD76}">
      <dgm:prSet phldrT="[Text]" custT="1"/>
      <dgm:spPr/>
      <dgm:t>
        <a:bodyPr/>
        <a:lstStyle/>
        <a:p>
          <a:r>
            <a:rPr lang="en-IN" sz="2400" dirty="0"/>
            <a:t>CSS from one project should not affect others</a:t>
          </a:r>
        </a:p>
      </dgm:t>
    </dgm:pt>
    <dgm:pt modelId="{BD6F9411-C72E-4680-B2B3-404242C84DC7}" type="parTrans" cxnId="{D7C08DE0-24B5-4B6C-9EB3-FACFBF4F5816}">
      <dgm:prSet/>
      <dgm:spPr/>
      <dgm:t>
        <a:bodyPr/>
        <a:lstStyle/>
        <a:p>
          <a:endParaRPr lang="en-IN"/>
        </a:p>
      </dgm:t>
    </dgm:pt>
    <dgm:pt modelId="{B1660C25-122F-4170-A306-5D8BB9F90188}" type="sibTrans" cxnId="{D7C08DE0-24B5-4B6C-9EB3-FACFBF4F5816}">
      <dgm:prSet/>
      <dgm:spPr/>
      <dgm:t>
        <a:bodyPr/>
        <a:lstStyle/>
        <a:p>
          <a:endParaRPr lang="en-IN"/>
        </a:p>
      </dgm:t>
    </dgm:pt>
    <dgm:pt modelId="{DCF98B08-CD3B-40D2-B8B4-4EC759D14957}" type="pres">
      <dgm:prSet presAssocID="{92A3304E-B78F-431D-ACAE-5A89DA867D13}" presName="linear" presStyleCnt="0">
        <dgm:presLayoutVars>
          <dgm:animLvl val="lvl"/>
          <dgm:resizeHandles val="exact"/>
        </dgm:presLayoutVars>
      </dgm:prSet>
      <dgm:spPr/>
    </dgm:pt>
    <dgm:pt modelId="{D8741F5F-C988-47FF-82AC-2A0E86664F57}" type="pres">
      <dgm:prSet presAssocID="{9DB5BDB3-6A20-42B5-AB48-BBB2C80C1812}" presName="parentText" presStyleLbl="node1" presStyleIdx="0" presStyleCnt="1">
        <dgm:presLayoutVars>
          <dgm:chMax val="0"/>
          <dgm:bulletEnabled val="1"/>
        </dgm:presLayoutVars>
      </dgm:prSet>
      <dgm:spPr/>
    </dgm:pt>
    <dgm:pt modelId="{5AD1A927-5199-4D0E-9D53-98C683CF301A}" type="pres">
      <dgm:prSet presAssocID="{9DB5BDB3-6A20-42B5-AB48-BBB2C80C1812}" presName="childText" presStyleLbl="revTx" presStyleIdx="0" presStyleCnt="1">
        <dgm:presLayoutVars>
          <dgm:bulletEnabled val="1"/>
        </dgm:presLayoutVars>
      </dgm:prSet>
      <dgm:spPr/>
    </dgm:pt>
  </dgm:ptLst>
  <dgm:cxnLst>
    <dgm:cxn modelId="{0EB8D812-EC7B-4EAA-8658-478A2A355CEA}" type="presOf" srcId="{752CC9F7-3E7E-4DAA-A70E-B1B3D0B6DD76}" destId="{5AD1A927-5199-4D0E-9D53-98C683CF301A}" srcOrd="0" destOrd="0" presId="urn:microsoft.com/office/officeart/2005/8/layout/vList2"/>
    <dgm:cxn modelId="{DE14E038-E213-4EC6-A646-EB057D4BF45F}" type="presOf" srcId="{9DB5BDB3-6A20-42B5-AB48-BBB2C80C1812}" destId="{D8741F5F-C988-47FF-82AC-2A0E86664F57}" srcOrd="0" destOrd="0" presId="urn:microsoft.com/office/officeart/2005/8/layout/vList2"/>
    <dgm:cxn modelId="{986637DD-ABAB-48B2-BC00-524349677D6A}" type="presOf" srcId="{92A3304E-B78F-431D-ACAE-5A89DA867D13}" destId="{DCF98B08-CD3B-40D2-B8B4-4EC759D14957}" srcOrd="0" destOrd="0" presId="urn:microsoft.com/office/officeart/2005/8/layout/vList2"/>
    <dgm:cxn modelId="{D7C08DE0-24B5-4B6C-9EB3-FACFBF4F5816}" srcId="{9DB5BDB3-6A20-42B5-AB48-BBB2C80C1812}" destId="{752CC9F7-3E7E-4DAA-A70E-B1B3D0B6DD76}" srcOrd="0" destOrd="0" parTransId="{BD6F9411-C72E-4680-B2B3-404242C84DC7}" sibTransId="{B1660C25-122F-4170-A306-5D8BB9F90188}"/>
    <dgm:cxn modelId="{B3BEC4E8-D5D7-4320-9C00-42A5049F0F40}" srcId="{92A3304E-B78F-431D-ACAE-5A89DA867D13}" destId="{9DB5BDB3-6A20-42B5-AB48-BBB2C80C1812}" srcOrd="0" destOrd="0" parTransId="{C6965455-76B3-44E9-B4B7-31C641F9265E}" sibTransId="{9D462349-1FC6-47D0-B306-AB0F764894BF}"/>
    <dgm:cxn modelId="{CC1D121E-6C71-47B9-BC3C-67F7C42F7AF8}" type="presParOf" srcId="{DCF98B08-CD3B-40D2-B8B4-4EC759D14957}" destId="{D8741F5F-C988-47FF-82AC-2A0E86664F57}" srcOrd="0" destOrd="0" presId="urn:microsoft.com/office/officeart/2005/8/layout/vList2"/>
    <dgm:cxn modelId="{2CFF6FCD-E1C8-4E9D-B281-BF4EEABD7477}" type="presParOf" srcId="{DCF98B08-CD3B-40D2-B8B4-4EC759D14957}" destId="{5AD1A927-5199-4D0E-9D53-98C683CF301A}"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2A3304E-B78F-431D-ACAE-5A89DA867D13}"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9DB5BDB3-6A20-42B5-AB48-BBB2C80C1812}">
      <dgm:prSet phldrT="[Text]" custT="1"/>
      <dgm:spPr/>
      <dgm:t>
        <a:bodyPr/>
        <a:lstStyle/>
        <a:p>
          <a:r>
            <a:rPr lang="en-IN" sz="2800" dirty="0"/>
            <a:t>Requirement #5</a:t>
          </a:r>
        </a:p>
      </dgm:t>
    </dgm:pt>
    <dgm:pt modelId="{C6965455-76B3-44E9-B4B7-31C641F9265E}" type="parTrans" cxnId="{B3BEC4E8-D5D7-4320-9C00-42A5049F0F40}">
      <dgm:prSet/>
      <dgm:spPr/>
      <dgm:t>
        <a:bodyPr/>
        <a:lstStyle/>
        <a:p>
          <a:endParaRPr lang="en-IN"/>
        </a:p>
      </dgm:t>
    </dgm:pt>
    <dgm:pt modelId="{9D462349-1FC6-47D0-B306-AB0F764894BF}" type="sibTrans" cxnId="{B3BEC4E8-D5D7-4320-9C00-42A5049F0F40}">
      <dgm:prSet/>
      <dgm:spPr/>
      <dgm:t>
        <a:bodyPr/>
        <a:lstStyle/>
        <a:p>
          <a:endParaRPr lang="en-IN"/>
        </a:p>
      </dgm:t>
    </dgm:pt>
    <dgm:pt modelId="{55E19764-2922-4D4B-BD6F-2414A8C09F34}">
      <dgm:prSet phldrT="[Text]" custT="1"/>
      <dgm:spPr/>
      <dgm:t>
        <a:bodyPr/>
        <a:lstStyle/>
        <a:p>
          <a:r>
            <a:rPr lang="en-IN" sz="2400" dirty="0"/>
            <a:t>Container should be able to decide to always use the latest version of micro-frontend or specify a specific version</a:t>
          </a:r>
        </a:p>
      </dgm:t>
    </dgm:pt>
    <dgm:pt modelId="{183EA77E-95F9-4043-BE40-EEEF95047333}" type="parTrans" cxnId="{9C35BF8F-83C1-479D-B0F9-3830F49E0C92}">
      <dgm:prSet/>
      <dgm:spPr/>
      <dgm:t>
        <a:bodyPr/>
        <a:lstStyle/>
        <a:p>
          <a:endParaRPr lang="en-IN"/>
        </a:p>
      </dgm:t>
    </dgm:pt>
    <dgm:pt modelId="{D84CB1AE-1A85-4385-A065-1872645F5364}" type="sibTrans" cxnId="{9C35BF8F-83C1-479D-B0F9-3830F49E0C92}">
      <dgm:prSet/>
      <dgm:spPr/>
      <dgm:t>
        <a:bodyPr/>
        <a:lstStyle/>
        <a:p>
          <a:endParaRPr lang="en-IN"/>
        </a:p>
      </dgm:t>
    </dgm:pt>
    <dgm:pt modelId="{DCF98B08-CD3B-40D2-B8B4-4EC759D14957}" type="pres">
      <dgm:prSet presAssocID="{92A3304E-B78F-431D-ACAE-5A89DA867D13}" presName="linear" presStyleCnt="0">
        <dgm:presLayoutVars>
          <dgm:animLvl val="lvl"/>
          <dgm:resizeHandles val="exact"/>
        </dgm:presLayoutVars>
      </dgm:prSet>
      <dgm:spPr/>
    </dgm:pt>
    <dgm:pt modelId="{D8741F5F-C988-47FF-82AC-2A0E86664F57}" type="pres">
      <dgm:prSet presAssocID="{9DB5BDB3-6A20-42B5-AB48-BBB2C80C1812}" presName="parentText" presStyleLbl="node1" presStyleIdx="0" presStyleCnt="1" custScaleY="97343">
        <dgm:presLayoutVars>
          <dgm:chMax val="0"/>
          <dgm:bulletEnabled val="1"/>
        </dgm:presLayoutVars>
      </dgm:prSet>
      <dgm:spPr/>
    </dgm:pt>
    <dgm:pt modelId="{E33CB00B-1B65-494A-9469-F192193DEF5C}" type="pres">
      <dgm:prSet presAssocID="{9DB5BDB3-6A20-42B5-AB48-BBB2C80C1812}" presName="childText" presStyleLbl="revTx" presStyleIdx="0" presStyleCnt="1">
        <dgm:presLayoutVars>
          <dgm:bulletEnabled val="1"/>
        </dgm:presLayoutVars>
      </dgm:prSet>
      <dgm:spPr/>
    </dgm:pt>
  </dgm:ptLst>
  <dgm:cxnLst>
    <dgm:cxn modelId="{DE14E038-E213-4EC6-A646-EB057D4BF45F}" type="presOf" srcId="{9DB5BDB3-6A20-42B5-AB48-BBB2C80C1812}" destId="{D8741F5F-C988-47FF-82AC-2A0E86664F57}" srcOrd="0" destOrd="0" presId="urn:microsoft.com/office/officeart/2005/8/layout/vList2"/>
    <dgm:cxn modelId="{73CAD963-D2CF-4117-83C6-A30320A6F05A}" type="presOf" srcId="{55E19764-2922-4D4B-BD6F-2414A8C09F34}" destId="{E33CB00B-1B65-494A-9469-F192193DEF5C}" srcOrd="0" destOrd="0" presId="urn:microsoft.com/office/officeart/2005/8/layout/vList2"/>
    <dgm:cxn modelId="{9C35BF8F-83C1-479D-B0F9-3830F49E0C92}" srcId="{9DB5BDB3-6A20-42B5-AB48-BBB2C80C1812}" destId="{55E19764-2922-4D4B-BD6F-2414A8C09F34}" srcOrd="0" destOrd="0" parTransId="{183EA77E-95F9-4043-BE40-EEEF95047333}" sibTransId="{D84CB1AE-1A85-4385-A065-1872645F5364}"/>
    <dgm:cxn modelId="{986637DD-ABAB-48B2-BC00-524349677D6A}" type="presOf" srcId="{92A3304E-B78F-431D-ACAE-5A89DA867D13}" destId="{DCF98B08-CD3B-40D2-B8B4-4EC759D14957}" srcOrd="0" destOrd="0" presId="urn:microsoft.com/office/officeart/2005/8/layout/vList2"/>
    <dgm:cxn modelId="{B3BEC4E8-D5D7-4320-9C00-42A5049F0F40}" srcId="{92A3304E-B78F-431D-ACAE-5A89DA867D13}" destId="{9DB5BDB3-6A20-42B5-AB48-BBB2C80C1812}" srcOrd="0" destOrd="0" parTransId="{C6965455-76B3-44E9-B4B7-31C641F9265E}" sibTransId="{9D462349-1FC6-47D0-B306-AB0F764894BF}"/>
    <dgm:cxn modelId="{CC1D121E-6C71-47B9-BC3C-67F7C42F7AF8}" type="presParOf" srcId="{DCF98B08-CD3B-40D2-B8B4-4EC759D14957}" destId="{D8741F5F-C988-47FF-82AC-2A0E86664F57}" srcOrd="0" destOrd="0" presId="urn:microsoft.com/office/officeart/2005/8/layout/vList2"/>
    <dgm:cxn modelId="{9F025168-7273-4D28-BA89-1118118B3DAB}" type="presParOf" srcId="{DCF98B08-CD3B-40D2-B8B4-4EC759D14957}" destId="{E33CB00B-1B65-494A-9469-F192193DEF5C}"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B767A-7015-457C-BDDE-ACCC9CFDBAC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937454D0-78A4-4E70-93A8-AB8693D6A910}">
      <dgm:prSet phldrT="[Text]"/>
      <dgm:spPr/>
      <dgm:t>
        <a:bodyPr/>
        <a:lstStyle/>
        <a:p>
          <a:r>
            <a:rPr lang="en-US" dirty="0"/>
            <a:t>React components are the core building blocks of a React application that represent how a particular element would be visualized on the User Interface.</a:t>
          </a:r>
          <a:endParaRPr lang="en-IN" dirty="0"/>
        </a:p>
      </dgm:t>
    </dgm:pt>
    <dgm:pt modelId="{72415859-DE8F-4573-8CCF-1D8947CA7385}" type="parTrans" cxnId="{C4FB557F-15E7-46E5-A38A-D4912E6F4532}">
      <dgm:prSet/>
      <dgm:spPr/>
      <dgm:t>
        <a:bodyPr/>
        <a:lstStyle/>
        <a:p>
          <a:endParaRPr lang="en-IN"/>
        </a:p>
      </dgm:t>
    </dgm:pt>
    <dgm:pt modelId="{CF744846-DB41-4437-9F5D-935930D1313F}" type="sibTrans" cxnId="{C4FB557F-15E7-46E5-A38A-D4912E6F4532}">
      <dgm:prSet/>
      <dgm:spPr/>
      <dgm:t>
        <a:bodyPr/>
        <a:lstStyle/>
        <a:p>
          <a:endParaRPr lang="en-IN"/>
        </a:p>
      </dgm:t>
    </dgm:pt>
    <dgm:pt modelId="{4CE09613-D74A-4931-B2AB-EA65509839E3}">
      <dgm:prSet phldrT="[Text]"/>
      <dgm:spPr/>
      <dgm:t>
        <a:bodyPr/>
        <a:lstStyle/>
        <a:p>
          <a:r>
            <a:rPr lang="en-US"/>
            <a:t>Combining tens to thousands of components together makes up your application.</a:t>
          </a:r>
          <a:endParaRPr lang="en-IN"/>
        </a:p>
      </dgm:t>
    </dgm:pt>
    <dgm:pt modelId="{3C9904BE-18F4-4357-A70A-151E95939E5A}" type="parTrans" cxnId="{3D957182-91D3-45D2-A139-0CF97054FBD1}">
      <dgm:prSet/>
      <dgm:spPr/>
      <dgm:t>
        <a:bodyPr/>
        <a:lstStyle/>
        <a:p>
          <a:endParaRPr lang="en-IN"/>
        </a:p>
      </dgm:t>
    </dgm:pt>
    <dgm:pt modelId="{371067B5-93BE-48CD-B41E-BC26D84387D6}" type="sibTrans" cxnId="{3D957182-91D3-45D2-A139-0CF97054FBD1}">
      <dgm:prSet/>
      <dgm:spPr/>
      <dgm:t>
        <a:bodyPr/>
        <a:lstStyle/>
        <a:p>
          <a:endParaRPr lang="en-IN"/>
        </a:p>
      </dgm:t>
    </dgm:pt>
    <dgm:pt modelId="{66F49946-B4F2-45CF-9FFC-0D118DBF3D37}">
      <dgm:prSet phldrT="[Text]"/>
      <dgm:spPr/>
      <dgm:t>
        <a:bodyPr/>
        <a:lstStyle/>
        <a:p>
          <a:r>
            <a:rPr lang="en-US"/>
            <a:t>A component must be designed in a way that makes it reusable across any page or even projects.</a:t>
          </a:r>
          <a:endParaRPr lang="en-IN"/>
        </a:p>
      </dgm:t>
    </dgm:pt>
    <dgm:pt modelId="{09242C45-BF95-4AB7-91D5-5D0457C54833}" type="parTrans" cxnId="{1964E6C9-2836-4CE1-B95A-8DCD66606957}">
      <dgm:prSet/>
      <dgm:spPr/>
      <dgm:t>
        <a:bodyPr/>
        <a:lstStyle/>
        <a:p>
          <a:endParaRPr lang="en-IN"/>
        </a:p>
      </dgm:t>
    </dgm:pt>
    <dgm:pt modelId="{DDBC8295-2A55-4107-A85A-689BD740EB46}" type="sibTrans" cxnId="{1964E6C9-2836-4CE1-B95A-8DCD66606957}">
      <dgm:prSet/>
      <dgm:spPr/>
      <dgm:t>
        <a:bodyPr/>
        <a:lstStyle/>
        <a:p>
          <a:endParaRPr lang="en-IN"/>
        </a:p>
      </dgm:t>
    </dgm:pt>
    <dgm:pt modelId="{DB0757D6-CCA4-4198-8FEA-FE5EC5726D99}">
      <dgm:prSet phldrT="[Text]"/>
      <dgm:spPr/>
      <dgm:t>
        <a:bodyPr/>
        <a:lstStyle/>
        <a:p>
          <a:r>
            <a:rPr lang="en-US" dirty="0"/>
            <a:t>A component may be responsible for performing a single task</a:t>
          </a:r>
          <a:endParaRPr lang="en-IN" dirty="0"/>
        </a:p>
      </dgm:t>
    </dgm:pt>
    <dgm:pt modelId="{CD404DE5-9966-4DA3-A894-87B37BF441F3}" type="parTrans" cxnId="{6BD62DB9-598D-4869-864C-52D9EC1FEAF1}">
      <dgm:prSet/>
      <dgm:spPr/>
      <dgm:t>
        <a:bodyPr/>
        <a:lstStyle/>
        <a:p>
          <a:endParaRPr lang="en-IN"/>
        </a:p>
      </dgm:t>
    </dgm:pt>
    <dgm:pt modelId="{4657A79E-72E4-4C61-814F-C5F8E74B806A}" type="sibTrans" cxnId="{6BD62DB9-598D-4869-864C-52D9EC1FEAF1}">
      <dgm:prSet/>
      <dgm:spPr/>
      <dgm:t>
        <a:bodyPr/>
        <a:lstStyle/>
        <a:p>
          <a:endParaRPr lang="en-IN"/>
        </a:p>
      </dgm:t>
    </dgm:pt>
    <dgm:pt modelId="{85272108-D9FF-4CB1-9E2B-160662BF7FBF}">
      <dgm:prSet phldrT="[Text]"/>
      <dgm:spPr/>
      <dgm:t>
        <a:bodyPr/>
        <a:lstStyle/>
        <a:p>
          <a:r>
            <a:rPr lang="en-IN" dirty="0"/>
            <a:t>A typical React app </a:t>
          </a:r>
          <a:r>
            <a:rPr lang="en-US" dirty="0"/>
            <a:t>is a component tree having one root component ("App") and then a potentially infinite amount of nested child components.</a:t>
          </a:r>
          <a:endParaRPr lang="en-IN" dirty="0"/>
        </a:p>
      </dgm:t>
    </dgm:pt>
    <dgm:pt modelId="{B66CFDD0-C4DB-45D9-B3CC-47DE3D120631}" type="parTrans" cxnId="{0DF584B9-39A1-4DB6-9CEA-6C6D1FB31DF2}">
      <dgm:prSet/>
      <dgm:spPr/>
      <dgm:t>
        <a:bodyPr/>
        <a:lstStyle/>
        <a:p>
          <a:endParaRPr lang="en-IN"/>
        </a:p>
      </dgm:t>
    </dgm:pt>
    <dgm:pt modelId="{A81858BE-3EA2-46C4-8E90-09023EDC5EDF}" type="sibTrans" cxnId="{0DF584B9-39A1-4DB6-9CEA-6C6D1FB31DF2}">
      <dgm:prSet/>
      <dgm:spPr/>
      <dgm:t>
        <a:bodyPr/>
        <a:lstStyle/>
        <a:p>
          <a:endParaRPr lang="en-IN"/>
        </a:p>
      </dgm:t>
    </dgm:pt>
    <dgm:pt modelId="{17B42F60-13CB-4569-AD0D-72E21A6F6B96}" type="pres">
      <dgm:prSet presAssocID="{625B767A-7015-457C-BDDE-ACCC9CFDBAC7}" presName="vert0" presStyleCnt="0">
        <dgm:presLayoutVars>
          <dgm:dir/>
          <dgm:animOne val="branch"/>
          <dgm:animLvl val="lvl"/>
        </dgm:presLayoutVars>
      </dgm:prSet>
      <dgm:spPr/>
    </dgm:pt>
    <dgm:pt modelId="{5A7E4D93-2751-449C-8898-6DBACE8A5A75}" type="pres">
      <dgm:prSet presAssocID="{937454D0-78A4-4E70-93A8-AB8693D6A910}" presName="thickLine" presStyleLbl="alignNode1" presStyleIdx="0" presStyleCnt="5"/>
      <dgm:spPr/>
    </dgm:pt>
    <dgm:pt modelId="{E6806609-8D33-448F-83DB-254649CEE3DB}" type="pres">
      <dgm:prSet presAssocID="{937454D0-78A4-4E70-93A8-AB8693D6A910}" presName="horz1" presStyleCnt="0"/>
      <dgm:spPr/>
    </dgm:pt>
    <dgm:pt modelId="{B7E3EEE0-FC33-4F74-8E6A-69B419222AF7}" type="pres">
      <dgm:prSet presAssocID="{937454D0-78A4-4E70-93A8-AB8693D6A910}" presName="tx1" presStyleLbl="revTx" presStyleIdx="0" presStyleCnt="5"/>
      <dgm:spPr/>
    </dgm:pt>
    <dgm:pt modelId="{7C8FB4B7-5EF3-4DAD-90F0-7ECC74F5CC82}" type="pres">
      <dgm:prSet presAssocID="{937454D0-78A4-4E70-93A8-AB8693D6A910}" presName="vert1" presStyleCnt="0"/>
      <dgm:spPr/>
    </dgm:pt>
    <dgm:pt modelId="{3E290134-098F-404D-BB64-3208344D7FF0}" type="pres">
      <dgm:prSet presAssocID="{4CE09613-D74A-4931-B2AB-EA65509839E3}" presName="thickLine" presStyleLbl="alignNode1" presStyleIdx="1" presStyleCnt="5"/>
      <dgm:spPr/>
    </dgm:pt>
    <dgm:pt modelId="{461EC4EB-8637-44C6-A75B-594C178BF9B4}" type="pres">
      <dgm:prSet presAssocID="{4CE09613-D74A-4931-B2AB-EA65509839E3}" presName="horz1" presStyleCnt="0"/>
      <dgm:spPr/>
    </dgm:pt>
    <dgm:pt modelId="{748517D1-134C-4B0D-A79A-BF699CE54477}" type="pres">
      <dgm:prSet presAssocID="{4CE09613-D74A-4931-B2AB-EA65509839E3}" presName="tx1" presStyleLbl="revTx" presStyleIdx="1" presStyleCnt="5"/>
      <dgm:spPr/>
    </dgm:pt>
    <dgm:pt modelId="{4672D7EC-DB97-47D2-B2E7-2B1223ABCD19}" type="pres">
      <dgm:prSet presAssocID="{4CE09613-D74A-4931-B2AB-EA65509839E3}" presName="vert1" presStyleCnt="0"/>
      <dgm:spPr/>
    </dgm:pt>
    <dgm:pt modelId="{A90BD6D0-A4FA-4463-A047-F23D3C5B358A}" type="pres">
      <dgm:prSet presAssocID="{66F49946-B4F2-45CF-9FFC-0D118DBF3D37}" presName="thickLine" presStyleLbl="alignNode1" presStyleIdx="2" presStyleCnt="5"/>
      <dgm:spPr/>
    </dgm:pt>
    <dgm:pt modelId="{95CC681C-9833-4724-B784-96B87C8F735A}" type="pres">
      <dgm:prSet presAssocID="{66F49946-B4F2-45CF-9FFC-0D118DBF3D37}" presName="horz1" presStyleCnt="0"/>
      <dgm:spPr/>
    </dgm:pt>
    <dgm:pt modelId="{896EC6D0-C613-41D5-A214-1C2C64487BC0}" type="pres">
      <dgm:prSet presAssocID="{66F49946-B4F2-45CF-9FFC-0D118DBF3D37}" presName="tx1" presStyleLbl="revTx" presStyleIdx="2" presStyleCnt="5"/>
      <dgm:spPr/>
    </dgm:pt>
    <dgm:pt modelId="{5F6FEC19-F282-4876-A1E2-BCF6072A6322}" type="pres">
      <dgm:prSet presAssocID="{66F49946-B4F2-45CF-9FFC-0D118DBF3D37}" presName="vert1" presStyleCnt="0"/>
      <dgm:spPr/>
    </dgm:pt>
    <dgm:pt modelId="{B3DA0C60-C942-4814-86C9-3121FEEF50B5}" type="pres">
      <dgm:prSet presAssocID="{DB0757D6-CCA4-4198-8FEA-FE5EC5726D99}" presName="thickLine" presStyleLbl="alignNode1" presStyleIdx="3" presStyleCnt="5"/>
      <dgm:spPr/>
    </dgm:pt>
    <dgm:pt modelId="{F30CD211-63F4-4F05-8162-83B3B7D53798}" type="pres">
      <dgm:prSet presAssocID="{DB0757D6-CCA4-4198-8FEA-FE5EC5726D99}" presName="horz1" presStyleCnt="0"/>
      <dgm:spPr/>
    </dgm:pt>
    <dgm:pt modelId="{D9AA9241-0D49-4485-AC7C-980E9DD55CCE}" type="pres">
      <dgm:prSet presAssocID="{DB0757D6-CCA4-4198-8FEA-FE5EC5726D99}" presName="tx1" presStyleLbl="revTx" presStyleIdx="3" presStyleCnt="5"/>
      <dgm:spPr/>
    </dgm:pt>
    <dgm:pt modelId="{C679348B-B7CA-44CA-B25A-2ED9D2D6F7FD}" type="pres">
      <dgm:prSet presAssocID="{DB0757D6-CCA4-4198-8FEA-FE5EC5726D99}" presName="vert1" presStyleCnt="0"/>
      <dgm:spPr/>
    </dgm:pt>
    <dgm:pt modelId="{ED0E65F8-3204-4D21-ABD7-D803CE3D2C9D}" type="pres">
      <dgm:prSet presAssocID="{85272108-D9FF-4CB1-9E2B-160662BF7FBF}" presName="thickLine" presStyleLbl="alignNode1" presStyleIdx="4" presStyleCnt="5"/>
      <dgm:spPr/>
    </dgm:pt>
    <dgm:pt modelId="{352276FD-C158-4592-B511-6AE79173029B}" type="pres">
      <dgm:prSet presAssocID="{85272108-D9FF-4CB1-9E2B-160662BF7FBF}" presName="horz1" presStyleCnt="0"/>
      <dgm:spPr/>
    </dgm:pt>
    <dgm:pt modelId="{46F06B6A-30C4-487E-8810-E879D9813134}" type="pres">
      <dgm:prSet presAssocID="{85272108-D9FF-4CB1-9E2B-160662BF7FBF}" presName="tx1" presStyleLbl="revTx" presStyleIdx="4" presStyleCnt="5"/>
      <dgm:spPr/>
    </dgm:pt>
    <dgm:pt modelId="{21464D29-00B4-4DD4-A1C4-DDF5C26C2A70}" type="pres">
      <dgm:prSet presAssocID="{85272108-D9FF-4CB1-9E2B-160662BF7FBF}" presName="vert1" presStyleCnt="0"/>
      <dgm:spPr/>
    </dgm:pt>
  </dgm:ptLst>
  <dgm:cxnLst>
    <dgm:cxn modelId="{BBE26D03-0C09-4EEF-B62D-D3E7760B5F5B}" type="presOf" srcId="{937454D0-78A4-4E70-93A8-AB8693D6A910}" destId="{B7E3EEE0-FC33-4F74-8E6A-69B419222AF7}" srcOrd="0" destOrd="0" presId="urn:microsoft.com/office/officeart/2008/layout/LinedList"/>
    <dgm:cxn modelId="{D5761821-8402-4B30-A198-1A0B9C80FA75}" type="presOf" srcId="{4CE09613-D74A-4931-B2AB-EA65509839E3}" destId="{748517D1-134C-4B0D-A79A-BF699CE54477}" srcOrd="0" destOrd="0" presId="urn:microsoft.com/office/officeart/2008/layout/LinedList"/>
    <dgm:cxn modelId="{F3D57E7E-CCEE-4D23-B767-F9EEDBEC70B2}" type="presOf" srcId="{DB0757D6-CCA4-4198-8FEA-FE5EC5726D99}" destId="{D9AA9241-0D49-4485-AC7C-980E9DD55CCE}" srcOrd="0" destOrd="0" presId="urn:microsoft.com/office/officeart/2008/layout/LinedList"/>
    <dgm:cxn modelId="{C4FB557F-15E7-46E5-A38A-D4912E6F4532}" srcId="{625B767A-7015-457C-BDDE-ACCC9CFDBAC7}" destId="{937454D0-78A4-4E70-93A8-AB8693D6A910}" srcOrd="0" destOrd="0" parTransId="{72415859-DE8F-4573-8CCF-1D8947CA7385}" sibTransId="{CF744846-DB41-4437-9F5D-935930D1313F}"/>
    <dgm:cxn modelId="{3D957182-91D3-45D2-A139-0CF97054FBD1}" srcId="{625B767A-7015-457C-BDDE-ACCC9CFDBAC7}" destId="{4CE09613-D74A-4931-B2AB-EA65509839E3}" srcOrd="1" destOrd="0" parTransId="{3C9904BE-18F4-4357-A70A-151E95939E5A}" sibTransId="{371067B5-93BE-48CD-B41E-BC26D84387D6}"/>
    <dgm:cxn modelId="{1E9ECA8A-F330-4241-BE7A-42E5049FD7EA}" type="presOf" srcId="{85272108-D9FF-4CB1-9E2B-160662BF7FBF}" destId="{46F06B6A-30C4-487E-8810-E879D9813134}" srcOrd="0" destOrd="0" presId="urn:microsoft.com/office/officeart/2008/layout/LinedList"/>
    <dgm:cxn modelId="{6BD62DB9-598D-4869-864C-52D9EC1FEAF1}" srcId="{625B767A-7015-457C-BDDE-ACCC9CFDBAC7}" destId="{DB0757D6-CCA4-4198-8FEA-FE5EC5726D99}" srcOrd="3" destOrd="0" parTransId="{CD404DE5-9966-4DA3-A894-87B37BF441F3}" sibTransId="{4657A79E-72E4-4C61-814F-C5F8E74B806A}"/>
    <dgm:cxn modelId="{0DF584B9-39A1-4DB6-9CEA-6C6D1FB31DF2}" srcId="{625B767A-7015-457C-BDDE-ACCC9CFDBAC7}" destId="{85272108-D9FF-4CB1-9E2B-160662BF7FBF}" srcOrd="4" destOrd="0" parTransId="{B66CFDD0-C4DB-45D9-B3CC-47DE3D120631}" sibTransId="{A81858BE-3EA2-46C4-8E90-09023EDC5EDF}"/>
    <dgm:cxn modelId="{1964E6C9-2836-4CE1-B95A-8DCD66606957}" srcId="{625B767A-7015-457C-BDDE-ACCC9CFDBAC7}" destId="{66F49946-B4F2-45CF-9FFC-0D118DBF3D37}" srcOrd="2" destOrd="0" parTransId="{09242C45-BF95-4AB7-91D5-5D0457C54833}" sibTransId="{DDBC8295-2A55-4107-A85A-689BD740EB46}"/>
    <dgm:cxn modelId="{ABC8C9E8-5510-497C-8E00-1D4F0972A924}" type="presOf" srcId="{625B767A-7015-457C-BDDE-ACCC9CFDBAC7}" destId="{17B42F60-13CB-4569-AD0D-72E21A6F6B96}" srcOrd="0" destOrd="0" presId="urn:microsoft.com/office/officeart/2008/layout/LinedList"/>
    <dgm:cxn modelId="{071E69FD-26C5-4896-B939-784C3B2D696D}" type="presOf" srcId="{66F49946-B4F2-45CF-9FFC-0D118DBF3D37}" destId="{896EC6D0-C613-41D5-A214-1C2C64487BC0}" srcOrd="0" destOrd="0" presId="urn:microsoft.com/office/officeart/2008/layout/LinedList"/>
    <dgm:cxn modelId="{E2113159-6576-4EBB-8C78-87398E6E1517}" type="presParOf" srcId="{17B42F60-13CB-4569-AD0D-72E21A6F6B96}" destId="{5A7E4D93-2751-449C-8898-6DBACE8A5A75}" srcOrd="0" destOrd="0" presId="urn:microsoft.com/office/officeart/2008/layout/LinedList"/>
    <dgm:cxn modelId="{6F514B2F-F34D-469D-891D-96DC42D8D850}" type="presParOf" srcId="{17B42F60-13CB-4569-AD0D-72E21A6F6B96}" destId="{E6806609-8D33-448F-83DB-254649CEE3DB}" srcOrd="1" destOrd="0" presId="urn:microsoft.com/office/officeart/2008/layout/LinedList"/>
    <dgm:cxn modelId="{A16C1852-DEB5-4EA4-844E-9B5697C7A3A7}" type="presParOf" srcId="{E6806609-8D33-448F-83DB-254649CEE3DB}" destId="{B7E3EEE0-FC33-4F74-8E6A-69B419222AF7}" srcOrd="0" destOrd="0" presId="urn:microsoft.com/office/officeart/2008/layout/LinedList"/>
    <dgm:cxn modelId="{6C64DE5A-61BA-4C4D-9D7B-ABEDA64C1581}" type="presParOf" srcId="{E6806609-8D33-448F-83DB-254649CEE3DB}" destId="{7C8FB4B7-5EF3-4DAD-90F0-7ECC74F5CC82}" srcOrd="1" destOrd="0" presId="urn:microsoft.com/office/officeart/2008/layout/LinedList"/>
    <dgm:cxn modelId="{FBFA6177-21EF-43AD-BE7F-E4908793DE33}" type="presParOf" srcId="{17B42F60-13CB-4569-AD0D-72E21A6F6B96}" destId="{3E290134-098F-404D-BB64-3208344D7FF0}" srcOrd="2" destOrd="0" presId="urn:microsoft.com/office/officeart/2008/layout/LinedList"/>
    <dgm:cxn modelId="{56773148-A0DF-47B0-A433-14D7F4FF4273}" type="presParOf" srcId="{17B42F60-13CB-4569-AD0D-72E21A6F6B96}" destId="{461EC4EB-8637-44C6-A75B-594C178BF9B4}" srcOrd="3" destOrd="0" presId="urn:microsoft.com/office/officeart/2008/layout/LinedList"/>
    <dgm:cxn modelId="{822B773D-BF7D-4BD7-A70A-AA93AA109AAC}" type="presParOf" srcId="{461EC4EB-8637-44C6-A75B-594C178BF9B4}" destId="{748517D1-134C-4B0D-A79A-BF699CE54477}" srcOrd="0" destOrd="0" presId="urn:microsoft.com/office/officeart/2008/layout/LinedList"/>
    <dgm:cxn modelId="{1FA18A25-2281-42A0-9CCE-03E9F8F744BB}" type="presParOf" srcId="{461EC4EB-8637-44C6-A75B-594C178BF9B4}" destId="{4672D7EC-DB97-47D2-B2E7-2B1223ABCD19}" srcOrd="1" destOrd="0" presId="urn:microsoft.com/office/officeart/2008/layout/LinedList"/>
    <dgm:cxn modelId="{D978EB9D-4E2A-46BA-9FDA-086977A1ABCC}" type="presParOf" srcId="{17B42F60-13CB-4569-AD0D-72E21A6F6B96}" destId="{A90BD6D0-A4FA-4463-A047-F23D3C5B358A}" srcOrd="4" destOrd="0" presId="urn:microsoft.com/office/officeart/2008/layout/LinedList"/>
    <dgm:cxn modelId="{EADC1EC5-BF99-40BB-BEB9-83C71DB2E259}" type="presParOf" srcId="{17B42F60-13CB-4569-AD0D-72E21A6F6B96}" destId="{95CC681C-9833-4724-B784-96B87C8F735A}" srcOrd="5" destOrd="0" presId="urn:microsoft.com/office/officeart/2008/layout/LinedList"/>
    <dgm:cxn modelId="{DB6810C0-370B-4D3A-8D70-0566C7B03EC2}" type="presParOf" srcId="{95CC681C-9833-4724-B784-96B87C8F735A}" destId="{896EC6D0-C613-41D5-A214-1C2C64487BC0}" srcOrd="0" destOrd="0" presId="urn:microsoft.com/office/officeart/2008/layout/LinedList"/>
    <dgm:cxn modelId="{E02F1A5C-3F2C-4076-AD5B-57C5296A79E6}" type="presParOf" srcId="{95CC681C-9833-4724-B784-96B87C8F735A}" destId="{5F6FEC19-F282-4876-A1E2-BCF6072A6322}" srcOrd="1" destOrd="0" presId="urn:microsoft.com/office/officeart/2008/layout/LinedList"/>
    <dgm:cxn modelId="{BDF3781A-7B7E-4C1A-BDFA-872EFF004BA8}" type="presParOf" srcId="{17B42F60-13CB-4569-AD0D-72E21A6F6B96}" destId="{B3DA0C60-C942-4814-86C9-3121FEEF50B5}" srcOrd="6" destOrd="0" presId="urn:microsoft.com/office/officeart/2008/layout/LinedList"/>
    <dgm:cxn modelId="{ED3FCFA2-0C35-4B83-A25D-F0E926480B2A}" type="presParOf" srcId="{17B42F60-13CB-4569-AD0D-72E21A6F6B96}" destId="{F30CD211-63F4-4F05-8162-83B3B7D53798}" srcOrd="7" destOrd="0" presId="urn:microsoft.com/office/officeart/2008/layout/LinedList"/>
    <dgm:cxn modelId="{E6C1DEA6-824F-4559-8111-83EE999A3AE6}" type="presParOf" srcId="{F30CD211-63F4-4F05-8162-83B3B7D53798}" destId="{D9AA9241-0D49-4485-AC7C-980E9DD55CCE}" srcOrd="0" destOrd="0" presId="urn:microsoft.com/office/officeart/2008/layout/LinedList"/>
    <dgm:cxn modelId="{F3C4C4FF-F348-4E85-BB4C-77132F33417A}" type="presParOf" srcId="{F30CD211-63F4-4F05-8162-83B3B7D53798}" destId="{C679348B-B7CA-44CA-B25A-2ED9D2D6F7FD}" srcOrd="1" destOrd="0" presId="urn:microsoft.com/office/officeart/2008/layout/LinedList"/>
    <dgm:cxn modelId="{B0BFCC27-F58A-4E09-AC64-547CA0820D29}" type="presParOf" srcId="{17B42F60-13CB-4569-AD0D-72E21A6F6B96}" destId="{ED0E65F8-3204-4D21-ABD7-D803CE3D2C9D}" srcOrd="8" destOrd="0" presId="urn:microsoft.com/office/officeart/2008/layout/LinedList"/>
    <dgm:cxn modelId="{FBD3B389-AACA-4539-8F2C-AB8623A2DBA7}" type="presParOf" srcId="{17B42F60-13CB-4569-AD0D-72E21A6F6B96}" destId="{352276FD-C158-4592-B511-6AE79173029B}" srcOrd="9" destOrd="0" presId="urn:microsoft.com/office/officeart/2008/layout/LinedList"/>
    <dgm:cxn modelId="{BA7CE73D-6743-4126-B2FE-51F32FF983F1}" type="presParOf" srcId="{352276FD-C158-4592-B511-6AE79173029B}" destId="{46F06B6A-30C4-487E-8810-E879D9813134}" srcOrd="0" destOrd="0" presId="urn:microsoft.com/office/officeart/2008/layout/LinedList"/>
    <dgm:cxn modelId="{474B3A34-D60D-4D57-853C-C35124716C11}" type="presParOf" srcId="{352276FD-C158-4592-B511-6AE79173029B}" destId="{21464D29-00B4-4DD4-A1C4-DDF5C26C2A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35CFBD-5A86-4F3D-ADCA-1DB04A349B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6FA55967-2B7F-4D83-9D31-1FA6C3F7F2FF}">
      <dgm:prSet phldrT="[Text]"/>
      <dgm:spPr/>
      <dgm:t>
        <a:bodyPr/>
        <a:lstStyle/>
        <a:p>
          <a:r>
            <a:rPr lang="en-IN" dirty="0"/>
            <a:t>To install CRA</a:t>
          </a:r>
        </a:p>
      </dgm:t>
    </dgm:pt>
    <dgm:pt modelId="{C23BF396-E00C-45A6-B121-986A0F9455CD}" type="parTrans" cxnId="{145FFC2B-9F0C-497F-8309-E3F0311A763F}">
      <dgm:prSet/>
      <dgm:spPr/>
      <dgm:t>
        <a:bodyPr/>
        <a:lstStyle/>
        <a:p>
          <a:endParaRPr lang="en-IN"/>
        </a:p>
      </dgm:t>
    </dgm:pt>
    <dgm:pt modelId="{9F541375-85EA-41BA-AAD9-DF77CAA6DBA3}" type="sibTrans" cxnId="{145FFC2B-9F0C-497F-8309-E3F0311A763F}">
      <dgm:prSet/>
      <dgm:spPr/>
      <dgm:t>
        <a:bodyPr/>
        <a:lstStyle/>
        <a:p>
          <a:endParaRPr lang="en-IN"/>
        </a:p>
      </dgm:t>
    </dgm:pt>
    <dgm:pt modelId="{5A329B2D-73FC-455B-B344-3D6168EE2C00}">
      <dgm:prSet phldrT="[Text]"/>
      <dgm:spPr/>
      <dgm:t>
        <a:bodyPr/>
        <a:lstStyle/>
        <a:p>
          <a:r>
            <a:rPr lang="en-IN" dirty="0" err="1"/>
            <a:t>npm</a:t>
          </a:r>
          <a:r>
            <a:rPr lang="en-IN" dirty="0"/>
            <a:t> install -g create-react-app</a:t>
          </a:r>
        </a:p>
      </dgm:t>
    </dgm:pt>
    <dgm:pt modelId="{9F5B94FC-BFE9-4877-AB3F-2AC060EF3441}" type="parTrans" cxnId="{90A8A4D4-9A51-4B96-880E-E5E0A44B194B}">
      <dgm:prSet/>
      <dgm:spPr/>
      <dgm:t>
        <a:bodyPr/>
        <a:lstStyle/>
        <a:p>
          <a:endParaRPr lang="en-IN"/>
        </a:p>
      </dgm:t>
    </dgm:pt>
    <dgm:pt modelId="{A56EDF12-DCC5-4033-8C9E-87219A6A2A78}" type="sibTrans" cxnId="{90A8A4D4-9A51-4B96-880E-E5E0A44B194B}">
      <dgm:prSet/>
      <dgm:spPr/>
      <dgm:t>
        <a:bodyPr/>
        <a:lstStyle/>
        <a:p>
          <a:endParaRPr lang="en-IN"/>
        </a:p>
      </dgm:t>
    </dgm:pt>
    <dgm:pt modelId="{7767CECF-DDD0-49CE-8E26-CBC0C0F2DDF7}" type="pres">
      <dgm:prSet presAssocID="{7635CFBD-5A86-4F3D-ADCA-1DB04A349B89}" presName="linear" presStyleCnt="0">
        <dgm:presLayoutVars>
          <dgm:animLvl val="lvl"/>
          <dgm:resizeHandles val="exact"/>
        </dgm:presLayoutVars>
      </dgm:prSet>
      <dgm:spPr/>
    </dgm:pt>
    <dgm:pt modelId="{0BB1E876-9678-480E-8343-C9075FE5945B}" type="pres">
      <dgm:prSet presAssocID="{6FA55967-2B7F-4D83-9D31-1FA6C3F7F2FF}" presName="parentText" presStyleLbl="node1" presStyleIdx="0" presStyleCnt="1" custLinFactY="-10381" custLinFactNeighborX="0" custLinFactNeighborY="-100000">
        <dgm:presLayoutVars>
          <dgm:chMax val="0"/>
          <dgm:bulletEnabled val="1"/>
        </dgm:presLayoutVars>
      </dgm:prSet>
      <dgm:spPr/>
    </dgm:pt>
    <dgm:pt modelId="{67F7BFAE-E7DB-4260-9E8D-062BABA0D457}" type="pres">
      <dgm:prSet presAssocID="{6FA55967-2B7F-4D83-9D31-1FA6C3F7F2FF}" presName="childText" presStyleLbl="revTx" presStyleIdx="0" presStyleCnt="1">
        <dgm:presLayoutVars>
          <dgm:bulletEnabled val="1"/>
        </dgm:presLayoutVars>
      </dgm:prSet>
      <dgm:spPr/>
    </dgm:pt>
  </dgm:ptLst>
  <dgm:cxnLst>
    <dgm:cxn modelId="{A62BA319-C5B2-496D-92B1-32554F7D3E85}" type="presOf" srcId="{7635CFBD-5A86-4F3D-ADCA-1DB04A349B89}" destId="{7767CECF-DDD0-49CE-8E26-CBC0C0F2DDF7}" srcOrd="0" destOrd="0" presId="urn:microsoft.com/office/officeart/2005/8/layout/vList2"/>
    <dgm:cxn modelId="{145FFC2B-9F0C-497F-8309-E3F0311A763F}" srcId="{7635CFBD-5A86-4F3D-ADCA-1DB04A349B89}" destId="{6FA55967-2B7F-4D83-9D31-1FA6C3F7F2FF}" srcOrd="0" destOrd="0" parTransId="{C23BF396-E00C-45A6-B121-986A0F9455CD}" sibTransId="{9F541375-85EA-41BA-AAD9-DF77CAA6DBA3}"/>
    <dgm:cxn modelId="{49DAAE67-C0A3-4964-AB32-6C99D0B70F13}" type="presOf" srcId="{5A329B2D-73FC-455B-B344-3D6168EE2C00}" destId="{67F7BFAE-E7DB-4260-9E8D-062BABA0D457}" srcOrd="0" destOrd="0" presId="urn:microsoft.com/office/officeart/2005/8/layout/vList2"/>
    <dgm:cxn modelId="{90A8A4D4-9A51-4B96-880E-E5E0A44B194B}" srcId="{6FA55967-2B7F-4D83-9D31-1FA6C3F7F2FF}" destId="{5A329B2D-73FC-455B-B344-3D6168EE2C00}" srcOrd="0" destOrd="0" parTransId="{9F5B94FC-BFE9-4877-AB3F-2AC060EF3441}" sibTransId="{A56EDF12-DCC5-4033-8C9E-87219A6A2A78}"/>
    <dgm:cxn modelId="{BAA81ADC-E81B-4598-8163-2AB5243DE2F6}" type="presOf" srcId="{6FA55967-2B7F-4D83-9D31-1FA6C3F7F2FF}" destId="{0BB1E876-9678-480E-8343-C9075FE5945B}" srcOrd="0" destOrd="0" presId="urn:microsoft.com/office/officeart/2005/8/layout/vList2"/>
    <dgm:cxn modelId="{72CB036A-B127-42B9-B5B3-7655B41515CA}" type="presParOf" srcId="{7767CECF-DDD0-49CE-8E26-CBC0C0F2DDF7}" destId="{0BB1E876-9678-480E-8343-C9075FE5945B}" srcOrd="0" destOrd="0" presId="urn:microsoft.com/office/officeart/2005/8/layout/vList2"/>
    <dgm:cxn modelId="{5D703730-371E-4FA6-A258-9BB4FE8F3A29}" type="presParOf" srcId="{7767CECF-DDD0-49CE-8E26-CBC0C0F2DDF7}" destId="{67F7BFAE-E7DB-4260-9E8D-062BABA0D4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35CFBD-5A86-4F3D-ADCA-1DB04A349B8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IN"/>
        </a:p>
      </dgm:t>
    </dgm:pt>
    <dgm:pt modelId="{6FA55967-2B7F-4D83-9D31-1FA6C3F7F2FF}">
      <dgm:prSet phldrT="[Text]"/>
      <dgm:spPr/>
      <dgm:t>
        <a:bodyPr/>
        <a:lstStyle/>
        <a:p>
          <a:r>
            <a:rPr lang="en-IN" dirty="0"/>
            <a:t>To create an App</a:t>
          </a:r>
        </a:p>
      </dgm:t>
    </dgm:pt>
    <dgm:pt modelId="{C23BF396-E00C-45A6-B121-986A0F9455CD}" type="parTrans" cxnId="{145FFC2B-9F0C-497F-8309-E3F0311A763F}">
      <dgm:prSet/>
      <dgm:spPr/>
      <dgm:t>
        <a:bodyPr/>
        <a:lstStyle/>
        <a:p>
          <a:endParaRPr lang="en-IN"/>
        </a:p>
      </dgm:t>
    </dgm:pt>
    <dgm:pt modelId="{9F541375-85EA-41BA-AAD9-DF77CAA6DBA3}" type="sibTrans" cxnId="{145FFC2B-9F0C-497F-8309-E3F0311A763F}">
      <dgm:prSet/>
      <dgm:spPr/>
      <dgm:t>
        <a:bodyPr/>
        <a:lstStyle/>
        <a:p>
          <a:endParaRPr lang="en-IN"/>
        </a:p>
      </dgm:t>
    </dgm:pt>
    <dgm:pt modelId="{5A329B2D-73FC-455B-B344-3D6168EE2C00}">
      <dgm:prSet phldrT="[Text]"/>
      <dgm:spPr/>
      <dgm:t>
        <a:bodyPr/>
        <a:lstStyle/>
        <a:p>
          <a:r>
            <a:rPr lang="en-IN" dirty="0"/>
            <a:t>create-react-app &lt;app-name&gt;</a:t>
          </a:r>
        </a:p>
      </dgm:t>
    </dgm:pt>
    <dgm:pt modelId="{9F5B94FC-BFE9-4877-AB3F-2AC060EF3441}" type="parTrans" cxnId="{90A8A4D4-9A51-4B96-880E-E5E0A44B194B}">
      <dgm:prSet/>
      <dgm:spPr/>
      <dgm:t>
        <a:bodyPr/>
        <a:lstStyle/>
        <a:p>
          <a:endParaRPr lang="en-IN"/>
        </a:p>
      </dgm:t>
    </dgm:pt>
    <dgm:pt modelId="{A56EDF12-DCC5-4033-8C9E-87219A6A2A78}" type="sibTrans" cxnId="{90A8A4D4-9A51-4B96-880E-E5E0A44B194B}">
      <dgm:prSet/>
      <dgm:spPr/>
      <dgm:t>
        <a:bodyPr/>
        <a:lstStyle/>
        <a:p>
          <a:endParaRPr lang="en-IN"/>
        </a:p>
      </dgm:t>
    </dgm:pt>
    <dgm:pt modelId="{7767CECF-DDD0-49CE-8E26-CBC0C0F2DDF7}" type="pres">
      <dgm:prSet presAssocID="{7635CFBD-5A86-4F3D-ADCA-1DB04A349B89}" presName="linear" presStyleCnt="0">
        <dgm:presLayoutVars>
          <dgm:animLvl val="lvl"/>
          <dgm:resizeHandles val="exact"/>
        </dgm:presLayoutVars>
      </dgm:prSet>
      <dgm:spPr/>
    </dgm:pt>
    <dgm:pt modelId="{0BB1E876-9678-480E-8343-C9075FE5945B}" type="pres">
      <dgm:prSet presAssocID="{6FA55967-2B7F-4D83-9D31-1FA6C3F7F2FF}" presName="parentText" presStyleLbl="node1" presStyleIdx="0" presStyleCnt="1" custLinFactY="-10381" custLinFactNeighborX="0" custLinFactNeighborY="-100000">
        <dgm:presLayoutVars>
          <dgm:chMax val="0"/>
          <dgm:bulletEnabled val="1"/>
        </dgm:presLayoutVars>
      </dgm:prSet>
      <dgm:spPr/>
    </dgm:pt>
    <dgm:pt modelId="{67F7BFAE-E7DB-4260-9E8D-062BABA0D457}" type="pres">
      <dgm:prSet presAssocID="{6FA55967-2B7F-4D83-9D31-1FA6C3F7F2FF}" presName="childText" presStyleLbl="revTx" presStyleIdx="0" presStyleCnt="1">
        <dgm:presLayoutVars>
          <dgm:bulletEnabled val="1"/>
        </dgm:presLayoutVars>
      </dgm:prSet>
      <dgm:spPr/>
    </dgm:pt>
  </dgm:ptLst>
  <dgm:cxnLst>
    <dgm:cxn modelId="{A62BA319-C5B2-496D-92B1-32554F7D3E85}" type="presOf" srcId="{7635CFBD-5A86-4F3D-ADCA-1DB04A349B89}" destId="{7767CECF-DDD0-49CE-8E26-CBC0C0F2DDF7}" srcOrd="0" destOrd="0" presId="urn:microsoft.com/office/officeart/2005/8/layout/vList2"/>
    <dgm:cxn modelId="{145FFC2B-9F0C-497F-8309-E3F0311A763F}" srcId="{7635CFBD-5A86-4F3D-ADCA-1DB04A349B89}" destId="{6FA55967-2B7F-4D83-9D31-1FA6C3F7F2FF}" srcOrd="0" destOrd="0" parTransId="{C23BF396-E00C-45A6-B121-986A0F9455CD}" sibTransId="{9F541375-85EA-41BA-AAD9-DF77CAA6DBA3}"/>
    <dgm:cxn modelId="{49DAAE67-C0A3-4964-AB32-6C99D0B70F13}" type="presOf" srcId="{5A329B2D-73FC-455B-B344-3D6168EE2C00}" destId="{67F7BFAE-E7DB-4260-9E8D-062BABA0D457}" srcOrd="0" destOrd="0" presId="urn:microsoft.com/office/officeart/2005/8/layout/vList2"/>
    <dgm:cxn modelId="{90A8A4D4-9A51-4B96-880E-E5E0A44B194B}" srcId="{6FA55967-2B7F-4D83-9D31-1FA6C3F7F2FF}" destId="{5A329B2D-73FC-455B-B344-3D6168EE2C00}" srcOrd="0" destOrd="0" parTransId="{9F5B94FC-BFE9-4877-AB3F-2AC060EF3441}" sibTransId="{A56EDF12-DCC5-4033-8C9E-87219A6A2A78}"/>
    <dgm:cxn modelId="{BAA81ADC-E81B-4598-8163-2AB5243DE2F6}" type="presOf" srcId="{6FA55967-2B7F-4D83-9D31-1FA6C3F7F2FF}" destId="{0BB1E876-9678-480E-8343-C9075FE5945B}" srcOrd="0" destOrd="0" presId="urn:microsoft.com/office/officeart/2005/8/layout/vList2"/>
    <dgm:cxn modelId="{72CB036A-B127-42B9-B5B3-7655B41515CA}" type="presParOf" srcId="{7767CECF-DDD0-49CE-8E26-CBC0C0F2DDF7}" destId="{0BB1E876-9678-480E-8343-C9075FE5945B}" srcOrd="0" destOrd="0" presId="urn:microsoft.com/office/officeart/2005/8/layout/vList2"/>
    <dgm:cxn modelId="{5D703730-371E-4FA6-A258-9BB4FE8F3A29}" type="presParOf" srcId="{7767CECF-DDD0-49CE-8E26-CBC0C0F2DDF7}" destId="{67F7BFAE-E7DB-4260-9E8D-062BABA0D45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35CFBD-5A86-4F3D-ADCA-1DB04A349B8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IN"/>
        </a:p>
      </dgm:t>
    </dgm:pt>
    <dgm:pt modelId="{6FA55967-2B7F-4D83-9D31-1FA6C3F7F2FF}">
      <dgm:prSet phldrT="[Text]"/>
      <dgm:spPr/>
      <dgm:t>
        <a:bodyPr/>
        <a:lstStyle/>
        <a:p>
          <a:r>
            <a:rPr lang="en-IN" dirty="0"/>
            <a:t>CRA Commands</a:t>
          </a:r>
        </a:p>
      </dgm:t>
    </dgm:pt>
    <dgm:pt modelId="{C23BF396-E00C-45A6-B121-986A0F9455CD}" type="parTrans" cxnId="{145FFC2B-9F0C-497F-8309-E3F0311A763F}">
      <dgm:prSet/>
      <dgm:spPr/>
      <dgm:t>
        <a:bodyPr/>
        <a:lstStyle/>
        <a:p>
          <a:endParaRPr lang="en-IN"/>
        </a:p>
      </dgm:t>
    </dgm:pt>
    <dgm:pt modelId="{9F541375-85EA-41BA-AAD9-DF77CAA6DBA3}" type="sibTrans" cxnId="{145FFC2B-9F0C-497F-8309-E3F0311A763F}">
      <dgm:prSet/>
      <dgm:spPr/>
      <dgm:t>
        <a:bodyPr/>
        <a:lstStyle/>
        <a:p>
          <a:endParaRPr lang="en-IN"/>
        </a:p>
      </dgm:t>
    </dgm:pt>
    <dgm:pt modelId="{5A329B2D-73FC-455B-B344-3D6168EE2C00}">
      <dgm:prSet phldrT="[Text]"/>
      <dgm:spPr/>
      <dgm:t>
        <a:bodyPr/>
        <a:lstStyle/>
        <a:p>
          <a:r>
            <a:rPr lang="en-IN" dirty="0" err="1"/>
            <a:t>npm</a:t>
          </a:r>
          <a:r>
            <a:rPr lang="en-IN" dirty="0"/>
            <a:t> run start</a:t>
          </a:r>
        </a:p>
      </dgm:t>
    </dgm:pt>
    <dgm:pt modelId="{9F5B94FC-BFE9-4877-AB3F-2AC060EF3441}" type="parTrans" cxnId="{90A8A4D4-9A51-4B96-880E-E5E0A44B194B}">
      <dgm:prSet/>
      <dgm:spPr/>
      <dgm:t>
        <a:bodyPr/>
        <a:lstStyle/>
        <a:p>
          <a:endParaRPr lang="en-IN"/>
        </a:p>
      </dgm:t>
    </dgm:pt>
    <dgm:pt modelId="{A56EDF12-DCC5-4033-8C9E-87219A6A2A78}" type="sibTrans" cxnId="{90A8A4D4-9A51-4B96-880E-E5E0A44B194B}">
      <dgm:prSet/>
      <dgm:spPr/>
      <dgm:t>
        <a:bodyPr/>
        <a:lstStyle/>
        <a:p>
          <a:endParaRPr lang="en-IN"/>
        </a:p>
      </dgm:t>
    </dgm:pt>
    <dgm:pt modelId="{8798611A-8A32-43DA-8AE8-C09528C69B2C}">
      <dgm:prSet phldrT="[Text]"/>
      <dgm:spPr/>
      <dgm:t>
        <a:bodyPr/>
        <a:lstStyle/>
        <a:p>
          <a:r>
            <a:rPr lang="en-IN" dirty="0" err="1"/>
            <a:t>npm</a:t>
          </a:r>
          <a:r>
            <a:rPr lang="en-IN" dirty="0"/>
            <a:t> run build</a:t>
          </a:r>
        </a:p>
      </dgm:t>
    </dgm:pt>
    <dgm:pt modelId="{D11D791B-FD6D-4B77-B27E-91F1951BCD39}" type="parTrans" cxnId="{B4FB7239-BB60-4BB4-8BF7-7F5765C8A553}">
      <dgm:prSet/>
      <dgm:spPr/>
      <dgm:t>
        <a:bodyPr/>
        <a:lstStyle/>
        <a:p>
          <a:endParaRPr lang="en-IN"/>
        </a:p>
      </dgm:t>
    </dgm:pt>
    <dgm:pt modelId="{9CEB3F1A-73BD-40C7-A855-F5936E2C3951}" type="sibTrans" cxnId="{B4FB7239-BB60-4BB4-8BF7-7F5765C8A553}">
      <dgm:prSet/>
      <dgm:spPr/>
      <dgm:t>
        <a:bodyPr/>
        <a:lstStyle/>
        <a:p>
          <a:endParaRPr lang="en-IN"/>
        </a:p>
      </dgm:t>
    </dgm:pt>
    <dgm:pt modelId="{872F731C-C466-45B6-B208-3AEA872F6A7C}">
      <dgm:prSet phldrT="[Text]"/>
      <dgm:spPr/>
      <dgm:t>
        <a:bodyPr/>
        <a:lstStyle/>
        <a:p>
          <a:r>
            <a:rPr lang="en-IN" dirty="0" err="1"/>
            <a:t>npm</a:t>
          </a:r>
          <a:r>
            <a:rPr lang="en-IN" dirty="0"/>
            <a:t> run eject</a:t>
          </a:r>
        </a:p>
      </dgm:t>
    </dgm:pt>
    <dgm:pt modelId="{C4800678-7D7C-413C-B346-4F64F48510CD}" type="parTrans" cxnId="{6AA26700-233E-41E2-8C90-882F4CA050D8}">
      <dgm:prSet/>
      <dgm:spPr/>
      <dgm:t>
        <a:bodyPr/>
        <a:lstStyle/>
        <a:p>
          <a:endParaRPr lang="en-IN"/>
        </a:p>
      </dgm:t>
    </dgm:pt>
    <dgm:pt modelId="{822FD3F1-AED3-4133-ACB0-48AC3E994B14}" type="sibTrans" cxnId="{6AA26700-233E-41E2-8C90-882F4CA050D8}">
      <dgm:prSet/>
      <dgm:spPr/>
      <dgm:t>
        <a:bodyPr/>
        <a:lstStyle/>
        <a:p>
          <a:endParaRPr lang="en-IN"/>
        </a:p>
      </dgm:t>
    </dgm:pt>
    <dgm:pt modelId="{7767CECF-DDD0-49CE-8E26-CBC0C0F2DDF7}" type="pres">
      <dgm:prSet presAssocID="{7635CFBD-5A86-4F3D-ADCA-1DB04A349B89}" presName="linear" presStyleCnt="0">
        <dgm:presLayoutVars>
          <dgm:animLvl val="lvl"/>
          <dgm:resizeHandles val="exact"/>
        </dgm:presLayoutVars>
      </dgm:prSet>
      <dgm:spPr/>
    </dgm:pt>
    <dgm:pt modelId="{0BB1E876-9678-480E-8343-C9075FE5945B}" type="pres">
      <dgm:prSet presAssocID="{6FA55967-2B7F-4D83-9D31-1FA6C3F7F2FF}" presName="parentText" presStyleLbl="node1" presStyleIdx="0" presStyleCnt="1" custLinFactY="-10381" custLinFactNeighborX="0" custLinFactNeighborY="-100000">
        <dgm:presLayoutVars>
          <dgm:chMax val="0"/>
          <dgm:bulletEnabled val="1"/>
        </dgm:presLayoutVars>
      </dgm:prSet>
      <dgm:spPr/>
    </dgm:pt>
    <dgm:pt modelId="{67F7BFAE-E7DB-4260-9E8D-062BABA0D457}" type="pres">
      <dgm:prSet presAssocID="{6FA55967-2B7F-4D83-9D31-1FA6C3F7F2FF}" presName="childText" presStyleLbl="revTx" presStyleIdx="0" presStyleCnt="1">
        <dgm:presLayoutVars>
          <dgm:bulletEnabled val="1"/>
        </dgm:presLayoutVars>
      </dgm:prSet>
      <dgm:spPr/>
    </dgm:pt>
  </dgm:ptLst>
  <dgm:cxnLst>
    <dgm:cxn modelId="{6AA26700-233E-41E2-8C90-882F4CA050D8}" srcId="{6FA55967-2B7F-4D83-9D31-1FA6C3F7F2FF}" destId="{872F731C-C466-45B6-B208-3AEA872F6A7C}" srcOrd="2" destOrd="0" parTransId="{C4800678-7D7C-413C-B346-4F64F48510CD}" sibTransId="{822FD3F1-AED3-4133-ACB0-48AC3E994B14}"/>
    <dgm:cxn modelId="{A62BA319-C5B2-496D-92B1-32554F7D3E85}" type="presOf" srcId="{7635CFBD-5A86-4F3D-ADCA-1DB04A349B89}" destId="{7767CECF-DDD0-49CE-8E26-CBC0C0F2DDF7}" srcOrd="0" destOrd="0" presId="urn:microsoft.com/office/officeart/2005/8/layout/vList2"/>
    <dgm:cxn modelId="{145FFC2B-9F0C-497F-8309-E3F0311A763F}" srcId="{7635CFBD-5A86-4F3D-ADCA-1DB04A349B89}" destId="{6FA55967-2B7F-4D83-9D31-1FA6C3F7F2FF}" srcOrd="0" destOrd="0" parTransId="{C23BF396-E00C-45A6-B121-986A0F9455CD}" sibTransId="{9F541375-85EA-41BA-AAD9-DF77CAA6DBA3}"/>
    <dgm:cxn modelId="{B4FB7239-BB60-4BB4-8BF7-7F5765C8A553}" srcId="{6FA55967-2B7F-4D83-9D31-1FA6C3F7F2FF}" destId="{8798611A-8A32-43DA-8AE8-C09528C69B2C}" srcOrd="1" destOrd="0" parTransId="{D11D791B-FD6D-4B77-B27E-91F1951BCD39}" sibTransId="{9CEB3F1A-73BD-40C7-A855-F5936E2C3951}"/>
    <dgm:cxn modelId="{6086D742-941A-41AB-99A7-3E6E1798038A}" type="presOf" srcId="{8798611A-8A32-43DA-8AE8-C09528C69B2C}" destId="{67F7BFAE-E7DB-4260-9E8D-062BABA0D457}" srcOrd="0" destOrd="1" presId="urn:microsoft.com/office/officeart/2005/8/layout/vList2"/>
    <dgm:cxn modelId="{49DAAE67-C0A3-4964-AB32-6C99D0B70F13}" type="presOf" srcId="{5A329B2D-73FC-455B-B344-3D6168EE2C00}" destId="{67F7BFAE-E7DB-4260-9E8D-062BABA0D457}" srcOrd="0" destOrd="0" presId="urn:microsoft.com/office/officeart/2005/8/layout/vList2"/>
    <dgm:cxn modelId="{EA06C8BA-BBF0-4B49-9CC9-FD2D470EF2E5}" type="presOf" srcId="{872F731C-C466-45B6-B208-3AEA872F6A7C}" destId="{67F7BFAE-E7DB-4260-9E8D-062BABA0D457}" srcOrd="0" destOrd="2" presId="urn:microsoft.com/office/officeart/2005/8/layout/vList2"/>
    <dgm:cxn modelId="{90A8A4D4-9A51-4B96-880E-E5E0A44B194B}" srcId="{6FA55967-2B7F-4D83-9D31-1FA6C3F7F2FF}" destId="{5A329B2D-73FC-455B-B344-3D6168EE2C00}" srcOrd="0" destOrd="0" parTransId="{9F5B94FC-BFE9-4877-AB3F-2AC060EF3441}" sibTransId="{A56EDF12-DCC5-4033-8C9E-87219A6A2A78}"/>
    <dgm:cxn modelId="{BAA81ADC-E81B-4598-8163-2AB5243DE2F6}" type="presOf" srcId="{6FA55967-2B7F-4D83-9D31-1FA6C3F7F2FF}" destId="{0BB1E876-9678-480E-8343-C9075FE5945B}" srcOrd="0" destOrd="0" presId="urn:microsoft.com/office/officeart/2005/8/layout/vList2"/>
    <dgm:cxn modelId="{72CB036A-B127-42B9-B5B3-7655B41515CA}" type="presParOf" srcId="{7767CECF-DDD0-49CE-8E26-CBC0C0F2DDF7}" destId="{0BB1E876-9678-480E-8343-C9075FE5945B}" srcOrd="0" destOrd="0" presId="urn:microsoft.com/office/officeart/2005/8/layout/vList2"/>
    <dgm:cxn modelId="{5D703730-371E-4FA6-A258-9BB4FE8F3A29}" type="presParOf" srcId="{7767CECF-DDD0-49CE-8E26-CBC0C0F2DDF7}" destId="{67F7BFAE-E7DB-4260-9E8D-062BABA0D457}"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25B767A-7015-457C-BDDE-ACCC9CFDBAC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937454D0-78A4-4E70-93A8-AB8693D6A910}">
      <dgm:prSet phldrT="[Text]"/>
      <dgm:spPr/>
      <dgm:t>
        <a:bodyPr/>
        <a:lstStyle/>
        <a:p>
          <a:r>
            <a:rPr lang="en-US" dirty="0"/>
            <a:t>Props allow you to pass data from a parent component to a child </a:t>
          </a:r>
          <a:r>
            <a:rPr lang="en-IN" dirty="0"/>
            <a:t>component</a:t>
          </a:r>
        </a:p>
      </dgm:t>
    </dgm:pt>
    <dgm:pt modelId="{72415859-DE8F-4573-8CCF-1D8947CA7385}" type="parTrans" cxnId="{C4FB557F-15E7-46E5-A38A-D4912E6F4532}">
      <dgm:prSet/>
      <dgm:spPr/>
      <dgm:t>
        <a:bodyPr/>
        <a:lstStyle/>
        <a:p>
          <a:endParaRPr lang="en-IN"/>
        </a:p>
      </dgm:t>
    </dgm:pt>
    <dgm:pt modelId="{CF744846-DB41-4437-9F5D-935930D1313F}" type="sibTrans" cxnId="{C4FB557F-15E7-46E5-A38A-D4912E6F4532}">
      <dgm:prSet/>
      <dgm:spPr/>
      <dgm:t>
        <a:bodyPr/>
        <a:lstStyle/>
        <a:p>
          <a:endParaRPr lang="en-IN"/>
        </a:p>
      </dgm:t>
    </dgm:pt>
    <dgm:pt modelId="{4E22E84D-DEC1-4455-9AC4-ED02088896B7}">
      <dgm:prSet phldrT="[Text]"/>
      <dgm:spPr/>
      <dgm:t>
        <a:bodyPr/>
        <a:lstStyle/>
        <a:p>
          <a:r>
            <a:rPr lang="en-US" dirty="0"/>
            <a:t>Only changes in props and/or state trigger React to re-</a:t>
          </a:r>
          <a:r>
            <a:rPr lang="en-IN" dirty="0"/>
            <a:t>render your components and </a:t>
          </a:r>
          <a:r>
            <a:rPr lang="en-US" dirty="0"/>
            <a:t>potentially update the DOM in the browser.</a:t>
          </a:r>
          <a:endParaRPr lang="en-IN" dirty="0"/>
        </a:p>
      </dgm:t>
    </dgm:pt>
    <dgm:pt modelId="{BEE54A2E-709C-4A3E-A508-7F2DF618E568}" type="parTrans" cxnId="{8CD858D2-C3C5-4CDF-A258-C3182B352B56}">
      <dgm:prSet/>
      <dgm:spPr/>
      <dgm:t>
        <a:bodyPr/>
        <a:lstStyle/>
        <a:p>
          <a:endParaRPr lang="en-IN"/>
        </a:p>
      </dgm:t>
    </dgm:pt>
    <dgm:pt modelId="{599DB0B3-20BF-4C59-B965-8CA60C2F8526}" type="sibTrans" cxnId="{8CD858D2-C3C5-4CDF-A258-C3182B352B56}">
      <dgm:prSet/>
      <dgm:spPr/>
      <dgm:t>
        <a:bodyPr/>
        <a:lstStyle/>
        <a:p>
          <a:endParaRPr lang="en-IN"/>
        </a:p>
      </dgm:t>
    </dgm:pt>
    <dgm:pt modelId="{B94BF51A-FB5B-4175-A171-7773B17218F3}">
      <dgm:prSet phldrT="[Text]"/>
      <dgm:spPr/>
      <dgm:t>
        <a:bodyPr/>
        <a:lstStyle/>
        <a:p>
          <a:r>
            <a:rPr lang="en-IN" dirty="0"/>
            <a:t>Props are considered as “immutable”</a:t>
          </a:r>
        </a:p>
      </dgm:t>
    </dgm:pt>
    <dgm:pt modelId="{F835ABA4-D170-444F-9668-77D61C4AC064}" type="parTrans" cxnId="{12C0933F-85AD-47AA-8539-4C71BE7A1BA0}">
      <dgm:prSet/>
      <dgm:spPr/>
      <dgm:t>
        <a:bodyPr/>
        <a:lstStyle/>
        <a:p>
          <a:endParaRPr lang="en-IN"/>
        </a:p>
      </dgm:t>
    </dgm:pt>
    <dgm:pt modelId="{82503519-4D9C-43F5-83A1-6F57F45E7807}" type="sibTrans" cxnId="{12C0933F-85AD-47AA-8539-4C71BE7A1BA0}">
      <dgm:prSet/>
      <dgm:spPr/>
      <dgm:t>
        <a:bodyPr/>
        <a:lstStyle/>
        <a:p>
          <a:endParaRPr lang="en-IN"/>
        </a:p>
      </dgm:t>
    </dgm:pt>
    <dgm:pt modelId="{5F7D6BBA-F346-4851-AA15-0A9BE44A7AF6}">
      <dgm:prSet phldrT="[Text]"/>
      <dgm:spPr/>
      <dgm:t>
        <a:bodyPr/>
        <a:lstStyle/>
        <a:p>
          <a:r>
            <a:rPr lang="en-US"/>
            <a:t>Props </a:t>
          </a:r>
          <a:r>
            <a:rPr lang="en-US" dirty="0"/>
            <a:t>are supplied as attribute to components</a:t>
          </a:r>
          <a:endParaRPr lang="en-IN" dirty="0"/>
        </a:p>
      </dgm:t>
    </dgm:pt>
    <dgm:pt modelId="{166B4D82-191E-4032-B2BF-95750D204844}" type="parTrans" cxnId="{BEA68185-D7A3-4A60-9FD4-B47C159FC470}">
      <dgm:prSet/>
      <dgm:spPr/>
      <dgm:t>
        <a:bodyPr/>
        <a:lstStyle/>
        <a:p>
          <a:endParaRPr lang="en-IN"/>
        </a:p>
      </dgm:t>
    </dgm:pt>
    <dgm:pt modelId="{8720328D-B6B1-46ED-866C-80A2635989FB}" type="sibTrans" cxnId="{BEA68185-D7A3-4A60-9FD4-B47C159FC470}">
      <dgm:prSet/>
      <dgm:spPr/>
      <dgm:t>
        <a:bodyPr/>
        <a:lstStyle/>
        <a:p>
          <a:endParaRPr lang="en-IN"/>
        </a:p>
      </dgm:t>
    </dgm:pt>
    <dgm:pt modelId="{17B42F60-13CB-4569-AD0D-72E21A6F6B96}" type="pres">
      <dgm:prSet presAssocID="{625B767A-7015-457C-BDDE-ACCC9CFDBAC7}" presName="vert0" presStyleCnt="0">
        <dgm:presLayoutVars>
          <dgm:dir/>
          <dgm:animOne val="branch"/>
          <dgm:animLvl val="lvl"/>
        </dgm:presLayoutVars>
      </dgm:prSet>
      <dgm:spPr/>
    </dgm:pt>
    <dgm:pt modelId="{5A7E4D93-2751-449C-8898-6DBACE8A5A75}" type="pres">
      <dgm:prSet presAssocID="{937454D0-78A4-4E70-93A8-AB8693D6A910}" presName="thickLine" presStyleLbl="alignNode1" presStyleIdx="0" presStyleCnt="4"/>
      <dgm:spPr/>
    </dgm:pt>
    <dgm:pt modelId="{E6806609-8D33-448F-83DB-254649CEE3DB}" type="pres">
      <dgm:prSet presAssocID="{937454D0-78A4-4E70-93A8-AB8693D6A910}" presName="horz1" presStyleCnt="0"/>
      <dgm:spPr/>
    </dgm:pt>
    <dgm:pt modelId="{B7E3EEE0-FC33-4F74-8E6A-69B419222AF7}" type="pres">
      <dgm:prSet presAssocID="{937454D0-78A4-4E70-93A8-AB8693D6A910}" presName="tx1" presStyleLbl="revTx" presStyleIdx="0" presStyleCnt="4"/>
      <dgm:spPr/>
    </dgm:pt>
    <dgm:pt modelId="{7C8FB4B7-5EF3-4DAD-90F0-7ECC74F5CC82}" type="pres">
      <dgm:prSet presAssocID="{937454D0-78A4-4E70-93A8-AB8693D6A910}" presName="vert1" presStyleCnt="0"/>
      <dgm:spPr/>
    </dgm:pt>
    <dgm:pt modelId="{42FDAD51-5FEF-4BE4-96BA-400C17EABB76}" type="pres">
      <dgm:prSet presAssocID="{4E22E84D-DEC1-4455-9AC4-ED02088896B7}" presName="thickLine" presStyleLbl="alignNode1" presStyleIdx="1" presStyleCnt="4"/>
      <dgm:spPr/>
    </dgm:pt>
    <dgm:pt modelId="{7EA01FB2-CB10-4829-9AB4-D5FD50137336}" type="pres">
      <dgm:prSet presAssocID="{4E22E84D-DEC1-4455-9AC4-ED02088896B7}" presName="horz1" presStyleCnt="0"/>
      <dgm:spPr/>
    </dgm:pt>
    <dgm:pt modelId="{B841D3E8-7CA1-4FDA-8BEB-D1F583DD6555}" type="pres">
      <dgm:prSet presAssocID="{4E22E84D-DEC1-4455-9AC4-ED02088896B7}" presName="tx1" presStyleLbl="revTx" presStyleIdx="1" presStyleCnt="4"/>
      <dgm:spPr/>
    </dgm:pt>
    <dgm:pt modelId="{F9D4A84A-B23E-481F-9490-2C5532C89E9A}" type="pres">
      <dgm:prSet presAssocID="{4E22E84D-DEC1-4455-9AC4-ED02088896B7}" presName="vert1" presStyleCnt="0"/>
      <dgm:spPr/>
    </dgm:pt>
    <dgm:pt modelId="{3E3A8179-C38F-43E9-A664-279FA2EB6479}" type="pres">
      <dgm:prSet presAssocID="{B94BF51A-FB5B-4175-A171-7773B17218F3}" presName="thickLine" presStyleLbl="alignNode1" presStyleIdx="2" presStyleCnt="4"/>
      <dgm:spPr/>
    </dgm:pt>
    <dgm:pt modelId="{E068CCE0-73E0-45E4-9EC0-994D78C2D39C}" type="pres">
      <dgm:prSet presAssocID="{B94BF51A-FB5B-4175-A171-7773B17218F3}" presName="horz1" presStyleCnt="0"/>
      <dgm:spPr/>
    </dgm:pt>
    <dgm:pt modelId="{EA086F79-6F44-46CC-9F9B-6869D0BC1895}" type="pres">
      <dgm:prSet presAssocID="{B94BF51A-FB5B-4175-A171-7773B17218F3}" presName="tx1" presStyleLbl="revTx" presStyleIdx="2" presStyleCnt="4"/>
      <dgm:spPr/>
    </dgm:pt>
    <dgm:pt modelId="{92605A31-FF9C-409B-8668-7E1769326670}" type="pres">
      <dgm:prSet presAssocID="{B94BF51A-FB5B-4175-A171-7773B17218F3}" presName="vert1" presStyleCnt="0"/>
      <dgm:spPr/>
    </dgm:pt>
    <dgm:pt modelId="{B9241BA3-2FCC-49C8-A7C5-0F1C8CB7E10A}" type="pres">
      <dgm:prSet presAssocID="{5F7D6BBA-F346-4851-AA15-0A9BE44A7AF6}" presName="thickLine" presStyleLbl="alignNode1" presStyleIdx="3" presStyleCnt="4"/>
      <dgm:spPr/>
    </dgm:pt>
    <dgm:pt modelId="{E8B18730-423B-496F-BC08-A9DD81936B21}" type="pres">
      <dgm:prSet presAssocID="{5F7D6BBA-F346-4851-AA15-0A9BE44A7AF6}" presName="horz1" presStyleCnt="0"/>
      <dgm:spPr/>
    </dgm:pt>
    <dgm:pt modelId="{408CE227-EF89-4067-A727-7B7FB49BEB5E}" type="pres">
      <dgm:prSet presAssocID="{5F7D6BBA-F346-4851-AA15-0A9BE44A7AF6}" presName="tx1" presStyleLbl="revTx" presStyleIdx="3" presStyleCnt="4"/>
      <dgm:spPr/>
    </dgm:pt>
    <dgm:pt modelId="{A4BF195C-8858-4FA6-97E9-5ECB6EA61434}" type="pres">
      <dgm:prSet presAssocID="{5F7D6BBA-F346-4851-AA15-0A9BE44A7AF6}" presName="vert1" presStyleCnt="0"/>
      <dgm:spPr/>
    </dgm:pt>
  </dgm:ptLst>
  <dgm:cxnLst>
    <dgm:cxn modelId="{BBE26D03-0C09-4EEF-B62D-D3E7760B5F5B}" type="presOf" srcId="{937454D0-78A4-4E70-93A8-AB8693D6A910}" destId="{B7E3EEE0-FC33-4F74-8E6A-69B419222AF7}" srcOrd="0" destOrd="0" presId="urn:microsoft.com/office/officeart/2008/layout/LinedList"/>
    <dgm:cxn modelId="{12C0933F-85AD-47AA-8539-4C71BE7A1BA0}" srcId="{625B767A-7015-457C-BDDE-ACCC9CFDBAC7}" destId="{B94BF51A-FB5B-4175-A171-7773B17218F3}" srcOrd="2" destOrd="0" parTransId="{F835ABA4-D170-444F-9668-77D61C4AC064}" sibTransId="{82503519-4D9C-43F5-83A1-6F57F45E7807}"/>
    <dgm:cxn modelId="{6F13456D-9ACF-4BB5-9861-87C7ECCA79E5}" type="presOf" srcId="{B94BF51A-FB5B-4175-A171-7773B17218F3}" destId="{EA086F79-6F44-46CC-9F9B-6869D0BC1895}" srcOrd="0" destOrd="0" presId="urn:microsoft.com/office/officeart/2008/layout/LinedList"/>
    <dgm:cxn modelId="{C4FB557F-15E7-46E5-A38A-D4912E6F4532}" srcId="{625B767A-7015-457C-BDDE-ACCC9CFDBAC7}" destId="{937454D0-78A4-4E70-93A8-AB8693D6A910}" srcOrd="0" destOrd="0" parTransId="{72415859-DE8F-4573-8CCF-1D8947CA7385}" sibTransId="{CF744846-DB41-4437-9F5D-935930D1313F}"/>
    <dgm:cxn modelId="{BEA68185-D7A3-4A60-9FD4-B47C159FC470}" srcId="{625B767A-7015-457C-BDDE-ACCC9CFDBAC7}" destId="{5F7D6BBA-F346-4851-AA15-0A9BE44A7AF6}" srcOrd="3" destOrd="0" parTransId="{166B4D82-191E-4032-B2BF-95750D204844}" sibTransId="{8720328D-B6B1-46ED-866C-80A2635989FB}"/>
    <dgm:cxn modelId="{10A3F3C1-E44E-4A63-AEB9-DC2AC053495D}" type="presOf" srcId="{4E22E84D-DEC1-4455-9AC4-ED02088896B7}" destId="{B841D3E8-7CA1-4FDA-8BEB-D1F583DD6555}" srcOrd="0" destOrd="0" presId="urn:microsoft.com/office/officeart/2008/layout/LinedList"/>
    <dgm:cxn modelId="{8CD858D2-C3C5-4CDF-A258-C3182B352B56}" srcId="{625B767A-7015-457C-BDDE-ACCC9CFDBAC7}" destId="{4E22E84D-DEC1-4455-9AC4-ED02088896B7}" srcOrd="1" destOrd="0" parTransId="{BEE54A2E-709C-4A3E-A508-7F2DF618E568}" sibTransId="{599DB0B3-20BF-4C59-B965-8CA60C2F8526}"/>
    <dgm:cxn modelId="{ABC8C9E8-5510-497C-8E00-1D4F0972A924}" type="presOf" srcId="{625B767A-7015-457C-BDDE-ACCC9CFDBAC7}" destId="{17B42F60-13CB-4569-AD0D-72E21A6F6B96}" srcOrd="0" destOrd="0" presId="urn:microsoft.com/office/officeart/2008/layout/LinedList"/>
    <dgm:cxn modelId="{9E426CFD-992E-430F-A660-034026DFD0E9}" type="presOf" srcId="{5F7D6BBA-F346-4851-AA15-0A9BE44A7AF6}" destId="{408CE227-EF89-4067-A727-7B7FB49BEB5E}" srcOrd="0" destOrd="0" presId="urn:microsoft.com/office/officeart/2008/layout/LinedList"/>
    <dgm:cxn modelId="{E2113159-6576-4EBB-8C78-87398E6E1517}" type="presParOf" srcId="{17B42F60-13CB-4569-AD0D-72E21A6F6B96}" destId="{5A7E4D93-2751-449C-8898-6DBACE8A5A75}" srcOrd="0" destOrd="0" presId="urn:microsoft.com/office/officeart/2008/layout/LinedList"/>
    <dgm:cxn modelId="{6F514B2F-F34D-469D-891D-96DC42D8D850}" type="presParOf" srcId="{17B42F60-13CB-4569-AD0D-72E21A6F6B96}" destId="{E6806609-8D33-448F-83DB-254649CEE3DB}" srcOrd="1" destOrd="0" presId="urn:microsoft.com/office/officeart/2008/layout/LinedList"/>
    <dgm:cxn modelId="{A16C1852-DEB5-4EA4-844E-9B5697C7A3A7}" type="presParOf" srcId="{E6806609-8D33-448F-83DB-254649CEE3DB}" destId="{B7E3EEE0-FC33-4F74-8E6A-69B419222AF7}" srcOrd="0" destOrd="0" presId="urn:microsoft.com/office/officeart/2008/layout/LinedList"/>
    <dgm:cxn modelId="{6C64DE5A-61BA-4C4D-9D7B-ABEDA64C1581}" type="presParOf" srcId="{E6806609-8D33-448F-83DB-254649CEE3DB}" destId="{7C8FB4B7-5EF3-4DAD-90F0-7ECC74F5CC82}" srcOrd="1" destOrd="0" presId="urn:microsoft.com/office/officeart/2008/layout/LinedList"/>
    <dgm:cxn modelId="{4347B7C6-4B01-456E-AB3B-ADA98F01E068}" type="presParOf" srcId="{17B42F60-13CB-4569-AD0D-72E21A6F6B96}" destId="{42FDAD51-5FEF-4BE4-96BA-400C17EABB76}" srcOrd="2" destOrd="0" presId="urn:microsoft.com/office/officeart/2008/layout/LinedList"/>
    <dgm:cxn modelId="{D3F8624A-5433-452E-9E37-0086C0F74A9C}" type="presParOf" srcId="{17B42F60-13CB-4569-AD0D-72E21A6F6B96}" destId="{7EA01FB2-CB10-4829-9AB4-D5FD50137336}" srcOrd="3" destOrd="0" presId="urn:microsoft.com/office/officeart/2008/layout/LinedList"/>
    <dgm:cxn modelId="{02F4A1E5-6A06-4E3F-B59D-C8D6DC9FA6D5}" type="presParOf" srcId="{7EA01FB2-CB10-4829-9AB4-D5FD50137336}" destId="{B841D3E8-7CA1-4FDA-8BEB-D1F583DD6555}" srcOrd="0" destOrd="0" presId="urn:microsoft.com/office/officeart/2008/layout/LinedList"/>
    <dgm:cxn modelId="{1914622D-92D0-43D3-8FC3-50EB1D212C33}" type="presParOf" srcId="{7EA01FB2-CB10-4829-9AB4-D5FD50137336}" destId="{F9D4A84A-B23E-481F-9490-2C5532C89E9A}" srcOrd="1" destOrd="0" presId="urn:microsoft.com/office/officeart/2008/layout/LinedList"/>
    <dgm:cxn modelId="{4D950D0E-E5D8-4EBD-A2E1-87DC62CC33E2}" type="presParOf" srcId="{17B42F60-13CB-4569-AD0D-72E21A6F6B96}" destId="{3E3A8179-C38F-43E9-A664-279FA2EB6479}" srcOrd="4" destOrd="0" presId="urn:microsoft.com/office/officeart/2008/layout/LinedList"/>
    <dgm:cxn modelId="{723F9982-1140-47D8-80E5-3B474B32F895}" type="presParOf" srcId="{17B42F60-13CB-4569-AD0D-72E21A6F6B96}" destId="{E068CCE0-73E0-45E4-9EC0-994D78C2D39C}" srcOrd="5" destOrd="0" presId="urn:microsoft.com/office/officeart/2008/layout/LinedList"/>
    <dgm:cxn modelId="{7F5D474D-259E-4EC0-8EFC-C49C5980E1AB}" type="presParOf" srcId="{E068CCE0-73E0-45E4-9EC0-994D78C2D39C}" destId="{EA086F79-6F44-46CC-9F9B-6869D0BC1895}" srcOrd="0" destOrd="0" presId="urn:microsoft.com/office/officeart/2008/layout/LinedList"/>
    <dgm:cxn modelId="{515A350B-1DD1-4F46-A380-EE66888360C4}" type="presParOf" srcId="{E068CCE0-73E0-45E4-9EC0-994D78C2D39C}" destId="{92605A31-FF9C-409B-8668-7E1769326670}" srcOrd="1" destOrd="0" presId="urn:microsoft.com/office/officeart/2008/layout/LinedList"/>
    <dgm:cxn modelId="{0A568636-C91D-458E-9CEA-A714D8804750}" type="presParOf" srcId="{17B42F60-13CB-4569-AD0D-72E21A6F6B96}" destId="{B9241BA3-2FCC-49C8-A7C5-0F1C8CB7E10A}" srcOrd="6" destOrd="0" presId="urn:microsoft.com/office/officeart/2008/layout/LinedList"/>
    <dgm:cxn modelId="{B568120D-42E8-4A49-997C-4B18EC0FE48E}" type="presParOf" srcId="{17B42F60-13CB-4569-AD0D-72E21A6F6B96}" destId="{E8B18730-423B-496F-BC08-A9DD81936B21}" srcOrd="7" destOrd="0" presId="urn:microsoft.com/office/officeart/2008/layout/LinedList"/>
    <dgm:cxn modelId="{9F9253AF-C686-42FE-B02E-402F01568A7F}" type="presParOf" srcId="{E8B18730-423B-496F-BC08-A9DD81936B21}" destId="{408CE227-EF89-4067-A727-7B7FB49BEB5E}" srcOrd="0" destOrd="0" presId="urn:microsoft.com/office/officeart/2008/layout/LinedList"/>
    <dgm:cxn modelId="{59F3115D-CF09-428B-825B-9394CCD24C0C}" type="presParOf" srcId="{E8B18730-423B-496F-BC08-A9DD81936B21}" destId="{A4BF195C-8858-4FA6-97E9-5ECB6EA614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5B767A-7015-457C-BDDE-ACCC9CFDBAC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090ADBED-ACF9-4DB6-BCFB-7DADCA10269B}">
      <dgm:prSet/>
      <dgm:spPr/>
      <dgm:t>
        <a:bodyPr/>
        <a:lstStyle/>
        <a:p>
          <a:r>
            <a:rPr lang="en-US"/>
            <a:t>React components can be made dynamic by adding state to it.</a:t>
          </a:r>
          <a:endParaRPr lang="en-IN"/>
        </a:p>
      </dgm:t>
    </dgm:pt>
    <dgm:pt modelId="{7CE6E0C8-80AD-4E98-8A58-FDC70D5471D8}" type="parTrans" cxnId="{5BA7D5C6-0C5B-4B71-8A16-1FE550E50BE4}">
      <dgm:prSet/>
      <dgm:spPr/>
      <dgm:t>
        <a:bodyPr/>
        <a:lstStyle/>
        <a:p>
          <a:endParaRPr lang="en-IN"/>
        </a:p>
      </dgm:t>
    </dgm:pt>
    <dgm:pt modelId="{858F0AF4-05CB-4D64-8F85-12F271E90945}" type="sibTrans" cxnId="{5BA7D5C6-0C5B-4B71-8A16-1FE550E50BE4}">
      <dgm:prSet/>
      <dgm:spPr/>
      <dgm:t>
        <a:bodyPr/>
        <a:lstStyle/>
        <a:p>
          <a:endParaRPr lang="en-IN"/>
        </a:p>
      </dgm:t>
    </dgm:pt>
    <dgm:pt modelId="{DB62B3C3-EC47-49A0-A2EB-B43948DA97A3}">
      <dgm:prSet/>
      <dgm:spPr/>
      <dgm:t>
        <a:bodyPr/>
        <a:lstStyle/>
        <a:p>
          <a:r>
            <a:rPr lang="en-US"/>
            <a:t>State is used when component needs to change independently of its parent.</a:t>
          </a:r>
          <a:endParaRPr lang="en-IN"/>
        </a:p>
      </dgm:t>
    </dgm:pt>
    <dgm:pt modelId="{BC78B9E3-DBE8-4F75-9C03-3ED3115E63C0}" type="parTrans" cxnId="{AD3EA94D-6588-4888-A594-52BEF2276C63}">
      <dgm:prSet/>
      <dgm:spPr/>
      <dgm:t>
        <a:bodyPr/>
        <a:lstStyle/>
        <a:p>
          <a:endParaRPr lang="en-IN"/>
        </a:p>
      </dgm:t>
    </dgm:pt>
    <dgm:pt modelId="{D0CBFEAB-4CE3-4790-BDEC-8A20F7256B4A}" type="sibTrans" cxnId="{AD3EA94D-6588-4888-A594-52BEF2276C63}">
      <dgm:prSet/>
      <dgm:spPr/>
      <dgm:t>
        <a:bodyPr/>
        <a:lstStyle/>
        <a:p>
          <a:endParaRPr lang="en-IN"/>
        </a:p>
      </dgm:t>
    </dgm:pt>
    <dgm:pt modelId="{C118A047-3B84-4144-BD56-D575AFB68074}">
      <dgm:prSet/>
      <dgm:spPr/>
      <dgm:t>
        <a:bodyPr/>
        <a:lstStyle/>
        <a:p>
          <a:r>
            <a:rPr lang="en-US" dirty="0"/>
            <a:t>Changes to state also trigger an UI </a:t>
          </a:r>
          <a:r>
            <a:rPr lang="en-IN" dirty="0"/>
            <a:t>update.</a:t>
          </a:r>
        </a:p>
      </dgm:t>
    </dgm:pt>
    <dgm:pt modelId="{73478AA2-659A-4DF4-A74A-4E5558222325}" type="parTrans" cxnId="{00A1B480-BD4F-46A1-ACAA-B4FB9F28DB89}">
      <dgm:prSet/>
      <dgm:spPr/>
      <dgm:t>
        <a:bodyPr/>
        <a:lstStyle/>
        <a:p>
          <a:endParaRPr lang="en-IN"/>
        </a:p>
      </dgm:t>
    </dgm:pt>
    <dgm:pt modelId="{D6829D7A-E357-45AE-8C1F-604AB8C8DE03}" type="sibTrans" cxnId="{00A1B480-BD4F-46A1-ACAA-B4FB9F28DB89}">
      <dgm:prSet/>
      <dgm:spPr/>
      <dgm:t>
        <a:bodyPr/>
        <a:lstStyle/>
        <a:p>
          <a:endParaRPr lang="en-IN"/>
        </a:p>
      </dgm:t>
    </dgm:pt>
    <dgm:pt modelId="{A2FD142E-22A1-4D4F-8145-7903FFEC7136}">
      <dgm:prSet/>
      <dgm:spPr/>
      <dgm:t>
        <a:bodyPr/>
        <a:lstStyle/>
        <a:p>
          <a:r>
            <a:rPr lang="en-US" dirty="0"/>
            <a:t>React component’s state can be updated using </a:t>
          </a:r>
          <a:r>
            <a:rPr lang="en-US" dirty="0" err="1"/>
            <a:t>setState</a:t>
          </a:r>
          <a:r>
            <a:rPr lang="en-US" dirty="0"/>
            <a:t>()</a:t>
          </a:r>
          <a:endParaRPr lang="en-IN" dirty="0"/>
        </a:p>
      </dgm:t>
    </dgm:pt>
    <dgm:pt modelId="{48AF4035-1209-4DDC-ABB6-66CCB461BF22}" type="parTrans" cxnId="{65A72C62-960B-4337-AB70-2BDE7F7BC2FD}">
      <dgm:prSet/>
      <dgm:spPr/>
      <dgm:t>
        <a:bodyPr/>
        <a:lstStyle/>
        <a:p>
          <a:endParaRPr lang="en-IN"/>
        </a:p>
      </dgm:t>
    </dgm:pt>
    <dgm:pt modelId="{A6FEEAA7-E98E-4585-BEF9-FBAD2D1DF8D2}" type="sibTrans" cxnId="{65A72C62-960B-4337-AB70-2BDE7F7BC2FD}">
      <dgm:prSet/>
      <dgm:spPr/>
      <dgm:t>
        <a:bodyPr/>
        <a:lstStyle/>
        <a:p>
          <a:endParaRPr lang="en-IN"/>
        </a:p>
      </dgm:t>
    </dgm:pt>
    <dgm:pt modelId="{26D8F62B-8614-44EE-8BC5-DE0DFEEBE8AD}">
      <dgm:prSet/>
      <dgm:spPr/>
      <dgm:t>
        <a:bodyPr/>
        <a:lstStyle/>
        <a:p>
          <a:r>
            <a:rPr lang="en-US" i="1" dirty="0"/>
            <a:t>Best practice : </a:t>
          </a:r>
          <a:r>
            <a:rPr lang="en-US" dirty="0"/>
            <a:t>top level components are stateful which keep all interaction logic, manage UI state, and pass the state down to hierarchy to stateless components using props.</a:t>
          </a:r>
          <a:endParaRPr lang="en-IN" dirty="0"/>
        </a:p>
      </dgm:t>
    </dgm:pt>
    <dgm:pt modelId="{4C5C4483-50D7-4BCF-83FD-CE1F928EF877}" type="parTrans" cxnId="{0B0ECAA5-A113-4783-B70B-D1FA8D0FA19C}">
      <dgm:prSet/>
      <dgm:spPr/>
      <dgm:t>
        <a:bodyPr/>
        <a:lstStyle/>
        <a:p>
          <a:endParaRPr lang="en-IN"/>
        </a:p>
      </dgm:t>
    </dgm:pt>
    <dgm:pt modelId="{12E2A4E1-00E2-48EF-A713-DA70E709D24B}" type="sibTrans" cxnId="{0B0ECAA5-A113-4783-B70B-D1FA8D0FA19C}">
      <dgm:prSet/>
      <dgm:spPr/>
      <dgm:t>
        <a:bodyPr/>
        <a:lstStyle/>
        <a:p>
          <a:endParaRPr lang="en-IN"/>
        </a:p>
      </dgm:t>
    </dgm:pt>
    <dgm:pt modelId="{17B42F60-13CB-4569-AD0D-72E21A6F6B96}" type="pres">
      <dgm:prSet presAssocID="{625B767A-7015-457C-BDDE-ACCC9CFDBAC7}" presName="vert0" presStyleCnt="0">
        <dgm:presLayoutVars>
          <dgm:dir/>
          <dgm:animOne val="branch"/>
          <dgm:animLvl val="lvl"/>
        </dgm:presLayoutVars>
      </dgm:prSet>
      <dgm:spPr/>
    </dgm:pt>
    <dgm:pt modelId="{82FB2DFE-E691-4F4E-B855-B011D395CB18}" type="pres">
      <dgm:prSet presAssocID="{090ADBED-ACF9-4DB6-BCFB-7DADCA10269B}" presName="thickLine" presStyleLbl="alignNode1" presStyleIdx="0" presStyleCnt="5"/>
      <dgm:spPr/>
    </dgm:pt>
    <dgm:pt modelId="{D14E7129-7522-4862-83F7-221FBB9D04AF}" type="pres">
      <dgm:prSet presAssocID="{090ADBED-ACF9-4DB6-BCFB-7DADCA10269B}" presName="horz1" presStyleCnt="0"/>
      <dgm:spPr/>
    </dgm:pt>
    <dgm:pt modelId="{77D631F6-AA1A-41AA-A198-44119CF68A66}" type="pres">
      <dgm:prSet presAssocID="{090ADBED-ACF9-4DB6-BCFB-7DADCA10269B}" presName="tx1" presStyleLbl="revTx" presStyleIdx="0" presStyleCnt="5"/>
      <dgm:spPr/>
    </dgm:pt>
    <dgm:pt modelId="{C6E6ABAD-BF68-430C-A074-3EFD4044AC9A}" type="pres">
      <dgm:prSet presAssocID="{090ADBED-ACF9-4DB6-BCFB-7DADCA10269B}" presName="vert1" presStyleCnt="0"/>
      <dgm:spPr/>
    </dgm:pt>
    <dgm:pt modelId="{0191FE91-75B1-4A9D-99B3-C5EB94776AE4}" type="pres">
      <dgm:prSet presAssocID="{DB62B3C3-EC47-49A0-A2EB-B43948DA97A3}" presName="thickLine" presStyleLbl="alignNode1" presStyleIdx="1" presStyleCnt="5"/>
      <dgm:spPr/>
    </dgm:pt>
    <dgm:pt modelId="{EBFF3067-A635-493C-9D17-95380D85D2F9}" type="pres">
      <dgm:prSet presAssocID="{DB62B3C3-EC47-49A0-A2EB-B43948DA97A3}" presName="horz1" presStyleCnt="0"/>
      <dgm:spPr/>
    </dgm:pt>
    <dgm:pt modelId="{6E8D1223-2321-4D83-A413-6338DFB680CC}" type="pres">
      <dgm:prSet presAssocID="{DB62B3C3-EC47-49A0-A2EB-B43948DA97A3}" presName="tx1" presStyleLbl="revTx" presStyleIdx="1" presStyleCnt="5"/>
      <dgm:spPr/>
    </dgm:pt>
    <dgm:pt modelId="{0CC9F6B2-0A6D-4E2E-A1DA-CE93B74360C3}" type="pres">
      <dgm:prSet presAssocID="{DB62B3C3-EC47-49A0-A2EB-B43948DA97A3}" presName="vert1" presStyleCnt="0"/>
      <dgm:spPr/>
    </dgm:pt>
    <dgm:pt modelId="{EDFB1DD9-53A2-4970-A98B-0FABD36A0952}" type="pres">
      <dgm:prSet presAssocID="{C118A047-3B84-4144-BD56-D575AFB68074}" presName="thickLine" presStyleLbl="alignNode1" presStyleIdx="2" presStyleCnt="5"/>
      <dgm:spPr/>
    </dgm:pt>
    <dgm:pt modelId="{8011315A-D873-4196-AA95-63F68F44A63D}" type="pres">
      <dgm:prSet presAssocID="{C118A047-3B84-4144-BD56-D575AFB68074}" presName="horz1" presStyleCnt="0"/>
      <dgm:spPr/>
    </dgm:pt>
    <dgm:pt modelId="{F1622658-9330-4FD5-9A7C-C2D21A541A16}" type="pres">
      <dgm:prSet presAssocID="{C118A047-3B84-4144-BD56-D575AFB68074}" presName="tx1" presStyleLbl="revTx" presStyleIdx="2" presStyleCnt="5"/>
      <dgm:spPr/>
    </dgm:pt>
    <dgm:pt modelId="{B0B3D649-6D2F-4D1B-AA65-2019D320D79A}" type="pres">
      <dgm:prSet presAssocID="{C118A047-3B84-4144-BD56-D575AFB68074}" presName="vert1" presStyleCnt="0"/>
      <dgm:spPr/>
    </dgm:pt>
    <dgm:pt modelId="{179F4B81-A762-44E2-9DAA-49FEE3755907}" type="pres">
      <dgm:prSet presAssocID="{A2FD142E-22A1-4D4F-8145-7903FFEC7136}" presName="thickLine" presStyleLbl="alignNode1" presStyleIdx="3" presStyleCnt="5"/>
      <dgm:spPr/>
    </dgm:pt>
    <dgm:pt modelId="{7B53C4B5-763D-4130-933B-30C660D3FFF2}" type="pres">
      <dgm:prSet presAssocID="{A2FD142E-22A1-4D4F-8145-7903FFEC7136}" presName="horz1" presStyleCnt="0"/>
      <dgm:spPr/>
    </dgm:pt>
    <dgm:pt modelId="{AEA9ADE7-86E4-4B24-8A4C-F910E4A32FAF}" type="pres">
      <dgm:prSet presAssocID="{A2FD142E-22A1-4D4F-8145-7903FFEC7136}" presName="tx1" presStyleLbl="revTx" presStyleIdx="3" presStyleCnt="5"/>
      <dgm:spPr/>
    </dgm:pt>
    <dgm:pt modelId="{14068ABA-B128-4AB7-BA0B-6BBDF3F7E86D}" type="pres">
      <dgm:prSet presAssocID="{A2FD142E-22A1-4D4F-8145-7903FFEC7136}" presName="vert1" presStyleCnt="0"/>
      <dgm:spPr/>
    </dgm:pt>
    <dgm:pt modelId="{9383826C-8918-4CDD-811A-3403C2CFC32F}" type="pres">
      <dgm:prSet presAssocID="{26D8F62B-8614-44EE-8BC5-DE0DFEEBE8AD}" presName="thickLine" presStyleLbl="alignNode1" presStyleIdx="4" presStyleCnt="5"/>
      <dgm:spPr/>
    </dgm:pt>
    <dgm:pt modelId="{DE498E46-60AE-41AF-B0D2-FCD610560335}" type="pres">
      <dgm:prSet presAssocID="{26D8F62B-8614-44EE-8BC5-DE0DFEEBE8AD}" presName="horz1" presStyleCnt="0"/>
      <dgm:spPr/>
    </dgm:pt>
    <dgm:pt modelId="{E9256043-5050-4D85-B203-9543021D8733}" type="pres">
      <dgm:prSet presAssocID="{26D8F62B-8614-44EE-8BC5-DE0DFEEBE8AD}" presName="tx1" presStyleLbl="revTx" presStyleIdx="4" presStyleCnt="5"/>
      <dgm:spPr/>
    </dgm:pt>
    <dgm:pt modelId="{550AA1A1-31DF-466E-8030-C0DADA36E966}" type="pres">
      <dgm:prSet presAssocID="{26D8F62B-8614-44EE-8BC5-DE0DFEEBE8AD}" presName="vert1" presStyleCnt="0"/>
      <dgm:spPr/>
    </dgm:pt>
  </dgm:ptLst>
  <dgm:cxnLst>
    <dgm:cxn modelId="{9052C609-723E-4A4F-83E1-C39CF10F067B}" type="presOf" srcId="{DB62B3C3-EC47-49A0-A2EB-B43948DA97A3}" destId="{6E8D1223-2321-4D83-A413-6338DFB680CC}" srcOrd="0" destOrd="0" presId="urn:microsoft.com/office/officeart/2008/layout/LinedList"/>
    <dgm:cxn modelId="{9D7D8C3A-CCBA-4732-8F49-9DD4E897AACF}" type="presOf" srcId="{A2FD142E-22A1-4D4F-8145-7903FFEC7136}" destId="{AEA9ADE7-86E4-4B24-8A4C-F910E4A32FAF}" srcOrd="0" destOrd="0" presId="urn:microsoft.com/office/officeart/2008/layout/LinedList"/>
    <dgm:cxn modelId="{65A72C62-960B-4337-AB70-2BDE7F7BC2FD}" srcId="{625B767A-7015-457C-BDDE-ACCC9CFDBAC7}" destId="{A2FD142E-22A1-4D4F-8145-7903FFEC7136}" srcOrd="3" destOrd="0" parTransId="{48AF4035-1209-4DDC-ABB6-66CCB461BF22}" sibTransId="{A6FEEAA7-E98E-4585-BEF9-FBAD2D1DF8D2}"/>
    <dgm:cxn modelId="{AD3EA94D-6588-4888-A594-52BEF2276C63}" srcId="{625B767A-7015-457C-BDDE-ACCC9CFDBAC7}" destId="{DB62B3C3-EC47-49A0-A2EB-B43948DA97A3}" srcOrd="1" destOrd="0" parTransId="{BC78B9E3-DBE8-4F75-9C03-3ED3115E63C0}" sibTransId="{D0CBFEAB-4CE3-4790-BDEC-8A20F7256B4A}"/>
    <dgm:cxn modelId="{00A1B480-BD4F-46A1-ACAA-B4FB9F28DB89}" srcId="{625B767A-7015-457C-BDDE-ACCC9CFDBAC7}" destId="{C118A047-3B84-4144-BD56-D575AFB68074}" srcOrd="2" destOrd="0" parTransId="{73478AA2-659A-4DF4-A74A-4E5558222325}" sibTransId="{D6829D7A-E357-45AE-8C1F-604AB8C8DE03}"/>
    <dgm:cxn modelId="{0B0ECAA5-A113-4783-B70B-D1FA8D0FA19C}" srcId="{625B767A-7015-457C-BDDE-ACCC9CFDBAC7}" destId="{26D8F62B-8614-44EE-8BC5-DE0DFEEBE8AD}" srcOrd="4" destOrd="0" parTransId="{4C5C4483-50D7-4BCF-83FD-CE1F928EF877}" sibTransId="{12E2A4E1-00E2-48EF-A713-DA70E709D24B}"/>
    <dgm:cxn modelId="{37B569A8-79A6-4BF0-AAF2-9EFA16ECCB22}" type="presOf" srcId="{090ADBED-ACF9-4DB6-BCFB-7DADCA10269B}" destId="{77D631F6-AA1A-41AA-A198-44119CF68A66}" srcOrd="0" destOrd="0" presId="urn:microsoft.com/office/officeart/2008/layout/LinedList"/>
    <dgm:cxn modelId="{5BA7D5C6-0C5B-4B71-8A16-1FE550E50BE4}" srcId="{625B767A-7015-457C-BDDE-ACCC9CFDBAC7}" destId="{090ADBED-ACF9-4DB6-BCFB-7DADCA10269B}" srcOrd="0" destOrd="0" parTransId="{7CE6E0C8-80AD-4E98-8A58-FDC70D5471D8}" sibTransId="{858F0AF4-05CB-4D64-8F85-12F271E90945}"/>
    <dgm:cxn modelId="{C03049DE-AD74-49BC-9FFE-98715C09DA13}" type="presOf" srcId="{26D8F62B-8614-44EE-8BC5-DE0DFEEBE8AD}" destId="{E9256043-5050-4D85-B203-9543021D8733}" srcOrd="0" destOrd="0" presId="urn:microsoft.com/office/officeart/2008/layout/LinedList"/>
    <dgm:cxn modelId="{ABC8C9E8-5510-497C-8E00-1D4F0972A924}" type="presOf" srcId="{625B767A-7015-457C-BDDE-ACCC9CFDBAC7}" destId="{17B42F60-13CB-4569-AD0D-72E21A6F6B96}" srcOrd="0" destOrd="0" presId="urn:microsoft.com/office/officeart/2008/layout/LinedList"/>
    <dgm:cxn modelId="{BF9CD5F5-5006-4457-B2AE-9ADC4BCC7800}" type="presOf" srcId="{C118A047-3B84-4144-BD56-D575AFB68074}" destId="{F1622658-9330-4FD5-9A7C-C2D21A541A16}" srcOrd="0" destOrd="0" presId="urn:microsoft.com/office/officeart/2008/layout/LinedList"/>
    <dgm:cxn modelId="{A3A60412-2BEE-4CD9-B117-E6D5C0488078}" type="presParOf" srcId="{17B42F60-13CB-4569-AD0D-72E21A6F6B96}" destId="{82FB2DFE-E691-4F4E-B855-B011D395CB18}" srcOrd="0" destOrd="0" presId="urn:microsoft.com/office/officeart/2008/layout/LinedList"/>
    <dgm:cxn modelId="{C6F8D5A8-3FE7-4882-8F82-E1EE992E8D4A}" type="presParOf" srcId="{17B42F60-13CB-4569-AD0D-72E21A6F6B96}" destId="{D14E7129-7522-4862-83F7-221FBB9D04AF}" srcOrd="1" destOrd="0" presId="urn:microsoft.com/office/officeart/2008/layout/LinedList"/>
    <dgm:cxn modelId="{2E9A8F9F-AB8F-4958-BF07-E16938E1195C}" type="presParOf" srcId="{D14E7129-7522-4862-83F7-221FBB9D04AF}" destId="{77D631F6-AA1A-41AA-A198-44119CF68A66}" srcOrd="0" destOrd="0" presId="urn:microsoft.com/office/officeart/2008/layout/LinedList"/>
    <dgm:cxn modelId="{2758C4E3-51A0-40C0-8C7E-B2453E2AE3C8}" type="presParOf" srcId="{D14E7129-7522-4862-83F7-221FBB9D04AF}" destId="{C6E6ABAD-BF68-430C-A074-3EFD4044AC9A}" srcOrd="1" destOrd="0" presId="urn:microsoft.com/office/officeart/2008/layout/LinedList"/>
    <dgm:cxn modelId="{49D321AF-F6F4-4D12-8721-03EBBE85193C}" type="presParOf" srcId="{17B42F60-13CB-4569-AD0D-72E21A6F6B96}" destId="{0191FE91-75B1-4A9D-99B3-C5EB94776AE4}" srcOrd="2" destOrd="0" presId="urn:microsoft.com/office/officeart/2008/layout/LinedList"/>
    <dgm:cxn modelId="{1AD5717B-9C3A-4209-848A-9DDA04D5384A}" type="presParOf" srcId="{17B42F60-13CB-4569-AD0D-72E21A6F6B96}" destId="{EBFF3067-A635-493C-9D17-95380D85D2F9}" srcOrd="3" destOrd="0" presId="urn:microsoft.com/office/officeart/2008/layout/LinedList"/>
    <dgm:cxn modelId="{12F035BD-7C66-42FA-9043-6013E681C8FC}" type="presParOf" srcId="{EBFF3067-A635-493C-9D17-95380D85D2F9}" destId="{6E8D1223-2321-4D83-A413-6338DFB680CC}" srcOrd="0" destOrd="0" presId="urn:microsoft.com/office/officeart/2008/layout/LinedList"/>
    <dgm:cxn modelId="{582CCEC3-B35F-40AD-8DC4-985D9EF1406A}" type="presParOf" srcId="{EBFF3067-A635-493C-9D17-95380D85D2F9}" destId="{0CC9F6B2-0A6D-4E2E-A1DA-CE93B74360C3}" srcOrd="1" destOrd="0" presId="urn:microsoft.com/office/officeart/2008/layout/LinedList"/>
    <dgm:cxn modelId="{FC23146F-5F6A-4D99-9C90-62B64434B399}" type="presParOf" srcId="{17B42F60-13CB-4569-AD0D-72E21A6F6B96}" destId="{EDFB1DD9-53A2-4970-A98B-0FABD36A0952}" srcOrd="4" destOrd="0" presId="urn:microsoft.com/office/officeart/2008/layout/LinedList"/>
    <dgm:cxn modelId="{98DF895E-B238-435B-935C-00A2E2DDBC60}" type="presParOf" srcId="{17B42F60-13CB-4569-AD0D-72E21A6F6B96}" destId="{8011315A-D873-4196-AA95-63F68F44A63D}" srcOrd="5" destOrd="0" presId="urn:microsoft.com/office/officeart/2008/layout/LinedList"/>
    <dgm:cxn modelId="{C705F0A2-8298-44DA-AD09-91C152CEEC14}" type="presParOf" srcId="{8011315A-D873-4196-AA95-63F68F44A63D}" destId="{F1622658-9330-4FD5-9A7C-C2D21A541A16}" srcOrd="0" destOrd="0" presId="urn:microsoft.com/office/officeart/2008/layout/LinedList"/>
    <dgm:cxn modelId="{4B624806-E6DF-4661-A7DB-FD5D84073A4F}" type="presParOf" srcId="{8011315A-D873-4196-AA95-63F68F44A63D}" destId="{B0B3D649-6D2F-4D1B-AA65-2019D320D79A}" srcOrd="1" destOrd="0" presId="urn:microsoft.com/office/officeart/2008/layout/LinedList"/>
    <dgm:cxn modelId="{C80A57C3-BEF9-4CA7-8F15-407B97C349D0}" type="presParOf" srcId="{17B42F60-13CB-4569-AD0D-72E21A6F6B96}" destId="{179F4B81-A762-44E2-9DAA-49FEE3755907}" srcOrd="6" destOrd="0" presId="urn:microsoft.com/office/officeart/2008/layout/LinedList"/>
    <dgm:cxn modelId="{30AB9E77-C248-4143-A794-B37542E3587E}" type="presParOf" srcId="{17B42F60-13CB-4569-AD0D-72E21A6F6B96}" destId="{7B53C4B5-763D-4130-933B-30C660D3FFF2}" srcOrd="7" destOrd="0" presId="urn:microsoft.com/office/officeart/2008/layout/LinedList"/>
    <dgm:cxn modelId="{C17867F3-4C75-494B-B76E-72C16E8CE9ED}" type="presParOf" srcId="{7B53C4B5-763D-4130-933B-30C660D3FFF2}" destId="{AEA9ADE7-86E4-4B24-8A4C-F910E4A32FAF}" srcOrd="0" destOrd="0" presId="urn:microsoft.com/office/officeart/2008/layout/LinedList"/>
    <dgm:cxn modelId="{CB15D3BD-59FD-4FBE-9F17-C5AC85D5248A}" type="presParOf" srcId="{7B53C4B5-763D-4130-933B-30C660D3FFF2}" destId="{14068ABA-B128-4AB7-BA0B-6BBDF3F7E86D}" srcOrd="1" destOrd="0" presId="urn:microsoft.com/office/officeart/2008/layout/LinedList"/>
    <dgm:cxn modelId="{63108DF9-5C6B-4283-AB1B-12511B2D27C5}" type="presParOf" srcId="{17B42F60-13CB-4569-AD0D-72E21A6F6B96}" destId="{9383826C-8918-4CDD-811A-3403C2CFC32F}" srcOrd="8" destOrd="0" presId="urn:microsoft.com/office/officeart/2008/layout/LinedList"/>
    <dgm:cxn modelId="{0A7D4C3E-1C53-46D4-ABFA-557AFCFB8E85}" type="presParOf" srcId="{17B42F60-13CB-4569-AD0D-72E21A6F6B96}" destId="{DE498E46-60AE-41AF-B0D2-FCD610560335}" srcOrd="9" destOrd="0" presId="urn:microsoft.com/office/officeart/2008/layout/LinedList"/>
    <dgm:cxn modelId="{5805ED54-9EE8-4BCF-85C1-906EB336C1C3}" type="presParOf" srcId="{DE498E46-60AE-41AF-B0D2-FCD610560335}" destId="{E9256043-5050-4D85-B203-9543021D8733}" srcOrd="0" destOrd="0" presId="urn:microsoft.com/office/officeart/2008/layout/LinedList"/>
    <dgm:cxn modelId="{94574C5A-2261-412B-AA79-1AC1F3E7620E}" type="presParOf" srcId="{DE498E46-60AE-41AF-B0D2-FCD610560335}" destId="{550AA1A1-31DF-466E-8030-C0DADA36E9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9755C-C465-4D07-AE24-CF1DF54C9DB2}">
      <dsp:nvSpPr>
        <dsp:cNvPr id="0" name=""/>
        <dsp:cNvSpPr/>
      </dsp:nvSpPr>
      <dsp:spPr>
        <a:xfrm>
          <a:off x="0" y="2171"/>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D4FCB-EAD0-42DA-98E2-0A3D40215C90}">
      <dsp:nvSpPr>
        <dsp:cNvPr id="0" name=""/>
        <dsp:cNvSpPr/>
      </dsp:nvSpPr>
      <dsp:spPr>
        <a:xfrm>
          <a:off x="0" y="2171"/>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Easy to understand for developers with the knowledge </a:t>
          </a:r>
          <a:r>
            <a:rPr lang="en-IN" sz="2200" kern="1200" dirty="0"/>
            <a:t>of XML/HTML</a:t>
          </a:r>
        </a:p>
      </dsp:txBody>
      <dsp:txXfrm>
        <a:off x="0" y="2171"/>
        <a:ext cx="8128000" cy="740550"/>
      </dsp:txXfrm>
    </dsp:sp>
    <dsp:sp modelId="{44374E08-A06C-4D23-869A-419C626306C5}">
      <dsp:nvSpPr>
        <dsp:cNvPr id="0" name=""/>
        <dsp:cNvSpPr/>
      </dsp:nvSpPr>
      <dsp:spPr>
        <a:xfrm>
          <a:off x="0" y="742721"/>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8184C-21B8-43C1-9D79-01FE9955F6E2}">
      <dsp:nvSpPr>
        <dsp:cNvPr id="0" name=""/>
        <dsp:cNvSpPr/>
      </dsp:nvSpPr>
      <dsp:spPr>
        <a:xfrm>
          <a:off x="0" y="742721"/>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UI state becomes difficult to handle with Vanilla </a:t>
          </a:r>
          <a:r>
            <a:rPr lang="en-IN" sz="2200" kern="1200" dirty="0"/>
            <a:t>JavaScript</a:t>
          </a:r>
        </a:p>
      </dsp:txBody>
      <dsp:txXfrm>
        <a:off x="0" y="742721"/>
        <a:ext cx="8128000" cy="740550"/>
      </dsp:txXfrm>
    </dsp:sp>
    <dsp:sp modelId="{62FF1750-0DC9-44FA-A1B9-0F97F0496C2A}">
      <dsp:nvSpPr>
        <dsp:cNvPr id="0" name=""/>
        <dsp:cNvSpPr/>
      </dsp:nvSpPr>
      <dsp:spPr>
        <a:xfrm>
          <a:off x="0" y="1483272"/>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2C721-CD0D-4CDC-ACC8-9F09B0180F9D}">
      <dsp:nvSpPr>
        <dsp:cNvPr id="0" name=""/>
        <dsp:cNvSpPr/>
      </dsp:nvSpPr>
      <dsp:spPr>
        <a:xfrm>
          <a:off x="0" y="1483272"/>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High Performant Apps</a:t>
          </a:r>
          <a:endParaRPr lang="en-IN" sz="2200" kern="1200" dirty="0"/>
        </a:p>
      </dsp:txBody>
      <dsp:txXfrm>
        <a:off x="0" y="1483272"/>
        <a:ext cx="8128000" cy="740550"/>
      </dsp:txXfrm>
    </dsp:sp>
    <dsp:sp modelId="{42BCED8B-0390-4C6C-8039-2DFC130F93E5}">
      <dsp:nvSpPr>
        <dsp:cNvPr id="0" name=""/>
        <dsp:cNvSpPr/>
      </dsp:nvSpPr>
      <dsp:spPr>
        <a:xfrm>
          <a:off x="0" y="2223822"/>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370DD-5A7D-421D-A0E4-9EC60E39E4BC}">
      <dsp:nvSpPr>
        <dsp:cNvPr id="0" name=""/>
        <dsp:cNvSpPr/>
      </dsp:nvSpPr>
      <dsp:spPr>
        <a:xfrm>
          <a:off x="0" y="2223822"/>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Huge Ecosystem</a:t>
          </a:r>
          <a:endParaRPr lang="en-IN" sz="2200" kern="1200" dirty="0"/>
        </a:p>
      </dsp:txBody>
      <dsp:txXfrm>
        <a:off x="0" y="2223822"/>
        <a:ext cx="8128000" cy="740550"/>
      </dsp:txXfrm>
    </dsp:sp>
    <dsp:sp modelId="{E3ADF56E-9C17-4CB2-A4B3-1C0F89229ACF}">
      <dsp:nvSpPr>
        <dsp:cNvPr id="0" name=""/>
        <dsp:cNvSpPr/>
      </dsp:nvSpPr>
      <dsp:spPr>
        <a:xfrm>
          <a:off x="0" y="2964372"/>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EDB4C-108D-4A0E-BE39-9D53A6C8DD23}">
      <dsp:nvSpPr>
        <dsp:cNvPr id="0" name=""/>
        <dsp:cNvSpPr/>
      </dsp:nvSpPr>
      <dsp:spPr>
        <a:xfrm>
          <a:off x="0" y="2964372"/>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Active community</a:t>
          </a:r>
          <a:endParaRPr lang="en-IN" sz="2200" kern="1200" dirty="0"/>
        </a:p>
      </dsp:txBody>
      <dsp:txXfrm>
        <a:off x="0" y="2964372"/>
        <a:ext cx="8128000" cy="740550"/>
      </dsp:txXfrm>
    </dsp:sp>
    <dsp:sp modelId="{89E5384E-868E-47D0-92FD-8ACED795E6BF}">
      <dsp:nvSpPr>
        <dsp:cNvPr id="0" name=""/>
        <dsp:cNvSpPr/>
      </dsp:nvSpPr>
      <dsp:spPr>
        <a:xfrm>
          <a:off x="0" y="370492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6C262-2274-4F12-B85E-BDCA1D3AB7F1}">
      <dsp:nvSpPr>
        <dsp:cNvPr id="0" name=""/>
        <dsp:cNvSpPr/>
      </dsp:nvSpPr>
      <dsp:spPr>
        <a:xfrm>
          <a:off x="0" y="3704923"/>
          <a:ext cx="8128000" cy="74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Easy to test</a:t>
          </a:r>
          <a:endParaRPr lang="en-IN" sz="2200" kern="1200" dirty="0"/>
        </a:p>
      </dsp:txBody>
      <dsp:txXfrm>
        <a:off x="0" y="3704923"/>
        <a:ext cx="8128000" cy="7405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51983-9799-48C1-B18D-7A5E622E0667}">
      <dsp:nvSpPr>
        <dsp:cNvPr id="0" name=""/>
        <dsp:cNvSpPr/>
      </dsp:nvSpPr>
      <dsp:spPr>
        <a:xfrm>
          <a:off x="0" y="221746"/>
          <a:ext cx="9020175" cy="101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066" tIns="291592" rIns="7000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Mounting refers to the loading of components on the DOM. </a:t>
          </a:r>
          <a:endParaRPr lang="en-IN" sz="1400" kern="1200" dirty="0"/>
        </a:p>
        <a:p>
          <a:pPr marL="114300" lvl="1" indent="-114300" algn="l" defTabSz="622300">
            <a:lnSpc>
              <a:spcPct val="90000"/>
            </a:lnSpc>
            <a:spcBef>
              <a:spcPct val="0"/>
            </a:spcBef>
            <a:spcAft>
              <a:spcPct val="15000"/>
            </a:spcAft>
            <a:buChar char="•"/>
          </a:pPr>
          <a:r>
            <a:rPr lang="en-US" sz="1400" kern="1200" dirty="0"/>
            <a:t>This phase contains a set of methods which get invoked when the component is getting initialized, and loaded on to the DOM.</a:t>
          </a:r>
          <a:endParaRPr lang="en-IN" sz="1400" kern="1200" dirty="0"/>
        </a:p>
      </dsp:txBody>
      <dsp:txXfrm>
        <a:off x="0" y="221746"/>
        <a:ext cx="9020175" cy="1014300"/>
      </dsp:txXfrm>
    </dsp:sp>
    <dsp:sp modelId="{747E0A6C-FFB9-4E20-84BA-6E62D5B5D5F7}">
      <dsp:nvSpPr>
        <dsp:cNvPr id="0" name=""/>
        <dsp:cNvSpPr/>
      </dsp:nvSpPr>
      <dsp:spPr>
        <a:xfrm>
          <a:off x="451008" y="15106"/>
          <a:ext cx="6314122"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659" tIns="0" rIns="238659" bIns="0" numCol="1" spcCol="1270" anchor="ctr" anchorCtr="0">
          <a:noAutofit/>
        </a:bodyPr>
        <a:lstStyle/>
        <a:p>
          <a:pPr marL="0" lvl="0" indent="0" algn="l" defTabSz="622300">
            <a:lnSpc>
              <a:spcPct val="90000"/>
            </a:lnSpc>
            <a:spcBef>
              <a:spcPct val="0"/>
            </a:spcBef>
            <a:spcAft>
              <a:spcPct val="35000"/>
            </a:spcAft>
            <a:buNone/>
          </a:pPr>
          <a:r>
            <a:rPr lang="en-IN" sz="1400" kern="1200" dirty="0"/>
            <a:t>Mounting</a:t>
          </a:r>
        </a:p>
      </dsp:txBody>
      <dsp:txXfrm>
        <a:off x="471183" y="35281"/>
        <a:ext cx="6273772" cy="372930"/>
      </dsp:txXfrm>
    </dsp:sp>
    <dsp:sp modelId="{2839BB44-E89E-45B8-B525-5C0D4507123E}">
      <dsp:nvSpPr>
        <dsp:cNvPr id="0" name=""/>
        <dsp:cNvSpPr/>
      </dsp:nvSpPr>
      <dsp:spPr>
        <a:xfrm>
          <a:off x="0" y="1518286"/>
          <a:ext cx="9020175" cy="1212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066" tIns="291592" rIns="7000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This phase starts when the react component has taken birth on the browser and grows by receiving new updates. </a:t>
          </a:r>
          <a:endParaRPr lang="en-IN" sz="1400" kern="1200" dirty="0"/>
        </a:p>
        <a:p>
          <a:pPr marL="114300" lvl="1" indent="-114300" algn="l" defTabSz="622300">
            <a:lnSpc>
              <a:spcPct val="90000"/>
            </a:lnSpc>
            <a:spcBef>
              <a:spcPct val="0"/>
            </a:spcBef>
            <a:spcAft>
              <a:spcPct val="15000"/>
            </a:spcAft>
            <a:buChar char="•"/>
          </a:pPr>
          <a:r>
            <a:rPr lang="en-US" sz="1400" kern="1200" dirty="0"/>
            <a:t>The component can be updated in two ways, sending new props from parents or updating the current state.</a:t>
          </a:r>
          <a:endParaRPr lang="en-IN" sz="1400" kern="1200" dirty="0"/>
        </a:p>
      </dsp:txBody>
      <dsp:txXfrm>
        <a:off x="0" y="1518286"/>
        <a:ext cx="9020175" cy="1212750"/>
      </dsp:txXfrm>
    </dsp:sp>
    <dsp:sp modelId="{A80593F5-D0F4-4191-8A82-6ED9ED725BEA}">
      <dsp:nvSpPr>
        <dsp:cNvPr id="0" name=""/>
        <dsp:cNvSpPr/>
      </dsp:nvSpPr>
      <dsp:spPr>
        <a:xfrm>
          <a:off x="451008" y="1311646"/>
          <a:ext cx="6314122"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659" tIns="0" rIns="238659" bIns="0" numCol="1" spcCol="1270" anchor="ctr" anchorCtr="0">
          <a:noAutofit/>
        </a:bodyPr>
        <a:lstStyle/>
        <a:p>
          <a:pPr marL="0" lvl="0" indent="0" algn="l" defTabSz="622300">
            <a:lnSpc>
              <a:spcPct val="90000"/>
            </a:lnSpc>
            <a:spcBef>
              <a:spcPct val="0"/>
            </a:spcBef>
            <a:spcAft>
              <a:spcPct val="35000"/>
            </a:spcAft>
            <a:buNone/>
          </a:pPr>
          <a:r>
            <a:rPr lang="en-IN" sz="1400" kern="1200" dirty="0"/>
            <a:t>Updating</a:t>
          </a:r>
        </a:p>
      </dsp:txBody>
      <dsp:txXfrm>
        <a:off x="471183" y="1331821"/>
        <a:ext cx="6273772" cy="372930"/>
      </dsp:txXfrm>
    </dsp:sp>
    <dsp:sp modelId="{BCE52806-A4FA-4C17-BA72-3F5B3F1ABA4F}">
      <dsp:nvSpPr>
        <dsp:cNvPr id="0" name=""/>
        <dsp:cNvSpPr/>
      </dsp:nvSpPr>
      <dsp:spPr>
        <a:xfrm>
          <a:off x="0" y="3013276"/>
          <a:ext cx="9020175" cy="5953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0066" tIns="291592" rIns="7000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 this phase, the component is not needed and the component will get unmounted from the DOM.</a:t>
          </a:r>
          <a:endParaRPr lang="en-IN" sz="1400" kern="1200" dirty="0"/>
        </a:p>
      </dsp:txBody>
      <dsp:txXfrm>
        <a:off x="0" y="3013276"/>
        <a:ext cx="9020175" cy="595350"/>
      </dsp:txXfrm>
    </dsp:sp>
    <dsp:sp modelId="{02470205-F690-49C6-BCAA-4CB803B7E3B6}">
      <dsp:nvSpPr>
        <dsp:cNvPr id="0" name=""/>
        <dsp:cNvSpPr/>
      </dsp:nvSpPr>
      <dsp:spPr>
        <a:xfrm>
          <a:off x="451008" y="2806636"/>
          <a:ext cx="6314122"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659" tIns="0" rIns="238659" bIns="0" numCol="1" spcCol="1270" anchor="ctr" anchorCtr="0">
          <a:noAutofit/>
        </a:bodyPr>
        <a:lstStyle/>
        <a:p>
          <a:pPr marL="0" lvl="0" indent="0" algn="l" defTabSz="622300">
            <a:lnSpc>
              <a:spcPct val="90000"/>
            </a:lnSpc>
            <a:spcBef>
              <a:spcPct val="0"/>
            </a:spcBef>
            <a:spcAft>
              <a:spcPct val="35000"/>
            </a:spcAft>
            <a:buNone/>
          </a:pPr>
          <a:r>
            <a:rPr lang="en-IN" sz="1400" kern="1200" dirty="0"/>
            <a:t>Unmounting</a:t>
          </a:r>
        </a:p>
      </dsp:txBody>
      <dsp:txXfrm>
        <a:off x="471183" y="2826811"/>
        <a:ext cx="6273772" cy="372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FAAD9-7018-40C2-AC04-FF011C0F09C3}">
      <dsp:nvSpPr>
        <dsp:cNvPr id="0" name=""/>
        <dsp:cNvSpPr/>
      </dsp:nvSpPr>
      <dsp:spPr>
        <a:xfrm>
          <a:off x="0" y="0"/>
          <a:ext cx="8128000" cy="0"/>
        </a:xfrm>
        <a:prstGeom prst="line">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37C59-A726-40FE-87A8-8C96AEABF240}">
      <dsp:nvSpPr>
        <dsp:cNvPr id="0" name=""/>
        <dsp:cNvSpPr/>
      </dsp:nvSpPr>
      <dsp:spPr>
        <a:xfrm>
          <a:off x="0" y="0"/>
          <a:ext cx="8128000" cy="10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Each child in an array or iteration must be uniquely identified by assigning unique key with the help of “key” prop.</a:t>
          </a:r>
          <a:endParaRPr lang="en-IN" sz="2500" kern="1200" dirty="0"/>
        </a:p>
      </dsp:txBody>
      <dsp:txXfrm>
        <a:off x="0" y="0"/>
        <a:ext cx="8128000" cy="1084527"/>
      </dsp:txXfrm>
    </dsp:sp>
    <dsp:sp modelId="{F8A19194-669F-4D29-9D52-B038E98E85C0}">
      <dsp:nvSpPr>
        <dsp:cNvPr id="0" name=""/>
        <dsp:cNvSpPr/>
      </dsp:nvSpPr>
      <dsp:spPr>
        <a:xfrm>
          <a:off x="0" y="1084526"/>
          <a:ext cx="8128000" cy="0"/>
        </a:xfrm>
        <a:prstGeom prst="line">
          <a:avLst/>
        </a:prstGeom>
        <a:solidFill>
          <a:schemeClr val="accent1">
            <a:shade val="50000"/>
            <a:hueOff val="201247"/>
            <a:satOff val="-4901"/>
            <a:lumOff val="21448"/>
            <a:alphaOff val="0"/>
          </a:schemeClr>
        </a:solidFill>
        <a:ln w="12700" cap="flat" cmpd="sng" algn="ctr">
          <a:solidFill>
            <a:schemeClr val="accent1">
              <a:shade val="50000"/>
              <a:hueOff val="201247"/>
              <a:satOff val="-4901"/>
              <a:lumOff val="214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16C8E-C32D-4CC3-A6EB-F791ADA1CE34}">
      <dsp:nvSpPr>
        <dsp:cNvPr id="0" name=""/>
        <dsp:cNvSpPr/>
      </dsp:nvSpPr>
      <dsp:spPr>
        <a:xfrm>
          <a:off x="0" y="1084527"/>
          <a:ext cx="8128000" cy="10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key should always be supplied directly to the components in an array, not to </a:t>
          </a:r>
          <a:r>
            <a:rPr lang="en-IN" sz="2500" kern="1200" dirty="0"/>
            <a:t>the container element.</a:t>
          </a:r>
        </a:p>
      </dsp:txBody>
      <dsp:txXfrm>
        <a:off x="0" y="1084527"/>
        <a:ext cx="8128000" cy="1084527"/>
      </dsp:txXfrm>
    </dsp:sp>
    <dsp:sp modelId="{DA00DA65-328C-4CF2-99A1-C75DB1A04BFE}">
      <dsp:nvSpPr>
        <dsp:cNvPr id="0" name=""/>
        <dsp:cNvSpPr/>
      </dsp:nvSpPr>
      <dsp:spPr>
        <a:xfrm>
          <a:off x="0" y="2169053"/>
          <a:ext cx="8128000" cy="0"/>
        </a:xfrm>
        <a:prstGeom prst="line">
          <a:avLst/>
        </a:prstGeom>
        <a:solidFill>
          <a:schemeClr val="accent1">
            <a:shade val="50000"/>
            <a:hueOff val="402493"/>
            <a:satOff val="-9802"/>
            <a:lumOff val="42896"/>
            <a:alphaOff val="0"/>
          </a:schemeClr>
        </a:solidFill>
        <a:ln w="12700" cap="flat" cmpd="sng" algn="ctr">
          <a:solidFill>
            <a:schemeClr val="accent1">
              <a:shade val="50000"/>
              <a:hueOff val="402493"/>
              <a:satOff val="-9802"/>
              <a:lumOff val="428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1AFF6-53FC-4396-AA74-51203AEE21F8}">
      <dsp:nvSpPr>
        <dsp:cNvPr id="0" name=""/>
        <dsp:cNvSpPr/>
      </dsp:nvSpPr>
      <dsp:spPr>
        <a:xfrm>
          <a:off x="0" y="2169054"/>
          <a:ext cx="8128000" cy="10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Identity and state of each component must be maintained across render passes.</a:t>
          </a:r>
          <a:endParaRPr lang="en-IN" sz="2500" kern="1200" dirty="0"/>
        </a:p>
      </dsp:txBody>
      <dsp:txXfrm>
        <a:off x="0" y="2169054"/>
        <a:ext cx="8128000" cy="1084527"/>
      </dsp:txXfrm>
    </dsp:sp>
    <dsp:sp modelId="{04CD5B48-406D-4EAC-839B-8D89A1C3B894}">
      <dsp:nvSpPr>
        <dsp:cNvPr id="0" name=""/>
        <dsp:cNvSpPr/>
      </dsp:nvSpPr>
      <dsp:spPr>
        <a:xfrm>
          <a:off x="0" y="3253581"/>
          <a:ext cx="8128000" cy="0"/>
        </a:xfrm>
        <a:prstGeom prst="line">
          <a:avLst/>
        </a:prstGeom>
        <a:solidFill>
          <a:schemeClr val="accent1">
            <a:shade val="50000"/>
            <a:hueOff val="201247"/>
            <a:satOff val="-4901"/>
            <a:lumOff val="21448"/>
            <a:alphaOff val="0"/>
          </a:schemeClr>
        </a:solidFill>
        <a:ln w="12700" cap="flat" cmpd="sng" algn="ctr">
          <a:solidFill>
            <a:schemeClr val="accent1">
              <a:shade val="50000"/>
              <a:hueOff val="201247"/>
              <a:satOff val="-4901"/>
              <a:lumOff val="214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A5438-AF62-49C9-9A83-86B31D333DDE}">
      <dsp:nvSpPr>
        <dsp:cNvPr id="0" name=""/>
        <dsp:cNvSpPr/>
      </dsp:nvSpPr>
      <dsp:spPr>
        <a:xfrm>
          <a:off x="0" y="3253581"/>
          <a:ext cx="8128000" cy="10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key is not really about performance, its more about identity (which in turns</a:t>
          </a:r>
          <a:endParaRPr lang="en-IN" sz="2500" kern="1200" dirty="0"/>
        </a:p>
      </dsp:txBody>
      <dsp:txXfrm>
        <a:off x="0" y="3253581"/>
        <a:ext cx="8128000" cy="10845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AFCAA-F84D-4054-B6CB-FAF4C2920BE5}">
      <dsp:nvSpPr>
        <dsp:cNvPr id="0" name=""/>
        <dsp:cNvSpPr/>
      </dsp:nvSpPr>
      <dsp:spPr>
        <a:xfrm>
          <a:off x="0" y="266767"/>
          <a:ext cx="8702675"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There are mainly two types of form input in React.</a:t>
          </a:r>
          <a:endParaRPr lang="en-IN" sz="3200" kern="1200" dirty="0"/>
        </a:p>
      </dsp:txBody>
      <dsp:txXfrm>
        <a:off x="37467" y="304234"/>
        <a:ext cx="8627741" cy="692586"/>
      </dsp:txXfrm>
    </dsp:sp>
    <dsp:sp modelId="{F8570B2D-5807-4775-8945-E40B024CA2AC}">
      <dsp:nvSpPr>
        <dsp:cNvPr id="0" name=""/>
        <dsp:cNvSpPr/>
      </dsp:nvSpPr>
      <dsp:spPr>
        <a:xfrm>
          <a:off x="0" y="1034287"/>
          <a:ext cx="8702675"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31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dirty="0"/>
            <a:t>Controlled : Element state managed by React Component</a:t>
          </a:r>
        </a:p>
        <a:p>
          <a:pPr marL="228600" lvl="1" indent="-228600" algn="l" defTabSz="1111250">
            <a:lnSpc>
              <a:spcPct val="90000"/>
            </a:lnSpc>
            <a:spcBef>
              <a:spcPct val="0"/>
            </a:spcBef>
            <a:spcAft>
              <a:spcPct val="20000"/>
            </a:spcAft>
            <a:buChar char="•"/>
          </a:pPr>
          <a:r>
            <a:rPr lang="en-IN" sz="2500" kern="1200" dirty="0"/>
            <a:t>Uncontrolled : Element state managed by DOM itself</a:t>
          </a:r>
        </a:p>
      </dsp:txBody>
      <dsp:txXfrm>
        <a:off x="0" y="1034287"/>
        <a:ext cx="8702675" cy="8611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74A8F-CE95-47C4-8BF8-C0013EF37696}">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07FBA-DE9D-4ACD-A47C-D941DD7A81CF}">
      <dsp:nvSpPr>
        <dsp:cNvPr id="0" name=""/>
        <dsp:cNvSpPr/>
      </dsp:nvSpPr>
      <dsp:spPr>
        <a:xfrm>
          <a:off x="0" y="0"/>
          <a:ext cx="8128000" cy="107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Hooks </a:t>
          </a:r>
          <a:r>
            <a:rPr lang="en-US" sz="2800" kern="1200" dirty="0"/>
            <a:t>are a new addition in React 16.8. e.g. </a:t>
          </a:r>
          <a:r>
            <a:rPr lang="en-US" sz="2800" kern="1200" dirty="0" err="1"/>
            <a:t>useState</a:t>
          </a:r>
          <a:r>
            <a:rPr lang="en-US" sz="2800" kern="1200" dirty="0"/>
            <a:t>, </a:t>
          </a:r>
          <a:r>
            <a:rPr lang="en-US" sz="2800" kern="1200" dirty="0" err="1"/>
            <a:t>useEffect</a:t>
          </a:r>
          <a:r>
            <a:rPr lang="en-US" sz="2800" kern="1200" dirty="0"/>
            <a:t>, </a:t>
          </a:r>
          <a:r>
            <a:rPr lang="en-US" sz="2800" kern="1200" dirty="0" err="1"/>
            <a:t>useContext</a:t>
          </a:r>
          <a:r>
            <a:rPr lang="en-US" sz="2800" kern="1200" dirty="0"/>
            <a:t>, </a:t>
          </a:r>
          <a:r>
            <a:rPr lang="en-US" sz="2800" kern="1200" dirty="0" err="1"/>
            <a:t>useReducer</a:t>
          </a:r>
          <a:r>
            <a:rPr lang="en-US" sz="2800" kern="1200" dirty="0"/>
            <a:t> and many more.</a:t>
          </a:r>
          <a:endParaRPr lang="en-IN" sz="2800" kern="1200" dirty="0"/>
        </a:p>
      </dsp:txBody>
      <dsp:txXfrm>
        <a:off x="0" y="0"/>
        <a:ext cx="8128000" cy="1077383"/>
      </dsp:txXfrm>
    </dsp:sp>
    <dsp:sp modelId="{0507C07D-4424-4733-8C18-157AF1B4FA69}">
      <dsp:nvSpPr>
        <dsp:cNvPr id="0" name=""/>
        <dsp:cNvSpPr/>
      </dsp:nvSpPr>
      <dsp:spPr>
        <a:xfrm>
          <a:off x="0" y="1077383"/>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F10D7D-5284-4868-AD2A-B5F13507220A}">
      <dsp:nvSpPr>
        <dsp:cNvPr id="0" name=""/>
        <dsp:cNvSpPr/>
      </dsp:nvSpPr>
      <dsp:spPr>
        <a:xfrm>
          <a:off x="0" y="1077383"/>
          <a:ext cx="8128000" cy="107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They let you use state and other React features without writing a </a:t>
          </a:r>
          <a:r>
            <a:rPr lang="en-IN" sz="2800" kern="1200" dirty="0"/>
            <a:t>class component.</a:t>
          </a:r>
        </a:p>
      </dsp:txBody>
      <dsp:txXfrm>
        <a:off x="0" y="1077383"/>
        <a:ext cx="8128000" cy="1077383"/>
      </dsp:txXfrm>
    </dsp:sp>
    <dsp:sp modelId="{08C6E8DF-EBB5-4F00-86E4-65757B419624}">
      <dsp:nvSpPr>
        <dsp:cNvPr id="0" name=""/>
        <dsp:cNvSpPr/>
      </dsp:nvSpPr>
      <dsp:spPr>
        <a:xfrm>
          <a:off x="0" y="2154766"/>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1A870-B5B2-4D8E-A2C4-295914AD9117}">
      <dsp:nvSpPr>
        <dsp:cNvPr id="0" name=""/>
        <dsp:cNvSpPr/>
      </dsp:nvSpPr>
      <dsp:spPr>
        <a:xfrm>
          <a:off x="0" y="2154766"/>
          <a:ext cx="8128000" cy="107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Don’t call Hooks inside loops, </a:t>
          </a:r>
          <a:r>
            <a:rPr lang="en-IN" sz="2800" kern="1200" dirty="0"/>
            <a:t>conditions, or nested functions. Only call Hooks at the top level.</a:t>
          </a:r>
        </a:p>
      </dsp:txBody>
      <dsp:txXfrm>
        <a:off x="0" y="2154766"/>
        <a:ext cx="8128000" cy="1077383"/>
      </dsp:txXfrm>
    </dsp:sp>
    <dsp:sp modelId="{C68DFC0F-3728-487E-ABA0-BF6AFA6D225D}">
      <dsp:nvSpPr>
        <dsp:cNvPr id="0" name=""/>
        <dsp:cNvSpPr/>
      </dsp:nvSpPr>
      <dsp:spPr>
        <a:xfrm>
          <a:off x="0" y="3232149"/>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96E778-BC60-4973-8EB0-AAAE16A1C1BE}">
      <dsp:nvSpPr>
        <dsp:cNvPr id="0" name=""/>
        <dsp:cNvSpPr/>
      </dsp:nvSpPr>
      <dsp:spPr>
        <a:xfrm>
          <a:off x="0" y="3232149"/>
          <a:ext cx="8128000" cy="107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Only call Hooks from React functional components</a:t>
          </a:r>
        </a:p>
      </dsp:txBody>
      <dsp:txXfrm>
        <a:off x="0" y="3232149"/>
        <a:ext cx="8128000" cy="10773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3EDBD-2E90-4E34-B31A-202E767B4CE8}">
      <dsp:nvSpPr>
        <dsp:cNvPr id="0" name=""/>
        <dsp:cNvSpPr/>
      </dsp:nvSpPr>
      <dsp:spPr>
        <a:xfrm>
          <a:off x="0" y="5302"/>
          <a:ext cx="8128000" cy="1141920"/>
        </a:xfrm>
        <a:prstGeom prst="round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You have reasonable amounts of data changing over time</a:t>
          </a:r>
        </a:p>
      </dsp:txBody>
      <dsp:txXfrm>
        <a:off x="55744" y="61046"/>
        <a:ext cx="8016512" cy="10304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64452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6445250"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Actions are payloads of </a:t>
          </a:r>
          <a:r>
            <a:rPr lang="en-US" sz="2400" kern="1200" dirty="0"/>
            <a:t>information that send data from your application to your store </a:t>
          </a:r>
          <a:endParaRPr lang="en-IN" sz="2400" kern="1200" dirty="0"/>
        </a:p>
      </dsp:txBody>
      <dsp:txXfrm>
        <a:off x="0" y="0"/>
        <a:ext cx="6445250" cy="10572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64452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6445251"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They are the only source of  </a:t>
          </a:r>
          <a:r>
            <a:rPr lang="en-IN" sz="2400" kern="1200" dirty="0"/>
            <a:t>information for the store.</a:t>
          </a:r>
        </a:p>
      </dsp:txBody>
      <dsp:txXfrm>
        <a:off x="0" y="0"/>
        <a:ext cx="6445251" cy="10572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64452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6445252"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You send them to the store using </a:t>
          </a:r>
          <a:r>
            <a:rPr lang="en-IN" sz="2400" kern="1200" dirty="0" err="1"/>
            <a:t>store.dispatch</a:t>
          </a:r>
          <a:r>
            <a:rPr lang="en-IN" sz="2400" kern="1200" dirty="0"/>
            <a:t>()</a:t>
          </a:r>
        </a:p>
      </dsp:txBody>
      <dsp:txXfrm>
        <a:off x="0" y="0"/>
        <a:ext cx="6445252" cy="10572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8255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8255000"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reducer is a pure function that takes the previous state and an action , and returns the next state.</a:t>
          </a:r>
          <a:endParaRPr lang="en-IN" sz="2200" kern="1200" dirty="0"/>
        </a:p>
      </dsp:txBody>
      <dsp:txXfrm>
        <a:off x="0" y="0"/>
        <a:ext cx="8255000" cy="1057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8255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8255002"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Reducers specify how the application's state changes in </a:t>
          </a:r>
          <a:r>
            <a:rPr lang="en-US" sz="2200" kern="1200" dirty="0"/>
            <a:t>response to actions sent to the store.</a:t>
          </a:r>
          <a:endParaRPr lang="en-IN" sz="2200" kern="1200" dirty="0"/>
        </a:p>
      </dsp:txBody>
      <dsp:txXfrm>
        <a:off x="0" y="0"/>
        <a:ext cx="8255002" cy="1057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F9B4F-57A6-42A1-9335-4AD35207E1D2}">
      <dsp:nvSpPr>
        <dsp:cNvPr id="0" name=""/>
        <dsp:cNvSpPr/>
      </dsp:nvSpPr>
      <dsp:spPr>
        <a:xfrm>
          <a:off x="0" y="165293"/>
          <a:ext cx="9666287" cy="6826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 track down model changes and apply them on the DOM </a:t>
          </a:r>
          <a:r>
            <a:rPr lang="en-US" sz="2400" i="1" kern="1200" dirty="0"/>
            <a:t>(rendering)</a:t>
          </a:r>
          <a:r>
            <a:rPr lang="en-US" sz="2400" kern="1200" dirty="0"/>
            <a:t> we have to be aware of two important things:</a:t>
          </a:r>
          <a:endParaRPr lang="en-IN" sz="2400" kern="1200" dirty="0"/>
        </a:p>
      </dsp:txBody>
      <dsp:txXfrm>
        <a:off x="33326" y="198619"/>
        <a:ext cx="9599635" cy="6160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4192B-D240-4F2F-80CD-EE98DD985B5E}">
      <dsp:nvSpPr>
        <dsp:cNvPr id="0" name=""/>
        <dsp:cNvSpPr/>
      </dsp:nvSpPr>
      <dsp:spPr>
        <a:xfrm>
          <a:off x="0" y="0"/>
          <a:ext cx="8255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AA3F5-3BB9-435B-A181-31B4FC2AB044}">
      <dsp:nvSpPr>
        <dsp:cNvPr id="0" name=""/>
        <dsp:cNvSpPr/>
      </dsp:nvSpPr>
      <dsp:spPr>
        <a:xfrm>
          <a:off x="0" y="0"/>
          <a:ext cx="8255002" cy="1057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Actions only describe what </a:t>
          </a:r>
          <a:r>
            <a:rPr lang="en-US" sz="2200" kern="1200" dirty="0"/>
            <a:t>happened, but don't describe how </a:t>
          </a:r>
          <a:r>
            <a:rPr lang="en-IN" sz="2200" kern="1200" dirty="0"/>
            <a:t>the application's state changes.</a:t>
          </a:r>
        </a:p>
      </dsp:txBody>
      <dsp:txXfrm>
        <a:off x="0" y="0"/>
        <a:ext cx="8255002" cy="10572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4F662-60ED-49EB-861C-4029DDA65FE6}">
      <dsp:nvSpPr>
        <dsp:cNvPr id="0" name=""/>
        <dsp:cNvSpPr/>
      </dsp:nvSpPr>
      <dsp:spPr>
        <a:xfrm>
          <a:off x="0" y="1967823"/>
          <a:ext cx="10169525"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268" tIns="583184" rIns="789268"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a:t>Mutate its arguments.</a:t>
          </a:r>
        </a:p>
        <a:p>
          <a:pPr marL="228600" lvl="1" indent="-228600" algn="l" defTabSz="1066800">
            <a:lnSpc>
              <a:spcPct val="90000"/>
            </a:lnSpc>
            <a:spcBef>
              <a:spcPct val="0"/>
            </a:spcBef>
            <a:spcAft>
              <a:spcPct val="15000"/>
            </a:spcAft>
            <a:buChar char="•"/>
          </a:pPr>
          <a:r>
            <a:rPr lang="en-US" sz="2400" kern="1200"/>
            <a:t>Perform side effects like API calls and routing transitions.</a:t>
          </a:r>
          <a:endParaRPr lang="en-IN" sz="2400" kern="1200"/>
        </a:p>
        <a:p>
          <a:pPr marL="228600" lvl="1" indent="-228600" algn="l" defTabSz="1066800">
            <a:lnSpc>
              <a:spcPct val="90000"/>
            </a:lnSpc>
            <a:spcBef>
              <a:spcPct val="0"/>
            </a:spcBef>
            <a:spcAft>
              <a:spcPct val="15000"/>
            </a:spcAft>
            <a:buChar char="•"/>
          </a:pPr>
          <a:r>
            <a:rPr lang="en-US" sz="2400" kern="1200" dirty="0"/>
            <a:t>Call non pure functions, e.g. </a:t>
          </a:r>
          <a:r>
            <a:rPr lang="en-US" sz="2400" kern="1200" dirty="0" err="1"/>
            <a:t>Date.now</a:t>
          </a:r>
          <a:r>
            <a:rPr lang="en-US" sz="2400" kern="1200" dirty="0"/>
            <a:t>( ) or </a:t>
          </a:r>
          <a:r>
            <a:rPr lang="en-US" sz="2400" kern="1200" dirty="0" err="1"/>
            <a:t>Math.random</a:t>
          </a:r>
          <a:r>
            <a:rPr lang="en-US" sz="2400" kern="1200" dirty="0"/>
            <a:t>( )</a:t>
          </a:r>
          <a:endParaRPr lang="en-IN" sz="2400" kern="1200" dirty="0"/>
        </a:p>
      </dsp:txBody>
      <dsp:txXfrm>
        <a:off x="0" y="1967823"/>
        <a:ext cx="10169525" cy="1896300"/>
      </dsp:txXfrm>
    </dsp:sp>
    <dsp:sp modelId="{F94F31D7-09E5-4971-AEC3-233F54FF6D57}">
      <dsp:nvSpPr>
        <dsp:cNvPr id="0" name=""/>
        <dsp:cNvSpPr/>
      </dsp:nvSpPr>
      <dsp:spPr>
        <a:xfrm>
          <a:off x="508476" y="1554543"/>
          <a:ext cx="7118667" cy="826560"/>
        </a:xfrm>
        <a:prstGeom prst="roundRect">
          <a:avLst/>
        </a:prstGeom>
        <a:solidFill>
          <a:srgbClr val="F35F1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069" tIns="0" rIns="269069" bIns="0" numCol="1" spcCol="1270" anchor="ctr" anchorCtr="0">
          <a:noAutofit/>
        </a:bodyPr>
        <a:lstStyle/>
        <a:p>
          <a:pPr marL="0" lvl="0" indent="0" algn="l" defTabSz="1244600">
            <a:lnSpc>
              <a:spcPct val="90000"/>
            </a:lnSpc>
            <a:spcBef>
              <a:spcPct val="0"/>
            </a:spcBef>
            <a:spcAft>
              <a:spcPct val="35000"/>
            </a:spcAft>
            <a:buNone/>
          </a:pPr>
          <a:r>
            <a:rPr lang="en-US" sz="2800" kern="1200" dirty="0"/>
            <a:t>Things you should never do inside a reducer:</a:t>
          </a:r>
          <a:endParaRPr lang="en-IN" sz="2800" kern="1200" dirty="0"/>
        </a:p>
      </dsp:txBody>
      <dsp:txXfrm>
        <a:off x="548825" y="1594892"/>
        <a:ext cx="7037969" cy="7458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4A773-3063-4850-AAC4-D500720A1562}">
      <dsp:nvSpPr>
        <dsp:cNvPr id="0" name=""/>
        <dsp:cNvSpPr/>
      </dsp:nvSpPr>
      <dsp:spPr>
        <a:xfrm>
          <a:off x="1070214" y="-18089"/>
          <a:ext cx="3450747" cy="3450747"/>
        </a:xfrm>
        <a:prstGeom prst="circularArrow">
          <a:avLst>
            <a:gd name="adj1" fmla="val 5544"/>
            <a:gd name="adj2" fmla="val 330680"/>
            <a:gd name="adj3" fmla="val 13833935"/>
            <a:gd name="adj4" fmla="val 17350760"/>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F60B5-ED20-4BF4-B4E3-13F305EB2B84}">
      <dsp:nvSpPr>
        <dsp:cNvPr id="0" name=""/>
        <dsp:cNvSpPr/>
      </dsp:nvSpPr>
      <dsp:spPr>
        <a:xfrm>
          <a:off x="2007963" y="1314"/>
          <a:ext cx="1575248" cy="7876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View</a:t>
          </a:r>
        </a:p>
      </dsp:txBody>
      <dsp:txXfrm>
        <a:off x="2046412" y="39763"/>
        <a:ext cx="1498350" cy="710726"/>
      </dsp:txXfrm>
    </dsp:sp>
    <dsp:sp modelId="{2098B913-418C-41ED-9763-0343D14B5915}">
      <dsp:nvSpPr>
        <dsp:cNvPr id="0" name=""/>
        <dsp:cNvSpPr/>
      </dsp:nvSpPr>
      <dsp:spPr>
        <a:xfrm>
          <a:off x="3407476" y="1018119"/>
          <a:ext cx="1575248" cy="78762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Action</a:t>
          </a:r>
        </a:p>
      </dsp:txBody>
      <dsp:txXfrm>
        <a:off x="3445925" y="1056568"/>
        <a:ext cx="1498350" cy="710726"/>
      </dsp:txXfrm>
    </dsp:sp>
    <dsp:sp modelId="{AC9F65AF-7552-4B77-AA9A-A92A9E02CDE7}">
      <dsp:nvSpPr>
        <dsp:cNvPr id="0" name=""/>
        <dsp:cNvSpPr/>
      </dsp:nvSpPr>
      <dsp:spPr>
        <a:xfrm>
          <a:off x="2872909" y="2663344"/>
          <a:ext cx="1575248" cy="78762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Middleware</a:t>
          </a:r>
        </a:p>
      </dsp:txBody>
      <dsp:txXfrm>
        <a:off x="2911358" y="2701793"/>
        <a:ext cx="1498350" cy="710726"/>
      </dsp:txXfrm>
    </dsp:sp>
    <dsp:sp modelId="{A4C02FD0-822C-4B48-9EC1-554E22939874}">
      <dsp:nvSpPr>
        <dsp:cNvPr id="0" name=""/>
        <dsp:cNvSpPr/>
      </dsp:nvSpPr>
      <dsp:spPr>
        <a:xfrm>
          <a:off x="1143017" y="2663344"/>
          <a:ext cx="1575248" cy="78762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Reducer</a:t>
          </a:r>
        </a:p>
      </dsp:txBody>
      <dsp:txXfrm>
        <a:off x="1181466" y="2701793"/>
        <a:ext cx="1498350" cy="710726"/>
      </dsp:txXfrm>
    </dsp:sp>
    <dsp:sp modelId="{F424CFB0-2916-46C3-902F-99A370E2296D}">
      <dsp:nvSpPr>
        <dsp:cNvPr id="0" name=""/>
        <dsp:cNvSpPr/>
      </dsp:nvSpPr>
      <dsp:spPr>
        <a:xfrm>
          <a:off x="608451" y="1018119"/>
          <a:ext cx="1575248" cy="78762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Store</a:t>
          </a:r>
        </a:p>
      </dsp:txBody>
      <dsp:txXfrm>
        <a:off x="646900" y="1056568"/>
        <a:ext cx="1498350" cy="7107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26412-9DEB-4566-AD09-5358452C38CA}">
      <dsp:nvSpPr>
        <dsp:cNvPr id="0" name=""/>
        <dsp:cNvSpPr/>
      </dsp:nvSpPr>
      <dsp:spPr>
        <a:xfrm>
          <a:off x="0" y="192869"/>
          <a:ext cx="525780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Redux architecture revolves around a strict unidirectional data flow.</a:t>
          </a:r>
          <a:endParaRPr lang="en-IN" sz="2600" kern="1200" dirty="0"/>
        </a:p>
      </dsp:txBody>
      <dsp:txXfrm>
        <a:off x="50489" y="243358"/>
        <a:ext cx="5156822" cy="9333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6F1F9-50FA-4426-B47F-28955938E827}">
      <dsp:nvSpPr>
        <dsp:cNvPr id="0" name=""/>
        <dsp:cNvSpPr/>
      </dsp:nvSpPr>
      <dsp:spPr>
        <a:xfrm>
          <a:off x="0" y="120196"/>
          <a:ext cx="5257800"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data lifecycle in any Redux app follows these 4 steps:</a:t>
          </a:r>
          <a:endParaRPr lang="en-IN" sz="2700" kern="1200" dirty="0"/>
        </a:p>
      </dsp:txBody>
      <dsp:txXfrm>
        <a:off x="52431" y="172627"/>
        <a:ext cx="5152938" cy="969198"/>
      </dsp:txXfrm>
    </dsp:sp>
    <dsp:sp modelId="{E4D8E859-DCC1-4920-8D2C-BC78742D2753}">
      <dsp:nvSpPr>
        <dsp:cNvPr id="0" name=""/>
        <dsp:cNvSpPr/>
      </dsp:nvSpPr>
      <dsp:spPr>
        <a:xfrm>
          <a:off x="0" y="1194256"/>
          <a:ext cx="5257800"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dirty="0"/>
            <a:t>Your view will dispatch the Action</a:t>
          </a:r>
        </a:p>
        <a:p>
          <a:pPr marL="228600" lvl="1" indent="-228600" algn="l" defTabSz="933450">
            <a:lnSpc>
              <a:spcPct val="90000"/>
            </a:lnSpc>
            <a:spcBef>
              <a:spcPct val="0"/>
            </a:spcBef>
            <a:spcAft>
              <a:spcPct val="20000"/>
            </a:spcAft>
            <a:buChar char="•"/>
          </a:pPr>
          <a:r>
            <a:rPr lang="en-US" sz="2100" kern="1200" dirty="0"/>
            <a:t>The Redux store calls the reducer function.</a:t>
          </a:r>
          <a:endParaRPr lang="en-IN" sz="2100" kern="1200" dirty="0"/>
        </a:p>
        <a:p>
          <a:pPr marL="228600" lvl="1" indent="-228600" algn="l" defTabSz="933450">
            <a:lnSpc>
              <a:spcPct val="90000"/>
            </a:lnSpc>
            <a:spcBef>
              <a:spcPct val="0"/>
            </a:spcBef>
            <a:spcAft>
              <a:spcPct val="20000"/>
            </a:spcAft>
            <a:buChar char="•"/>
          </a:pPr>
          <a:r>
            <a:rPr lang="en-US" sz="2100" kern="1200" dirty="0"/>
            <a:t>The root reducer may combine the output of multiple reducers into a single </a:t>
          </a:r>
          <a:r>
            <a:rPr lang="en-IN" sz="2100" kern="1200" dirty="0"/>
            <a:t>state tree.</a:t>
          </a:r>
        </a:p>
        <a:p>
          <a:pPr marL="228600" lvl="1" indent="-228600" algn="l" defTabSz="933450">
            <a:lnSpc>
              <a:spcPct val="90000"/>
            </a:lnSpc>
            <a:spcBef>
              <a:spcPct val="0"/>
            </a:spcBef>
            <a:spcAft>
              <a:spcPct val="20000"/>
            </a:spcAft>
            <a:buChar char="•"/>
          </a:pPr>
          <a:r>
            <a:rPr lang="en-US" sz="2100" kern="1200" dirty="0"/>
            <a:t>The Redux store saves the complete state tree returned by the root reducer.</a:t>
          </a:r>
          <a:endParaRPr lang="en-IN" sz="2100" kern="1200" dirty="0"/>
        </a:p>
      </dsp:txBody>
      <dsp:txXfrm>
        <a:off x="0" y="1194256"/>
        <a:ext cx="5257800" cy="234737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0BC03-0FAD-455E-AD85-5F713970F5A7}">
      <dsp:nvSpPr>
        <dsp:cNvPr id="0" name=""/>
        <dsp:cNvSpPr/>
      </dsp:nvSpPr>
      <dsp:spPr>
        <a:xfrm>
          <a:off x="0" y="135466"/>
          <a:ext cx="4064000" cy="2438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Divide a monolithic App into multiple, smaller apps</a:t>
          </a:r>
        </a:p>
      </dsp:txBody>
      <dsp:txXfrm>
        <a:off x="0" y="135466"/>
        <a:ext cx="4064000" cy="24384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0BC03-0FAD-455E-AD85-5F713970F5A7}">
      <dsp:nvSpPr>
        <dsp:cNvPr id="0" name=""/>
        <dsp:cNvSpPr/>
      </dsp:nvSpPr>
      <dsp:spPr>
        <a:xfrm>
          <a:off x="0" y="135466"/>
          <a:ext cx="4064000" cy="24384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Each smaller app is responsible for a distinct feature of the whole App</a:t>
          </a:r>
        </a:p>
      </dsp:txBody>
      <dsp:txXfrm>
        <a:off x="0" y="135466"/>
        <a:ext cx="4064000" cy="24384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0BC03-0FAD-455E-AD85-5F713970F5A7}">
      <dsp:nvSpPr>
        <dsp:cNvPr id="0" name=""/>
        <dsp:cNvSpPr/>
      </dsp:nvSpPr>
      <dsp:spPr>
        <a:xfrm>
          <a:off x="0" y="135466"/>
          <a:ext cx="4064000" cy="2438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Multiple engineering team can work in isolation</a:t>
          </a:r>
        </a:p>
      </dsp:txBody>
      <dsp:txXfrm>
        <a:off x="0" y="135466"/>
        <a:ext cx="4064000" cy="24384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0BC03-0FAD-455E-AD85-5F713970F5A7}">
      <dsp:nvSpPr>
        <dsp:cNvPr id="0" name=""/>
        <dsp:cNvSpPr/>
      </dsp:nvSpPr>
      <dsp:spPr>
        <a:xfrm>
          <a:off x="0" y="135466"/>
          <a:ext cx="4064000" cy="24384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Each smaller app is easier to understand and make changes to.</a:t>
          </a:r>
        </a:p>
      </dsp:txBody>
      <dsp:txXfrm>
        <a:off x="0" y="135466"/>
        <a:ext cx="4064000" cy="243840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1F5F-C988-47FF-82AC-2A0E86664F57}">
      <dsp:nvSpPr>
        <dsp:cNvPr id="0" name=""/>
        <dsp:cNvSpPr/>
      </dsp:nvSpPr>
      <dsp:spPr>
        <a:xfrm>
          <a:off x="0" y="14050"/>
          <a:ext cx="81280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Requirement #1</a:t>
          </a:r>
        </a:p>
      </dsp:txBody>
      <dsp:txXfrm>
        <a:off x="31613" y="45663"/>
        <a:ext cx="8064774" cy="584369"/>
      </dsp:txXfrm>
    </dsp:sp>
    <dsp:sp modelId="{5AD1A927-5199-4D0E-9D53-98C683CF301A}">
      <dsp:nvSpPr>
        <dsp:cNvPr id="0" name=""/>
        <dsp:cNvSpPr/>
      </dsp:nvSpPr>
      <dsp:spPr>
        <a:xfrm>
          <a:off x="0" y="661645"/>
          <a:ext cx="8128000"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dirty="0"/>
            <a:t>Zero coupling between child projects</a:t>
          </a:r>
        </a:p>
        <a:p>
          <a:pPr marL="228600" lvl="1" indent="-228600" algn="l" defTabSz="933450">
            <a:lnSpc>
              <a:spcPct val="90000"/>
            </a:lnSpc>
            <a:spcBef>
              <a:spcPct val="0"/>
            </a:spcBef>
            <a:spcAft>
              <a:spcPct val="20000"/>
            </a:spcAft>
            <a:buChar char="•"/>
          </a:pPr>
          <a:r>
            <a:rPr lang="en-IN" sz="2100" kern="1200" dirty="0"/>
            <a:t>No import of functions/objects/classes etc</a:t>
          </a:r>
        </a:p>
        <a:p>
          <a:pPr marL="228600" lvl="1" indent="-228600" algn="l" defTabSz="933450">
            <a:lnSpc>
              <a:spcPct val="90000"/>
            </a:lnSpc>
            <a:spcBef>
              <a:spcPct val="0"/>
            </a:spcBef>
            <a:spcAft>
              <a:spcPct val="20000"/>
            </a:spcAft>
            <a:buChar char="•"/>
          </a:pPr>
          <a:r>
            <a:rPr lang="en-IN" sz="2100" kern="1200" dirty="0"/>
            <a:t>No shared state</a:t>
          </a:r>
        </a:p>
        <a:p>
          <a:pPr marL="228600" lvl="1" indent="-228600" algn="l" defTabSz="933450">
            <a:lnSpc>
              <a:spcPct val="90000"/>
            </a:lnSpc>
            <a:spcBef>
              <a:spcPct val="0"/>
            </a:spcBef>
            <a:spcAft>
              <a:spcPct val="20000"/>
            </a:spcAft>
            <a:buChar char="•"/>
          </a:pPr>
          <a:r>
            <a:rPr lang="en-IN" sz="2100" kern="1200" dirty="0"/>
            <a:t>Shared libraries through MF is OK</a:t>
          </a:r>
        </a:p>
      </dsp:txBody>
      <dsp:txXfrm>
        <a:off x="0" y="661645"/>
        <a:ext cx="8128000" cy="1453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F9B4F-57A6-42A1-9335-4AD35207E1D2}">
      <dsp:nvSpPr>
        <dsp:cNvPr id="0" name=""/>
        <dsp:cNvSpPr/>
      </dsp:nvSpPr>
      <dsp:spPr>
        <a:xfrm>
          <a:off x="0" y="99285"/>
          <a:ext cx="9666287" cy="1203230"/>
        </a:xfrm>
        <a:prstGeom prst="round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React tries to keep as </a:t>
          </a:r>
          <a:r>
            <a:rPr lang="en-US" sz="2400" b="1" kern="1200" dirty="0"/>
            <a:t>much DOM elements untouched as possible</a:t>
          </a:r>
          <a:r>
            <a:rPr lang="en-US" sz="2400" kern="1200" dirty="0"/>
            <a:t>. Given the less DOM manipulation can be calculated faster based on the object representation, the costs of the DOM changes are reduced nicely</a:t>
          </a:r>
          <a:endParaRPr lang="en-IN" sz="2400" kern="1200" dirty="0"/>
        </a:p>
      </dsp:txBody>
      <dsp:txXfrm>
        <a:off x="58737" y="158022"/>
        <a:ext cx="9548813" cy="108575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1F5F-C988-47FF-82AC-2A0E86664F57}">
      <dsp:nvSpPr>
        <dsp:cNvPr id="0" name=""/>
        <dsp:cNvSpPr/>
      </dsp:nvSpPr>
      <dsp:spPr>
        <a:xfrm>
          <a:off x="0" y="195693"/>
          <a:ext cx="8128000"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Requirement #2</a:t>
          </a:r>
        </a:p>
      </dsp:txBody>
      <dsp:txXfrm>
        <a:off x="31613" y="227306"/>
        <a:ext cx="8064774" cy="584369"/>
      </dsp:txXfrm>
    </dsp:sp>
    <dsp:sp modelId="{5AD1A927-5199-4D0E-9D53-98C683CF301A}">
      <dsp:nvSpPr>
        <dsp:cNvPr id="0" name=""/>
        <dsp:cNvSpPr/>
      </dsp:nvSpPr>
      <dsp:spPr>
        <a:xfrm>
          <a:off x="0" y="843288"/>
          <a:ext cx="8128000"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dirty="0"/>
            <a:t>Non-Zero coupling between Container and child projects</a:t>
          </a:r>
        </a:p>
        <a:p>
          <a:pPr marL="228600" lvl="1" indent="-228600" algn="l" defTabSz="933450">
            <a:lnSpc>
              <a:spcPct val="90000"/>
            </a:lnSpc>
            <a:spcBef>
              <a:spcPct val="0"/>
            </a:spcBef>
            <a:spcAft>
              <a:spcPct val="20000"/>
            </a:spcAft>
            <a:buChar char="•"/>
          </a:pPr>
          <a:r>
            <a:rPr lang="en-IN" sz="2100" kern="1200" dirty="0"/>
            <a:t>Container should not assume that child is using a particular project</a:t>
          </a:r>
        </a:p>
        <a:p>
          <a:pPr marL="228600" lvl="1" indent="-228600" algn="l" defTabSz="933450">
            <a:lnSpc>
              <a:spcPct val="90000"/>
            </a:lnSpc>
            <a:spcBef>
              <a:spcPct val="0"/>
            </a:spcBef>
            <a:spcAft>
              <a:spcPct val="20000"/>
            </a:spcAft>
            <a:buChar char="•"/>
          </a:pPr>
          <a:r>
            <a:rPr lang="en-IN" sz="2100" kern="1200" dirty="0"/>
            <a:t>Any necessary communication will done via </a:t>
          </a:r>
          <a:r>
            <a:rPr lang="en-IN" sz="2100" kern="1200" dirty="0" err="1"/>
            <a:t>callbacks</a:t>
          </a:r>
          <a:r>
            <a:rPr lang="en-IN" sz="2100" kern="1200" dirty="0"/>
            <a:t> / simple Events</a:t>
          </a:r>
        </a:p>
      </dsp:txBody>
      <dsp:txXfrm>
        <a:off x="0" y="843288"/>
        <a:ext cx="8128000" cy="108985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1F5F-C988-47FF-82AC-2A0E86664F57}">
      <dsp:nvSpPr>
        <dsp:cNvPr id="0" name=""/>
        <dsp:cNvSpPr/>
      </dsp:nvSpPr>
      <dsp:spPr>
        <a:xfrm>
          <a:off x="0" y="18547"/>
          <a:ext cx="8128000" cy="67099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Requirement #3</a:t>
          </a:r>
        </a:p>
      </dsp:txBody>
      <dsp:txXfrm>
        <a:off x="32755" y="51302"/>
        <a:ext cx="8062490" cy="605484"/>
      </dsp:txXfrm>
    </dsp:sp>
    <dsp:sp modelId="{5AD1A927-5199-4D0E-9D53-98C683CF301A}">
      <dsp:nvSpPr>
        <dsp:cNvPr id="0" name=""/>
        <dsp:cNvSpPr/>
      </dsp:nvSpPr>
      <dsp:spPr>
        <a:xfrm>
          <a:off x="0" y="689542"/>
          <a:ext cx="81280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Version Control  (</a:t>
          </a:r>
          <a:r>
            <a:rPr lang="en-IN" sz="2400" kern="1200" dirty="0" err="1"/>
            <a:t>monorepos</a:t>
          </a:r>
          <a:r>
            <a:rPr lang="en-IN" sz="2400" kern="1200" dirty="0"/>
            <a:t> or separate) should not have any impact on overall project</a:t>
          </a:r>
        </a:p>
      </dsp:txBody>
      <dsp:txXfrm>
        <a:off x="0" y="689542"/>
        <a:ext cx="8128000" cy="75399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1F5F-C988-47FF-82AC-2A0E86664F57}">
      <dsp:nvSpPr>
        <dsp:cNvPr id="0" name=""/>
        <dsp:cNvSpPr/>
      </dsp:nvSpPr>
      <dsp:spPr>
        <a:xfrm>
          <a:off x="0" y="7803"/>
          <a:ext cx="812800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Requirement #4</a:t>
          </a:r>
        </a:p>
      </dsp:txBody>
      <dsp:txXfrm>
        <a:off x="37467" y="45270"/>
        <a:ext cx="8053066" cy="692586"/>
      </dsp:txXfrm>
    </dsp:sp>
    <dsp:sp modelId="{5AD1A927-5199-4D0E-9D53-98C683CF301A}">
      <dsp:nvSpPr>
        <dsp:cNvPr id="0" name=""/>
        <dsp:cNvSpPr/>
      </dsp:nvSpPr>
      <dsp:spPr>
        <a:xfrm>
          <a:off x="0" y="775323"/>
          <a:ext cx="81280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CSS from one project should not affect others</a:t>
          </a:r>
        </a:p>
      </dsp:txBody>
      <dsp:txXfrm>
        <a:off x="0" y="775323"/>
        <a:ext cx="8128000" cy="6789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41F5F-C988-47FF-82AC-2A0E86664F57}">
      <dsp:nvSpPr>
        <dsp:cNvPr id="0" name=""/>
        <dsp:cNvSpPr/>
      </dsp:nvSpPr>
      <dsp:spPr>
        <a:xfrm>
          <a:off x="0" y="2326"/>
          <a:ext cx="8128000" cy="7106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Requirement #5</a:t>
          </a:r>
        </a:p>
      </dsp:txBody>
      <dsp:txXfrm>
        <a:off x="34693" y="37019"/>
        <a:ext cx="8058614" cy="641295"/>
      </dsp:txXfrm>
    </dsp:sp>
    <dsp:sp modelId="{E33CB00B-1B65-494A-9469-F192193DEF5C}">
      <dsp:nvSpPr>
        <dsp:cNvPr id="0" name=""/>
        <dsp:cNvSpPr/>
      </dsp:nvSpPr>
      <dsp:spPr>
        <a:xfrm>
          <a:off x="0" y="713008"/>
          <a:ext cx="8128000" cy="746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Container should be able to decide to always use the latest version of micro-frontend or specify a specific version</a:t>
          </a:r>
        </a:p>
      </dsp:txBody>
      <dsp:txXfrm>
        <a:off x="0" y="713008"/>
        <a:ext cx="8128000" cy="746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E4D93-2751-449C-8898-6DBACE8A5A75}">
      <dsp:nvSpPr>
        <dsp:cNvPr id="0" name=""/>
        <dsp:cNvSpPr/>
      </dsp:nvSpPr>
      <dsp:spPr>
        <a:xfrm>
          <a:off x="0" y="441"/>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3EEE0-FC33-4F74-8E6A-69B419222AF7}">
      <dsp:nvSpPr>
        <dsp:cNvPr id="0" name=""/>
        <dsp:cNvSpPr/>
      </dsp:nvSpPr>
      <dsp:spPr>
        <a:xfrm>
          <a:off x="0" y="441"/>
          <a:ext cx="9020175" cy="72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React components are the core building blocks of a React application that represent how a particular element would be visualized on the User Interface.</a:t>
          </a:r>
          <a:endParaRPr lang="en-IN" sz="2000" kern="1200" dirty="0"/>
        </a:p>
      </dsp:txBody>
      <dsp:txXfrm>
        <a:off x="0" y="441"/>
        <a:ext cx="9020175" cy="722665"/>
      </dsp:txXfrm>
    </dsp:sp>
    <dsp:sp modelId="{3E290134-098F-404D-BB64-3208344D7FF0}">
      <dsp:nvSpPr>
        <dsp:cNvPr id="0" name=""/>
        <dsp:cNvSpPr/>
      </dsp:nvSpPr>
      <dsp:spPr>
        <a:xfrm>
          <a:off x="0" y="723106"/>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517D1-134C-4B0D-A79A-BF699CE54477}">
      <dsp:nvSpPr>
        <dsp:cNvPr id="0" name=""/>
        <dsp:cNvSpPr/>
      </dsp:nvSpPr>
      <dsp:spPr>
        <a:xfrm>
          <a:off x="0" y="723106"/>
          <a:ext cx="9020175" cy="72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Combining tens to thousands of components together makes up your application.</a:t>
          </a:r>
          <a:endParaRPr lang="en-IN" sz="2000" kern="1200"/>
        </a:p>
      </dsp:txBody>
      <dsp:txXfrm>
        <a:off x="0" y="723106"/>
        <a:ext cx="9020175" cy="722665"/>
      </dsp:txXfrm>
    </dsp:sp>
    <dsp:sp modelId="{A90BD6D0-A4FA-4463-A047-F23D3C5B358A}">
      <dsp:nvSpPr>
        <dsp:cNvPr id="0" name=""/>
        <dsp:cNvSpPr/>
      </dsp:nvSpPr>
      <dsp:spPr>
        <a:xfrm>
          <a:off x="0" y="1445771"/>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EC6D0-C613-41D5-A214-1C2C64487BC0}">
      <dsp:nvSpPr>
        <dsp:cNvPr id="0" name=""/>
        <dsp:cNvSpPr/>
      </dsp:nvSpPr>
      <dsp:spPr>
        <a:xfrm>
          <a:off x="0" y="1445771"/>
          <a:ext cx="9020175" cy="72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component must be designed in a way that makes it reusable across any page or even projects.</a:t>
          </a:r>
          <a:endParaRPr lang="en-IN" sz="2000" kern="1200"/>
        </a:p>
      </dsp:txBody>
      <dsp:txXfrm>
        <a:off x="0" y="1445771"/>
        <a:ext cx="9020175" cy="722665"/>
      </dsp:txXfrm>
    </dsp:sp>
    <dsp:sp modelId="{B3DA0C60-C942-4814-86C9-3121FEEF50B5}">
      <dsp:nvSpPr>
        <dsp:cNvPr id="0" name=""/>
        <dsp:cNvSpPr/>
      </dsp:nvSpPr>
      <dsp:spPr>
        <a:xfrm>
          <a:off x="0" y="2168436"/>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A9241-0D49-4485-AC7C-980E9DD55CCE}">
      <dsp:nvSpPr>
        <dsp:cNvPr id="0" name=""/>
        <dsp:cNvSpPr/>
      </dsp:nvSpPr>
      <dsp:spPr>
        <a:xfrm>
          <a:off x="0" y="2168436"/>
          <a:ext cx="9020175" cy="72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 component may be responsible for performing a single task</a:t>
          </a:r>
          <a:endParaRPr lang="en-IN" sz="2000" kern="1200" dirty="0"/>
        </a:p>
      </dsp:txBody>
      <dsp:txXfrm>
        <a:off x="0" y="2168436"/>
        <a:ext cx="9020175" cy="722665"/>
      </dsp:txXfrm>
    </dsp:sp>
    <dsp:sp modelId="{ED0E65F8-3204-4D21-ABD7-D803CE3D2C9D}">
      <dsp:nvSpPr>
        <dsp:cNvPr id="0" name=""/>
        <dsp:cNvSpPr/>
      </dsp:nvSpPr>
      <dsp:spPr>
        <a:xfrm>
          <a:off x="0" y="2891101"/>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06B6A-30C4-487E-8810-E879D9813134}">
      <dsp:nvSpPr>
        <dsp:cNvPr id="0" name=""/>
        <dsp:cNvSpPr/>
      </dsp:nvSpPr>
      <dsp:spPr>
        <a:xfrm>
          <a:off x="0" y="2891101"/>
          <a:ext cx="9020175" cy="72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 typical React app </a:t>
          </a:r>
          <a:r>
            <a:rPr lang="en-US" sz="2000" kern="1200" dirty="0"/>
            <a:t>is a component tree having one root component ("App") and then a potentially infinite amount of nested child components.</a:t>
          </a:r>
          <a:endParaRPr lang="en-IN" sz="2000" kern="1200" dirty="0"/>
        </a:p>
      </dsp:txBody>
      <dsp:txXfrm>
        <a:off x="0" y="2891101"/>
        <a:ext cx="9020175" cy="7226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1E876-9678-480E-8343-C9075FE5945B}">
      <dsp:nvSpPr>
        <dsp:cNvPr id="0" name=""/>
        <dsp:cNvSpPr/>
      </dsp:nvSpPr>
      <dsp:spPr>
        <a:xfrm>
          <a:off x="0" y="0"/>
          <a:ext cx="812800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To install CRA</a:t>
          </a:r>
        </a:p>
      </dsp:txBody>
      <dsp:txXfrm>
        <a:off x="29271" y="29271"/>
        <a:ext cx="8069458" cy="541083"/>
      </dsp:txXfrm>
    </dsp:sp>
    <dsp:sp modelId="{67F7BFAE-E7DB-4260-9E8D-062BABA0D457}">
      <dsp:nvSpPr>
        <dsp:cNvPr id="0" name=""/>
        <dsp:cNvSpPr/>
      </dsp:nvSpPr>
      <dsp:spPr>
        <a:xfrm>
          <a:off x="0" y="611131"/>
          <a:ext cx="8128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dirty="0" err="1"/>
            <a:t>npm</a:t>
          </a:r>
          <a:r>
            <a:rPr lang="en-IN" sz="2000" kern="1200" dirty="0"/>
            <a:t> install -g create-react-app</a:t>
          </a:r>
        </a:p>
      </dsp:txBody>
      <dsp:txXfrm>
        <a:off x="0" y="611131"/>
        <a:ext cx="8128000" cy="41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1E876-9678-480E-8343-C9075FE5945B}">
      <dsp:nvSpPr>
        <dsp:cNvPr id="0" name=""/>
        <dsp:cNvSpPr/>
      </dsp:nvSpPr>
      <dsp:spPr>
        <a:xfrm>
          <a:off x="0" y="0"/>
          <a:ext cx="81280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To create an App</a:t>
          </a:r>
        </a:p>
      </dsp:txBody>
      <dsp:txXfrm>
        <a:off x="29271" y="29271"/>
        <a:ext cx="8069458" cy="541083"/>
      </dsp:txXfrm>
    </dsp:sp>
    <dsp:sp modelId="{67F7BFAE-E7DB-4260-9E8D-062BABA0D457}">
      <dsp:nvSpPr>
        <dsp:cNvPr id="0" name=""/>
        <dsp:cNvSpPr/>
      </dsp:nvSpPr>
      <dsp:spPr>
        <a:xfrm>
          <a:off x="0" y="611131"/>
          <a:ext cx="8128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create-react-app &lt;app-name&gt;</a:t>
          </a:r>
        </a:p>
      </dsp:txBody>
      <dsp:txXfrm>
        <a:off x="0" y="611131"/>
        <a:ext cx="8128000" cy="414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1E876-9678-480E-8343-C9075FE5945B}">
      <dsp:nvSpPr>
        <dsp:cNvPr id="0" name=""/>
        <dsp:cNvSpPr/>
      </dsp:nvSpPr>
      <dsp:spPr>
        <a:xfrm>
          <a:off x="0" y="0"/>
          <a:ext cx="8128000" cy="59962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CRA Commands</a:t>
          </a:r>
        </a:p>
      </dsp:txBody>
      <dsp:txXfrm>
        <a:off x="29271" y="29271"/>
        <a:ext cx="8069458" cy="541083"/>
      </dsp:txXfrm>
    </dsp:sp>
    <dsp:sp modelId="{67F7BFAE-E7DB-4260-9E8D-062BABA0D457}">
      <dsp:nvSpPr>
        <dsp:cNvPr id="0" name=""/>
        <dsp:cNvSpPr/>
      </dsp:nvSpPr>
      <dsp:spPr>
        <a:xfrm>
          <a:off x="0" y="599874"/>
          <a:ext cx="8128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dirty="0" err="1"/>
            <a:t>npm</a:t>
          </a:r>
          <a:r>
            <a:rPr lang="en-IN" sz="2000" kern="1200" dirty="0"/>
            <a:t> run start</a:t>
          </a:r>
        </a:p>
        <a:p>
          <a:pPr marL="228600" lvl="1" indent="-228600" algn="l" defTabSz="889000">
            <a:lnSpc>
              <a:spcPct val="90000"/>
            </a:lnSpc>
            <a:spcBef>
              <a:spcPct val="0"/>
            </a:spcBef>
            <a:spcAft>
              <a:spcPct val="20000"/>
            </a:spcAft>
            <a:buChar char="•"/>
          </a:pPr>
          <a:r>
            <a:rPr lang="en-IN" sz="2000" kern="1200" dirty="0" err="1"/>
            <a:t>npm</a:t>
          </a:r>
          <a:r>
            <a:rPr lang="en-IN" sz="2000" kern="1200" dirty="0"/>
            <a:t> run build</a:t>
          </a:r>
        </a:p>
        <a:p>
          <a:pPr marL="228600" lvl="1" indent="-228600" algn="l" defTabSz="889000">
            <a:lnSpc>
              <a:spcPct val="90000"/>
            </a:lnSpc>
            <a:spcBef>
              <a:spcPct val="0"/>
            </a:spcBef>
            <a:spcAft>
              <a:spcPct val="20000"/>
            </a:spcAft>
            <a:buChar char="•"/>
          </a:pPr>
          <a:r>
            <a:rPr lang="en-IN" sz="2000" kern="1200" dirty="0" err="1"/>
            <a:t>npm</a:t>
          </a:r>
          <a:r>
            <a:rPr lang="en-IN" sz="2000" kern="1200" dirty="0"/>
            <a:t> run eject</a:t>
          </a:r>
        </a:p>
      </dsp:txBody>
      <dsp:txXfrm>
        <a:off x="0" y="599874"/>
        <a:ext cx="8128000" cy="1035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E4D93-2751-449C-8898-6DBACE8A5A75}">
      <dsp:nvSpPr>
        <dsp:cNvPr id="0" name=""/>
        <dsp:cNvSpPr/>
      </dsp:nvSpPr>
      <dsp:spPr>
        <a:xfrm>
          <a:off x="0" y="0"/>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3EEE0-FC33-4F74-8E6A-69B419222AF7}">
      <dsp:nvSpPr>
        <dsp:cNvPr id="0" name=""/>
        <dsp:cNvSpPr/>
      </dsp:nvSpPr>
      <dsp:spPr>
        <a:xfrm>
          <a:off x="0" y="0"/>
          <a:ext cx="9020175" cy="67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Props allow you to pass data from a parent component to a child </a:t>
          </a:r>
          <a:r>
            <a:rPr lang="en-IN" sz="1800" kern="1200" dirty="0"/>
            <a:t>component</a:t>
          </a:r>
        </a:p>
      </dsp:txBody>
      <dsp:txXfrm>
        <a:off x="0" y="0"/>
        <a:ext cx="9020175" cy="674951"/>
      </dsp:txXfrm>
    </dsp:sp>
    <dsp:sp modelId="{42FDAD51-5FEF-4BE4-96BA-400C17EABB76}">
      <dsp:nvSpPr>
        <dsp:cNvPr id="0" name=""/>
        <dsp:cNvSpPr/>
      </dsp:nvSpPr>
      <dsp:spPr>
        <a:xfrm>
          <a:off x="0" y="674951"/>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1D3E8-7CA1-4FDA-8BEB-D1F583DD6555}">
      <dsp:nvSpPr>
        <dsp:cNvPr id="0" name=""/>
        <dsp:cNvSpPr/>
      </dsp:nvSpPr>
      <dsp:spPr>
        <a:xfrm>
          <a:off x="0" y="674951"/>
          <a:ext cx="9020175" cy="67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Only changes in props and/or state trigger React to re-</a:t>
          </a:r>
          <a:r>
            <a:rPr lang="en-IN" sz="1800" kern="1200" dirty="0"/>
            <a:t>render your components and </a:t>
          </a:r>
          <a:r>
            <a:rPr lang="en-US" sz="1800" kern="1200" dirty="0"/>
            <a:t>potentially update the DOM in the browser.</a:t>
          </a:r>
          <a:endParaRPr lang="en-IN" sz="1800" kern="1200" dirty="0"/>
        </a:p>
      </dsp:txBody>
      <dsp:txXfrm>
        <a:off x="0" y="674951"/>
        <a:ext cx="9020175" cy="674951"/>
      </dsp:txXfrm>
    </dsp:sp>
    <dsp:sp modelId="{3E3A8179-C38F-43E9-A664-279FA2EB6479}">
      <dsp:nvSpPr>
        <dsp:cNvPr id="0" name=""/>
        <dsp:cNvSpPr/>
      </dsp:nvSpPr>
      <dsp:spPr>
        <a:xfrm>
          <a:off x="0" y="1349903"/>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86F79-6F44-46CC-9F9B-6869D0BC1895}">
      <dsp:nvSpPr>
        <dsp:cNvPr id="0" name=""/>
        <dsp:cNvSpPr/>
      </dsp:nvSpPr>
      <dsp:spPr>
        <a:xfrm>
          <a:off x="0" y="1349903"/>
          <a:ext cx="9020175" cy="67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Props are considered as “immutable”</a:t>
          </a:r>
        </a:p>
      </dsp:txBody>
      <dsp:txXfrm>
        <a:off x="0" y="1349903"/>
        <a:ext cx="9020175" cy="674951"/>
      </dsp:txXfrm>
    </dsp:sp>
    <dsp:sp modelId="{B9241BA3-2FCC-49C8-A7C5-0F1C8CB7E10A}">
      <dsp:nvSpPr>
        <dsp:cNvPr id="0" name=""/>
        <dsp:cNvSpPr/>
      </dsp:nvSpPr>
      <dsp:spPr>
        <a:xfrm>
          <a:off x="0" y="2024856"/>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CE227-EF89-4067-A727-7B7FB49BEB5E}">
      <dsp:nvSpPr>
        <dsp:cNvPr id="0" name=""/>
        <dsp:cNvSpPr/>
      </dsp:nvSpPr>
      <dsp:spPr>
        <a:xfrm>
          <a:off x="0" y="2024856"/>
          <a:ext cx="9020175" cy="67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Props </a:t>
          </a:r>
          <a:r>
            <a:rPr lang="en-US" sz="1800" kern="1200" dirty="0"/>
            <a:t>are supplied as attribute to components</a:t>
          </a:r>
          <a:endParaRPr lang="en-IN" sz="1800" kern="1200" dirty="0"/>
        </a:p>
      </dsp:txBody>
      <dsp:txXfrm>
        <a:off x="0" y="2024856"/>
        <a:ext cx="9020175" cy="6749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B2DFE-E691-4F4E-B855-B011D395CB18}">
      <dsp:nvSpPr>
        <dsp:cNvPr id="0" name=""/>
        <dsp:cNvSpPr/>
      </dsp:nvSpPr>
      <dsp:spPr>
        <a:xfrm>
          <a:off x="0" y="376"/>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631F6-AA1A-41AA-A198-44119CF68A66}">
      <dsp:nvSpPr>
        <dsp:cNvPr id="0" name=""/>
        <dsp:cNvSpPr/>
      </dsp:nvSpPr>
      <dsp:spPr>
        <a:xfrm>
          <a:off x="0" y="376"/>
          <a:ext cx="9020175" cy="61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React components can be made dynamic by adding state to it.</a:t>
          </a:r>
          <a:endParaRPr lang="en-IN" sz="1700" kern="1200"/>
        </a:p>
      </dsp:txBody>
      <dsp:txXfrm>
        <a:off x="0" y="376"/>
        <a:ext cx="9020175" cy="616011"/>
      </dsp:txXfrm>
    </dsp:sp>
    <dsp:sp modelId="{0191FE91-75B1-4A9D-99B3-C5EB94776AE4}">
      <dsp:nvSpPr>
        <dsp:cNvPr id="0" name=""/>
        <dsp:cNvSpPr/>
      </dsp:nvSpPr>
      <dsp:spPr>
        <a:xfrm>
          <a:off x="0" y="616387"/>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D1223-2321-4D83-A413-6338DFB680CC}">
      <dsp:nvSpPr>
        <dsp:cNvPr id="0" name=""/>
        <dsp:cNvSpPr/>
      </dsp:nvSpPr>
      <dsp:spPr>
        <a:xfrm>
          <a:off x="0" y="616387"/>
          <a:ext cx="9020175" cy="61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State is used when component needs to change independently of its parent.</a:t>
          </a:r>
          <a:endParaRPr lang="en-IN" sz="1700" kern="1200"/>
        </a:p>
      </dsp:txBody>
      <dsp:txXfrm>
        <a:off x="0" y="616387"/>
        <a:ext cx="9020175" cy="616011"/>
      </dsp:txXfrm>
    </dsp:sp>
    <dsp:sp modelId="{EDFB1DD9-53A2-4970-A98B-0FABD36A0952}">
      <dsp:nvSpPr>
        <dsp:cNvPr id="0" name=""/>
        <dsp:cNvSpPr/>
      </dsp:nvSpPr>
      <dsp:spPr>
        <a:xfrm>
          <a:off x="0" y="1232398"/>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622658-9330-4FD5-9A7C-C2D21A541A16}">
      <dsp:nvSpPr>
        <dsp:cNvPr id="0" name=""/>
        <dsp:cNvSpPr/>
      </dsp:nvSpPr>
      <dsp:spPr>
        <a:xfrm>
          <a:off x="0" y="1232398"/>
          <a:ext cx="9020175" cy="61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Changes to state also trigger an UI </a:t>
          </a:r>
          <a:r>
            <a:rPr lang="en-IN" sz="1700" kern="1200" dirty="0"/>
            <a:t>update.</a:t>
          </a:r>
        </a:p>
      </dsp:txBody>
      <dsp:txXfrm>
        <a:off x="0" y="1232398"/>
        <a:ext cx="9020175" cy="616011"/>
      </dsp:txXfrm>
    </dsp:sp>
    <dsp:sp modelId="{179F4B81-A762-44E2-9DAA-49FEE3755907}">
      <dsp:nvSpPr>
        <dsp:cNvPr id="0" name=""/>
        <dsp:cNvSpPr/>
      </dsp:nvSpPr>
      <dsp:spPr>
        <a:xfrm>
          <a:off x="0" y="1848409"/>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9ADE7-86E4-4B24-8A4C-F910E4A32FAF}">
      <dsp:nvSpPr>
        <dsp:cNvPr id="0" name=""/>
        <dsp:cNvSpPr/>
      </dsp:nvSpPr>
      <dsp:spPr>
        <a:xfrm>
          <a:off x="0" y="1848409"/>
          <a:ext cx="9020175" cy="61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React component’s state can be updated using </a:t>
          </a:r>
          <a:r>
            <a:rPr lang="en-US" sz="1700" kern="1200" dirty="0" err="1"/>
            <a:t>setState</a:t>
          </a:r>
          <a:r>
            <a:rPr lang="en-US" sz="1700" kern="1200" dirty="0"/>
            <a:t>()</a:t>
          </a:r>
          <a:endParaRPr lang="en-IN" sz="1700" kern="1200" dirty="0"/>
        </a:p>
      </dsp:txBody>
      <dsp:txXfrm>
        <a:off x="0" y="1848409"/>
        <a:ext cx="9020175" cy="616011"/>
      </dsp:txXfrm>
    </dsp:sp>
    <dsp:sp modelId="{9383826C-8918-4CDD-811A-3403C2CFC32F}">
      <dsp:nvSpPr>
        <dsp:cNvPr id="0" name=""/>
        <dsp:cNvSpPr/>
      </dsp:nvSpPr>
      <dsp:spPr>
        <a:xfrm>
          <a:off x="0" y="2464420"/>
          <a:ext cx="9020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56043-5050-4D85-B203-9543021D8733}">
      <dsp:nvSpPr>
        <dsp:cNvPr id="0" name=""/>
        <dsp:cNvSpPr/>
      </dsp:nvSpPr>
      <dsp:spPr>
        <a:xfrm>
          <a:off x="0" y="2464420"/>
          <a:ext cx="9020175" cy="616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1" kern="1200" dirty="0"/>
            <a:t>Best practice : </a:t>
          </a:r>
          <a:r>
            <a:rPr lang="en-US" sz="1700" kern="1200" dirty="0"/>
            <a:t>top level components are stateful which keep all interaction logic, manage UI state, and pass the state down to hierarchy to stateless components using props.</a:t>
          </a:r>
          <a:endParaRPr lang="en-IN" sz="1700" kern="1200" dirty="0"/>
        </a:p>
      </dsp:txBody>
      <dsp:txXfrm>
        <a:off x="0" y="2464420"/>
        <a:ext cx="9020175" cy="6160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C0911-5AD9-4958-9750-142582ED0B2B}" type="datetimeFigureOut">
              <a:rPr lang="en-IN" smtClean="0"/>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2B02C-FB46-4A42-A729-F40DA8E5A103}" type="slidenum">
              <a:rPr lang="en-IN" smtClean="0"/>
              <a:t>‹#›</a:t>
            </a:fld>
            <a:endParaRPr lang="en-IN"/>
          </a:p>
        </p:txBody>
      </p:sp>
    </p:spTree>
    <p:extLst>
      <p:ext uri="{BB962C8B-B14F-4D97-AF65-F5344CB8AC3E}">
        <p14:creationId xmlns:p14="http://schemas.microsoft.com/office/powerpoint/2010/main" val="186116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F4BB-B18A-49BA-927F-58F9F7A86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8DE4E8-DFC8-440A-940A-D4A9DA88E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8C219A-F394-4E66-A7C9-0B6CE14CF834}"/>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AAFAB45F-C002-4DD3-AD88-F7D104AFD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68DA9-3700-4969-9CFF-61C566B8634B}"/>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213382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A7EE-9824-4216-ABBB-FAEF257D97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67951-42DD-4CA3-B31B-D92164609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F13C20-DA08-4D18-B281-30319356656E}"/>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0A7D216A-66D3-4C8D-9CDF-4E320D9BF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65B6D-9020-473A-BEF7-7352B5F33039}"/>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126009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B0254-CFC3-41ED-849D-F63642ADE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D53356-6CC5-491C-9834-E3F77F23C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F65C3-0847-4F9B-BC61-A4D4890A35EB}"/>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AFFEFC7F-4B44-4F43-9C03-A46525A42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3D3E13-3437-48F1-B5F7-30C74FB4FAD6}"/>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40900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9447-7E98-488C-8178-FA8A5C72F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31C468-5134-4FCE-B7F1-060826889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00F26-05E3-4586-870F-8716E212EFDC}"/>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528688F2-E0C0-4765-912C-4D00CEA57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E823B-6B3D-4DCE-BDD6-124FECE0E480}"/>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40186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1AC0-08F5-480B-82EB-69DD4ACDD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3E3A7F-064A-4400-8B60-6889EC91B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A2976-4815-48C6-9200-30CBD51696C2}"/>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F9A5A5E1-7A9C-4A22-ADE8-699CDE85B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D8A9E-2C8E-44BE-A98C-7B321F533B94}"/>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168941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DC0D-EA48-4259-9976-EACAE3E2C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50A30-4737-42B0-B7DC-774A02374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EE80F8-27EC-43D2-ABCE-B4465DDB9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D489D3-81EA-4DAC-B8C1-CA7AE7E6BCF9}"/>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6" name="Footer Placeholder 5">
            <a:extLst>
              <a:ext uri="{FF2B5EF4-FFF2-40B4-BE49-F238E27FC236}">
                <a16:creationId xmlns:a16="http://schemas.microsoft.com/office/drawing/2014/main" id="{A0CEEEFE-2BA7-45A6-8E6E-702AFB14B9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1E5D8-0496-4920-BB35-98E7A3A81846}"/>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382048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219F-2B48-41F7-B22B-7A042FC7A6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63B81-1A62-4E84-9661-6D2CD6705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ABAA7B-B2D9-4D9E-918A-86ECD36DBC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846050-631E-4F7D-9D0C-FF96E253F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7ECDA-09B1-4118-A9CC-531E715B4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5E97AF-5A60-4A5F-8934-C10B281BFB02}"/>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8" name="Footer Placeholder 7">
            <a:extLst>
              <a:ext uri="{FF2B5EF4-FFF2-40B4-BE49-F238E27FC236}">
                <a16:creationId xmlns:a16="http://schemas.microsoft.com/office/drawing/2014/main" id="{FDC9D1A8-F60A-4E81-AF48-781F63C2CF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97BF15-E4CB-42FF-AF14-EC534A7A5186}"/>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38442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0D77-1160-4E3B-9537-60ED2631D6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690A63-1923-4F69-A008-A837E20B6336}"/>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4" name="Footer Placeholder 3">
            <a:extLst>
              <a:ext uri="{FF2B5EF4-FFF2-40B4-BE49-F238E27FC236}">
                <a16:creationId xmlns:a16="http://schemas.microsoft.com/office/drawing/2014/main" id="{D5A9A7D9-2CDC-49A9-90D2-98DB0AAFCD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EFC98C-420E-4A2B-9C79-C610951EA863}"/>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331769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EE9D8-C6F5-4635-AC39-5DFDAAB694DE}"/>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3" name="Footer Placeholder 2">
            <a:extLst>
              <a:ext uri="{FF2B5EF4-FFF2-40B4-BE49-F238E27FC236}">
                <a16:creationId xmlns:a16="http://schemas.microsoft.com/office/drawing/2014/main" id="{BF1DD1E6-23AB-454E-806E-9A1030E7E0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3B50D7-D24D-4BB8-91C2-230F6DA6A4B6}"/>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65162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99A2-AFE3-4764-B719-C163D0F26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E62E6-67BD-4DCB-943F-D9180841C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2F388D-4328-4B58-9A06-98BF1AB0A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11B08-7CCF-44AE-8D1A-DB79BD485FA1}"/>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6" name="Footer Placeholder 5">
            <a:extLst>
              <a:ext uri="{FF2B5EF4-FFF2-40B4-BE49-F238E27FC236}">
                <a16:creationId xmlns:a16="http://schemas.microsoft.com/office/drawing/2014/main" id="{FD70C613-18E5-4125-A380-22EAEA745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01142-8AD2-4315-817C-A0518BAFAEF8}"/>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32454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4BE8-FB8F-4890-8EFF-74CEC39FA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5D7B26-29D2-4DE8-8515-9DC4C05C6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9FF44A-BCA7-43D9-9BC4-3C5361D3A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3EE31-4B01-4CE2-8F6D-3E4B8D701E2F}"/>
              </a:ext>
            </a:extLst>
          </p:cNvPr>
          <p:cNvSpPr>
            <a:spLocks noGrp="1"/>
          </p:cNvSpPr>
          <p:nvPr>
            <p:ph type="dt" sz="half" idx="10"/>
          </p:nvPr>
        </p:nvSpPr>
        <p:spPr/>
        <p:txBody>
          <a:bodyPr/>
          <a:lstStyle/>
          <a:p>
            <a:fld id="{C25AD024-5F08-457F-B387-FA048B145F75}" type="datetimeFigureOut">
              <a:rPr lang="en-IN" smtClean="0"/>
              <a:t>13-06-2022</a:t>
            </a:fld>
            <a:endParaRPr lang="en-IN"/>
          </a:p>
        </p:txBody>
      </p:sp>
      <p:sp>
        <p:nvSpPr>
          <p:cNvPr id="6" name="Footer Placeholder 5">
            <a:extLst>
              <a:ext uri="{FF2B5EF4-FFF2-40B4-BE49-F238E27FC236}">
                <a16:creationId xmlns:a16="http://schemas.microsoft.com/office/drawing/2014/main" id="{75D2930A-BF5C-4464-8319-421895931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66B58-A654-42CD-BCB9-3CA363F231E7}"/>
              </a:ext>
            </a:extLst>
          </p:cNvPr>
          <p:cNvSpPr>
            <a:spLocks noGrp="1"/>
          </p:cNvSpPr>
          <p:nvPr>
            <p:ph type="sldNum" sz="quarter" idx="12"/>
          </p:nvPr>
        </p:nvSpPr>
        <p:spPr/>
        <p:txBody>
          <a:bodyPr/>
          <a:lstStyle/>
          <a:p>
            <a:fld id="{FB0E510B-11B2-4C97-86C5-A66FD4B3E574}" type="slidenum">
              <a:rPr lang="en-IN" smtClean="0"/>
              <a:t>‹#›</a:t>
            </a:fld>
            <a:endParaRPr lang="en-IN"/>
          </a:p>
        </p:txBody>
      </p:sp>
    </p:spTree>
    <p:extLst>
      <p:ext uri="{BB962C8B-B14F-4D97-AF65-F5344CB8AC3E}">
        <p14:creationId xmlns:p14="http://schemas.microsoft.com/office/powerpoint/2010/main" val="287986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85044-791E-46D9-AC00-7A5BDBDBA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8F03EC-E52B-45E3-8AD1-B161A6411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EB4AF-0B46-4F84-BEE3-3A978EECB6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AD024-5F08-457F-B387-FA048B145F75}" type="datetimeFigureOut">
              <a:rPr lang="en-IN" smtClean="0"/>
              <a:t>13-06-2022</a:t>
            </a:fld>
            <a:endParaRPr lang="en-IN"/>
          </a:p>
        </p:txBody>
      </p:sp>
      <p:sp>
        <p:nvSpPr>
          <p:cNvPr id="5" name="Footer Placeholder 4">
            <a:extLst>
              <a:ext uri="{FF2B5EF4-FFF2-40B4-BE49-F238E27FC236}">
                <a16:creationId xmlns:a16="http://schemas.microsoft.com/office/drawing/2014/main" id="{6B697662-3B79-4626-B1B0-C030FEB2D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F48D0D-938F-4E6B-B530-FB3D56317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E510B-11B2-4C97-86C5-A66FD4B3E574}" type="slidenum">
              <a:rPr lang="en-IN" smtClean="0"/>
              <a:t>‹#›</a:t>
            </a:fld>
            <a:endParaRPr lang="en-IN"/>
          </a:p>
        </p:txBody>
      </p:sp>
    </p:spTree>
    <p:extLst>
      <p:ext uri="{BB962C8B-B14F-4D97-AF65-F5344CB8AC3E}">
        <p14:creationId xmlns:p14="http://schemas.microsoft.com/office/powerpoint/2010/main" val="41459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6.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diagramData" Target="../diagrams/data24.xml"/><Relationship Id="rId2" Type="http://schemas.openxmlformats.org/officeDocument/2006/relationships/diagramData" Target="../diagrams/data22.xml"/><Relationship Id="rId16" Type="http://schemas.microsoft.com/office/2007/relationships/diagramDrawing" Target="../diagrams/drawing24.xml"/><Relationship Id="rId1" Type="http://schemas.openxmlformats.org/officeDocument/2006/relationships/slideLayout" Target="../slideLayouts/slideLayout6.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5" Type="http://schemas.openxmlformats.org/officeDocument/2006/relationships/diagramColors" Target="../diagrams/colors24.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68.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diagramLayout" Target="../diagrams/layout33.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diagramData" Target="../diagrams/data33.xml"/><Relationship Id="rId2" Type="http://schemas.openxmlformats.org/officeDocument/2006/relationships/diagramData" Target="../diagrams/data31.xml"/><Relationship Id="rId16" Type="http://schemas.microsoft.com/office/2007/relationships/diagramDrawing" Target="../diagrams/drawing33.xml"/><Relationship Id="rId1" Type="http://schemas.openxmlformats.org/officeDocument/2006/relationships/slideLayout" Target="../slideLayouts/slideLayout6.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5" Type="http://schemas.openxmlformats.org/officeDocument/2006/relationships/diagramColors" Target="../diagrams/colors33.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 Id="rId14" Type="http://schemas.openxmlformats.org/officeDocument/2006/relationships/diagramQuickStyle" Target="../diagrams/quickStyle3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DD00-9750-4072-8516-E8DEEDA2931A}"/>
              </a:ext>
            </a:extLst>
          </p:cNvPr>
          <p:cNvSpPr>
            <a:spLocks noGrp="1"/>
          </p:cNvSpPr>
          <p:nvPr>
            <p:ph type="ctrTitle"/>
          </p:nvPr>
        </p:nvSpPr>
        <p:spPr/>
        <p:txBody>
          <a:bodyPr/>
          <a:lstStyle/>
          <a:p>
            <a:r>
              <a:rPr lang="en-IN" dirty="0"/>
              <a:t>REACT</a:t>
            </a:r>
          </a:p>
        </p:txBody>
      </p:sp>
      <p:sp>
        <p:nvSpPr>
          <p:cNvPr id="3" name="Subtitle 2">
            <a:extLst>
              <a:ext uri="{FF2B5EF4-FFF2-40B4-BE49-F238E27FC236}">
                <a16:creationId xmlns:a16="http://schemas.microsoft.com/office/drawing/2014/main" id="{98CCA524-FFCE-4249-BAF7-0789C119DD46}"/>
              </a:ext>
            </a:extLst>
          </p:cNvPr>
          <p:cNvSpPr>
            <a:spLocks noGrp="1"/>
          </p:cNvSpPr>
          <p:nvPr>
            <p:ph type="subTitle" idx="1"/>
          </p:nvPr>
        </p:nvSpPr>
        <p:spPr/>
        <p:txBody>
          <a:bodyPr/>
          <a:lstStyle/>
          <a:p>
            <a:r>
              <a:rPr lang="en-US" dirty="0">
                <a:solidFill>
                  <a:schemeClr val="tx1">
                    <a:lumMod val="50000"/>
                    <a:lumOff val="50000"/>
                  </a:schemeClr>
                </a:solidFill>
              </a:rPr>
              <a:t>A JAVASCRIPT LIBRARY FOR BUILDING USER INTERFACES</a:t>
            </a:r>
            <a:endParaRPr lang="en-IN"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43DD0E42-BBF5-4361-BC67-0BF761FD14C5}"/>
              </a:ext>
            </a:extLst>
          </p:cNvPr>
          <p:cNvCxnSpPr/>
          <p:nvPr/>
        </p:nvCxnSpPr>
        <p:spPr>
          <a:xfrm>
            <a:off x="2234588" y="3509963"/>
            <a:ext cx="772282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0664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AB82-A653-49A1-822A-2C3B300D91BA}"/>
              </a:ext>
            </a:extLst>
          </p:cNvPr>
          <p:cNvSpPr>
            <a:spLocks noGrp="1"/>
          </p:cNvSpPr>
          <p:nvPr>
            <p:ph type="title"/>
          </p:nvPr>
        </p:nvSpPr>
        <p:spPr/>
        <p:txBody>
          <a:bodyPr/>
          <a:lstStyle/>
          <a:p>
            <a:pPr algn="ctr"/>
            <a:r>
              <a:rPr lang="en-IN" dirty="0"/>
              <a:t>VIRTUAL DOM IN NUTSHELL</a:t>
            </a:r>
          </a:p>
        </p:txBody>
      </p:sp>
      <p:graphicFrame>
        <p:nvGraphicFramePr>
          <p:cNvPr id="3" name="Diagram 2">
            <a:extLst>
              <a:ext uri="{FF2B5EF4-FFF2-40B4-BE49-F238E27FC236}">
                <a16:creationId xmlns:a16="http://schemas.microsoft.com/office/drawing/2014/main" id="{EB01BD69-A16F-448E-BEC7-6A0D5F57DC33}"/>
              </a:ext>
            </a:extLst>
          </p:cNvPr>
          <p:cNvGraphicFramePr/>
          <p:nvPr>
            <p:extLst>
              <p:ext uri="{D42A27DB-BD31-4B8C-83A1-F6EECF244321}">
                <p14:modId xmlns:p14="http://schemas.microsoft.com/office/powerpoint/2010/main" val="26890986"/>
              </p:ext>
            </p:extLst>
          </p:nvPr>
        </p:nvGraphicFramePr>
        <p:xfrm>
          <a:off x="1449388" y="1577699"/>
          <a:ext cx="9666287" cy="1119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0E0B4A7B-6989-4355-A708-71DF8B93E03D}"/>
              </a:ext>
            </a:extLst>
          </p:cNvPr>
          <p:cNvGrpSpPr/>
          <p:nvPr/>
        </p:nvGrpSpPr>
        <p:grpSpPr>
          <a:xfrm>
            <a:off x="1449388" y="2696886"/>
            <a:ext cx="4514850" cy="2674144"/>
            <a:chOff x="2247900" y="1690688"/>
            <a:chExt cx="7762875" cy="3576637"/>
          </a:xfrm>
        </p:grpSpPr>
        <p:sp>
          <p:nvSpPr>
            <p:cNvPr id="6" name="Rectangle 5">
              <a:extLst>
                <a:ext uri="{FF2B5EF4-FFF2-40B4-BE49-F238E27FC236}">
                  <a16:creationId xmlns:a16="http://schemas.microsoft.com/office/drawing/2014/main" id="{23CCF21D-3A98-4A42-8809-775F42656EEE}"/>
                </a:ext>
              </a:extLst>
            </p:cNvPr>
            <p:cNvSpPr/>
            <p:nvPr/>
          </p:nvSpPr>
          <p:spPr>
            <a:xfrm>
              <a:off x="2247900" y="1690688"/>
              <a:ext cx="7762875" cy="6334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effectLst/>
                </a:rPr>
                <a:t>When data has changed?</a:t>
              </a:r>
              <a:endParaRPr lang="en-IN" dirty="0"/>
            </a:p>
          </p:txBody>
        </p:sp>
        <p:sp>
          <p:nvSpPr>
            <p:cNvPr id="7" name="Rectangle 6">
              <a:extLst>
                <a:ext uri="{FF2B5EF4-FFF2-40B4-BE49-F238E27FC236}">
                  <a16:creationId xmlns:a16="http://schemas.microsoft.com/office/drawing/2014/main" id="{8105C17B-24EA-4DB9-A399-4D44C9060783}"/>
                </a:ext>
              </a:extLst>
            </p:cNvPr>
            <p:cNvSpPr/>
            <p:nvPr/>
          </p:nvSpPr>
          <p:spPr>
            <a:xfrm>
              <a:off x="2247900" y="2324100"/>
              <a:ext cx="7762874" cy="2943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
        <p:nvSpPr>
          <p:cNvPr id="8" name="Rectangle 7">
            <a:extLst>
              <a:ext uri="{FF2B5EF4-FFF2-40B4-BE49-F238E27FC236}">
                <a16:creationId xmlns:a16="http://schemas.microsoft.com/office/drawing/2014/main" id="{170288C1-EC34-4960-857C-34189571515D}"/>
              </a:ext>
            </a:extLst>
          </p:cNvPr>
          <p:cNvSpPr/>
          <p:nvPr/>
        </p:nvSpPr>
        <p:spPr>
          <a:xfrm>
            <a:off x="1828191" y="3334847"/>
            <a:ext cx="3757242" cy="1843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the change detection, React uses an observer model instead of dirty checking </a:t>
            </a:r>
            <a:r>
              <a:rPr lang="en-US" i="1" dirty="0"/>
              <a:t>(continuous model checking for changes)</a:t>
            </a:r>
            <a:r>
              <a:rPr lang="en-US" dirty="0"/>
              <a:t>. That’s why it doesn't have to calculate what is changed, it knows immediately.</a:t>
            </a:r>
            <a:endParaRPr lang="en-IN" dirty="0"/>
          </a:p>
        </p:txBody>
      </p:sp>
      <p:grpSp>
        <p:nvGrpSpPr>
          <p:cNvPr id="11" name="Group 10">
            <a:extLst>
              <a:ext uri="{FF2B5EF4-FFF2-40B4-BE49-F238E27FC236}">
                <a16:creationId xmlns:a16="http://schemas.microsoft.com/office/drawing/2014/main" id="{3D7DE24C-C6AF-4271-94C6-1D71BF02533B}"/>
              </a:ext>
            </a:extLst>
          </p:cNvPr>
          <p:cNvGrpSpPr/>
          <p:nvPr/>
        </p:nvGrpSpPr>
        <p:grpSpPr>
          <a:xfrm>
            <a:off x="6534150" y="2696886"/>
            <a:ext cx="4514850" cy="2674144"/>
            <a:chOff x="2247900" y="1690688"/>
            <a:chExt cx="7762875" cy="3576637"/>
          </a:xfrm>
        </p:grpSpPr>
        <p:sp>
          <p:nvSpPr>
            <p:cNvPr id="12" name="Rectangle 11">
              <a:extLst>
                <a:ext uri="{FF2B5EF4-FFF2-40B4-BE49-F238E27FC236}">
                  <a16:creationId xmlns:a16="http://schemas.microsoft.com/office/drawing/2014/main" id="{C4BC75E2-8A6B-466B-A950-346EE65000C2}"/>
                </a:ext>
              </a:extLst>
            </p:cNvPr>
            <p:cNvSpPr/>
            <p:nvPr/>
          </p:nvSpPr>
          <p:spPr>
            <a:xfrm>
              <a:off x="2247900" y="1690688"/>
              <a:ext cx="7762875" cy="6334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effectLst/>
                </a:rPr>
                <a:t>Which DOM element(s) to be updated?</a:t>
              </a:r>
              <a:endParaRPr lang="en-IN" dirty="0"/>
            </a:p>
          </p:txBody>
        </p:sp>
        <p:sp>
          <p:nvSpPr>
            <p:cNvPr id="13" name="Rectangle 12">
              <a:extLst>
                <a:ext uri="{FF2B5EF4-FFF2-40B4-BE49-F238E27FC236}">
                  <a16:creationId xmlns:a16="http://schemas.microsoft.com/office/drawing/2014/main" id="{C97A5F5A-D0CF-4C22-B2D1-92A5D9750003}"/>
                </a:ext>
              </a:extLst>
            </p:cNvPr>
            <p:cNvSpPr/>
            <p:nvPr/>
          </p:nvSpPr>
          <p:spPr>
            <a:xfrm>
              <a:off x="2247900" y="2324100"/>
              <a:ext cx="7762874" cy="29432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
        <p:nvSpPr>
          <p:cNvPr id="14" name="Rectangle 13">
            <a:extLst>
              <a:ext uri="{FF2B5EF4-FFF2-40B4-BE49-F238E27FC236}">
                <a16:creationId xmlns:a16="http://schemas.microsoft.com/office/drawing/2014/main" id="{9C377C6F-E3CB-4EE5-B37D-FE399ACB7EFB}"/>
              </a:ext>
            </a:extLst>
          </p:cNvPr>
          <p:cNvSpPr/>
          <p:nvPr/>
        </p:nvSpPr>
        <p:spPr>
          <a:xfrm>
            <a:off x="6912953" y="3334846"/>
            <a:ext cx="3757242" cy="1843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the </a:t>
            </a:r>
            <a:r>
              <a:rPr lang="en-US" b="1" dirty="0"/>
              <a:t>DOM changing challenge</a:t>
            </a:r>
            <a:r>
              <a:rPr lang="en-US" dirty="0"/>
              <a:t>, React builds the tree representation of the DOM in the memory and calculates which DOM element should change.</a:t>
            </a:r>
            <a:endParaRPr lang="en-IN" dirty="0"/>
          </a:p>
        </p:txBody>
      </p:sp>
      <p:graphicFrame>
        <p:nvGraphicFramePr>
          <p:cNvPr id="16" name="Diagram 15">
            <a:extLst>
              <a:ext uri="{FF2B5EF4-FFF2-40B4-BE49-F238E27FC236}">
                <a16:creationId xmlns:a16="http://schemas.microsoft.com/office/drawing/2014/main" id="{F3AF0702-09DF-43ED-A6F9-6375912F3D10}"/>
              </a:ext>
            </a:extLst>
          </p:cNvPr>
          <p:cNvGraphicFramePr/>
          <p:nvPr>
            <p:extLst>
              <p:ext uri="{D42A27DB-BD31-4B8C-83A1-F6EECF244321}">
                <p14:modId xmlns:p14="http://schemas.microsoft.com/office/powerpoint/2010/main" val="3064625420"/>
              </p:ext>
            </p:extLst>
          </p:nvPr>
        </p:nvGraphicFramePr>
        <p:xfrm>
          <a:off x="1449388" y="5373688"/>
          <a:ext cx="9666287" cy="13223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189347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14" grpId="0" animBg="1"/>
      <p:bldGraphic spid="1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052F-D3AD-4D1F-B021-F58377237ADB}"/>
              </a:ext>
            </a:extLst>
          </p:cNvPr>
          <p:cNvSpPr>
            <a:spLocks noGrp="1"/>
          </p:cNvSpPr>
          <p:nvPr>
            <p:ph type="title"/>
          </p:nvPr>
        </p:nvSpPr>
        <p:spPr/>
        <p:txBody>
          <a:bodyPr/>
          <a:lstStyle/>
          <a:p>
            <a:pPr algn="ctr"/>
            <a:r>
              <a:rPr lang="en-US" dirty="0"/>
              <a:t>HOW REACT RENDERS THE VIEW?</a:t>
            </a:r>
            <a:endParaRPr lang="en-IN" dirty="0"/>
          </a:p>
        </p:txBody>
      </p:sp>
      <p:sp>
        <p:nvSpPr>
          <p:cNvPr id="3" name="Rectangle 2">
            <a:extLst>
              <a:ext uri="{FF2B5EF4-FFF2-40B4-BE49-F238E27FC236}">
                <a16:creationId xmlns:a16="http://schemas.microsoft.com/office/drawing/2014/main" id="{F78AA6CA-F90B-42B6-BD25-2B046EDFC9F3}"/>
              </a:ext>
            </a:extLst>
          </p:cNvPr>
          <p:cNvSpPr/>
          <p:nvPr/>
        </p:nvSpPr>
        <p:spPr>
          <a:xfrm>
            <a:off x="4814887" y="2181226"/>
            <a:ext cx="2752725" cy="1247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0" i="0" u="none" strike="noStrike" baseline="0">
                <a:solidFill>
                  <a:srgbClr val="FFFFFF"/>
                </a:solidFill>
                <a:latin typeface="Calibri" panose="020F0502020204030204" pitchFamily="34" charset="0"/>
              </a:rPr>
              <a:t>JSX is converted in JS by compiler</a:t>
            </a:r>
            <a:endParaRPr lang="en-IN"/>
          </a:p>
        </p:txBody>
      </p:sp>
      <p:sp>
        <p:nvSpPr>
          <p:cNvPr id="4" name="Rectangle 3">
            <a:extLst>
              <a:ext uri="{FF2B5EF4-FFF2-40B4-BE49-F238E27FC236}">
                <a16:creationId xmlns:a16="http://schemas.microsoft.com/office/drawing/2014/main" id="{CE43BC13-2C77-4F04-8219-183E952094EE}"/>
              </a:ext>
            </a:extLst>
          </p:cNvPr>
          <p:cNvSpPr/>
          <p:nvPr/>
        </p:nvSpPr>
        <p:spPr>
          <a:xfrm>
            <a:off x="1347787" y="2181225"/>
            <a:ext cx="2752725" cy="1247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800" b="0" i="0" u="none" strike="noStrike" baseline="0" dirty="0">
                <a:solidFill>
                  <a:srgbClr val="FFFFFF"/>
                </a:solidFill>
                <a:latin typeface="Calibri" panose="020F0502020204030204" pitchFamily="34" charset="0"/>
              </a:rPr>
              <a:t>JSX code written describing the app</a:t>
            </a:r>
            <a:endParaRPr lang="en-IN" dirty="0"/>
          </a:p>
        </p:txBody>
      </p:sp>
      <p:sp>
        <p:nvSpPr>
          <p:cNvPr id="5" name="Rectangle 4">
            <a:extLst>
              <a:ext uri="{FF2B5EF4-FFF2-40B4-BE49-F238E27FC236}">
                <a16:creationId xmlns:a16="http://schemas.microsoft.com/office/drawing/2014/main" id="{090ADFF3-E8CA-42B7-92E4-0E4481D37C6E}"/>
              </a:ext>
            </a:extLst>
          </p:cNvPr>
          <p:cNvSpPr/>
          <p:nvPr/>
        </p:nvSpPr>
        <p:spPr>
          <a:xfrm>
            <a:off x="8281988" y="2181225"/>
            <a:ext cx="2752725" cy="1247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React turns JSX into Virtual DOM</a:t>
            </a:r>
            <a:endParaRPr lang="en-IN" dirty="0"/>
          </a:p>
        </p:txBody>
      </p:sp>
      <p:sp>
        <p:nvSpPr>
          <p:cNvPr id="6" name="Rectangle 5">
            <a:extLst>
              <a:ext uri="{FF2B5EF4-FFF2-40B4-BE49-F238E27FC236}">
                <a16:creationId xmlns:a16="http://schemas.microsoft.com/office/drawing/2014/main" id="{DD110A04-7B8E-4973-A64C-3D81D0EA2074}"/>
              </a:ext>
            </a:extLst>
          </p:cNvPr>
          <p:cNvSpPr/>
          <p:nvPr/>
        </p:nvSpPr>
        <p:spPr>
          <a:xfrm>
            <a:off x="4814887" y="4057653"/>
            <a:ext cx="2752725" cy="124777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Underlying Data model is update</a:t>
            </a:r>
            <a:endParaRPr lang="en-IN" dirty="0"/>
          </a:p>
        </p:txBody>
      </p:sp>
      <p:sp>
        <p:nvSpPr>
          <p:cNvPr id="7" name="Rectangle 6">
            <a:extLst>
              <a:ext uri="{FF2B5EF4-FFF2-40B4-BE49-F238E27FC236}">
                <a16:creationId xmlns:a16="http://schemas.microsoft.com/office/drawing/2014/main" id="{D2E2C87F-D1AE-4EE8-9C8E-A8F36F967FA6}"/>
              </a:ext>
            </a:extLst>
          </p:cNvPr>
          <p:cNvSpPr/>
          <p:nvPr/>
        </p:nvSpPr>
        <p:spPr>
          <a:xfrm>
            <a:off x="1347787" y="4057652"/>
            <a:ext cx="2752725" cy="124777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React updates Virtual DOM and then update real DOM in efficient manner</a:t>
            </a:r>
            <a:endParaRPr lang="en-IN" dirty="0"/>
          </a:p>
        </p:txBody>
      </p:sp>
      <p:sp>
        <p:nvSpPr>
          <p:cNvPr id="8" name="Rectangle 7">
            <a:extLst>
              <a:ext uri="{FF2B5EF4-FFF2-40B4-BE49-F238E27FC236}">
                <a16:creationId xmlns:a16="http://schemas.microsoft.com/office/drawing/2014/main" id="{3E02389D-98F0-4763-A3D3-15F956A11320}"/>
              </a:ext>
            </a:extLst>
          </p:cNvPr>
          <p:cNvSpPr/>
          <p:nvPr/>
        </p:nvSpPr>
        <p:spPr>
          <a:xfrm>
            <a:off x="8281988" y="4057652"/>
            <a:ext cx="2752725" cy="1247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Virtual DOM is applied to real DOM</a:t>
            </a:r>
            <a:endParaRPr lang="en-IN" dirty="0"/>
          </a:p>
        </p:txBody>
      </p:sp>
      <p:sp>
        <p:nvSpPr>
          <p:cNvPr id="9" name="Arrow: Right 8">
            <a:extLst>
              <a:ext uri="{FF2B5EF4-FFF2-40B4-BE49-F238E27FC236}">
                <a16:creationId xmlns:a16="http://schemas.microsoft.com/office/drawing/2014/main" id="{479365F1-18D1-4FE6-93BC-EA5EC660A66C}"/>
              </a:ext>
            </a:extLst>
          </p:cNvPr>
          <p:cNvSpPr/>
          <p:nvPr/>
        </p:nvSpPr>
        <p:spPr>
          <a:xfrm>
            <a:off x="4100511" y="2605087"/>
            <a:ext cx="714375" cy="4000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06E54020-C6DC-461F-A52E-96A41768D57F}"/>
              </a:ext>
            </a:extLst>
          </p:cNvPr>
          <p:cNvSpPr/>
          <p:nvPr/>
        </p:nvSpPr>
        <p:spPr>
          <a:xfrm>
            <a:off x="7567612" y="2605087"/>
            <a:ext cx="714375" cy="4000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709A271C-0B35-4158-BCA9-60ACEB38C8C2}"/>
              </a:ext>
            </a:extLst>
          </p:cNvPr>
          <p:cNvSpPr/>
          <p:nvPr/>
        </p:nvSpPr>
        <p:spPr>
          <a:xfrm>
            <a:off x="9458325" y="3429000"/>
            <a:ext cx="400050" cy="6286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E417E9DA-DBA6-40A5-8AE7-63C37863EA85}"/>
              </a:ext>
            </a:extLst>
          </p:cNvPr>
          <p:cNvSpPr/>
          <p:nvPr/>
        </p:nvSpPr>
        <p:spPr>
          <a:xfrm>
            <a:off x="7567611" y="4481514"/>
            <a:ext cx="714375" cy="40005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A90ACF0B-53B2-449C-BFDB-542923969B8A}"/>
              </a:ext>
            </a:extLst>
          </p:cNvPr>
          <p:cNvSpPr/>
          <p:nvPr/>
        </p:nvSpPr>
        <p:spPr>
          <a:xfrm>
            <a:off x="4100511" y="4481514"/>
            <a:ext cx="714375" cy="40005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37677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E40-48FA-46BD-B10C-E67BF1A36865}"/>
              </a:ext>
            </a:extLst>
          </p:cNvPr>
          <p:cNvSpPr>
            <a:spLocks noGrp="1"/>
          </p:cNvSpPr>
          <p:nvPr>
            <p:ph type="title"/>
          </p:nvPr>
        </p:nvSpPr>
        <p:spPr/>
        <p:txBody>
          <a:bodyPr/>
          <a:lstStyle/>
          <a:p>
            <a:pPr algn="ctr"/>
            <a:r>
              <a:rPr lang="en-IN" dirty="0"/>
              <a:t>COMPONENTS</a:t>
            </a:r>
          </a:p>
        </p:txBody>
      </p:sp>
      <p:sp>
        <p:nvSpPr>
          <p:cNvPr id="3" name="Rectangle 2">
            <a:extLst>
              <a:ext uri="{FF2B5EF4-FFF2-40B4-BE49-F238E27FC236}">
                <a16:creationId xmlns:a16="http://schemas.microsoft.com/office/drawing/2014/main" id="{FA25E651-2CAC-43BA-946D-0E2FCC01CEEC}"/>
              </a:ext>
            </a:extLst>
          </p:cNvPr>
          <p:cNvSpPr/>
          <p:nvPr/>
        </p:nvSpPr>
        <p:spPr>
          <a:xfrm>
            <a:off x="1585912" y="1619250"/>
            <a:ext cx="9020175" cy="7048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Components let you split the UI into independent, reusable pieces, and think about each piece in isolation.</a:t>
            </a:r>
            <a:endParaRPr lang="en-IN" dirty="0"/>
          </a:p>
        </p:txBody>
      </p:sp>
      <p:graphicFrame>
        <p:nvGraphicFramePr>
          <p:cNvPr id="4" name="Diagram 3">
            <a:extLst>
              <a:ext uri="{FF2B5EF4-FFF2-40B4-BE49-F238E27FC236}">
                <a16:creationId xmlns:a16="http://schemas.microsoft.com/office/drawing/2014/main" id="{9E237028-1615-4215-917C-088F15D85D77}"/>
              </a:ext>
            </a:extLst>
          </p:cNvPr>
          <p:cNvGraphicFramePr/>
          <p:nvPr>
            <p:extLst>
              <p:ext uri="{D42A27DB-BD31-4B8C-83A1-F6EECF244321}">
                <p14:modId xmlns:p14="http://schemas.microsoft.com/office/powerpoint/2010/main" val="1362331519"/>
              </p:ext>
            </p:extLst>
          </p:nvPr>
        </p:nvGraphicFramePr>
        <p:xfrm>
          <a:off x="1585912" y="2514600"/>
          <a:ext cx="9020175" cy="3614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6676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E40-48FA-46BD-B10C-E67BF1A36865}"/>
              </a:ext>
            </a:extLst>
          </p:cNvPr>
          <p:cNvSpPr>
            <a:spLocks noGrp="1"/>
          </p:cNvSpPr>
          <p:nvPr>
            <p:ph type="title"/>
          </p:nvPr>
        </p:nvSpPr>
        <p:spPr/>
        <p:txBody>
          <a:bodyPr/>
          <a:lstStyle/>
          <a:p>
            <a:pPr algn="ctr"/>
            <a:r>
              <a:rPr lang="en-IN" dirty="0"/>
              <a:t>CREATE-REACT-APP : THE REACT CLI TOOL</a:t>
            </a:r>
          </a:p>
        </p:txBody>
      </p:sp>
      <p:sp>
        <p:nvSpPr>
          <p:cNvPr id="3" name="Rectangle 2">
            <a:extLst>
              <a:ext uri="{FF2B5EF4-FFF2-40B4-BE49-F238E27FC236}">
                <a16:creationId xmlns:a16="http://schemas.microsoft.com/office/drawing/2014/main" id="{FA25E651-2CAC-43BA-946D-0E2FCC01CEEC}"/>
              </a:ext>
            </a:extLst>
          </p:cNvPr>
          <p:cNvSpPr/>
          <p:nvPr/>
        </p:nvSpPr>
        <p:spPr>
          <a:xfrm>
            <a:off x="1585912" y="1619250"/>
            <a:ext cx="9020175" cy="7048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rPr>
              <a:t>CRA involves configuring a combination of things such as webpack, babel, and react.</a:t>
            </a:r>
            <a:endParaRPr lang="en-IN" sz="2000" dirty="0"/>
          </a:p>
        </p:txBody>
      </p:sp>
      <p:graphicFrame>
        <p:nvGraphicFramePr>
          <p:cNvPr id="5" name="Diagram 4">
            <a:extLst>
              <a:ext uri="{FF2B5EF4-FFF2-40B4-BE49-F238E27FC236}">
                <a16:creationId xmlns:a16="http://schemas.microsoft.com/office/drawing/2014/main" id="{F70CD951-4853-4272-8580-F2981E9A05C1}"/>
              </a:ext>
            </a:extLst>
          </p:cNvPr>
          <p:cNvGraphicFramePr/>
          <p:nvPr>
            <p:extLst>
              <p:ext uri="{D42A27DB-BD31-4B8C-83A1-F6EECF244321}">
                <p14:modId xmlns:p14="http://schemas.microsoft.com/office/powerpoint/2010/main" val="1064217448"/>
              </p:ext>
            </p:extLst>
          </p:nvPr>
        </p:nvGraphicFramePr>
        <p:xfrm>
          <a:off x="2031999" y="2533650"/>
          <a:ext cx="8128000" cy="103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27F7B209-BF96-46BB-95E6-E2C496413B9F}"/>
              </a:ext>
            </a:extLst>
          </p:cNvPr>
          <p:cNvGraphicFramePr/>
          <p:nvPr>
            <p:extLst>
              <p:ext uri="{D42A27DB-BD31-4B8C-83A1-F6EECF244321}">
                <p14:modId xmlns:p14="http://schemas.microsoft.com/office/powerpoint/2010/main" val="1338842335"/>
              </p:ext>
            </p:extLst>
          </p:nvPr>
        </p:nvGraphicFramePr>
        <p:xfrm>
          <a:off x="2031999" y="3695700"/>
          <a:ext cx="8128000" cy="10366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1A966E99-508C-42F0-B725-AE8BACFA2A01}"/>
              </a:ext>
            </a:extLst>
          </p:cNvPr>
          <p:cNvGraphicFramePr/>
          <p:nvPr>
            <p:extLst>
              <p:ext uri="{D42A27DB-BD31-4B8C-83A1-F6EECF244321}">
                <p14:modId xmlns:p14="http://schemas.microsoft.com/office/powerpoint/2010/main" val="1935330568"/>
              </p:ext>
            </p:extLst>
          </p:nvPr>
        </p:nvGraphicFramePr>
        <p:xfrm>
          <a:off x="2031999" y="4857749"/>
          <a:ext cx="8128000" cy="16351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879850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5" grpId="0">
        <p:bldAsOne/>
      </p:bldGraphic>
      <p:bldGraphic spid="7" grpId="0">
        <p:bldAsOne/>
      </p:bldGraphic>
      <p:bldGraphic spid="1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F4A-9BC0-4BAA-A178-950039DB738A}"/>
              </a:ext>
            </a:extLst>
          </p:cNvPr>
          <p:cNvSpPr>
            <a:spLocks noGrp="1"/>
          </p:cNvSpPr>
          <p:nvPr>
            <p:ph type="title"/>
          </p:nvPr>
        </p:nvSpPr>
        <p:spPr/>
        <p:txBody>
          <a:bodyPr/>
          <a:lstStyle/>
          <a:p>
            <a:pPr algn="ctr"/>
            <a:r>
              <a:rPr lang="en-IN" dirty="0"/>
              <a:t>COMPONENT TYPES</a:t>
            </a:r>
          </a:p>
        </p:txBody>
      </p:sp>
      <p:grpSp>
        <p:nvGrpSpPr>
          <p:cNvPr id="6" name="Group 5">
            <a:extLst>
              <a:ext uri="{FF2B5EF4-FFF2-40B4-BE49-F238E27FC236}">
                <a16:creationId xmlns:a16="http://schemas.microsoft.com/office/drawing/2014/main" id="{D314FDB9-18FA-44A2-8EA0-8B7610D8AA11}"/>
              </a:ext>
            </a:extLst>
          </p:cNvPr>
          <p:cNvGrpSpPr/>
          <p:nvPr/>
        </p:nvGrpSpPr>
        <p:grpSpPr>
          <a:xfrm>
            <a:off x="1233487" y="1690688"/>
            <a:ext cx="4605338" cy="4376737"/>
            <a:chOff x="2247900" y="1690688"/>
            <a:chExt cx="7762875" cy="3576637"/>
          </a:xfrm>
        </p:grpSpPr>
        <p:sp>
          <p:nvSpPr>
            <p:cNvPr id="7" name="Rectangle 6">
              <a:extLst>
                <a:ext uri="{FF2B5EF4-FFF2-40B4-BE49-F238E27FC236}">
                  <a16:creationId xmlns:a16="http://schemas.microsoft.com/office/drawing/2014/main" id="{4453BF0C-28B6-438B-9AF9-38A8A6C0E274}"/>
                </a:ext>
              </a:extLst>
            </p:cNvPr>
            <p:cNvSpPr/>
            <p:nvPr/>
          </p:nvSpPr>
          <p:spPr>
            <a:xfrm>
              <a:off x="2247900" y="1690688"/>
              <a:ext cx="7762875" cy="6334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Functional Component</a:t>
              </a:r>
            </a:p>
          </p:txBody>
        </p:sp>
        <p:sp>
          <p:nvSpPr>
            <p:cNvPr id="8" name="Rectangle 7">
              <a:extLst>
                <a:ext uri="{FF2B5EF4-FFF2-40B4-BE49-F238E27FC236}">
                  <a16:creationId xmlns:a16="http://schemas.microsoft.com/office/drawing/2014/main" id="{50334DC1-511D-4978-8064-96208DA19E22}"/>
                </a:ext>
              </a:extLst>
            </p:cNvPr>
            <p:cNvSpPr/>
            <p:nvPr/>
          </p:nvSpPr>
          <p:spPr>
            <a:xfrm>
              <a:off x="2247900" y="2324100"/>
              <a:ext cx="7762874" cy="2943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A4B7B0E2-926A-4855-BF75-3CEBE753A38F}"/>
              </a:ext>
            </a:extLst>
          </p:cNvPr>
          <p:cNvGrpSpPr/>
          <p:nvPr/>
        </p:nvGrpSpPr>
        <p:grpSpPr>
          <a:xfrm>
            <a:off x="6353177" y="1690688"/>
            <a:ext cx="4605338" cy="4376737"/>
            <a:chOff x="2247900" y="1690688"/>
            <a:chExt cx="7762875" cy="3576637"/>
          </a:xfrm>
        </p:grpSpPr>
        <p:sp>
          <p:nvSpPr>
            <p:cNvPr id="13" name="Rectangle 12">
              <a:extLst>
                <a:ext uri="{FF2B5EF4-FFF2-40B4-BE49-F238E27FC236}">
                  <a16:creationId xmlns:a16="http://schemas.microsoft.com/office/drawing/2014/main" id="{A307DF3A-068D-45D8-B5D9-F208B8BBCF88}"/>
                </a:ext>
              </a:extLst>
            </p:cNvPr>
            <p:cNvSpPr/>
            <p:nvPr/>
          </p:nvSpPr>
          <p:spPr>
            <a:xfrm>
              <a:off x="2247900" y="1690688"/>
              <a:ext cx="7762875" cy="6334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Class Based Component</a:t>
              </a:r>
            </a:p>
          </p:txBody>
        </p:sp>
        <p:sp>
          <p:nvSpPr>
            <p:cNvPr id="14" name="Rectangle 13">
              <a:extLst>
                <a:ext uri="{FF2B5EF4-FFF2-40B4-BE49-F238E27FC236}">
                  <a16:creationId xmlns:a16="http://schemas.microsoft.com/office/drawing/2014/main" id="{62DD7667-B153-414B-BFE2-C075DABF09C4}"/>
                </a:ext>
              </a:extLst>
            </p:cNvPr>
            <p:cNvSpPr/>
            <p:nvPr/>
          </p:nvSpPr>
          <p:spPr>
            <a:xfrm>
              <a:off x="2247900" y="2324100"/>
              <a:ext cx="7762874" cy="29432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EDD9348E-832D-486B-BB24-0DA6E8167643}"/>
              </a:ext>
            </a:extLst>
          </p:cNvPr>
          <p:cNvSpPr/>
          <p:nvPr/>
        </p:nvSpPr>
        <p:spPr>
          <a:xfrm>
            <a:off x="6705600" y="2838450"/>
            <a:ext cx="3905250" cy="7905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effectLst/>
              </a:rPr>
              <a:t>Class components as its name suggests are created using the ES6 class syntax.</a:t>
            </a:r>
            <a:endParaRPr lang="en-IN" dirty="0"/>
          </a:p>
        </p:txBody>
      </p:sp>
      <p:sp>
        <p:nvSpPr>
          <p:cNvPr id="16" name="Rectangle 15">
            <a:extLst>
              <a:ext uri="{FF2B5EF4-FFF2-40B4-BE49-F238E27FC236}">
                <a16:creationId xmlns:a16="http://schemas.microsoft.com/office/drawing/2014/main" id="{190CC3CC-A16C-4A7D-B881-444BFE4A27E6}"/>
              </a:ext>
            </a:extLst>
          </p:cNvPr>
          <p:cNvSpPr/>
          <p:nvPr/>
        </p:nvSpPr>
        <p:spPr>
          <a:xfrm>
            <a:off x="6705600" y="3835216"/>
            <a:ext cx="3905250" cy="7905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Every class that extends the </a:t>
            </a:r>
            <a:r>
              <a:rPr lang="en-US" dirty="0" err="1"/>
              <a:t>React.Component</a:t>
            </a:r>
            <a:r>
              <a:rPr lang="en-US" dirty="0"/>
              <a:t> class is obligated to implement the render() method.</a:t>
            </a:r>
            <a:endParaRPr lang="en-IN" dirty="0"/>
          </a:p>
        </p:txBody>
      </p:sp>
      <p:sp>
        <p:nvSpPr>
          <p:cNvPr id="17" name="Rectangle 16">
            <a:extLst>
              <a:ext uri="{FF2B5EF4-FFF2-40B4-BE49-F238E27FC236}">
                <a16:creationId xmlns:a16="http://schemas.microsoft.com/office/drawing/2014/main" id="{10F20D75-AB7B-4D59-B3A4-65498C5094D0}"/>
              </a:ext>
            </a:extLst>
          </p:cNvPr>
          <p:cNvSpPr/>
          <p:nvPr/>
        </p:nvSpPr>
        <p:spPr>
          <a:xfrm>
            <a:off x="6705600" y="4831982"/>
            <a:ext cx="3905250" cy="7905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effectLst/>
              </a:rPr>
              <a:t>The render() method returns a React element</a:t>
            </a:r>
            <a:endParaRPr lang="en-IN" dirty="0"/>
          </a:p>
        </p:txBody>
      </p:sp>
      <p:sp>
        <p:nvSpPr>
          <p:cNvPr id="22" name="Rectangle 21">
            <a:extLst>
              <a:ext uri="{FF2B5EF4-FFF2-40B4-BE49-F238E27FC236}">
                <a16:creationId xmlns:a16="http://schemas.microsoft.com/office/drawing/2014/main" id="{E44983FB-9F91-48EC-95B0-F632B988C87E}"/>
              </a:ext>
            </a:extLst>
          </p:cNvPr>
          <p:cNvSpPr/>
          <p:nvPr/>
        </p:nvSpPr>
        <p:spPr>
          <a:xfrm>
            <a:off x="1581150" y="2838450"/>
            <a:ext cx="3905250" cy="7905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All</a:t>
            </a:r>
            <a:r>
              <a:rPr lang="en-US" dirty="0">
                <a:effectLst/>
              </a:rPr>
              <a:t> function component is created using a JavaScript function.</a:t>
            </a:r>
            <a:endParaRPr lang="en-IN" dirty="0"/>
          </a:p>
        </p:txBody>
      </p:sp>
      <p:sp>
        <p:nvSpPr>
          <p:cNvPr id="23" name="Rectangle 22">
            <a:extLst>
              <a:ext uri="{FF2B5EF4-FFF2-40B4-BE49-F238E27FC236}">
                <a16:creationId xmlns:a16="http://schemas.microsoft.com/office/drawing/2014/main" id="{D8632125-2756-4DBA-8A02-093F9CDC343D}"/>
              </a:ext>
            </a:extLst>
          </p:cNvPr>
          <p:cNvSpPr/>
          <p:nvPr/>
        </p:nvSpPr>
        <p:spPr>
          <a:xfrm>
            <a:off x="1581150" y="3835216"/>
            <a:ext cx="3905250" cy="7905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effectLst/>
              </a:rPr>
              <a:t>Function component can be a named function or using an arrow function</a:t>
            </a:r>
            <a:endParaRPr lang="en-IN" dirty="0"/>
          </a:p>
        </p:txBody>
      </p:sp>
      <p:sp>
        <p:nvSpPr>
          <p:cNvPr id="24" name="Rectangle 23">
            <a:extLst>
              <a:ext uri="{FF2B5EF4-FFF2-40B4-BE49-F238E27FC236}">
                <a16:creationId xmlns:a16="http://schemas.microsoft.com/office/drawing/2014/main" id="{3BEB5A4B-38B5-41E4-81A9-2497DFB560CC}"/>
              </a:ext>
            </a:extLst>
          </p:cNvPr>
          <p:cNvSpPr/>
          <p:nvPr/>
        </p:nvSpPr>
        <p:spPr>
          <a:xfrm>
            <a:off x="1581150" y="4831982"/>
            <a:ext cx="3905250" cy="7905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effectLst/>
              </a:rPr>
              <a:t>Function components are also referred as Stateless components.</a:t>
            </a:r>
            <a:endParaRPr lang="en-IN" dirty="0"/>
          </a:p>
        </p:txBody>
      </p:sp>
    </p:spTree>
    <p:extLst>
      <p:ext uri="{BB962C8B-B14F-4D97-AF65-F5344CB8AC3E}">
        <p14:creationId xmlns:p14="http://schemas.microsoft.com/office/powerpoint/2010/main" val="3593403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0B83-2B38-4470-971F-D4C9595E5319}"/>
              </a:ext>
            </a:extLst>
          </p:cNvPr>
          <p:cNvSpPr>
            <a:spLocks noGrp="1"/>
          </p:cNvSpPr>
          <p:nvPr>
            <p:ph type="title"/>
          </p:nvPr>
        </p:nvSpPr>
        <p:spPr/>
        <p:txBody>
          <a:bodyPr/>
          <a:lstStyle/>
          <a:p>
            <a:pPr algn="ctr"/>
            <a:r>
              <a:rPr lang="en-IN" dirty="0"/>
              <a:t>JSX : </a:t>
            </a:r>
            <a:r>
              <a:rPr lang="en-US" dirty="0">
                <a:effectLst/>
              </a:rPr>
              <a:t>A SYNTAX EXTENSION TO JAVASCRIPT</a:t>
            </a:r>
            <a:endParaRPr lang="en-IN" dirty="0"/>
          </a:p>
        </p:txBody>
      </p:sp>
      <p:sp>
        <p:nvSpPr>
          <p:cNvPr id="3" name="Rectangle 2">
            <a:extLst>
              <a:ext uri="{FF2B5EF4-FFF2-40B4-BE49-F238E27FC236}">
                <a16:creationId xmlns:a16="http://schemas.microsoft.com/office/drawing/2014/main" id="{E4B8E360-5EA2-4A33-8CAB-F4733AC0DD36}"/>
              </a:ext>
            </a:extLst>
          </p:cNvPr>
          <p:cNvSpPr/>
          <p:nvPr/>
        </p:nvSpPr>
        <p:spPr>
          <a:xfrm>
            <a:off x="3133725" y="1933575"/>
            <a:ext cx="592455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effectLst/>
              </a:rPr>
              <a:t>JSX is a Markup language used in order to create React elements.</a:t>
            </a:r>
            <a:endParaRPr lang="en-IN" dirty="0"/>
          </a:p>
        </p:txBody>
      </p:sp>
      <p:sp>
        <p:nvSpPr>
          <p:cNvPr id="4" name="Rectangle 3">
            <a:extLst>
              <a:ext uri="{FF2B5EF4-FFF2-40B4-BE49-F238E27FC236}">
                <a16:creationId xmlns:a16="http://schemas.microsoft.com/office/drawing/2014/main" id="{E7B85799-B160-41BF-8A8E-8CA60FDDFF43}"/>
              </a:ext>
            </a:extLst>
          </p:cNvPr>
          <p:cNvSpPr/>
          <p:nvPr/>
        </p:nvSpPr>
        <p:spPr>
          <a:xfrm>
            <a:off x="3133725" y="2846388"/>
            <a:ext cx="592455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JSX produces React “elements”.</a:t>
            </a:r>
            <a:endParaRPr lang="en-IN" dirty="0"/>
          </a:p>
        </p:txBody>
      </p:sp>
      <p:sp>
        <p:nvSpPr>
          <p:cNvPr id="5" name="Rectangle 4">
            <a:extLst>
              <a:ext uri="{FF2B5EF4-FFF2-40B4-BE49-F238E27FC236}">
                <a16:creationId xmlns:a16="http://schemas.microsoft.com/office/drawing/2014/main" id="{46C1A741-38C7-487E-9A97-0D7563045C40}"/>
              </a:ext>
            </a:extLst>
          </p:cNvPr>
          <p:cNvSpPr/>
          <p:nvPr/>
        </p:nvSpPr>
        <p:spPr>
          <a:xfrm>
            <a:off x="3133725" y="3759201"/>
            <a:ext cx="5924550" cy="7239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You can put any valid JavaScript expression inside the curly braces in JSX, but not the reserved keywords </a:t>
            </a:r>
            <a:r>
              <a:rPr lang="en-US" sz="1800" b="0" i="0" u="none" strike="noStrike" baseline="0" dirty="0" err="1">
                <a:solidFill>
                  <a:srgbClr val="FFFFFF"/>
                </a:solidFill>
                <a:latin typeface="Calibri" panose="020F0502020204030204" pitchFamily="34" charset="0"/>
              </a:rPr>
              <a:t>eg</a:t>
            </a:r>
            <a:r>
              <a:rPr lang="en-US" sz="1800" b="0" i="0" u="none" strike="noStrike" baseline="0" dirty="0">
                <a:solidFill>
                  <a:srgbClr val="FFFFFF"/>
                </a:solidFill>
                <a:latin typeface="Calibri" panose="020F0502020204030204" pitchFamily="34" charset="0"/>
              </a:rPr>
              <a:t> class, for etc.</a:t>
            </a:r>
            <a:endParaRPr lang="en-IN" dirty="0"/>
          </a:p>
        </p:txBody>
      </p:sp>
      <p:sp>
        <p:nvSpPr>
          <p:cNvPr id="6" name="Rectangle 5">
            <a:extLst>
              <a:ext uri="{FF2B5EF4-FFF2-40B4-BE49-F238E27FC236}">
                <a16:creationId xmlns:a16="http://schemas.microsoft.com/office/drawing/2014/main" id="{CFBBB06D-3CD6-4887-BBEC-07D789BF7982}"/>
              </a:ext>
            </a:extLst>
          </p:cNvPr>
          <p:cNvSpPr/>
          <p:nvPr/>
        </p:nvSpPr>
        <p:spPr>
          <a:xfrm>
            <a:off x="3133725" y="4672014"/>
            <a:ext cx="592455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After compilation, JSX expressions become regular JavaScript function calls and evaluate to JavaScript objects.</a:t>
            </a:r>
            <a:endParaRPr lang="en-IN" dirty="0"/>
          </a:p>
        </p:txBody>
      </p:sp>
      <p:sp>
        <p:nvSpPr>
          <p:cNvPr id="10" name="Rectangle 9">
            <a:extLst>
              <a:ext uri="{FF2B5EF4-FFF2-40B4-BE49-F238E27FC236}">
                <a16:creationId xmlns:a16="http://schemas.microsoft.com/office/drawing/2014/main" id="{4BF41DF1-5D5C-4D11-B442-1759677FB451}"/>
              </a:ext>
            </a:extLst>
          </p:cNvPr>
          <p:cNvSpPr/>
          <p:nvPr/>
        </p:nvSpPr>
        <p:spPr>
          <a:xfrm>
            <a:off x="3133725" y="5584827"/>
            <a:ext cx="592455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You can put any valid JavaScript expression inside the curly braces in JSX.</a:t>
            </a:r>
            <a:endParaRPr lang="en-IN" dirty="0"/>
          </a:p>
        </p:txBody>
      </p:sp>
    </p:spTree>
    <p:extLst>
      <p:ext uri="{BB962C8B-B14F-4D97-AF65-F5344CB8AC3E}">
        <p14:creationId xmlns:p14="http://schemas.microsoft.com/office/powerpoint/2010/main" val="89543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32662B-2A4F-46B2-8719-61189578D570}"/>
              </a:ext>
            </a:extLst>
          </p:cNvPr>
          <p:cNvSpPr>
            <a:spLocks noGrp="1"/>
          </p:cNvSpPr>
          <p:nvPr>
            <p:ph type="title"/>
          </p:nvPr>
        </p:nvSpPr>
        <p:spPr>
          <a:xfrm>
            <a:off x="838200" y="365125"/>
            <a:ext cx="10515600" cy="1325563"/>
          </a:xfrm>
        </p:spPr>
        <p:txBody>
          <a:bodyPr/>
          <a:lstStyle/>
          <a:p>
            <a:pPr algn="ctr"/>
            <a:r>
              <a:rPr lang="en-IN" dirty="0"/>
              <a:t>UNIDIRECTIONAL (ONE WAY) DATA FLOW</a:t>
            </a:r>
          </a:p>
        </p:txBody>
      </p:sp>
      <p:sp>
        <p:nvSpPr>
          <p:cNvPr id="8" name="Rectangle 7">
            <a:extLst>
              <a:ext uri="{FF2B5EF4-FFF2-40B4-BE49-F238E27FC236}">
                <a16:creationId xmlns:a16="http://schemas.microsoft.com/office/drawing/2014/main" id="{BDE42182-A126-4909-94FD-86B98FB061F0}"/>
              </a:ext>
            </a:extLst>
          </p:cNvPr>
          <p:cNvSpPr/>
          <p:nvPr/>
        </p:nvSpPr>
        <p:spPr>
          <a:xfrm>
            <a:off x="1585912" y="1619250"/>
            <a:ext cx="9020175" cy="7048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rPr>
              <a:t>Unidirectional data flow means that data has one, and only one, way to be transferred to other parts of the application.</a:t>
            </a:r>
            <a:endParaRPr lang="en-IN" sz="2000" dirty="0"/>
          </a:p>
        </p:txBody>
      </p:sp>
      <p:sp>
        <p:nvSpPr>
          <p:cNvPr id="2" name="Rectangle 1">
            <a:extLst>
              <a:ext uri="{FF2B5EF4-FFF2-40B4-BE49-F238E27FC236}">
                <a16:creationId xmlns:a16="http://schemas.microsoft.com/office/drawing/2014/main" id="{02AF3106-9186-46F2-A917-5CA4002D8DC3}"/>
              </a:ext>
            </a:extLst>
          </p:cNvPr>
          <p:cNvSpPr/>
          <p:nvPr/>
        </p:nvSpPr>
        <p:spPr>
          <a:xfrm>
            <a:off x="1585912" y="2652712"/>
            <a:ext cx="3986213"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effectLst/>
              </a:rPr>
              <a:t>State is passed to the view and to child components</a:t>
            </a:r>
            <a:endParaRPr lang="en-IN" dirty="0"/>
          </a:p>
        </p:txBody>
      </p:sp>
      <p:sp>
        <p:nvSpPr>
          <p:cNvPr id="10" name="Rectangle 9">
            <a:extLst>
              <a:ext uri="{FF2B5EF4-FFF2-40B4-BE49-F238E27FC236}">
                <a16:creationId xmlns:a16="http://schemas.microsoft.com/office/drawing/2014/main" id="{ECF82B35-F079-47EC-AB55-6ECB55B0FB1F}"/>
              </a:ext>
            </a:extLst>
          </p:cNvPr>
          <p:cNvSpPr/>
          <p:nvPr/>
        </p:nvSpPr>
        <p:spPr>
          <a:xfrm>
            <a:off x="1585912" y="3681412"/>
            <a:ext cx="3986213" cy="7239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effectLst/>
              </a:rPr>
              <a:t>Actions are triggered by the view</a:t>
            </a:r>
            <a:endParaRPr lang="en-IN" dirty="0"/>
          </a:p>
        </p:txBody>
      </p:sp>
      <p:sp>
        <p:nvSpPr>
          <p:cNvPr id="11" name="Rectangle 10">
            <a:extLst>
              <a:ext uri="{FF2B5EF4-FFF2-40B4-BE49-F238E27FC236}">
                <a16:creationId xmlns:a16="http://schemas.microsoft.com/office/drawing/2014/main" id="{AA59792C-D944-42B1-902D-D5C44355E409}"/>
              </a:ext>
            </a:extLst>
          </p:cNvPr>
          <p:cNvSpPr/>
          <p:nvPr/>
        </p:nvSpPr>
        <p:spPr>
          <a:xfrm>
            <a:off x="1585912" y="4710112"/>
            <a:ext cx="3986213"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effectLst/>
              </a:rPr>
              <a:t>Actions can update the state</a:t>
            </a:r>
            <a:endParaRPr lang="en-IN" dirty="0"/>
          </a:p>
        </p:txBody>
      </p:sp>
      <p:sp>
        <p:nvSpPr>
          <p:cNvPr id="12" name="Rectangle 11">
            <a:extLst>
              <a:ext uri="{FF2B5EF4-FFF2-40B4-BE49-F238E27FC236}">
                <a16:creationId xmlns:a16="http://schemas.microsoft.com/office/drawing/2014/main" id="{4AE172B4-CC4D-4923-91AA-3CD70337E2BA}"/>
              </a:ext>
            </a:extLst>
          </p:cNvPr>
          <p:cNvSpPr/>
          <p:nvPr/>
        </p:nvSpPr>
        <p:spPr>
          <a:xfrm>
            <a:off x="1585912" y="5738812"/>
            <a:ext cx="3986213" cy="723900"/>
          </a:xfrm>
          <a:prstGeom prst="rect">
            <a:avLst/>
          </a:prstGeom>
          <a:solidFill>
            <a:schemeClr val="tx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effectLst/>
              </a:rPr>
              <a:t>The state change is passed to the view and to child components</a:t>
            </a:r>
            <a:endParaRPr lang="en-IN" dirty="0">
              <a:solidFill>
                <a:schemeClr val="bg1"/>
              </a:solidFill>
            </a:endParaRPr>
          </a:p>
        </p:txBody>
      </p:sp>
      <p:pic>
        <p:nvPicPr>
          <p:cNvPr id="14" name="Picture 13">
            <a:extLst>
              <a:ext uri="{FF2B5EF4-FFF2-40B4-BE49-F238E27FC236}">
                <a16:creationId xmlns:a16="http://schemas.microsoft.com/office/drawing/2014/main" id="{A24CC2BC-77D2-41AA-B77A-2A74324B0BBE}"/>
              </a:ext>
            </a:extLst>
          </p:cNvPr>
          <p:cNvPicPr>
            <a:picLocks noChangeAspect="1"/>
          </p:cNvPicPr>
          <p:nvPr/>
        </p:nvPicPr>
        <p:blipFill>
          <a:blip r:embed="rId2"/>
          <a:stretch>
            <a:fillRect/>
          </a:stretch>
        </p:blipFill>
        <p:spPr>
          <a:xfrm>
            <a:off x="6619877" y="3014662"/>
            <a:ext cx="4138425" cy="2886075"/>
          </a:xfrm>
          <a:prstGeom prst="rect">
            <a:avLst/>
          </a:prstGeom>
        </p:spPr>
      </p:pic>
    </p:spTree>
    <p:extLst>
      <p:ext uri="{BB962C8B-B14F-4D97-AF65-F5344CB8AC3E}">
        <p14:creationId xmlns:p14="http://schemas.microsoft.com/office/powerpoint/2010/main" val="18602803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3D4-1D52-47BD-B71E-140C5869D867}"/>
              </a:ext>
            </a:extLst>
          </p:cNvPr>
          <p:cNvSpPr>
            <a:spLocks noGrp="1"/>
          </p:cNvSpPr>
          <p:nvPr>
            <p:ph type="title"/>
          </p:nvPr>
        </p:nvSpPr>
        <p:spPr/>
        <p:txBody>
          <a:bodyPr/>
          <a:lstStyle/>
          <a:p>
            <a:pPr algn="ctr"/>
            <a:r>
              <a:rPr lang="en-IN" dirty="0"/>
              <a:t>MORE ABOUT ONE WAY DATA FLOW</a:t>
            </a:r>
          </a:p>
        </p:txBody>
      </p:sp>
      <p:sp>
        <p:nvSpPr>
          <p:cNvPr id="3" name="Rectangle 2">
            <a:extLst>
              <a:ext uri="{FF2B5EF4-FFF2-40B4-BE49-F238E27FC236}">
                <a16:creationId xmlns:a16="http://schemas.microsoft.com/office/drawing/2014/main" id="{074B8262-1234-4644-8A98-A540526F06CF}"/>
              </a:ext>
            </a:extLst>
          </p:cNvPr>
          <p:cNvSpPr/>
          <p:nvPr/>
        </p:nvSpPr>
        <p:spPr>
          <a:xfrm>
            <a:off x="3057525" y="1747838"/>
            <a:ext cx="5924550" cy="14414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effectLst/>
              </a:rPr>
              <a:t>A state is always owned by one Component. Any data that’s affected by this state can only affect Components below it: its children.</a:t>
            </a:r>
            <a:endParaRPr lang="en-IN" dirty="0"/>
          </a:p>
        </p:txBody>
      </p:sp>
      <p:sp>
        <p:nvSpPr>
          <p:cNvPr id="4" name="Rectangle 3">
            <a:extLst>
              <a:ext uri="{FF2B5EF4-FFF2-40B4-BE49-F238E27FC236}">
                <a16:creationId xmlns:a16="http://schemas.microsoft.com/office/drawing/2014/main" id="{270007F3-64C5-421B-BE92-EE5A4BEF1EAB}"/>
              </a:ext>
            </a:extLst>
          </p:cNvPr>
          <p:cNvSpPr/>
          <p:nvPr/>
        </p:nvSpPr>
        <p:spPr>
          <a:xfrm>
            <a:off x="3057525" y="3320256"/>
            <a:ext cx="5924550" cy="14414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Changing state on a Component will never affect its parent, or its siblings, or any other Component in the application: just its children.</a:t>
            </a:r>
            <a:endParaRPr lang="en-IN" dirty="0"/>
          </a:p>
        </p:txBody>
      </p:sp>
      <p:sp>
        <p:nvSpPr>
          <p:cNvPr id="5" name="Rectangle 4">
            <a:extLst>
              <a:ext uri="{FF2B5EF4-FFF2-40B4-BE49-F238E27FC236}">
                <a16:creationId xmlns:a16="http://schemas.microsoft.com/office/drawing/2014/main" id="{E57CAF68-9398-4BA9-8FFA-F5AD06E81835}"/>
              </a:ext>
            </a:extLst>
          </p:cNvPr>
          <p:cNvSpPr/>
          <p:nvPr/>
        </p:nvSpPr>
        <p:spPr>
          <a:xfrm>
            <a:off x="3057525" y="4892675"/>
            <a:ext cx="5924550" cy="14414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a:t>
            </a:r>
            <a:r>
              <a:rPr lang="en-US" dirty="0">
                <a:effectLst/>
              </a:rPr>
              <a:t>he state is often moved up in the Component tree, so that it can be shared between components that need to access it.</a:t>
            </a:r>
            <a:endParaRPr lang="en-IN" dirty="0"/>
          </a:p>
        </p:txBody>
      </p:sp>
    </p:spTree>
    <p:extLst>
      <p:ext uri="{BB962C8B-B14F-4D97-AF65-F5344CB8AC3E}">
        <p14:creationId xmlns:p14="http://schemas.microsoft.com/office/powerpoint/2010/main" val="2570000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E40-48FA-46BD-B10C-E67BF1A36865}"/>
              </a:ext>
            </a:extLst>
          </p:cNvPr>
          <p:cNvSpPr>
            <a:spLocks noGrp="1"/>
          </p:cNvSpPr>
          <p:nvPr>
            <p:ph type="title"/>
          </p:nvPr>
        </p:nvSpPr>
        <p:spPr/>
        <p:txBody>
          <a:bodyPr/>
          <a:lstStyle/>
          <a:p>
            <a:pPr algn="ctr"/>
            <a:r>
              <a:rPr lang="en-IN" dirty="0"/>
              <a:t>PROPS</a:t>
            </a:r>
          </a:p>
        </p:txBody>
      </p:sp>
      <p:sp>
        <p:nvSpPr>
          <p:cNvPr id="3" name="Rectangle 2">
            <a:extLst>
              <a:ext uri="{FF2B5EF4-FFF2-40B4-BE49-F238E27FC236}">
                <a16:creationId xmlns:a16="http://schemas.microsoft.com/office/drawing/2014/main" id="{FA25E651-2CAC-43BA-946D-0E2FCC01CEEC}"/>
              </a:ext>
            </a:extLst>
          </p:cNvPr>
          <p:cNvSpPr/>
          <p:nvPr/>
        </p:nvSpPr>
        <p:spPr>
          <a:xfrm>
            <a:off x="1493042" y="1619250"/>
            <a:ext cx="9205913" cy="1524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A React component is a reusable component which can be used over and over again in the UI, but not always we are going to render the same component with same data. Sometimes we have to change the data or content inside a component. That’s why </a:t>
            </a:r>
            <a:r>
              <a:rPr lang="en-US" b="1" i="1" dirty="0">
                <a:effectLst/>
              </a:rPr>
              <a:t>props</a:t>
            </a:r>
            <a:r>
              <a:rPr lang="en-US" dirty="0">
                <a:effectLst/>
              </a:rPr>
              <a:t> are introduced in React.</a:t>
            </a:r>
            <a:endParaRPr lang="en-IN" dirty="0"/>
          </a:p>
        </p:txBody>
      </p:sp>
      <p:graphicFrame>
        <p:nvGraphicFramePr>
          <p:cNvPr id="4" name="Diagram 3">
            <a:extLst>
              <a:ext uri="{FF2B5EF4-FFF2-40B4-BE49-F238E27FC236}">
                <a16:creationId xmlns:a16="http://schemas.microsoft.com/office/drawing/2014/main" id="{9E237028-1615-4215-917C-088F15D85D77}"/>
              </a:ext>
            </a:extLst>
          </p:cNvPr>
          <p:cNvGraphicFramePr/>
          <p:nvPr>
            <p:extLst>
              <p:ext uri="{D42A27DB-BD31-4B8C-83A1-F6EECF244321}">
                <p14:modId xmlns:p14="http://schemas.microsoft.com/office/powerpoint/2010/main" val="1823849615"/>
              </p:ext>
            </p:extLst>
          </p:nvPr>
        </p:nvGraphicFramePr>
        <p:xfrm>
          <a:off x="1585912" y="3429000"/>
          <a:ext cx="9020175" cy="269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8158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E40-48FA-46BD-B10C-E67BF1A36865}"/>
              </a:ext>
            </a:extLst>
          </p:cNvPr>
          <p:cNvSpPr>
            <a:spLocks noGrp="1"/>
          </p:cNvSpPr>
          <p:nvPr>
            <p:ph type="title"/>
          </p:nvPr>
        </p:nvSpPr>
        <p:spPr/>
        <p:txBody>
          <a:bodyPr/>
          <a:lstStyle/>
          <a:p>
            <a:pPr algn="ctr"/>
            <a:r>
              <a:rPr lang="en-IN" dirty="0"/>
              <a:t>STATE</a:t>
            </a:r>
          </a:p>
        </p:txBody>
      </p:sp>
      <p:sp>
        <p:nvSpPr>
          <p:cNvPr id="3" name="Rectangle 2">
            <a:extLst>
              <a:ext uri="{FF2B5EF4-FFF2-40B4-BE49-F238E27FC236}">
                <a16:creationId xmlns:a16="http://schemas.microsoft.com/office/drawing/2014/main" id="{FA25E651-2CAC-43BA-946D-0E2FCC01CEEC}"/>
              </a:ext>
            </a:extLst>
          </p:cNvPr>
          <p:cNvSpPr/>
          <p:nvPr/>
        </p:nvSpPr>
        <p:spPr>
          <a:xfrm>
            <a:off x="1585912" y="1619250"/>
            <a:ext cx="9020175" cy="12001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A state in React Component is its own local state, the state cannot be accessed and modified outside the component and can only be used inside the component</a:t>
            </a:r>
            <a:endParaRPr lang="en-IN" dirty="0"/>
          </a:p>
        </p:txBody>
      </p:sp>
      <p:graphicFrame>
        <p:nvGraphicFramePr>
          <p:cNvPr id="4" name="Diagram 3">
            <a:extLst>
              <a:ext uri="{FF2B5EF4-FFF2-40B4-BE49-F238E27FC236}">
                <a16:creationId xmlns:a16="http://schemas.microsoft.com/office/drawing/2014/main" id="{9E237028-1615-4215-917C-088F15D85D77}"/>
              </a:ext>
            </a:extLst>
          </p:cNvPr>
          <p:cNvGraphicFramePr/>
          <p:nvPr>
            <p:extLst>
              <p:ext uri="{D42A27DB-BD31-4B8C-83A1-F6EECF244321}">
                <p14:modId xmlns:p14="http://schemas.microsoft.com/office/powerpoint/2010/main" val="3373921207"/>
              </p:ext>
            </p:extLst>
          </p:nvPr>
        </p:nvGraphicFramePr>
        <p:xfrm>
          <a:off x="1585912" y="3048000"/>
          <a:ext cx="9020175" cy="3080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481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A72A-C71E-413A-BF5B-7A3168B64BE2}"/>
              </a:ext>
            </a:extLst>
          </p:cNvPr>
          <p:cNvSpPr>
            <a:spLocks noGrp="1"/>
          </p:cNvSpPr>
          <p:nvPr>
            <p:ph type="title"/>
          </p:nvPr>
        </p:nvSpPr>
        <p:spPr/>
        <p:txBody>
          <a:bodyPr/>
          <a:lstStyle/>
          <a:p>
            <a:pPr algn="ctr"/>
            <a:r>
              <a:rPr lang="en-IN" dirty="0"/>
              <a:t>WHAT IS REACT?</a:t>
            </a:r>
          </a:p>
        </p:txBody>
      </p:sp>
      <p:sp>
        <p:nvSpPr>
          <p:cNvPr id="3" name="Rectangle 2">
            <a:extLst>
              <a:ext uri="{FF2B5EF4-FFF2-40B4-BE49-F238E27FC236}">
                <a16:creationId xmlns:a16="http://schemas.microsoft.com/office/drawing/2014/main" id="{5ED3EB16-2D18-4323-AF5A-991C6B5777B3}"/>
              </a:ext>
            </a:extLst>
          </p:cNvPr>
          <p:cNvSpPr/>
          <p:nvPr/>
        </p:nvSpPr>
        <p:spPr>
          <a:xfrm>
            <a:off x="2344756" y="1795749"/>
            <a:ext cx="7502487" cy="913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React is a JavaScript library used to build the user interface for web applications</a:t>
            </a:r>
            <a:endParaRPr lang="en-IN" sz="2000" dirty="0"/>
          </a:p>
        </p:txBody>
      </p:sp>
      <p:sp>
        <p:nvSpPr>
          <p:cNvPr id="4" name="Rectangle 3">
            <a:extLst>
              <a:ext uri="{FF2B5EF4-FFF2-40B4-BE49-F238E27FC236}">
                <a16:creationId xmlns:a16="http://schemas.microsoft.com/office/drawing/2014/main" id="{26C29FDF-607C-44C0-AE3E-CAB94F7B12FD}"/>
              </a:ext>
            </a:extLst>
          </p:cNvPr>
          <p:cNvSpPr/>
          <p:nvPr/>
        </p:nvSpPr>
        <p:spPr>
          <a:xfrm>
            <a:off x="2344756" y="2972199"/>
            <a:ext cx="7502487" cy="913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React was developed and maintained by the folks at Facebook</a:t>
            </a:r>
            <a:endParaRPr lang="en-IN" sz="2000" dirty="0"/>
          </a:p>
        </p:txBody>
      </p:sp>
      <p:sp>
        <p:nvSpPr>
          <p:cNvPr id="5" name="Rectangle 4">
            <a:extLst>
              <a:ext uri="{FF2B5EF4-FFF2-40B4-BE49-F238E27FC236}">
                <a16:creationId xmlns:a16="http://schemas.microsoft.com/office/drawing/2014/main" id="{3CC56190-3C51-4A62-9B30-DE1FB4BCA613}"/>
              </a:ext>
            </a:extLst>
          </p:cNvPr>
          <p:cNvSpPr/>
          <p:nvPr/>
        </p:nvSpPr>
        <p:spPr>
          <a:xfrm>
            <a:off x="2344756" y="4148649"/>
            <a:ext cx="7502487" cy="913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 open source project with an active developer community.</a:t>
            </a:r>
            <a:endParaRPr lang="en-IN" sz="2000" dirty="0"/>
          </a:p>
        </p:txBody>
      </p:sp>
      <p:sp>
        <p:nvSpPr>
          <p:cNvPr id="6" name="Rectangle 5">
            <a:extLst>
              <a:ext uri="{FF2B5EF4-FFF2-40B4-BE49-F238E27FC236}">
                <a16:creationId xmlns:a16="http://schemas.microsoft.com/office/drawing/2014/main" id="{9302CB6E-B1E5-410B-A559-998432769D27}"/>
              </a:ext>
            </a:extLst>
          </p:cNvPr>
          <p:cNvSpPr/>
          <p:nvPr/>
        </p:nvSpPr>
        <p:spPr>
          <a:xfrm>
            <a:off x="2344756" y="5325099"/>
            <a:ext cx="7502487" cy="9136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Write less and do more!!</a:t>
            </a:r>
            <a:endParaRPr lang="en-IN" sz="2000" dirty="0"/>
          </a:p>
        </p:txBody>
      </p:sp>
    </p:spTree>
    <p:extLst>
      <p:ext uri="{BB962C8B-B14F-4D97-AF65-F5344CB8AC3E}">
        <p14:creationId xmlns:p14="http://schemas.microsoft.com/office/powerpoint/2010/main" val="895785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13F2-68EE-408A-AFE7-A9D42BD5EA81}"/>
              </a:ext>
            </a:extLst>
          </p:cNvPr>
          <p:cNvSpPr>
            <a:spLocks noGrp="1"/>
          </p:cNvSpPr>
          <p:nvPr>
            <p:ph type="ctrTitle"/>
          </p:nvPr>
        </p:nvSpPr>
        <p:spPr/>
        <p:txBody>
          <a:bodyPr/>
          <a:lstStyle/>
          <a:p>
            <a:r>
              <a:rPr lang="en-IN" dirty="0"/>
              <a:t>COMPONENTS</a:t>
            </a:r>
          </a:p>
        </p:txBody>
      </p:sp>
      <p:sp>
        <p:nvSpPr>
          <p:cNvPr id="3" name="Subtitle 2">
            <a:extLst>
              <a:ext uri="{FF2B5EF4-FFF2-40B4-BE49-F238E27FC236}">
                <a16:creationId xmlns:a16="http://schemas.microsoft.com/office/drawing/2014/main" id="{D9CB69B0-8CBF-45E8-8C63-83D0497888D0}"/>
              </a:ext>
            </a:extLst>
          </p:cNvPr>
          <p:cNvSpPr>
            <a:spLocks noGrp="1"/>
          </p:cNvSpPr>
          <p:nvPr>
            <p:ph type="subTitle" idx="1"/>
          </p:nvPr>
        </p:nvSpPr>
        <p:spPr/>
        <p:txBody>
          <a:bodyPr/>
          <a:lstStyle/>
          <a:p>
            <a:r>
              <a:rPr lang="en-IN" dirty="0">
                <a:solidFill>
                  <a:schemeClr val="tx1">
                    <a:lumMod val="65000"/>
                    <a:lumOff val="35000"/>
                  </a:schemeClr>
                </a:solidFill>
              </a:rPr>
              <a:t>REUSABLE PIECE OF CODE</a:t>
            </a:r>
          </a:p>
        </p:txBody>
      </p:sp>
    </p:spTree>
    <p:extLst>
      <p:ext uri="{BB962C8B-B14F-4D97-AF65-F5344CB8AC3E}">
        <p14:creationId xmlns:p14="http://schemas.microsoft.com/office/powerpoint/2010/main" val="2948560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EBE4-B862-4766-B460-D2BB025D1A36}"/>
              </a:ext>
            </a:extLst>
          </p:cNvPr>
          <p:cNvSpPr>
            <a:spLocks noGrp="1"/>
          </p:cNvSpPr>
          <p:nvPr>
            <p:ph type="title"/>
          </p:nvPr>
        </p:nvSpPr>
        <p:spPr/>
        <p:txBody>
          <a:bodyPr/>
          <a:lstStyle/>
          <a:p>
            <a:pPr algn="ctr"/>
            <a:r>
              <a:rPr lang="en-IN" dirty="0"/>
              <a:t>FUNCTIONAL COMPONENTS</a:t>
            </a:r>
          </a:p>
        </p:txBody>
      </p:sp>
      <p:sp>
        <p:nvSpPr>
          <p:cNvPr id="3" name="Rectangle 2">
            <a:extLst>
              <a:ext uri="{FF2B5EF4-FFF2-40B4-BE49-F238E27FC236}">
                <a16:creationId xmlns:a16="http://schemas.microsoft.com/office/drawing/2014/main" id="{A951ECA9-D084-4B1F-A2B1-22E773CACBEB}"/>
              </a:ext>
            </a:extLst>
          </p:cNvPr>
          <p:cNvSpPr/>
          <p:nvPr/>
        </p:nvSpPr>
        <p:spPr>
          <a:xfrm>
            <a:off x="1638298" y="1876423"/>
            <a:ext cx="4238625" cy="13255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t>React Function Components</a:t>
            </a:r>
            <a:r>
              <a:rPr lang="en-US" sz="2000" dirty="0"/>
              <a:t> are the equivalent of React Class Components but expressed as functions instead of classes.</a:t>
            </a:r>
            <a:endParaRPr lang="en-IN" sz="2000" dirty="0"/>
          </a:p>
        </p:txBody>
      </p:sp>
      <p:sp>
        <p:nvSpPr>
          <p:cNvPr id="4" name="Rectangle 3">
            <a:extLst>
              <a:ext uri="{FF2B5EF4-FFF2-40B4-BE49-F238E27FC236}">
                <a16:creationId xmlns:a16="http://schemas.microsoft.com/office/drawing/2014/main" id="{8CAA50DB-9CCA-4DD8-AE59-89951570103E}"/>
              </a:ext>
            </a:extLst>
          </p:cNvPr>
          <p:cNvSpPr/>
          <p:nvPr/>
        </p:nvSpPr>
        <p:spPr>
          <a:xfrm>
            <a:off x="6315077" y="1876423"/>
            <a:ext cx="4238625" cy="2933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t>In the past, it wasn’t possible to use state or side-effects in Function Components – that’s why they were called Functional Stateless Components – but that’s not the case anymore with </a:t>
            </a:r>
            <a:r>
              <a:rPr lang="en-US" sz="2000" b="1" i="1" dirty="0">
                <a:effectLst/>
              </a:rPr>
              <a:t>React Hooks</a:t>
            </a:r>
            <a:r>
              <a:rPr lang="en-US" sz="2000" b="1" i="1" dirty="0"/>
              <a:t> </a:t>
            </a:r>
            <a:r>
              <a:rPr lang="en-US" sz="2000" b="1" dirty="0"/>
              <a:t>which rebranded them to Function Components.</a:t>
            </a:r>
            <a:endParaRPr lang="en-IN" sz="2000" dirty="0"/>
          </a:p>
        </p:txBody>
      </p:sp>
      <p:sp>
        <p:nvSpPr>
          <p:cNvPr id="5" name="Rectangle 4">
            <a:extLst>
              <a:ext uri="{FF2B5EF4-FFF2-40B4-BE49-F238E27FC236}">
                <a16:creationId xmlns:a16="http://schemas.microsoft.com/office/drawing/2014/main" id="{D29C42B0-A195-4C8D-9BB1-9CA395EDC375}"/>
              </a:ext>
            </a:extLst>
          </p:cNvPr>
          <p:cNvSpPr/>
          <p:nvPr/>
        </p:nvSpPr>
        <p:spPr>
          <a:xfrm>
            <a:off x="1638298" y="5181600"/>
            <a:ext cx="8915404" cy="7143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effectLst/>
              </a:rPr>
              <a:t>React Hooks were also introduced to bring side-effects to Function Components. We cover commonly used hooks later.</a:t>
            </a:r>
            <a:endParaRPr lang="en-IN" dirty="0"/>
          </a:p>
        </p:txBody>
      </p:sp>
      <p:sp>
        <p:nvSpPr>
          <p:cNvPr id="6" name="Rectangle 5">
            <a:extLst>
              <a:ext uri="{FF2B5EF4-FFF2-40B4-BE49-F238E27FC236}">
                <a16:creationId xmlns:a16="http://schemas.microsoft.com/office/drawing/2014/main" id="{515EC8AF-E24A-4DC7-8855-1C1AD72CD52F}"/>
              </a:ext>
            </a:extLst>
          </p:cNvPr>
          <p:cNvSpPr/>
          <p:nvPr/>
        </p:nvSpPr>
        <p:spPr>
          <a:xfrm>
            <a:off x="1638298" y="3498849"/>
            <a:ext cx="4238625" cy="13255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rPr>
              <a:t>The only constraint for a functional component is to accept </a:t>
            </a:r>
            <a:r>
              <a:rPr lang="en-US" sz="2000" b="1" i="1" dirty="0">
                <a:effectLst/>
              </a:rPr>
              <a:t>props</a:t>
            </a:r>
            <a:r>
              <a:rPr lang="en-US" sz="2000" dirty="0">
                <a:effectLst/>
              </a:rPr>
              <a:t> as an argument and return valid JSX.</a:t>
            </a:r>
            <a:endParaRPr lang="en-IN" sz="2000" dirty="0"/>
          </a:p>
        </p:txBody>
      </p:sp>
    </p:spTree>
    <p:extLst>
      <p:ext uri="{BB962C8B-B14F-4D97-AF65-F5344CB8AC3E}">
        <p14:creationId xmlns:p14="http://schemas.microsoft.com/office/powerpoint/2010/main" val="38589409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9E6D-4061-47F8-A9B2-B6B409874F2D}"/>
              </a:ext>
            </a:extLst>
          </p:cNvPr>
          <p:cNvSpPr>
            <a:spLocks noGrp="1"/>
          </p:cNvSpPr>
          <p:nvPr>
            <p:ph type="title"/>
          </p:nvPr>
        </p:nvSpPr>
        <p:spPr/>
        <p:txBody>
          <a:bodyPr/>
          <a:lstStyle/>
          <a:p>
            <a:pPr algn="ctr"/>
            <a:r>
              <a:rPr lang="en-IN" dirty="0"/>
              <a:t>CLASS BASED COMPONENT</a:t>
            </a:r>
          </a:p>
        </p:txBody>
      </p:sp>
      <p:sp>
        <p:nvSpPr>
          <p:cNvPr id="3" name="Rectangle 2">
            <a:extLst>
              <a:ext uri="{FF2B5EF4-FFF2-40B4-BE49-F238E27FC236}">
                <a16:creationId xmlns:a16="http://schemas.microsoft.com/office/drawing/2014/main" id="{82642B05-9667-42FF-842E-5EA1869A298D}"/>
              </a:ext>
            </a:extLst>
          </p:cNvPr>
          <p:cNvSpPr/>
          <p:nvPr/>
        </p:nvSpPr>
        <p:spPr>
          <a:xfrm>
            <a:off x="3133725" y="1933574"/>
            <a:ext cx="5924550" cy="9239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React Class Components</a:t>
            </a:r>
            <a:r>
              <a:rPr lang="en-US" dirty="0"/>
              <a:t> were introduced with JavaScript ES6, because JS classes were made available to the language.</a:t>
            </a:r>
            <a:endParaRPr lang="en-IN" dirty="0"/>
          </a:p>
        </p:txBody>
      </p:sp>
      <p:sp>
        <p:nvSpPr>
          <p:cNvPr id="5" name="Rectangle 4">
            <a:extLst>
              <a:ext uri="{FF2B5EF4-FFF2-40B4-BE49-F238E27FC236}">
                <a16:creationId xmlns:a16="http://schemas.microsoft.com/office/drawing/2014/main" id="{AC3357E0-CC6A-4EFF-908F-E0ADD10A8580}"/>
              </a:ext>
            </a:extLst>
          </p:cNvPr>
          <p:cNvSpPr/>
          <p:nvPr/>
        </p:nvSpPr>
        <p:spPr>
          <a:xfrm>
            <a:off x="3133725" y="3035302"/>
            <a:ext cx="5924550" cy="92392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All the internal React Component logic comes from the extends </a:t>
            </a:r>
            <a:r>
              <a:rPr lang="en-US" sz="1800" b="0" i="0" u="none" strike="noStrike" baseline="0" dirty="0" err="1">
                <a:solidFill>
                  <a:srgbClr val="FFFFFF"/>
                </a:solidFill>
                <a:latin typeface="Calibri" panose="020F0502020204030204" pitchFamily="34" charset="0"/>
              </a:rPr>
              <a:t>React.Componentvia</a:t>
            </a:r>
            <a:r>
              <a:rPr lang="en-US" sz="1800" b="0" i="0" u="none" strike="noStrike" baseline="0" dirty="0">
                <a:solidFill>
                  <a:srgbClr val="FFFFFF"/>
                </a:solidFill>
                <a:latin typeface="Calibri" panose="020F0502020204030204" pitchFamily="34" charset="0"/>
              </a:rPr>
              <a:t> object-oriented inheritance</a:t>
            </a:r>
            <a:endParaRPr lang="en-IN" dirty="0"/>
          </a:p>
        </p:txBody>
      </p:sp>
      <p:sp>
        <p:nvSpPr>
          <p:cNvPr id="6" name="Rectangle 5">
            <a:extLst>
              <a:ext uri="{FF2B5EF4-FFF2-40B4-BE49-F238E27FC236}">
                <a16:creationId xmlns:a16="http://schemas.microsoft.com/office/drawing/2014/main" id="{8AC70AE8-81B6-41B9-AB21-1F3BFD5F3E4C}"/>
              </a:ext>
            </a:extLst>
          </p:cNvPr>
          <p:cNvSpPr/>
          <p:nvPr/>
        </p:nvSpPr>
        <p:spPr>
          <a:xfrm>
            <a:off x="3133725" y="4137030"/>
            <a:ext cx="5924550" cy="9239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effectLst/>
              </a:rPr>
              <a:t>React class components offer several lifecycle methods for the mounting, updating, and un-mounting of the component.</a:t>
            </a:r>
            <a:endParaRPr lang="en-IN" dirty="0"/>
          </a:p>
        </p:txBody>
      </p:sp>
      <p:sp>
        <p:nvSpPr>
          <p:cNvPr id="7" name="Rectangle 6">
            <a:extLst>
              <a:ext uri="{FF2B5EF4-FFF2-40B4-BE49-F238E27FC236}">
                <a16:creationId xmlns:a16="http://schemas.microsoft.com/office/drawing/2014/main" id="{837085EC-8849-4A5A-865C-19750844F16D}"/>
              </a:ext>
            </a:extLst>
          </p:cNvPr>
          <p:cNvSpPr/>
          <p:nvPr/>
        </p:nvSpPr>
        <p:spPr>
          <a:xfrm>
            <a:off x="3133725" y="5238758"/>
            <a:ext cx="5924550" cy="968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By using </a:t>
            </a:r>
            <a:r>
              <a:rPr lang="en-US" sz="1800" b="0" i="0" u="none" strike="noStrike" baseline="0" dirty="0" err="1">
                <a:solidFill>
                  <a:srgbClr val="FFFFFF"/>
                </a:solidFill>
                <a:latin typeface="Calibri" panose="020F0502020204030204" pitchFamily="34" charset="0"/>
              </a:rPr>
              <a:t>this.state</a:t>
            </a:r>
            <a:r>
              <a:rPr lang="en-US" sz="1800" b="0" i="0" u="none" strike="noStrike" baseline="0" dirty="0">
                <a:solidFill>
                  <a:srgbClr val="FFFFFF"/>
                </a:solidFill>
                <a:latin typeface="Calibri" panose="020F0502020204030204" pitchFamily="34" charset="0"/>
              </a:rPr>
              <a:t>, </a:t>
            </a:r>
            <a:r>
              <a:rPr lang="en-US" sz="1800" b="0" i="0" u="none" strike="noStrike" baseline="0" dirty="0" err="1">
                <a:solidFill>
                  <a:srgbClr val="FFFFFF"/>
                </a:solidFill>
                <a:latin typeface="Calibri" panose="020F0502020204030204" pitchFamily="34" charset="0"/>
              </a:rPr>
              <a:t>this.setState</a:t>
            </a:r>
            <a:r>
              <a:rPr lang="en-US" sz="1800" b="0" i="0" u="none" strike="noStrike" baseline="0" dirty="0">
                <a:solidFill>
                  <a:srgbClr val="FFFFFF"/>
                </a:solidFill>
                <a:latin typeface="Calibri" panose="020F0502020204030204" pitchFamily="34" charset="0"/>
              </a:rPr>
              <a:t>(), and lifecycle methods, state management and side-effects can be used side by side in a React class component</a:t>
            </a:r>
            <a:endParaRPr lang="en-IN" dirty="0"/>
          </a:p>
        </p:txBody>
      </p:sp>
    </p:spTree>
    <p:extLst>
      <p:ext uri="{BB962C8B-B14F-4D97-AF65-F5344CB8AC3E}">
        <p14:creationId xmlns:p14="http://schemas.microsoft.com/office/powerpoint/2010/main" val="22051816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F57A-EC71-47BE-A7AF-CE060DEDEEE3}"/>
              </a:ext>
            </a:extLst>
          </p:cNvPr>
          <p:cNvSpPr>
            <a:spLocks noGrp="1"/>
          </p:cNvSpPr>
          <p:nvPr>
            <p:ph type="title"/>
          </p:nvPr>
        </p:nvSpPr>
        <p:spPr/>
        <p:txBody>
          <a:bodyPr/>
          <a:lstStyle/>
          <a:p>
            <a:pPr algn="ctr"/>
            <a:r>
              <a:rPr lang="en-IN" dirty="0"/>
              <a:t>COMPONENT LIFE CYCLE METHODS</a:t>
            </a:r>
          </a:p>
        </p:txBody>
      </p:sp>
      <p:pic>
        <p:nvPicPr>
          <p:cNvPr id="4" name="Picture 3">
            <a:extLst>
              <a:ext uri="{FF2B5EF4-FFF2-40B4-BE49-F238E27FC236}">
                <a16:creationId xmlns:a16="http://schemas.microsoft.com/office/drawing/2014/main" id="{A8F423F0-F77C-41DC-B4D3-53A52AFA2A43}"/>
              </a:ext>
            </a:extLst>
          </p:cNvPr>
          <p:cNvPicPr>
            <a:picLocks noChangeAspect="1"/>
          </p:cNvPicPr>
          <p:nvPr/>
        </p:nvPicPr>
        <p:blipFill>
          <a:blip r:embed="rId2"/>
          <a:stretch>
            <a:fillRect/>
          </a:stretch>
        </p:blipFill>
        <p:spPr>
          <a:xfrm>
            <a:off x="1114425" y="1690688"/>
            <a:ext cx="8696325" cy="4890754"/>
          </a:xfrm>
          <a:prstGeom prst="rect">
            <a:avLst/>
          </a:prstGeom>
        </p:spPr>
      </p:pic>
    </p:spTree>
    <p:extLst>
      <p:ext uri="{BB962C8B-B14F-4D97-AF65-F5344CB8AC3E}">
        <p14:creationId xmlns:p14="http://schemas.microsoft.com/office/powerpoint/2010/main" val="14797325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F57A-EC71-47BE-A7AF-CE060DEDEEE3}"/>
              </a:ext>
            </a:extLst>
          </p:cNvPr>
          <p:cNvSpPr>
            <a:spLocks noGrp="1"/>
          </p:cNvSpPr>
          <p:nvPr>
            <p:ph type="title"/>
          </p:nvPr>
        </p:nvSpPr>
        <p:spPr/>
        <p:txBody>
          <a:bodyPr/>
          <a:lstStyle/>
          <a:p>
            <a:pPr algn="ctr"/>
            <a:r>
              <a:rPr lang="en-IN" dirty="0"/>
              <a:t>COMPONENT LIFE CYCLE METHODS</a:t>
            </a:r>
          </a:p>
        </p:txBody>
      </p:sp>
      <p:sp>
        <p:nvSpPr>
          <p:cNvPr id="5" name="Rectangle 4">
            <a:extLst>
              <a:ext uri="{FF2B5EF4-FFF2-40B4-BE49-F238E27FC236}">
                <a16:creationId xmlns:a16="http://schemas.microsoft.com/office/drawing/2014/main" id="{CC1DAE8F-4A84-4C6A-BC24-74743E1259A2}"/>
              </a:ext>
            </a:extLst>
          </p:cNvPr>
          <p:cNvSpPr/>
          <p:nvPr/>
        </p:nvSpPr>
        <p:spPr>
          <a:xfrm>
            <a:off x="1585912" y="1619250"/>
            <a:ext cx="9020175" cy="8096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Lifecycle methods are various methods which are invoked at different phases of the lifecycle of a component.</a:t>
            </a:r>
            <a:endParaRPr lang="en-IN" dirty="0"/>
          </a:p>
        </p:txBody>
      </p:sp>
      <p:graphicFrame>
        <p:nvGraphicFramePr>
          <p:cNvPr id="3" name="Diagram 2">
            <a:extLst>
              <a:ext uri="{FF2B5EF4-FFF2-40B4-BE49-F238E27FC236}">
                <a16:creationId xmlns:a16="http://schemas.microsoft.com/office/drawing/2014/main" id="{B7F100C5-E786-4007-8AC5-72B892271E8E}"/>
              </a:ext>
            </a:extLst>
          </p:cNvPr>
          <p:cNvGraphicFramePr/>
          <p:nvPr>
            <p:extLst>
              <p:ext uri="{D42A27DB-BD31-4B8C-83A1-F6EECF244321}">
                <p14:modId xmlns:p14="http://schemas.microsoft.com/office/powerpoint/2010/main" val="1210506255"/>
              </p:ext>
            </p:extLst>
          </p:nvPr>
        </p:nvGraphicFramePr>
        <p:xfrm>
          <a:off x="1585912" y="2524125"/>
          <a:ext cx="9020175" cy="3623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4914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3"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E514B2-82ED-4E95-BEC7-895B18B840E7}"/>
              </a:ext>
            </a:extLst>
          </p:cNvPr>
          <p:cNvSpPr txBox="1">
            <a:spLocks/>
          </p:cNvSpPr>
          <p:nvPr/>
        </p:nvSpPr>
        <p:spPr>
          <a:xfrm>
            <a:off x="838200" y="593726"/>
            <a:ext cx="10515600" cy="1035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MOUNTING PHASE METHODS</a:t>
            </a:r>
          </a:p>
        </p:txBody>
      </p:sp>
      <p:sp>
        <p:nvSpPr>
          <p:cNvPr id="4" name="Rectangle 3">
            <a:extLst>
              <a:ext uri="{FF2B5EF4-FFF2-40B4-BE49-F238E27FC236}">
                <a16:creationId xmlns:a16="http://schemas.microsoft.com/office/drawing/2014/main" id="{E22CF7C7-590C-498C-A923-37338D4C735E}"/>
              </a:ext>
            </a:extLst>
          </p:cNvPr>
          <p:cNvSpPr/>
          <p:nvPr/>
        </p:nvSpPr>
        <p:spPr>
          <a:xfrm>
            <a:off x="1267972" y="1903048"/>
            <a:ext cx="2256277" cy="1035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effectLst/>
              </a:rPr>
              <a:t>constructor</a:t>
            </a:r>
            <a:endParaRPr lang="en-IN" dirty="0"/>
          </a:p>
        </p:txBody>
      </p:sp>
      <p:sp>
        <p:nvSpPr>
          <p:cNvPr id="5" name="Rectangle 4">
            <a:extLst>
              <a:ext uri="{FF2B5EF4-FFF2-40B4-BE49-F238E27FC236}">
                <a16:creationId xmlns:a16="http://schemas.microsoft.com/office/drawing/2014/main" id="{7A9EF497-4C58-423D-B82B-B8DFDF2A09D9}"/>
              </a:ext>
            </a:extLst>
          </p:cNvPr>
          <p:cNvSpPr/>
          <p:nvPr/>
        </p:nvSpPr>
        <p:spPr>
          <a:xfrm>
            <a:off x="3667125" y="1903048"/>
            <a:ext cx="7096125" cy="1035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is the first method that gets called whenever a component is created. </a:t>
            </a:r>
          </a:p>
          <a:p>
            <a:pPr algn="ctr"/>
            <a:r>
              <a:rPr lang="en-US" dirty="0"/>
              <a:t>The constructor is called only once in the whole lifecycle of a component. </a:t>
            </a:r>
          </a:p>
          <a:p>
            <a:pPr algn="ctr"/>
            <a:r>
              <a:rPr lang="en-US" dirty="0"/>
              <a:t>It’s used to set up the initial values of variables and component state.</a:t>
            </a:r>
            <a:endParaRPr lang="en-IN" dirty="0"/>
          </a:p>
        </p:txBody>
      </p:sp>
      <p:sp>
        <p:nvSpPr>
          <p:cNvPr id="8" name="Rectangle 7">
            <a:extLst>
              <a:ext uri="{FF2B5EF4-FFF2-40B4-BE49-F238E27FC236}">
                <a16:creationId xmlns:a16="http://schemas.microsoft.com/office/drawing/2014/main" id="{EC3C3460-2AE5-40DD-A3F0-1AA9069D43EB}"/>
              </a:ext>
            </a:extLst>
          </p:cNvPr>
          <p:cNvSpPr/>
          <p:nvPr/>
        </p:nvSpPr>
        <p:spPr>
          <a:xfrm>
            <a:off x="1267972" y="3284173"/>
            <a:ext cx="2256277" cy="1035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dirty="0"/>
              <a:t>render</a:t>
            </a:r>
          </a:p>
        </p:txBody>
      </p:sp>
      <p:sp>
        <p:nvSpPr>
          <p:cNvPr id="9" name="Rectangle 8">
            <a:extLst>
              <a:ext uri="{FF2B5EF4-FFF2-40B4-BE49-F238E27FC236}">
                <a16:creationId xmlns:a16="http://schemas.microsoft.com/office/drawing/2014/main" id="{7C8DEEC8-5346-439B-8559-4B115F15D7D3}"/>
              </a:ext>
            </a:extLst>
          </p:cNvPr>
          <p:cNvSpPr/>
          <p:nvPr/>
        </p:nvSpPr>
        <p:spPr>
          <a:xfrm>
            <a:off x="3667125" y="3284173"/>
            <a:ext cx="7096125" cy="10350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This is the required method in a React component, as this method prepares the element that gets mounted on to the browser DOM.</a:t>
            </a:r>
            <a:endParaRPr lang="en-IN" dirty="0"/>
          </a:p>
        </p:txBody>
      </p:sp>
      <p:sp>
        <p:nvSpPr>
          <p:cNvPr id="10" name="Rectangle 9">
            <a:extLst>
              <a:ext uri="{FF2B5EF4-FFF2-40B4-BE49-F238E27FC236}">
                <a16:creationId xmlns:a16="http://schemas.microsoft.com/office/drawing/2014/main" id="{78398A26-9E83-4C0B-8C45-79E697B91D7C}"/>
              </a:ext>
            </a:extLst>
          </p:cNvPr>
          <p:cNvSpPr/>
          <p:nvPr/>
        </p:nvSpPr>
        <p:spPr>
          <a:xfrm>
            <a:off x="1267972" y="4665298"/>
            <a:ext cx="2256277" cy="1035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err="1">
                <a:effectLst/>
              </a:rPr>
              <a:t>componentDidMount</a:t>
            </a:r>
            <a:endParaRPr lang="en-IN" dirty="0"/>
          </a:p>
        </p:txBody>
      </p:sp>
      <p:sp>
        <p:nvSpPr>
          <p:cNvPr id="11" name="Rectangle 10">
            <a:extLst>
              <a:ext uri="{FF2B5EF4-FFF2-40B4-BE49-F238E27FC236}">
                <a16:creationId xmlns:a16="http://schemas.microsoft.com/office/drawing/2014/main" id="{56AF0BEC-840C-47EE-918A-953CF134BB44}"/>
              </a:ext>
            </a:extLst>
          </p:cNvPr>
          <p:cNvSpPr/>
          <p:nvPr/>
        </p:nvSpPr>
        <p:spPr>
          <a:xfrm>
            <a:off x="3667125" y="4665298"/>
            <a:ext cx="7096125" cy="10350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This is the hook method which is invoked immediately after the component </a:t>
            </a:r>
            <a:r>
              <a:rPr lang="en-US" b="1" dirty="0"/>
              <a:t>did </a:t>
            </a:r>
            <a:r>
              <a:rPr lang="en-US" dirty="0"/>
              <a:t>mount on the browser DOM.</a:t>
            </a:r>
            <a:endParaRPr lang="en-IN" dirty="0"/>
          </a:p>
        </p:txBody>
      </p:sp>
    </p:spTree>
    <p:extLst>
      <p:ext uri="{BB962C8B-B14F-4D97-AF65-F5344CB8AC3E}">
        <p14:creationId xmlns:p14="http://schemas.microsoft.com/office/powerpoint/2010/main" val="19169848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E514B2-82ED-4E95-BEC7-895B18B840E7}"/>
              </a:ext>
            </a:extLst>
          </p:cNvPr>
          <p:cNvSpPr txBox="1">
            <a:spLocks/>
          </p:cNvSpPr>
          <p:nvPr/>
        </p:nvSpPr>
        <p:spPr>
          <a:xfrm>
            <a:off x="838200" y="593726"/>
            <a:ext cx="10515600" cy="1035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UPDATING PHASE METHODS</a:t>
            </a:r>
          </a:p>
        </p:txBody>
      </p:sp>
      <p:sp>
        <p:nvSpPr>
          <p:cNvPr id="4" name="Rectangle 3">
            <a:extLst>
              <a:ext uri="{FF2B5EF4-FFF2-40B4-BE49-F238E27FC236}">
                <a16:creationId xmlns:a16="http://schemas.microsoft.com/office/drawing/2014/main" id="{E22CF7C7-590C-498C-A923-37338D4C735E}"/>
              </a:ext>
            </a:extLst>
          </p:cNvPr>
          <p:cNvSpPr/>
          <p:nvPr/>
        </p:nvSpPr>
        <p:spPr>
          <a:xfrm>
            <a:off x="1267972" y="1903048"/>
            <a:ext cx="2637278" cy="1035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err="1">
                <a:effectLst/>
              </a:rPr>
              <a:t>shouldComponentUpdate</a:t>
            </a:r>
            <a:endParaRPr lang="en-IN" dirty="0"/>
          </a:p>
        </p:txBody>
      </p:sp>
      <p:sp>
        <p:nvSpPr>
          <p:cNvPr id="5" name="Rectangle 4">
            <a:extLst>
              <a:ext uri="{FF2B5EF4-FFF2-40B4-BE49-F238E27FC236}">
                <a16:creationId xmlns:a16="http://schemas.microsoft.com/office/drawing/2014/main" id="{7A9EF497-4C58-423D-B82B-B8DFDF2A09D9}"/>
              </a:ext>
            </a:extLst>
          </p:cNvPr>
          <p:cNvSpPr/>
          <p:nvPr/>
        </p:nvSpPr>
        <p:spPr>
          <a:xfrm>
            <a:off x="4010025" y="1903048"/>
            <a:ext cx="6753225" cy="10350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This method tells React that when the component is being updated, it should re-render or skip rendering altogether.</a:t>
            </a:r>
            <a:endParaRPr lang="en-IN" dirty="0"/>
          </a:p>
        </p:txBody>
      </p:sp>
      <p:sp>
        <p:nvSpPr>
          <p:cNvPr id="8" name="Rectangle 7">
            <a:extLst>
              <a:ext uri="{FF2B5EF4-FFF2-40B4-BE49-F238E27FC236}">
                <a16:creationId xmlns:a16="http://schemas.microsoft.com/office/drawing/2014/main" id="{EC3C3460-2AE5-40DD-A3F0-1AA9069D43EB}"/>
              </a:ext>
            </a:extLst>
          </p:cNvPr>
          <p:cNvSpPr/>
          <p:nvPr/>
        </p:nvSpPr>
        <p:spPr>
          <a:xfrm>
            <a:off x="1267972" y="3284173"/>
            <a:ext cx="2637278" cy="10350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t>render</a:t>
            </a:r>
          </a:p>
        </p:txBody>
      </p:sp>
      <p:sp>
        <p:nvSpPr>
          <p:cNvPr id="9" name="Rectangle 8">
            <a:extLst>
              <a:ext uri="{FF2B5EF4-FFF2-40B4-BE49-F238E27FC236}">
                <a16:creationId xmlns:a16="http://schemas.microsoft.com/office/drawing/2014/main" id="{7C8DEEC8-5346-439B-8559-4B115F15D7D3}"/>
              </a:ext>
            </a:extLst>
          </p:cNvPr>
          <p:cNvSpPr/>
          <p:nvPr/>
        </p:nvSpPr>
        <p:spPr>
          <a:xfrm>
            <a:off x="4010025" y="3284173"/>
            <a:ext cx="6753225" cy="1035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 then the component gets rendered</a:t>
            </a:r>
            <a:endParaRPr lang="en-IN" dirty="0"/>
          </a:p>
        </p:txBody>
      </p:sp>
      <p:sp>
        <p:nvSpPr>
          <p:cNvPr id="10" name="Rectangle 9">
            <a:extLst>
              <a:ext uri="{FF2B5EF4-FFF2-40B4-BE49-F238E27FC236}">
                <a16:creationId xmlns:a16="http://schemas.microsoft.com/office/drawing/2014/main" id="{78398A26-9E83-4C0B-8C45-79E697B91D7C}"/>
              </a:ext>
            </a:extLst>
          </p:cNvPr>
          <p:cNvSpPr/>
          <p:nvPr/>
        </p:nvSpPr>
        <p:spPr>
          <a:xfrm>
            <a:off x="1267972" y="4665298"/>
            <a:ext cx="2637278" cy="1035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dirty="0" err="1">
                <a:effectLst/>
              </a:rPr>
              <a:t>componentDidUpdate</a:t>
            </a:r>
            <a:r>
              <a:rPr lang="en-IN" dirty="0">
                <a:effectLst/>
              </a:rPr>
              <a:t> </a:t>
            </a:r>
            <a:endParaRPr lang="en-IN" dirty="0"/>
          </a:p>
        </p:txBody>
      </p:sp>
      <p:sp>
        <p:nvSpPr>
          <p:cNvPr id="11" name="Rectangle 10">
            <a:extLst>
              <a:ext uri="{FF2B5EF4-FFF2-40B4-BE49-F238E27FC236}">
                <a16:creationId xmlns:a16="http://schemas.microsoft.com/office/drawing/2014/main" id="{56AF0BEC-840C-47EE-918A-953CF134BB44}"/>
              </a:ext>
            </a:extLst>
          </p:cNvPr>
          <p:cNvSpPr/>
          <p:nvPr/>
        </p:nvSpPr>
        <p:spPr>
          <a:xfrm>
            <a:off x="4010025" y="4665298"/>
            <a:ext cx="6753225" cy="10350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executed when the newly updated component has been updated in the DOM.</a:t>
            </a:r>
            <a:endParaRPr lang="en-IN" dirty="0"/>
          </a:p>
        </p:txBody>
      </p:sp>
    </p:spTree>
    <p:extLst>
      <p:ext uri="{BB962C8B-B14F-4D97-AF65-F5344CB8AC3E}">
        <p14:creationId xmlns:p14="http://schemas.microsoft.com/office/powerpoint/2010/main" val="1891392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E514B2-82ED-4E95-BEC7-895B18B840E7}"/>
              </a:ext>
            </a:extLst>
          </p:cNvPr>
          <p:cNvSpPr txBox="1">
            <a:spLocks/>
          </p:cNvSpPr>
          <p:nvPr/>
        </p:nvSpPr>
        <p:spPr>
          <a:xfrm>
            <a:off x="838200" y="593726"/>
            <a:ext cx="10515600" cy="1035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effectLst/>
              </a:rPr>
              <a:t>UNMOUNTING</a:t>
            </a:r>
            <a:r>
              <a:rPr lang="en-IN" dirty="0"/>
              <a:t> PHASE METHOD</a:t>
            </a:r>
          </a:p>
        </p:txBody>
      </p:sp>
      <p:sp>
        <p:nvSpPr>
          <p:cNvPr id="4" name="Rectangle 3">
            <a:extLst>
              <a:ext uri="{FF2B5EF4-FFF2-40B4-BE49-F238E27FC236}">
                <a16:creationId xmlns:a16="http://schemas.microsoft.com/office/drawing/2014/main" id="{E22CF7C7-590C-498C-A923-37338D4C735E}"/>
              </a:ext>
            </a:extLst>
          </p:cNvPr>
          <p:cNvSpPr/>
          <p:nvPr/>
        </p:nvSpPr>
        <p:spPr>
          <a:xfrm>
            <a:off x="1267972" y="1903048"/>
            <a:ext cx="2608703" cy="1035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dirty="0" err="1">
                <a:effectLst/>
              </a:rPr>
              <a:t>componentWillUnmount</a:t>
            </a:r>
            <a:r>
              <a:rPr lang="en-IN" dirty="0">
                <a:effectLst/>
              </a:rPr>
              <a:t> </a:t>
            </a:r>
            <a:endParaRPr lang="en-IN" dirty="0"/>
          </a:p>
        </p:txBody>
      </p:sp>
      <p:sp>
        <p:nvSpPr>
          <p:cNvPr id="5" name="Rectangle 4">
            <a:extLst>
              <a:ext uri="{FF2B5EF4-FFF2-40B4-BE49-F238E27FC236}">
                <a16:creationId xmlns:a16="http://schemas.microsoft.com/office/drawing/2014/main" id="{7A9EF497-4C58-423D-B82B-B8DFDF2A09D9}"/>
              </a:ext>
            </a:extLst>
          </p:cNvPr>
          <p:cNvSpPr/>
          <p:nvPr/>
        </p:nvSpPr>
        <p:spPr>
          <a:xfrm>
            <a:off x="4133851" y="1903048"/>
            <a:ext cx="6629400" cy="10350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This method is the last method in the lifecycle. This is executed just before the component gets removed from the DOM</a:t>
            </a:r>
            <a:endParaRPr lang="en-IN" dirty="0"/>
          </a:p>
        </p:txBody>
      </p:sp>
    </p:spTree>
    <p:extLst>
      <p:ext uri="{BB962C8B-B14F-4D97-AF65-F5344CB8AC3E}">
        <p14:creationId xmlns:p14="http://schemas.microsoft.com/office/powerpoint/2010/main" val="3460819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0B83-2B38-4470-971F-D4C9595E5319}"/>
              </a:ext>
            </a:extLst>
          </p:cNvPr>
          <p:cNvSpPr>
            <a:spLocks noGrp="1"/>
          </p:cNvSpPr>
          <p:nvPr>
            <p:ph type="title"/>
          </p:nvPr>
        </p:nvSpPr>
        <p:spPr/>
        <p:txBody>
          <a:bodyPr/>
          <a:lstStyle/>
          <a:p>
            <a:pPr algn="ctr"/>
            <a:r>
              <a:rPr lang="en-IN" dirty="0"/>
              <a:t>WHY FUNCTIONAL COMPONENTS ?</a:t>
            </a:r>
          </a:p>
        </p:txBody>
      </p:sp>
      <p:sp>
        <p:nvSpPr>
          <p:cNvPr id="3" name="Rectangle 2">
            <a:extLst>
              <a:ext uri="{FF2B5EF4-FFF2-40B4-BE49-F238E27FC236}">
                <a16:creationId xmlns:a16="http://schemas.microsoft.com/office/drawing/2014/main" id="{E4B8E360-5EA2-4A33-8CAB-F4733AC0DD36}"/>
              </a:ext>
            </a:extLst>
          </p:cNvPr>
          <p:cNvSpPr/>
          <p:nvPr/>
        </p:nvSpPr>
        <p:spPr>
          <a:xfrm>
            <a:off x="3133725" y="1933575"/>
            <a:ext cx="592455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effectLst/>
              </a:rPr>
              <a:t>Functional components make your code easier to read and understand</a:t>
            </a:r>
            <a:endParaRPr lang="en-IN" dirty="0"/>
          </a:p>
        </p:txBody>
      </p:sp>
      <p:sp>
        <p:nvSpPr>
          <p:cNvPr id="4" name="Rectangle 3">
            <a:extLst>
              <a:ext uri="{FF2B5EF4-FFF2-40B4-BE49-F238E27FC236}">
                <a16:creationId xmlns:a16="http://schemas.microsoft.com/office/drawing/2014/main" id="{E7B85799-B160-41BF-8A8E-8CA60FDDFF43}"/>
              </a:ext>
            </a:extLst>
          </p:cNvPr>
          <p:cNvSpPr/>
          <p:nvPr/>
        </p:nvSpPr>
        <p:spPr>
          <a:xfrm>
            <a:off x="3133725" y="2846388"/>
            <a:ext cx="592455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effectLst/>
              </a:rPr>
              <a:t>functional components are easier to test. No hidden state / props.</a:t>
            </a:r>
            <a:endParaRPr lang="en-IN" dirty="0"/>
          </a:p>
        </p:txBody>
      </p:sp>
      <p:sp>
        <p:nvSpPr>
          <p:cNvPr id="5" name="Rectangle 4">
            <a:extLst>
              <a:ext uri="{FF2B5EF4-FFF2-40B4-BE49-F238E27FC236}">
                <a16:creationId xmlns:a16="http://schemas.microsoft.com/office/drawing/2014/main" id="{46C1A741-38C7-487E-9A97-0D7563045C40}"/>
              </a:ext>
            </a:extLst>
          </p:cNvPr>
          <p:cNvSpPr/>
          <p:nvPr/>
        </p:nvSpPr>
        <p:spPr>
          <a:xfrm>
            <a:off x="3133725" y="3759201"/>
            <a:ext cx="5924550" cy="7239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effectLst/>
              </a:rPr>
              <a:t>Avoid unnecessary overhead such as lifecycle events.</a:t>
            </a:r>
            <a:endParaRPr lang="en-IN" dirty="0"/>
          </a:p>
        </p:txBody>
      </p:sp>
      <p:sp>
        <p:nvSpPr>
          <p:cNvPr id="6" name="Rectangle 5">
            <a:extLst>
              <a:ext uri="{FF2B5EF4-FFF2-40B4-BE49-F238E27FC236}">
                <a16:creationId xmlns:a16="http://schemas.microsoft.com/office/drawing/2014/main" id="{CFBBB06D-3CD6-4887-BBEC-07D789BF7982}"/>
              </a:ext>
            </a:extLst>
          </p:cNvPr>
          <p:cNvSpPr/>
          <p:nvPr/>
        </p:nvSpPr>
        <p:spPr>
          <a:xfrm>
            <a:off x="3133725" y="4672014"/>
            <a:ext cx="592455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effectLst/>
              </a:rPr>
              <a:t>Functional components depend only on the props they are given to produce an output which makes debugging easier.</a:t>
            </a:r>
            <a:endParaRPr lang="en-IN" dirty="0"/>
          </a:p>
        </p:txBody>
      </p:sp>
      <p:sp>
        <p:nvSpPr>
          <p:cNvPr id="10" name="Rectangle 9">
            <a:extLst>
              <a:ext uri="{FF2B5EF4-FFF2-40B4-BE49-F238E27FC236}">
                <a16:creationId xmlns:a16="http://schemas.microsoft.com/office/drawing/2014/main" id="{4BF41DF1-5D5C-4D11-B442-1759677FB451}"/>
              </a:ext>
            </a:extLst>
          </p:cNvPr>
          <p:cNvSpPr/>
          <p:nvPr/>
        </p:nvSpPr>
        <p:spPr>
          <a:xfrm>
            <a:off x="3133725" y="5584827"/>
            <a:ext cx="5924550"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Functional components can reduce coupling</a:t>
            </a:r>
            <a:endParaRPr lang="en-IN" dirty="0"/>
          </a:p>
        </p:txBody>
      </p:sp>
    </p:spTree>
    <p:extLst>
      <p:ext uri="{BB962C8B-B14F-4D97-AF65-F5344CB8AC3E}">
        <p14:creationId xmlns:p14="http://schemas.microsoft.com/office/powerpoint/2010/main" val="2917312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1AB0-10A3-49B4-9088-FC6654169251}"/>
              </a:ext>
            </a:extLst>
          </p:cNvPr>
          <p:cNvSpPr>
            <a:spLocks noGrp="1"/>
          </p:cNvSpPr>
          <p:nvPr>
            <p:ph type="title"/>
          </p:nvPr>
        </p:nvSpPr>
        <p:spPr/>
        <p:txBody>
          <a:bodyPr/>
          <a:lstStyle/>
          <a:p>
            <a:pPr algn="ctr"/>
            <a:r>
              <a:rPr lang="en-IN" dirty="0"/>
              <a:t>ADD KEYS : RENDERING LIST OF ITEMS</a:t>
            </a:r>
          </a:p>
        </p:txBody>
      </p:sp>
      <p:graphicFrame>
        <p:nvGraphicFramePr>
          <p:cNvPr id="3" name="Diagram 2">
            <a:extLst>
              <a:ext uri="{FF2B5EF4-FFF2-40B4-BE49-F238E27FC236}">
                <a16:creationId xmlns:a16="http://schemas.microsoft.com/office/drawing/2014/main" id="{BFC06174-73FC-4A41-9450-ABE892F913F9}"/>
              </a:ext>
            </a:extLst>
          </p:cNvPr>
          <p:cNvGraphicFramePr/>
          <p:nvPr>
            <p:extLst>
              <p:ext uri="{D42A27DB-BD31-4B8C-83A1-F6EECF244321}">
                <p14:modId xmlns:p14="http://schemas.microsoft.com/office/powerpoint/2010/main" val="167828347"/>
              </p:ext>
            </p:extLst>
          </p:nvPr>
        </p:nvGraphicFramePr>
        <p:xfrm>
          <a:off x="2032000" y="1800225"/>
          <a:ext cx="8128000" cy="4338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6974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ACEE-A60E-4E54-96A4-4765977E9941}"/>
              </a:ext>
            </a:extLst>
          </p:cNvPr>
          <p:cNvSpPr>
            <a:spLocks noGrp="1"/>
          </p:cNvSpPr>
          <p:nvPr>
            <p:ph type="title"/>
          </p:nvPr>
        </p:nvSpPr>
        <p:spPr/>
        <p:txBody>
          <a:bodyPr/>
          <a:lstStyle/>
          <a:p>
            <a:pPr algn="ctr"/>
            <a:r>
              <a:rPr lang="en-IN" dirty="0"/>
              <a:t>MORE ABOUT REACT APP</a:t>
            </a:r>
          </a:p>
        </p:txBody>
      </p:sp>
      <p:sp>
        <p:nvSpPr>
          <p:cNvPr id="3" name="Rectangle 2">
            <a:extLst>
              <a:ext uri="{FF2B5EF4-FFF2-40B4-BE49-F238E27FC236}">
                <a16:creationId xmlns:a16="http://schemas.microsoft.com/office/drawing/2014/main" id="{EB9374A3-62C4-447E-B10B-508DC9E9DB89}"/>
              </a:ext>
            </a:extLst>
          </p:cNvPr>
          <p:cNvSpPr/>
          <p:nvPr/>
        </p:nvSpPr>
        <p:spPr>
          <a:xfrm>
            <a:off x="5602996" y="1690688"/>
            <a:ext cx="5750804" cy="48021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220A1B3-16D4-4C7B-AC1A-799869E404A0}"/>
              </a:ext>
            </a:extLst>
          </p:cNvPr>
          <p:cNvSpPr/>
          <p:nvPr/>
        </p:nvSpPr>
        <p:spPr>
          <a:xfrm>
            <a:off x="7600263" y="3100785"/>
            <a:ext cx="3371618" cy="30874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71FB50A-80E6-4361-8AFF-C119A9808042}"/>
              </a:ext>
            </a:extLst>
          </p:cNvPr>
          <p:cNvSpPr/>
          <p:nvPr/>
        </p:nvSpPr>
        <p:spPr>
          <a:xfrm>
            <a:off x="7827063" y="3231153"/>
            <a:ext cx="2876742" cy="1286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E2AFD8D-10B6-4B44-9D5C-7066DBA586FD}"/>
              </a:ext>
            </a:extLst>
          </p:cNvPr>
          <p:cNvSpPr/>
          <p:nvPr/>
        </p:nvSpPr>
        <p:spPr>
          <a:xfrm>
            <a:off x="7827063" y="4709707"/>
            <a:ext cx="2876742" cy="1286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CB87E505-FAA6-43B1-B314-EA8FB6CA3D2A}"/>
              </a:ext>
            </a:extLst>
          </p:cNvPr>
          <p:cNvSpPr/>
          <p:nvPr/>
        </p:nvSpPr>
        <p:spPr>
          <a:xfrm>
            <a:off x="7986328" y="3372536"/>
            <a:ext cx="2508155" cy="4512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77186D96-3E23-43DE-8CEF-30F5FB4F4C0D}"/>
              </a:ext>
            </a:extLst>
          </p:cNvPr>
          <p:cNvSpPr/>
          <p:nvPr/>
        </p:nvSpPr>
        <p:spPr>
          <a:xfrm>
            <a:off x="7965212" y="3978921"/>
            <a:ext cx="2508155" cy="4512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66F1E6D0-C917-4407-80CC-F058D8AEA933}"/>
              </a:ext>
            </a:extLst>
          </p:cNvPr>
          <p:cNvSpPr/>
          <p:nvPr/>
        </p:nvSpPr>
        <p:spPr>
          <a:xfrm>
            <a:off x="765214" y="1690688"/>
            <a:ext cx="4170343" cy="48021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In a React application, you should </a:t>
            </a:r>
            <a:r>
              <a:rPr lang="en-US" sz="2400" b="1" dirty="0"/>
              <a:t>break down</a:t>
            </a:r>
            <a:r>
              <a:rPr lang="en-US" sz="2400" dirty="0"/>
              <a:t> your site, page or feature </a:t>
            </a:r>
            <a:r>
              <a:rPr lang="en-US" sz="2400" b="1" dirty="0"/>
              <a:t>into smaller pieces</a:t>
            </a:r>
            <a:r>
              <a:rPr lang="en-US" sz="2400" dirty="0"/>
              <a:t> of components. It means that your site will be built by the combination of different components. These components are also built on the top of other components and so on.</a:t>
            </a:r>
            <a:endParaRPr lang="en-IN" sz="2400" dirty="0"/>
          </a:p>
        </p:txBody>
      </p:sp>
      <p:sp>
        <p:nvSpPr>
          <p:cNvPr id="11" name="Rectangle 10">
            <a:extLst>
              <a:ext uri="{FF2B5EF4-FFF2-40B4-BE49-F238E27FC236}">
                <a16:creationId xmlns:a16="http://schemas.microsoft.com/office/drawing/2014/main" id="{7DC25A1F-F4F8-4597-BDFA-7AA158A03515}"/>
              </a:ext>
            </a:extLst>
          </p:cNvPr>
          <p:cNvSpPr/>
          <p:nvPr/>
        </p:nvSpPr>
        <p:spPr>
          <a:xfrm>
            <a:off x="5869267" y="3100784"/>
            <a:ext cx="1358286" cy="30874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D4EE2839-C0AF-497C-8004-F73A21E097AA}"/>
              </a:ext>
            </a:extLst>
          </p:cNvPr>
          <p:cNvSpPr/>
          <p:nvPr/>
        </p:nvSpPr>
        <p:spPr>
          <a:xfrm>
            <a:off x="5997224" y="3243542"/>
            <a:ext cx="1144293"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F02A7387-C2AD-49DE-B871-7FA3F1A58FBA}"/>
              </a:ext>
            </a:extLst>
          </p:cNvPr>
          <p:cNvSpPr/>
          <p:nvPr/>
        </p:nvSpPr>
        <p:spPr>
          <a:xfrm>
            <a:off x="5994575" y="3989936"/>
            <a:ext cx="1144293"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8D9B7932-4896-4040-A1A4-4300FFADDEB3}"/>
              </a:ext>
            </a:extLst>
          </p:cNvPr>
          <p:cNvSpPr/>
          <p:nvPr/>
        </p:nvSpPr>
        <p:spPr>
          <a:xfrm>
            <a:off x="6008179" y="4736330"/>
            <a:ext cx="1144293"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E5982A24-0D21-45DA-94FE-C4F8E165F6A5}"/>
              </a:ext>
            </a:extLst>
          </p:cNvPr>
          <p:cNvSpPr/>
          <p:nvPr/>
        </p:nvSpPr>
        <p:spPr>
          <a:xfrm>
            <a:off x="6005530" y="5482724"/>
            <a:ext cx="1144293"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4A0978F-AA3E-4D04-81CA-41B5E74B97A0}"/>
              </a:ext>
            </a:extLst>
          </p:cNvPr>
          <p:cNvSpPr/>
          <p:nvPr/>
        </p:nvSpPr>
        <p:spPr>
          <a:xfrm>
            <a:off x="5847671" y="2004599"/>
            <a:ext cx="5124210" cy="7367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6C6D44EC-8C30-486F-B14D-484BF301A4AF}"/>
              </a:ext>
            </a:extLst>
          </p:cNvPr>
          <p:cNvSpPr/>
          <p:nvPr/>
        </p:nvSpPr>
        <p:spPr>
          <a:xfrm>
            <a:off x="6096001" y="2082861"/>
            <a:ext cx="866660"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A6A98F65-5FC4-4F0D-927B-8CBDF4A3AECB}"/>
              </a:ext>
            </a:extLst>
          </p:cNvPr>
          <p:cNvSpPr/>
          <p:nvPr/>
        </p:nvSpPr>
        <p:spPr>
          <a:xfrm>
            <a:off x="7327929" y="2082861"/>
            <a:ext cx="866660"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FCD45535-E06E-4128-AE79-2D3E7EEC92F7}"/>
              </a:ext>
            </a:extLst>
          </p:cNvPr>
          <p:cNvSpPr/>
          <p:nvPr/>
        </p:nvSpPr>
        <p:spPr>
          <a:xfrm>
            <a:off x="8507442" y="2069060"/>
            <a:ext cx="866660"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F9FBE51B-D374-443D-B35E-A360088CFE82}"/>
              </a:ext>
            </a:extLst>
          </p:cNvPr>
          <p:cNvSpPr/>
          <p:nvPr/>
        </p:nvSpPr>
        <p:spPr>
          <a:xfrm>
            <a:off x="9739370" y="2069060"/>
            <a:ext cx="866660" cy="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8784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1000"/>
                                        <p:tgtEl>
                                          <p:spTgt spid="6"/>
                                        </p:tgtEl>
                                      </p:cBhvr>
                                    </p:animEffec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1000"/>
                                        <p:tgtEl>
                                          <p:spTgt spid="5"/>
                                        </p:tgtEl>
                                      </p:cBhvr>
                                    </p:animEffect>
                                    <p:anim calcmode="lin" valueType="num">
                                      <p:cBhvr>
                                        <p:cTn id="82" dur="1000" fill="hold"/>
                                        <p:tgtEl>
                                          <p:spTgt spid="5"/>
                                        </p:tgtEl>
                                        <p:attrNameLst>
                                          <p:attrName>ppt_x</p:attrName>
                                        </p:attrNameLst>
                                      </p:cBhvr>
                                      <p:tavLst>
                                        <p:tav tm="0">
                                          <p:val>
                                            <p:strVal val="#ppt_x"/>
                                          </p:val>
                                        </p:tav>
                                        <p:tav tm="100000">
                                          <p:val>
                                            <p:strVal val="#ppt_x"/>
                                          </p:val>
                                        </p:tav>
                                      </p:tavLst>
                                    </p:anim>
                                    <p:anim calcmode="lin" valueType="num">
                                      <p:cBhvr>
                                        <p:cTn id="8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1000"/>
                                        <p:tgtEl>
                                          <p:spTgt spid="7"/>
                                        </p:tgtEl>
                                      </p:cBhvr>
                                    </p:animEffect>
                                    <p:anim calcmode="lin" valueType="num">
                                      <p:cBhvr>
                                        <p:cTn id="89" dur="1000" fill="hold"/>
                                        <p:tgtEl>
                                          <p:spTgt spid="7"/>
                                        </p:tgtEl>
                                        <p:attrNameLst>
                                          <p:attrName>ppt_x</p:attrName>
                                        </p:attrNameLst>
                                      </p:cBhvr>
                                      <p:tavLst>
                                        <p:tav tm="0">
                                          <p:val>
                                            <p:strVal val="#ppt_x"/>
                                          </p:val>
                                        </p:tav>
                                        <p:tav tm="100000">
                                          <p:val>
                                            <p:strVal val="#ppt_x"/>
                                          </p:val>
                                        </p:tav>
                                      </p:tavLst>
                                    </p:anim>
                                    <p:anim calcmode="lin" valueType="num">
                                      <p:cBhvr>
                                        <p:cTn id="90" dur="1000" fill="hold"/>
                                        <p:tgtEl>
                                          <p:spTgt spid="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1000"/>
                                        <p:tgtEl>
                                          <p:spTgt spid="8"/>
                                        </p:tgtEl>
                                      </p:cBhvr>
                                    </p:animEffect>
                                    <p:anim calcmode="lin" valueType="num">
                                      <p:cBhvr>
                                        <p:cTn id="94" dur="1000" fill="hold"/>
                                        <p:tgtEl>
                                          <p:spTgt spid="8"/>
                                        </p:tgtEl>
                                        <p:attrNameLst>
                                          <p:attrName>ppt_x</p:attrName>
                                        </p:attrNameLst>
                                      </p:cBhvr>
                                      <p:tavLst>
                                        <p:tav tm="0">
                                          <p:val>
                                            <p:strVal val="#ppt_x"/>
                                          </p:val>
                                        </p:tav>
                                        <p:tav tm="100000">
                                          <p:val>
                                            <p:strVal val="#ppt_x"/>
                                          </p:val>
                                        </p:tav>
                                      </p:tavLst>
                                    </p:anim>
                                    <p:anim calcmode="lin" valueType="num">
                                      <p:cBhvr>
                                        <p:cTn id="9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B608-A110-42B1-93CE-9258754B610D}"/>
              </a:ext>
            </a:extLst>
          </p:cNvPr>
          <p:cNvSpPr>
            <a:spLocks noGrp="1"/>
          </p:cNvSpPr>
          <p:nvPr>
            <p:ph type="ctrTitle"/>
          </p:nvPr>
        </p:nvSpPr>
        <p:spPr/>
        <p:txBody>
          <a:bodyPr/>
          <a:lstStyle/>
          <a:p>
            <a:r>
              <a:rPr lang="en-IN" dirty="0"/>
              <a:t>FORMS</a:t>
            </a:r>
          </a:p>
        </p:txBody>
      </p:sp>
      <p:sp>
        <p:nvSpPr>
          <p:cNvPr id="3" name="Subtitle 2">
            <a:extLst>
              <a:ext uri="{FF2B5EF4-FFF2-40B4-BE49-F238E27FC236}">
                <a16:creationId xmlns:a16="http://schemas.microsoft.com/office/drawing/2014/main" id="{C25F592E-EA69-4AB3-825D-85181006526A}"/>
              </a:ext>
            </a:extLst>
          </p:cNvPr>
          <p:cNvSpPr>
            <a:spLocks noGrp="1"/>
          </p:cNvSpPr>
          <p:nvPr>
            <p:ph type="subTitle" idx="1"/>
          </p:nvPr>
        </p:nvSpPr>
        <p:spPr/>
        <p:txBody>
          <a:bodyPr/>
          <a:lstStyle/>
          <a:p>
            <a:r>
              <a:rPr lang="en-IN" dirty="0">
                <a:solidFill>
                  <a:schemeClr val="tx1">
                    <a:lumMod val="50000"/>
                    <a:lumOff val="50000"/>
                  </a:schemeClr>
                </a:solidFill>
              </a:rPr>
              <a:t>ACCEPTING USER INPUTS</a:t>
            </a:r>
          </a:p>
        </p:txBody>
      </p:sp>
    </p:spTree>
    <p:extLst>
      <p:ext uri="{BB962C8B-B14F-4D97-AF65-F5344CB8AC3E}">
        <p14:creationId xmlns:p14="http://schemas.microsoft.com/office/powerpoint/2010/main" val="29567235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3BEE-027B-4A05-9A72-631969EFB417}"/>
              </a:ext>
            </a:extLst>
          </p:cNvPr>
          <p:cNvSpPr>
            <a:spLocks noGrp="1"/>
          </p:cNvSpPr>
          <p:nvPr>
            <p:ph type="title"/>
          </p:nvPr>
        </p:nvSpPr>
        <p:spPr/>
        <p:txBody>
          <a:bodyPr/>
          <a:lstStyle/>
          <a:p>
            <a:pPr algn="ctr"/>
            <a:r>
              <a:rPr lang="en-IN" dirty="0"/>
              <a:t>WORKING WITH FORMS</a:t>
            </a:r>
          </a:p>
        </p:txBody>
      </p:sp>
      <p:pic>
        <p:nvPicPr>
          <p:cNvPr id="4" name="Picture 3">
            <a:extLst>
              <a:ext uri="{FF2B5EF4-FFF2-40B4-BE49-F238E27FC236}">
                <a16:creationId xmlns:a16="http://schemas.microsoft.com/office/drawing/2014/main" id="{9768727F-84ED-4B4F-A65E-41108BFAAB16}"/>
              </a:ext>
            </a:extLst>
          </p:cNvPr>
          <p:cNvPicPr>
            <a:picLocks noChangeAspect="1"/>
          </p:cNvPicPr>
          <p:nvPr/>
        </p:nvPicPr>
        <p:blipFill>
          <a:blip r:embed="rId2"/>
          <a:stretch>
            <a:fillRect/>
          </a:stretch>
        </p:blipFill>
        <p:spPr>
          <a:xfrm>
            <a:off x="7219950" y="1343025"/>
            <a:ext cx="4133850" cy="4876800"/>
          </a:xfrm>
          <a:prstGeom prst="rect">
            <a:avLst/>
          </a:prstGeom>
        </p:spPr>
      </p:pic>
      <p:sp>
        <p:nvSpPr>
          <p:cNvPr id="5" name="Rectangle 4">
            <a:extLst>
              <a:ext uri="{FF2B5EF4-FFF2-40B4-BE49-F238E27FC236}">
                <a16:creationId xmlns:a16="http://schemas.microsoft.com/office/drawing/2014/main" id="{78EB0CB4-C867-4E8A-8413-B914A54D0B65}"/>
              </a:ext>
            </a:extLst>
          </p:cNvPr>
          <p:cNvSpPr/>
          <p:nvPr/>
        </p:nvSpPr>
        <p:spPr>
          <a:xfrm>
            <a:off x="1219201" y="1690688"/>
            <a:ext cx="5191125" cy="9429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Form elements naturally keep some internal state.</a:t>
            </a:r>
            <a:endParaRPr lang="en-IN" dirty="0"/>
          </a:p>
        </p:txBody>
      </p:sp>
      <p:sp>
        <p:nvSpPr>
          <p:cNvPr id="8" name="Rectangle 7">
            <a:extLst>
              <a:ext uri="{FF2B5EF4-FFF2-40B4-BE49-F238E27FC236}">
                <a16:creationId xmlns:a16="http://schemas.microsoft.com/office/drawing/2014/main" id="{24B64E4D-5E91-443F-94D8-874338C42C73}"/>
              </a:ext>
            </a:extLst>
          </p:cNvPr>
          <p:cNvSpPr/>
          <p:nvPr/>
        </p:nvSpPr>
        <p:spPr>
          <a:xfrm>
            <a:off x="1219201" y="2890839"/>
            <a:ext cx="5191125" cy="9429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An input form element whose value is controlled by React in this way is called a “controlled component”.</a:t>
            </a:r>
            <a:endParaRPr lang="en-IN" dirty="0"/>
          </a:p>
        </p:txBody>
      </p:sp>
      <p:sp>
        <p:nvSpPr>
          <p:cNvPr id="9" name="Rectangle 8">
            <a:extLst>
              <a:ext uri="{FF2B5EF4-FFF2-40B4-BE49-F238E27FC236}">
                <a16:creationId xmlns:a16="http://schemas.microsoft.com/office/drawing/2014/main" id="{A6E9A5B5-6E95-4633-9AED-A01203D818F3}"/>
              </a:ext>
            </a:extLst>
          </p:cNvPr>
          <p:cNvSpPr/>
          <p:nvPr/>
        </p:nvSpPr>
        <p:spPr>
          <a:xfrm>
            <a:off x="1219201" y="4090990"/>
            <a:ext cx="5191125" cy="9429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With a controlled component, the input’s value is always driven by the React state.</a:t>
            </a:r>
            <a:endParaRPr lang="en-IN" dirty="0"/>
          </a:p>
        </p:txBody>
      </p:sp>
      <p:sp>
        <p:nvSpPr>
          <p:cNvPr id="10" name="Rectangle 9">
            <a:extLst>
              <a:ext uri="{FF2B5EF4-FFF2-40B4-BE49-F238E27FC236}">
                <a16:creationId xmlns:a16="http://schemas.microsoft.com/office/drawing/2014/main" id="{F08DBE9F-5499-480A-A745-35CDD7460095}"/>
              </a:ext>
            </a:extLst>
          </p:cNvPr>
          <p:cNvSpPr/>
          <p:nvPr/>
        </p:nvSpPr>
        <p:spPr>
          <a:xfrm>
            <a:off x="1219201" y="5291141"/>
            <a:ext cx="5191125" cy="9429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 controlled component takes its current value through props and notifies the changes through callbacks like an </a:t>
            </a:r>
            <a:r>
              <a:rPr lang="en-US" dirty="0" err="1"/>
              <a:t>onChange</a:t>
            </a:r>
            <a:r>
              <a:rPr lang="en-US" dirty="0"/>
              <a:t> event.</a:t>
            </a:r>
            <a:endParaRPr lang="en-IN" dirty="0"/>
          </a:p>
        </p:txBody>
      </p:sp>
    </p:spTree>
    <p:extLst>
      <p:ext uri="{BB962C8B-B14F-4D97-AF65-F5344CB8AC3E}">
        <p14:creationId xmlns:p14="http://schemas.microsoft.com/office/powerpoint/2010/main" val="30609733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1000"/>
                                        <p:tgtEl>
                                          <p:spTgt spid="10">
                                            <p:txEl>
                                              <p:pRg st="0" end="0"/>
                                            </p:txEl>
                                          </p:spTgt>
                                        </p:tgtEl>
                                      </p:cBhvr>
                                    </p:animEffect>
                                    <p:anim calcmode="lin" valueType="num">
                                      <p:cBhvr>
                                        <p:cTn id="3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6B2E-3B33-49DB-AE14-38D879EA68EC}"/>
              </a:ext>
            </a:extLst>
          </p:cNvPr>
          <p:cNvSpPr>
            <a:spLocks noGrp="1"/>
          </p:cNvSpPr>
          <p:nvPr>
            <p:ph type="title"/>
          </p:nvPr>
        </p:nvSpPr>
        <p:spPr/>
        <p:txBody>
          <a:bodyPr/>
          <a:lstStyle/>
          <a:p>
            <a:pPr algn="ctr"/>
            <a:r>
              <a:rPr lang="en-IN" dirty="0"/>
              <a:t>ACCESSING USER INPUT USING REFS</a:t>
            </a:r>
          </a:p>
        </p:txBody>
      </p:sp>
      <p:graphicFrame>
        <p:nvGraphicFramePr>
          <p:cNvPr id="3" name="Diagram 2">
            <a:extLst>
              <a:ext uri="{FF2B5EF4-FFF2-40B4-BE49-F238E27FC236}">
                <a16:creationId xmlns:a16="http://schemas.microsoft.com/office/drawing/2014/main" id="{0B504AAD-A008-4C02-A446-D3DFE913A0A5}"/>
              </a:ext>
            </a:extLst>
          </p:cNvPr>
          <p:cNvGraphicFramePr/>
          <p:nvPr>
            <p:extLst>
              <p:ext uri="{D42A27DB-BD31-4B8C-83A1-F6EECF244321}">
                <p14:modId xmlns:p14="http://schemas.microsoft.com/office/powerpoint/2010/main" val="2314887913"/>
              </p:ext>
            </p:extLst>
          </p:nvPr>
        </p:nvGraphicFramePr>
        <p:xfrm>
          <a:off x="1744662" y="1690688"/>
          <a:ext cx="8702675" cy="2162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F9216761-1C06-4296-AB98-BEC9828CD625}"/>
              </a:ext>
            </a:extLst>
          </p:cNvPr>
          <p:cNvSpPr/>
          <p:nvPr/>
        </p:nvSpPr>
        <p:spPr>
          <a:xfrm>
            <a:off x="1744662" y="3852863"/>
            <a:ext cx="8702675"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HTML elements maintain their own state that will be updated when the input value changes.</a:t>
            </a:r>
          </a:p>
        </p:txBody>
      </p:sp>
      <p:sp>
        <p:nvSpPr>
          <p:cNvPr id="5" name="Rectangle 4">
            <a:extLst>
              <a:ext uri="{FF2B5EF4-FFF2-40B4-BE49-F238E27FC236}">
                <a16:creationId xmlns:a16="http://schemas.microsoft.com/office/drawing/2014/main" id="{760EA42A-E023-432B-A456-BE2DED82678E}"/>
              </a:ext>
            </a:extLst>
          </p:cNvPr>
          <p:cNvSpPr/>
          <p:nvPr/>
        </p:nvSpPr>
        <p:spPr>
          <a:xfrm>
            <a:off x="1744661" y="5048250"/>
            <a:ext cx="8702675"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For Uncontrolled elements, there is no need to write an event handler for every state update. You can use a </a:t>
            </a:r>
            <a:r>
              <a:rPr lang="en-US" sz="2000" b="1" i="1" dirty="0"/>
              <a:t>ref</a:t>
            </a:r>
            <a:r>
              <a:rPr lang="en-US" sz="2000" dirty="0"/>
              <a:t> to access the input field value of the form from the DOM</a:t>
            </a:r>
          </a:p>
        </p:txBody>
      </p:sp>
    </p:spTree>
    <p:extLst>
      <p:ext uri="{BB962C8B-B14F-4D97-AF65-F5344CB8AC3E}">
        <p14:creationId xmlns:p14="http://schemas.microsoft.com/office/powerpoint/2010/main" val="14495144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C5E4-D4F9-4FB1-98A6-390787A33928}"/>
              </a:ext>
            </a:extLst>
          </p:cNvPr>
          <p:cNvSpPr>
            <a:spLocks noGrp="1"/>
          </p:cNvSpPr>
          <p:nvPr>
            <p:ph type="ctrTitle"/>
          </p:nvPr>
        </p:nvSpPr>
        <p:spPr/>
        <p:txBody>
          <a:bodyPr/>
          <a:lstStyle/>
          <a:p>
            <a:r>
              <a:rPr lang="en-IN" dirty="0"/>
              <a:t>HOOKS</a:t>
            </a:r>
          </a:p>
        </p:txBody>
      </p:sp>
      <p:sp>
        <p:nvSpPr>
          <p:cNvPr id="3" name="Subtitle 2">
            <a:extLst>
              <a:ext uri="{FF2B5EF4-FFF2-40B4-BE49-F238E27FC236}">
                <a16:creationId xmlns:a16="http://schemas.microsoft.com/office/drawing/2014/main" id="{7198DF14-A072-4676-B464-529EA42A5F39}"/>
              </a:ext>
            </a:extLst>
          </p:cNvPr>
          <p:cNvSpPr>
            <a:spLocks noGrp="1"/>
          </p:cNvSpPr>
          <p:nvPr>
            <p:ph type="subTitle" idx="1"/>
          </p:nvPr>
        </p:nvSpPr>
        <p:spPr/>
        <p:txBody>
          <a:bodyPr/>
          <a:lstStyle/>
          <a:p>
            <a:r>
              <a:rPr lang="en-IN" dirty="0">
                <a:solidFill>
                  <a:schemeClr val="tx1">
                    <a:lumMod val="65000"/>
                    <a:lumOff val="35000"/>
                  </a:schemeClr>
                </a:solidFill>
              </a:rPr>
              <a:t>MAKING FUNCTIONAL COMPONENTS POWERFUL</a:t>
            </a:r>
          </a:p>
        </p:txBody>
      </p:sp>
    </p:spTree>
    <p:extLst>
      <p:ext uri="{BB962C8B-B14F-4D97-AF65-F5344CB8AC3E}">
        <p14:creationId xmlns:p14="http://schemas.microsoft.com/office/powerpoint/2010/main" val="37398687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C85B-AE37-44F7-9339-6CCAC296377F}"/>
              </a:ext>
            </a:extLst>
          </p:cNvPr>
          <p:cNvSpPr>
            <a:spLocks noGrp="1"/>
          </p:cNvSpPr>
          <p:nvPr>
            <p:ph type="title"/>
          </p:nvPr>
        </p:nvSpPr>
        <p:spPr/>
        <p:txBody>
          <a:bodyPr/>
          <a:lstStyle/>
          <a:p>
            <a:pPr algn="ctr"/>
            <a:r>
              <a:rPr lang="en-IN" dirty="0"/>
              <a:t>HOOKS</a:t>
            </a:r>
          </a:p>
        </p:txBody>
      </p:sp>
      <p:graphicFrame>
        <p:nvGraphicFramePr>
          <p:cNvPr id="3" name="Diagram 2">
            <a:extLst>
              <a:ext uri="{FF2B5EF4-FFF2-40B4-BE49-F238E27FC236}">
                <a16:creationId xmlns:a16="http://schemas.microsoft.com/office/drawing/2014/main" id="{3D846458-56EB-4485-BF67-289A13403AF0}"/>
              </a:ext>
            </a:extLst>
          </p:cNvPr>
          <p:cNvGraphicFramePr/>
          <p:nvPr>
            <p:extLst>
              <p:ext uri="{D42A27DB-BD31-4B8C-83A1-F6EECF244321}">
                <p14:modId xmlns:p14="http://schemas.microsoft.com/office/powerpoint/2010/main" val="3599199979"/>
              </p:ext>
            </p:extLst>
          </p:nvPr>
        </p:nvGraphicFramePr>
        <p:xfrm>
          <a:off x="2032000" y="1828800"/>
          <a:ext cx="8128000" cy="43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333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useState</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690687"/>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nsolas" panose="020B0609020204030204" pitchFamily="49" charset="0"/>
              </a:rPr>
              <a:t>const [state, </a:t>
            </a:r>
            <a:r>
              <a:rPr lang="en-US" dirty="0" err="1">
                <a:latin typeface="Consolas" panose="020B0609020204030204" pitchFamily="49" charset="0"/>
              </a:rPr>
              <a:t>setState</a:t>
            </a:r>
            <a:r>
              <a:rPr lang="en-US" dirty="0">
                <a:latin typeface="Consolas" panose="020B0609020204030204" pitchFamily="49" charset="0"/>
              </a:rPr>
              <a:t>] = </a:t>
            </a:r>
            <a:r>
              <a:rPr lang="en-US" dirty="0" err="1">
                <a:latin typeface="Consolas" panose="020B0609020204030204" pitchFamily="49" charset="0"/>
              </a:rPr>
              <a:t>useState</a:t>
            </a:r>
            <a:r>
              <a:rPr lang="en-US" dirty="0">
                <a:latin typeface="Consolas" panose="020B0609020204030204" pitchFamily="49" charset="0"/>
              </a:rPr>
              <a:t>(</a:t>
            </a:r>
            <a:r>
              <a:rPr lang="en-US" dirty="0" err="1">
                <a:latin typeface="Consolas" panose="020B0609020204030204" pitchFamily="49" charset="0"/>
              </a:rPr>
              <a:t>initialState</a:t>
            </a:r>
            <a:r>
              <a:rPr lang="en-US" dirty="0">
                <a:latin typeface="Consolas" panose="020B0609020204030204" pitchFamily="49" charset="0"/>
              </a:rPr>
              <a:t>);</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671763"/>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Returns a stateful value, and a function to update it.</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652839"/>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During the initial render, the returned state is the same as the value passed as the first argument (</a:t>
            </a:r>
            <a:r>
              <a:rPr lang="en-US" dirty="0" err="1"/>
              <a:t>initialState</a:t>
            </a:r>
            <a:r>
              <a:rPr lang="en-US" dirty="0"/>
              <a:t>).</a:t>
            </a:r>
            <a:endParaRPr lang="en-IN" dirty="0"/>
          </a:p>
        </p:txBody>
      </p:sp>
      <p:sp>
        <p:nvSpPr>
          <p:cNvPr id="7" name="Rectangle 6">
            <a:extLst>
              <a:ext uri="{FF2B5EF4-FFF2-40B4-BE49-F238E27FC236}">
                <a16:creationId xmlns:a16="http://schemas.microsoft.com/office/drawing/2014/main" id="{F64B9145-5B20-42B6-AEE4-9F3CAC471A38}"/>
              </a:ext>
            </a:extLst>
          </p:cNvPr>
          <p:cNvSpPr/>
          <p:nvPr/>
        </p:nvSpPr>
        <p:spPr>
          <a:xfrm>
            <a:off x="2657475" y="4633915"/>
            <a:ext cx="6877050" cy="757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a:t>
            </a:r>
            <a:r>
              <a:rPr lang="en-US" dirty="0" err="1"/>
              <a:t>setState</a:t>
            </a:r>
            <a:r>
              <a:rPr lang="en-US" dirty="0"/>
              <a:t> function is used to update the state. It accepts a new state value and re-render the component</a:t>
            </a:r>
            <a:endParaRPr lang="en-IN" dirty="0"/>
          </a:p>
        </p:txBody>
      </p:sp>
      <p:sp>
        <p:nvSpPr>
          <p:cNvPr id="9" name="Rectangle 8">
            <a:extLst>
              <a:ext uri="{FF2B5EF4-FFF2-40B4-BE49-F238E27FC236}">
                <a16:creationId xmlns:a16="http://schemas.microsoft.com/office/drawing/2014/main" id="{49C766AC-808E-4DC6-9B16-7D672CFB10BC}"/>
              </a:ext>
            </a:extLst>
          </p:cNvPr>
          <p:cNvSpPr/>
          <p:nvPr/>
        </p:nvSpPr>
        <p:spPr>
          <a:xfrm>
            <a:off x="2657475" y="5614991"/>
            <a:ext cx="6877050" cy="9953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If the new state is computed using the previous state, you can pass a function to </a:t>
            </a:r>
            <a:r>
              <a:rPr lang="en-US" dirty="0" err="1"/>
              <a:t>setState</a:t>
            </a:r>
            <a:r>
              <a:rPr lang="en-US" dirty="0"/>
              <a:t>. The function will receive the previous value, and return an updated value.</a:t>
            </a:r>
            <a:endParaRPr lang="en-IN" dirty="0"/>
          </a:p>
        </p:txBody>
      </p:sp>
    </p:spTree>
    <p:extLst>
      <p:ext uri="{BB962C8B-B14F-4D97-AF65-F5344CB8AC3E}">
        <p14:creationId xmlns:p14="http://schemas.microsoft.com/office/powerpoint/2010/main" val="32696656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useEffect</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690687"/>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onsolas" panose="020B0609020204030204" pitchFamily="49" charset="0"/>
              </a:rPr>
              <a:t>useEffect</a:t>
            </a:r>
            <a:r>
              <a:rPr lang="en-US" dirty="0">
                <a:latin typeface="Consolas" panose="020B0609020204030204" pitchFamily="49" charset="0"/>
              </a:rPr>
              <a:t>(</a:t>
            </a:r>
            <a:r>
              <a:rPr lang="en-US" dirty="0" err="1">
                <a:latin typeface="Consolas" panose="020B0609020204030204" pitchFamily="49" charset="0"/>
              </a:rPr>
              <a:t>didUpdate</a:t>
            </a:r>
            <a:r>
              <a:rPr lang="en-US" dirty="0">
                <a:latin typeface="Consolas" panose="020B0609020204030204" pitchFamily="49" charset="0"/>
              </a:rPr>
              <a:t>);</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671763"/>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Accepts a function that contains imperative, possibly effectful code.</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652839"/>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All side-effects can run </a:t>
            </a:r>
            <a:r>
              <a:rPr lang="en-US" dirty="0" err="1"/>
              <a:t>eg.</a:t>
            </a:r>
            <a:r>
              <a:rPr lang="en-US" dirty="0"/>
              <a:t> Mutations, subscriptions, timers, logging, and other possible side effects.</a:t>
            </a:r>
            <a:endParaRPr lang="en-IN" dirty="0"/>
          </a:p>
        </p:txBody>
      </p:sp>
      <p:sp>
        <p:nvSpPr>
          <p:cNvPr id="7" name="Rectangle 6">
            <a:extLst>
              <a:ext uri="{FF2B5EF4-FFF2-40B4-BE49-F238E27FC236}">
                <a16:creationId xmlns:a16="http://schemas.microsoft.com/office/drawing/2014/main" id="{F64B9145-5B20-42B6-AEE4-9F3CAC471A38}"/>
              </a:ext>
            </a:extLst>
          </p:cNvPr>
          <p:cNvSpPr/>
          <p:nvPr/>
        </p:nvSpPr>
        <p:spPr>
          <a:xfrm>
            <a:off x="2657475" y="4633915"/>
            <a:ext cx="6877050" cy="757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By default, effects run after every completed render, but you can choose to fire them only when certain values have changed.</a:t>
            </a:r>
          </a:p>
        </p:txBody>
      </p:sp>
      <p:sp>
        <p:nvSpPr>
          <p:cNvPr id="9" name="Rectangle 8">
            <a:extLst>
              <a:ext uri="{FF2B5EF4-FFF2-40B4-BE49-F238E27FC236}">
                <a16:creationId xmlns:a16="http://schemas.microsoft.com/office/drawing/2014/main" id="{49C766AC-808E-4DC6-9B16-7D672CFB10BC}"/>
              </a:ext>
            </a:extLst>
          </p:cNvPr>
          <p:cNvSpPr/>
          <p:nvPr/>
        </p:nvSpPr>
        <p:spPr>
          <a:xfrm>
            <a:off x="2657475" y="5614991"/>
            <a:ext cx="6877050" cy="7572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useEffect</a:t>
            </a:r>
            <a:r>
              <a:rPr lang="en-US" dirty="0"/>
              <a:t> may return a clean-up function.</a:t>
            </a:r>
            <a:endParaRPr lang="en-IN" dirty="0"/>
          </a:p>
        </p:txBody>
      </p:sp>
    </p:spTree>
    <p:extLst>
      <p:ext uri="{BB962C8B-B14F-4D97-AF65-F5344CB8AC3E}">
        <p14:creationId xmlns:p14="http://schemas.microsoft.com/office/powerpoint/2010/main" val="17187174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useContext</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690687"/>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nsolas" panose="020B0609020204030204" pitchFamily="49" charset="0"/>
              </a:rPr>
              <a:t>const value = </a:t>
            </a:r>
            <a:r>
              <a:rPr lang="en-US" dirty="0" err="1">
                <a:latin typeface="Consolas" panose="020B0609020204030204" pitchFamily="49" charset="0"/>
              </a:rPr>
              <a:t>useContext</a:t>
            </a:r>
            <a:r>
              <a:rPr lang="en-US" dirty="0">
                <a:latin typeface="Consolas" panose="020B0609020204030204" pitchFamily="49" charset="0"/>
              </a:rPr>
              <a:t>(</a:t>
            </a:r>
            <a:r>
              <a:rPr lang="en-US" dirty="0" err="1">
                <a:latin typeface="Consolas" panose="020B0609020204030204" pitchFamily="49" charset="0"/>
              </a:rPr>
              <a:t>MyContext</a:t>
            </a:r>
            <a:r>
              <a:rPr lang="en-US" dirty="0">
                <a:latin typeface="Consolas" panose="020B0609020204030204" pitchFamily="49" charset="0"/>
              </a:rPr>
              <a:t>);</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671763"/>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Accepts a context object (the value returned from </a:t>
            </a:r>
            <a:r>
              <a:rPr lang="en-US" dirty="0" err="1"/>
              <a:t>React.createContext</a:t>
            </a:r>
            <a:r>
              <a:rPr lang="en-US" dirty="0"/>
              <a:t>) and returns the current context value for that context.</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652839"/>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The current context value is determined by the value prop of the nearest &lt;</a:t>
            </a:r>
            <a:r>
              <a:rPr lang="en-US" dirty="0" err="1"/>
              <a:t>MyContext.Provider</a:t>
            </a:r>
            <a:r>
              <a:rPr lang="en-US" dirty="0"/>
              <a:t>&gt; above the calling component in the tree.</a:t>
            </a:r>
            <a:endParaRPr lang="en-IN" dirty="0"/>
          </a:p>
        </p:txBody>
      </p:sp>
      <p:sp>
        <p:nvSpPr>
          <p:cNvPr id="7" name="Rectangle 6">
            <a:extLst>
              <a:ext uri="{FF2B5EF4-FFF2-40B4-BE49-F238E27FC236}">
                <a16:creationId xmlns:a16="http://schemas.microsoft.com/office/drawing/2014/main" id="{F64B9145-5B20-42B6-AEE4-9F3CAC471A38}"/>
              </a:ext>
            </a:extLst>
          </p:cNvPr>
          <p:cNvSpPr/>
          <p:nvPr/>
        </p:nvSpPr>
        <p:spPr>
          <a:xfrm>
            <a:off x="2657475" y="4633915"/>
            <a:ext cx="6877050" cy="757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argument to </a:t>
            </a:r>
            <a:r>
              <a:rPr lang="en-US" dirty="0" err="1"/>
              <a:t>useContext</a:t>
            </a:r>
            <a:r>
              <a:rPr lang="en-US" dirty="0"/>
              <a:t> must be the context object itself.</a:t>
            </a:r>
          </a:p>
        </p:txBody>
      </p:sp>
    </p:spTree>
    <p:extLst>
      <p:ext uri="{BB962C8B-B14F-4D97-AF65-F5344CB8AC3E}">
        <p14:creationId xmlns:p14="http://schemas.microsoft.com/office/powerpoint/2010/main" val="28667554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useReducer</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690687"/>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nsolas" panose="020B0609020204030204" pitchFamily="49" charset="0"/>
              </a:rPr>
              <a:t>const [state, dispatch] = </a:t>
            </a:r>
            <a:r>
              <a:rPr lang="en-US" dirty="0" err="1">
                <a:latin typeface="Consolas" panose="020B0609020204030204" pitchFamily="49" charset="0"/>
              </a:rPr>
              <a:t>useReducer</a:t>
            </a:r>
            <a:r>
              <a:rPr lang="en-US" dirty="0">
                <a:latin typeface="Consolas" panose="020B0609020204030204" pitchFamily="49" charset="0"/>
              </a:rPr>
              <a:t>(reducer, </a:t>
            </a:r>
            <a:r>
              <a:rPr lang="en-US" dirty="0" err="1">
                <a:latin typeface="Consolas" panose="020B0609020204030204" pitchFamily="49" charset="0"/>
              </a:rPr>
              <a:t>initialArg</a:t>
            </a:r>
            <a:r>
              <a:rPr lang="en-US" dirty="0">
                <a:latin typeface="Consolas" panose="020B0609020204030204" pitchFamily="49" charset="0"/>
              </a:rPr>
              <a:t>, </a:t>
            </a:r>
            <a:r>
              <a:rPr lang="en-US" dirty="0" err="1">
                <a:latin typeface="Consolas" panose="020B0609020204030204" pitchFamily="49" charset="0"/>
              </a:rPr>
              <a:t>init</a:t>
            </a:r>
            <a:r>
              <a:rPr lang="en-US" dirty="0">
                <a:latin typeface="Consolas" panose="020B0609020204030204" pitchFamily="49" charset="0"/>
              </a:rPr>
              <a:t>);</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671763"/>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Accepts a reducer of type (state, action) =&gt; </a:t>
            </a:r>
            <a:r>
              <a:rPr lang="en-US" dirty="0" err="1"/>
              <a:t>newState</a:t>
            </a:r>
            <a:r>
              <a:rPr lang="en-US" dirty="0"/>
              <a:t>, and returns the current state paired with a dispatch method.</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652839"/>
            <a:ext cx="6877050" cy="1081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useReducer</a:t>
            </a:r>
            <a:r>
              <a:rPr lang="en-US" dirty="0"/>
              <a:t> is usually preferable to </a:t>
            </a:r>
            <a:r>
              <a:rPr lang="en-US" dirty="0" err="1"/>
              <a:t>useState</a:t>
            </a:r>
            <a:r>
              <a:rPr lang="en-US" dirty="0"/>
              <a:t> when you have complex state logic that involves multiple sub-values or when the next state depends on the previous one</a:t>
            </a:r>
            <a:endParaRPr lang="en-IN" dirty="0"/>
          </a:p>
        </p:txBody>
      </p:sp>
    </p:spTree>
    <p:extLst>
      <p:ext uri="{BB962C8B-B14F-4D97-AF65-F5344CB8AC3E}">
        <p14:creationId xmlns:p14="http://schemas.microsoft.com/office/powerpoint/2010/main" val="29825018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useCallback</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690687"/>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nsolas" panose="020B0609020204030204" pitchFamily="49" charset="0"/>
              </a:rPr>
              <a:t>const </a:t>
            </a:r>
            <a:r>
              <a:rPr lang="en-US" dirty="0" err="1">
                <a:latin typeface="Consolas" panose="020B0609020204030204" pitchFamily="49" charset="0"/>
              </a:rPr>
              <a:t>memoizedCallback</a:t>
            </a:r>
            <a:r>
              <a:rPr lang="en-US" dirty="0">
                <a:latin typeface="Consolas" panose="020B0609020204030204" pitchFamily="49" charset="0"/>
              </a:rPr>
              <a:t> = </a:t>
            </a:r>
            <a:r>
              <a:rPr lang="en-US" dirty="0" err="1">
                <a:latin typeface="Consolas" panose="020B0609020204030204" pitchFamily="49" charset="0"/>
              </a:rPr>
              <a:t>useCallback</a:t>
            </a:r>
            <a:r>
              <a:rPr lang="en-US" dirty="0">
                <a:latin typeface="Consolas" panose="020B0609020204030204" pitchFamily="49" charset="0"/>
              </a:rPr>
              <a:t>(</a:t>
            </a:r>
            <a:r>
              <a:rPr lang="en-US" dirty="0" err="1">
                <a:latin typeface="Consolas" panose="020B0609020204030204" pitchFamily="49" charset="0"/>
              </a:rPr>
              <a:t>cb</a:t>
            </a:r>
            <a:r>
              <a:rPr lang="en-US">
                <a:latin typeface="Consolas" panose="020B0609020204030204" pitchFamily="49" charset="0"/>
              </a:rPr>
              <a:t>,[]);</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566988"/>
            <a:ext cx="6877050" cy="757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Returns a </a:t>
            </a:r>
            <a:r>
              <a:rPr lang="en-US" dirty="0" err="1"/>
              <a:t>memoized</a:t>
            </a:r>
            <a:r>
              <a:rPr lang="en-US" dirty="0"/>
              <a:t> callback.</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443289"/>
            <a:ext cx="6877050" cy="10810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Pass an inline callback and an array of dependencies. </a:t>
            </a:r>
            <a:r>
              <a:rPr lang="en-US" dirty="0" err="1"/>
              <a:t>useCallback</a:t>
            </a:r>
            <a:r>
              <a:rPr lang="en-US" dirty="0"/>
              <a:t> will return a </a:t>
            </a:r>
            <a:r>
              <a:rPr lang="en-US" dirty="0" err="1"/>
              <a:t>memoized</a:t>
            </a:r>
            <a:r>
              <a:rPr lang="en-US" dirty="0"/>
              <a:t> version of the callback that only changes if one of the dependencies has changed.</a:t>
            </a:r>
            <a:endParaRPr lang="en-IN" dirty="0"/>
          </a:p>
        </p:txBody>
      </p:sp>
      <p:sp>
        <p:nvSpPr>
          <p:cNvPr id="7" name="Rectangle 6">
            <a:extLst>
              <a:ext uri="{FF2B5EF4-FFF2-40B4-BE49-F238E27FC236}">
                <a16:creationId xmlns:a16="http://schemas.microsoft.com/office/drawing/2014/main" id="{09644EAD-2EB7-47BB-83C7-1B2F599A070D}"/>
              </a:ext>
            </a:extLst>
          </p:cNvPr>
          <p:cNvSpPr/>
          <p:nvPr/>
        </p:nvSpPr>
        <p:spPr>
          <a:xfrm>
            <a:off x="2657475" y="4643439"/>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This is useful when passing callbacks to optimized child components that rely on reference equality to prevent unnecessary renders</a:t>
            </a:r>
            <a:endParaRPr lang="en-IN" dirty="0"/>
          </a:p>
        </p:txBody>
      </p:sp>
      <p:sp>
        <p:nvSpPr>
          <p:cNvPr id="8" name="Rectangle 7">
            <a:extLst>
              <a:ext uri="{FF2B5EF4-FFF2-40B4-BE49-F238E27FC236}">
                <a16:creationId xmlns:a16="http://schemas.microsoft.com/office/drawing/2014/main" id="{211C05D9-8A6E-45BB-AA15-FFE08C236A06}"/>
              </a:ext>
            </a:extLst>
          </p:cNvPr>
          <p:cNvSpPr/>
          <p:nvPr/>
        </p:nvSpPr>
        <p:spPr>
          <a:xfrm>
            <a:off x="2657475" y="5519740"/>
            <a:ext cx="6877050" cy="757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useCallback</a:t>
            </a:r>
            <a:r>
              <a:rPr lang="en-US" dirty="0"/>
              <a:t>(</a:t>
            </a:r>
            <a:r>
              <a:rPr lang="en-US" dirty="0" err="1"/>
              <a:t>fn</a:t>
            </a:r>
            <a:r>
              <a:rPr lang="en-US" dirty="0"/>
              <a:t>, deps) is equivalent to </a:t>
            </a:r>
            <a:r>
              <a:rPr lang="en-US" dirty="0" err="1"/>
              <a:t>useMemo</a:t>
            </a:r>
            <a:r>
              <a:rPr lang="en-US" dirty="0"/>
              <a:t>(() =&gt; </a:t>
            </a:r>
            <a:r>
              <a:rPr lang="en-US" dirty="0" err="1"/>
              <a:t>fn</a:t>
            </a:r>
            <a:r>
              <a:rPr lang="en-US" dirty="0"/>
              <a:t>, deps).</a:t>
            </a:r>
          </a:p>
        </p:txBody>
      </p:sp>
    </p:spTree>
    <p:extLst>
      <p:ext uri="{BB962C8B-B14F-4D97-AF65-F5344CB8AC3E}">
        <p14:creationId xmlns:p14="http://schemas.microsoft.com/office/powerpoint/2010/main" val="7959664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F500-7BEE-4D70-88AD-4CE1B44FA71C}"/>
              </a:ext>
            </a:extLst>
          </p:cNvPr>
          <p:cNvSpPr>
            <a:spLocks noGrp="1"/>
          </p:cNvSpPr>
          <p:nvPr>
            <p:ph type="title"/>
          </p:nvPr>
        </p:nvSpPr>
        <p:spPr/>
        <p:txBody>
          <a:bodyPr/>
          <a:lstStyle/>
          <a:p>
            <a:pPr algn="ctr"/>
            <a:r>
              <a:rPr lang="en-IN" dirty="0"/>
              <a:t>KEY TERMINOLOGIES</a:t>
            </a:r>
          </a:p>
        </p:txBody>
      </p:sp>
      <p:pic>
        <p:nvPicPr>
          <p:cNvPr id="4" name="Picture 3">
            <a:extLst>
              <a:ext uri="{FF2B5EF4-FFF2-40B4-BE49-F238E27FC236}">
                <a16:creationId xmlns:a16="http://schemas.microsoft.com/office/drawing/2014/main" id="{6F032363-1B26-402B-8386-9124CE8C4AE6}"/>
              </a:ext>
            </a:extLst>
          </p:cNvPr>
          <p:cNvPicPr>
            <a:picLocks noChangeAspect="1"/>
          </p:cNvPicPr>
          <p:nvPr/>
        </p:nvPicPr>
        <p:blipFill>
          <a:blip r:embed="rId2"/>
          <a:stretch>
            <a:fillRect/>
          </a:stretch>
        </p:blipFill>
        <p:spPr>
          <a:xfrm>
            <a:off x="485775" y="1762125"/>
            <a:ext cx="11220450" cy="3333750"/>
          </a:xfrm>
          <a:prstGeom prst="rect">
            <a:avLst/>
          </a:prstGeom>
        </p:spPr>
      </p:pic>
    </p:spTree>
    <p:extLst>
      <p:ext uri="{BB962C8B-B14F-4D97-AF65-F5344CB8AC3E}">
        <p14:creationId xmlns:p14="http://schemas.microsoft.com/office/powerpoint/2010/main" val="26830662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8F-46FA-451F-AE85-0C887D4BC579}"/>
              </a:ext>
            </a:extLst>
          </p:cNvPr>
          <p:cNvSpPr>
            <a:spLocks noGrp="1"/>
          </p:cNvSpPr>
          <p:nvPr>
            <p:ph type="title"/>
          </p:nvPr>
        </p:nvSpPr>
        <p:spPr/>
        <p:txBody>
          <a:bodyPr/>
          <a:lstStyle/>
          <a:p>
            <a:pPr algn="ctr"/>
            <a:r>
              <a:rPr lang="en-IN" dirty="0"/>
              <a:t>Hook : </a:t>
            </a:r>
            <a:r>
              <a:rPr lang="en-IN" dirty="0" err="1"/>
              <a:t>useMemo</a:t>
            </a:r>
            <a:r>
              <a:rPr lang="en-IN" dirty="0"/>
              <a:t>()</a:t>
            </a:r>
          </a:p>
        </p:txBody>
      </p:sp>
      <p:sp>
        <p:nvSpPr>
          <p:cNvPr id="3" name="Rectangle 2">
            <a:extLst>
              <a:ext uri="{FF2B5EF4-FFF2-40B4-BE49-F238E27FC236}">
                <a16:creationId xmlns:a16="http://schemas.microsoft.com/office/drawing/2014/main" id="{59FFC26E-9A0F-4D48-AC87-A17CE89BC14D}"/>
              </a:ext>
            </a:extLst>
          </p:cNvPr>
          <p:cNvSpPr/>
          <p:nvPr/>
        </p:nvSpPr>
        <p:spPr>
          <a:xfrm>
            <a:off x="2657475" y="1509712"/>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nsolas" panose="020B0609020204030204" pitchFamily="49" charset="0"/>
              </a:rPr>
              <a:t>const </a:t>
            </a:r>
            <a:r>
              <a:rPr lang="en-US" dirty="0" err="1">
                <a:latin typeface="Consolas" panose="020B0609020204030204" pitchFamily="49" charset="0"/>
              </a:rPr>
              <a:t>memoizedValue</a:t>
            </a:r>
            <a:r>
              <a:rPr lang="en-US" dirty="0">
                <a:latin typeface="Consolas" panose="020B0609020204030204" pitchFamily="49" charset="0"/>
              </a:rPr>
              <a:t> = </a:t>
            </a:r>
            <a:r>
              <a:rPr lang="en-US" dirty="0" err="1">
                <a:latin typeface="Consolas" panose="020B0609020204030204" pitchFamily="49" charset="0"/>
              </a:rPr>
              <a:t>useMemo</a:t>
            </a:r>
            <a:r>
              <a:rPr lang="en-US" dirty="0">
                <a:latin typeface="Consolas" panose="020B0609020204030204" pitchFamily="49" charset="0"/>
              </a:rPr>
              <a:t>(() =&gt; </a:t>
            </a:r>
            <a:r>
              <a:rPr lang="en-US" dirty="0" err="1">
                <a:latin typeface="Consolas" panose="020B0609020204030204" pitchFamily="49" charset="0"/>
              </a:rPr>
              <a:t>computeExpensiveValue</a:t>
            </a:r>
            <a:r>
              <a:rPr lang="en-US" dirty="0">
                <a:latin typeface="Consolas" panose="020B0609020204030204" pitchFamily="49" charset="0"/>
              </a:rPr>
              <a:t>(a, b), [a, b]);</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447ADB21-9AA9-4F5F-B1F4-67E1EDFB46C7}"/>
              </a:ext>
            </a:extLst>
          </p:cNvPr>
          <p:cNvSpPr/>
          <p:nvPr/>
        </p:nvSpPr>
        <p:spPr>
          <a:xfrm>
            <a:off x="2657475" y="2490788"/>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Pass a “create” function and an array of dependencies.</a:t>
            </a:r>
            <a:endParaRPr lang="en-IN" dirty="0"/>
          </a:p>
        </p:txBody>
      </p:sp>
      <p:sp>
        <p:nvSpPr>
          <p:cNvPr id="6" name="Rectangle 5">
            <a:extLst>
              <a:ext uri="{FF2B5EF4-FFF2-40B4-BE49-F238E27FC236}">
                <a16:creationId xmlns:a16="http://schemas.microsoft.com/office/drawing/2014/main" id="{73E1EB6B-A20A-4136-8611-A83F02E6EF09}"/>
              </a:ext>
            </a:extLst>
          </p:cNvPr>
          <p:cNvSpPr/>
          <p:nvPr/>
        </p:nvSpPr>
        <p:spPr>
          <a:xfrm>
            <a:off x="2657475" y="3471864"/>
            <a:ext cx="6877050" cy="8334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The function passed to </a:t>
            </a:r>
            <a:r>
              <a:rPr lang="en-US" dirty="0" err="1"/>
              <a:t>useMemo</a:t>
            </a:r>
            <a:r>
              <a:rPr lang="en-US" dirty="0"/>
              <a:t> runs during rendering. </a:t>
            </a:r>
            <a:endParaRPr lang="en-IN" dirty="0"/>
          </a:p>
        </p:txBody>
      </p:sp>
      <p:sp>
        <p:nvSpPr>
          <p:cNvPr id="7" name="Rectangle 6">
            <a:extLst>
              <a:ext uri="{FF2B5EF4-FFF2-40B4-BE49-F238E27FC236}">
                <a16:creationId xmlns:a16="http://schemas.microsoft.com/office/drawing/2014/main" id="{B12268AD-68D7-4E89-8552-3CDD6EF4796D}"/>
              </a:ext>
            </a:extLst>
          </p:cNvPr>
          <p:cNvSpPr/>
          <p:nvPr/>
        </p:nvSpPr>
        <p:spPr>
          <a:xfrm>
            <a:off x="2657475" y="4529139"/>
            <a:ext cx="6877050" cy="8334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useMemo</a:t>
            </a:r>
            <a:r>
              <a:rPr lang="en-US" dirty="0"/>
              <a:t> will only recompute the </a:t>
            </a:r>
            <a:r>
              <a:rPr lang="en-US" dirty="0" err="1"/>
              <a:t>memoized</a:t>
            </a:r>
            <a:r>
              <a:rPr lang="en-US" dirty="0"/>
              <a:t> value when one of the dependencies has changed.</a:t>
            </a:r>
            <a:endParaRPr lang="en-IN" dirty="0"/>
          </a:p>
        </p:txBody>
      </p:sp>
      <p:sp>
        <p:nvSpPr>
          <p:cNvPr id="8" name="Rectangle 7">
            <a:extLst>
              <a:ext uri="{FF2B5EF4-FFF2-40B4-BE49-F238E27FC236}">
                <a16:creationId xmlns:a16="http://schemas.microsoft.com/office/drawing/2014/main" id="{49414B6A-8675-435A-9363-FE514EBDF928}"/>
              </a:ext>
            </a:extLst>
          </p:cNvPr>
          <p:cNvSpPr/>
          <p:nvPr/>
        </p:nvSpPr>
        <p:spPr>
          <a:xfrm>
            <a:off x="2657475" y="5586414"/>
            <a:ext cx="6877050" cy="8334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If no array is provided, a new value will be computed on every render.</a:t>
            </a:r>
            <a:endParaRPr lang="en-IN" dirty="0"/>
          </a:p>
        </p:txBody>
      </p:sp>
    </p:spTree>
    <p:extLst>
      <p:ext uri="{BB962C8B-B14F-4D97-AF65-F5344CB8AC3E}">
        <p14:creationId xmlns:p14="http://schemas.microsoft.com/office/powerpoint/2010/main" val="7874695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C5E4-D4F9-4FB1-98A6-390787A33928}"/>
              </a:ext>
            </a:extLst>
          </p:cNvPr>
          <p:cNvSpPr>
            <a:spLocks noGrp="1"/>
          </p:cNvSpPr>
          <p:nvPr>
            <p:ph type="ctrTitle"/>
          </p:nvPr>
        </p:nvSpPr>
        <p:spPr/>
        <p:txBody>
          <a:bodyPr/>
          <a:lstStyle/>
          <a:p>
            <a:r>
              <a:rPr lang="en-IN" dirty="0"/>
              <a:t>Routing &amp; Navigation</a:t>
            </a:r>
          </a:p>
        </p:txBody>
      </p:sp>
      <p:sp>
        <p:nvSpPr>
          <p:cNvPr id="3" name="Subtitle 2">
            <a:extLst>
              <a:ext uri="{FF2B5EF4-FFF2-40B4-BE49-F238E27FC236}">
                <a16:creationId xmlns:a16="http://schemas.microsoft.com/office/drawing/2014/main" id="{7198DF14-A072-4676-B464-529EA42A5F39}"/>
              </a:ext>
            </a:extLst>
          </p:cNvPr>
          <p:cNvSpPr>
            <a:spLocks noGrp="1"/>
          </p:cNvSpPr>
          <p:nvPr>
            <p:ph type="subTitle" idx="1"/>
          </p:nvPr>
        </p:nvSpPr>
        <p:spPr/>
        <p:txBody>
          <a:bodyPr/>
          <a:lstStyle/>
          <a:p>
            <a:r>
              <a:rPr lang="en-IN" dirty="0">
                <a:solidFill>
                  <a:schemeClr val="tx1">
                    <a:lumMod val="50000"/>
                    <a:lumOff val="50000"/>
                  </a:schemeClr>
                </a:solidFill>
              </a:rPr>
              <a:t>Creating Single Page Apps</a:t>
            </a:r>
          </a:p>
        </p:txBody>
      </p:sp>
    </p:spTree>
    <p:extLst>
      <p:ext uri="{BB962C8B-B14F-4D97-AF65-F5344CB8AC3E}">
        <p14:creationId xmlns:p14="http://schemas.microsoft.com/office/powerpoint/2010/main" val="38965431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0A4D-7C2D-48FA-870D-35786BDEF8A5}"/>
              </a:ext>
            </a:extLst>
          </p:cNvPr>
          <p:cNvSpPr>
            <a:spLocks noGrp="1"/>
          </p:cNvSpPr>
          <p:nvPr>
            <p:ph type="title"/>
          </p:nvPr>
        </p:nvSpPr>
        <p:spPr/>
        <p:txBody>
          <a:bodyPr/>
          <a:lstStyle/>
          <a:p>
            <a:pPr algn="ctr"/>
            <a:r>
              <a:rPr lang="en-IN" dirty="0"/>
              <a:t>ROUTING IN REACT</a:t>
            </a:r>
          </a:p>
        </p:txBody>
      </p:sp>
      <p:sp>
        <p:nvSpPr>
          <p:cNvPr id="3" name="Rectangle 2">
            <a:extLst>
              <a:ext uri="{FF2B5EF4-FFF2-40B4-BE49-F238E27FC236}">
                <a16:creationId xmlns:a16="http://schemas.microsoft.com/office/drawing/2014/main" id="{C7697C41-A021-4BA1-9516-73DEB249804B}"/>
              </a:ext>
            </a:extLst>
          </p:cNvPr>
          <p:cNvSpPr/>
          <p:nvPr/>
        </p:nvSpPr>
        <p:spPr>
          <a:xfrm>
            <a:off x="2657475" y="2490788"/>
            <a:ext cx="6877050" cy="757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React Router is a standard library for routing in React</a:t>
            </a:r>
            <a:endParaRPr lang="en-IN" dirty="0"/>
          </a:p>
        </p:txBody>
      </p:sp>
      <p:sp>
        <p:nvSpPr>
          <p:cNvPr id="5" name="Rectangle 4">
            <a:extLst>
              <a:ext uri="{FF2B5EF4-FFF2-40B4-BE49-F238E27FC236}">
                <a16:creationId xmlns:a16="http://schemas.microsoft.com/office/drawing/2014/main" id="{7712BC0B-6795-47CC-91C2-75B7F9A6D8AC}"/>
              </a:ext>
            </a:extLst>
          </p:cNvPr>
          <p:cNvSpPr/>
          <p:nvPr/>
        </p:nvSpPr>
        <p:spPr>
          <a:xfrm>
            <a:off x="2657475" y="4567239"/>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React Router allows changing the browser URL and keeps the UI in sync with the URL.</a:t>
            </a:r>
            <a:endParaRPr lang="en-IN" dirty="0"/>
          </a:p>
        </p:txBody>
      </p:sp>
      <p:sp>
        <p:nvSpPr>
          <p:cNvPr id="7" name="Rectangle 6">
            <a:extLst>
              <a:ext uri="{FF2B5EF4-FFF2-40B4-BE49-F238E27FC236}">
                <a16:creationId xmlns:a16="http://schemas.microsoft.com/office/drawing/2014/main" id="{B8D3004C-D11B-4CA1-B3F9-189E48C5B177}"/>
              </a:ext>
            </a:extLst>
          </p:cNvPr>
          <p:cNvSpPr/>
          <p:nvPr/>
        </p:nvSpPr>
        <p:spPr>
          <a:xfrm>
            <a:off x="2657475" y="3529013"/>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It enables the navigation among views of various components in a React Application.</a:t>
            </a:r>
            <a:endParaRPr lang="en-IN" dirty="0"/>
          </a:p>
        </p:txBody>
      </p:sp>
      <p:sp>
        <p:nvSpPr>
          <p:cNvPr id="8" name="Rectangle 7">
            <a:extLst>
              <a:ext uri="{FF2B5EF4-FFF2-40B4-BE49-F238E27FC236}">
                <a16:creationId xmlns:a16="http://schemas.microsoft.com/office/drawing/2014/main" id="{3AD5FB82-92F8-4E4A-90D7-A348F0DD78FC}"/>
              </a:ext>
            </a:extLst>
          </p:cNvPr>
          <p:cNvSpPr/>
          <p:nvPr/>
        </p:nvSpPr>
        <p:spPr>
          <a:xfrm>
            <a:off x="2657475" y="1452564"/>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Consolas" panose="020B0609020204030204" pitchFamily="49" charset="0"/>
              </a:rPr>
              <a:t>npm</a:t>
            </a:r>
            <a:r>
              <a:rPr lang="en-US" b="1" dirty="0">
                <a:latin typeface="Consolas" panose="020B0609020204030204" pitchFamily="49" charset="0"/>
              </a:rPr>
              <a:t> install react-router-</a:t>
            </a:r>
            <a:r>
              <a:rPr lang="en-US" b="1" dirty="0" err="1">
                <a:latin typeface="Consolas" panose="020B0609020204030204" pitchFamily="49" charset="0"/>
              </a:rPr>
              <a:t>dom</a:t>
            </a:r>
            <a:endParaRPr lang="en-IN" b="1" dirty="0">
              <a:latin typeface="Consolas" panose="020B0609020204030204" pitchFamily="49" charset="0"/>
            </a:endParaRPr>
          </a:p>
        </p:txBody>
      </p:sp>
    </p:spTree>
    <p:extLst>
      <p:ext uri="{BB962C8B-B14F-4D97-AF65-F5344CB8AC3E}">
        <p14:creationId xmlns:p14="http://schemas.microsoft.com/office/powerpoint/2010/main" val="12737707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586-7943-4F5E-86AD-B792FE8055BF}"/>
              </a:ext>
            </a:extLst>
          </p:cNvPr>
          <p:cNvSpPr>
            <a:spLocks noGrp="1"/>
          </p:cNvSpPr>
          <p:nvPr>
            <p:ph type="title"/>
          </p:nvPr>
        </p:nvSpPr>
        <p:spPr/>
        <p:txBody>
          <a:bodyPr/>
          <a:lstStyle/>
          <a:p>
            <a:pPr algn="ctr"/>
            <a:r>
              <a:rPr lang="en-IN" dirty="0"/>
              <a:t>MAIN COMPONENTS OF REACT ROUTER</a:t>
            </a:r>
          </a:p>
        </p:txBody>
      </p:sp>
      <p:sp>
        <p:nvSpPr>
          <p:cNvPr id="3" name="Rectangle 2">
            <a:extLst>
              <a:ext uri="{FF2B5EF4-FFF2-40B4-BE49-F238E27FC236}">
                <a16:creationId xmlns:a16="http://schemas.microsoft.com/office/drawing/2014/main" id="{34DEB0D4-2C7B-41C5-A85E-B9A079B9371E}"/>
              </a:ext>
            </a:extLst>
          </p:cNvPr>
          <p:cNvSpPr/>
          <p:nvPr/>
        </p:nvSpPr>
        <p:spPr>
          <a:xfrm>
            <a:off x="2738610" y="2116616"/>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err="1"/>
              <a:t>BrowserRouter</a:t>
            </a:r>
            <a:r>
              <a:rPr lang="en-US" dirty="0"/>
              <a:t> is a router implementation that uses the HTML5 history API to keep your UI in sync with the URL.</a:t>
            </a:r>
            <a:endParaRPr lang="en-IN" dirty="0"/>
          </a:p>
        </p:txBody>
      </p:sp>
      <p:sp>
        <p:nvSpPr>
          <p:cNvPr id="4" name="Rectangle 3">
            <a:extLst>
              <a:ext uri="{FF2B5EF4-FFF2-40B4-BE49-F238E27FC236}">
                <a16:creationId xmlns:a16="http://schemas.microsoft.com/office/drawing/2014/main" id="{A85825D3-2924-456B-A859-5812E9BC7699}"/>
              </a:ext>
            </a:extLst>
          </p:cNvPr>
          <p:cNvSpPr/>
          <p:nvPr/>
        </p:nvSpPr>
        <p:spPr>
          <a:xfrm>
            <a:off x="2738610" y="3012452"/>
            <a:ext cx="8615190" cy="7491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Route is the conditionally shown component that renders some UI when its path matches the current URL.</a:t>
            </a:r>
            <a:endParaRPr lang="en-IN" dirty="0"/>
          </a:p>
        </p:txBody>
      </p:sp>
      <p:sp>
        <p:nvSpPr>
          <p:cNvPr id="5" name="Rectangle 4">
            <a:extLst>
              <a:ext uri="{FF2B5EF4-FFF2-40B4-BE49-F238E27FC236}">
                <a16:creationId xmlns:a16="http://schemas.microsoft.com/office/drawing/2014/main" id="{EDF6B67A-3B06-42C3-AF10-D18A074AD889}"/>
              </a:ext>
            </a:extLst>
          </p:cNvPr>
          <p:cNvSpPr/>
          <p:nvPr/>
        </p:nvSpPr>
        <p:spPr>
          <a:xfrm>
            <a:off x="2738610" y="3908287"/>
            <a:ext cx="8615190" cy="7491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Link component is used to create links to different routes and implement navigation around the application. It works like HTML anchor tag.</a:t>
            </a:r>
            <a:endParaRPr lang="en-IN" dirty="0"/>
          </a:p>
        </p:txBody>
      </p:sp>
      <p:sp>
        <p:nvSpPr>
          <p:cNvPr id="6" name="Rectangle 5">
            <a:extLst>
              <a:ext uri="{FF2B5EF4-FFF2-40B4-BE49-F238E27FC236}">
                <a16:creationId xmlns:a16="http://schemas.microsoft.com/office/drawing/2014/main" id="{ECA75687-0755-4AE5-B378-B3AA4EA2E1F8}"/>
              </a:ext>
            </a:extLst>
          </p:cNvPr>
          <p:cNvSpPr/>
          <p:nvPr/>
        </p:nvSpPr>
        <p:spPr>
          <a:xfrm>
            <a:off x="2738610" y="4813304"/>
            <a:ext cx="8615190" cy="7491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Renders the first child &lt;Route&gt; or &lt;Redirect&gt; that matches the location.</a:t>
            </a:r>
            <a:endParaRPr lang="en-IN" dirty="0"/>
          </a:p>
        </p:txBody>
      </p:sp>
      <p:sp>
        <p:nvSpPr>
          <p:cNvPr id="7" name="Rectangle 6">
            <a:extLst>
              <a:ext uri="{FF2B5EF4-FFF2-40B4-BE49-F238E27FC236}">
                <a16:creationId xmlns:a16="http://schemas.microsoft.com/office/drawing/2014/main" id="{BFA5B0E7-9761-4AD5-808E-477A3661DC57}"/>
              </a:ext>
            </a:extLst>
          </p:cNvPr>
          <p:cNvSpPr/>
          <p:nvPr/>
        </p:nvSpPr>
        <p:spPr>
          <a:xfrm>
            <a:off x="753738" y="2125797"/>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BrowserRouter</a:t>
            </a:r>
            <a:endParaRPr lang="en-IN" dirty="0"/>
          </a:p>
        </p:txBody>
      </p:sp>
      <p:sp>
        <p:nvSpPr>
          <p:cNvPr id="8" name="Rectangle 7">
            <a:extLst>
              <a:ext uri="{FF2B5EF4-FFF2-40B4-BE49-F238E27FC236}">
                <a16:creationId xmlns:a16="http://schemas.microsoft.com/office/drawing/2014/main" id="{828C36D0-58D9-4474-B67C-BC17C76084C7}"/>
              </a:ext>
            </a:extLst>
          </p:cNvPr>
          <p:cNvSpPr/>
          <p:nvPr/>
        </p:nvSpPr>
        <p:spPr>
          <a:xfrm>
            <a:off x="753737" y="3012451"/>
            <a:ext cx="1846243" cy="749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Route</a:t>
            </a:r>
            <a:endParaRPr lang="en-IN" dirty="0"/>
          </a:p>
        </p:txBody>
      </p:sp>
      <p:sp>
        <p:nvSpPr>
          <p:cNvPr id="9" name="Rectangle 8">
            <a:extLst>
              <a:ext uri="{FF2B5EF4-FFF2-40B4-BE49-F238E27FC236}">
                <a16:creationId xmlns:a16="http://schemas.microsoft.com/office/drawing/2014/main" id="{8C36614D-44BB-42DD-AE18-69C31F4CDCE7}"/>
              </a:ext>
            </a:extLst>
          </p:cNvPr>
          <p:cNvSpPr/>
          <p:nvPr/>
        </p:nvSpPr>
        <p:spPr>
          <a:xfrm>
            <a:off x="753737" y="3908287"/>
            <a:ext cx="1846243" cy="7491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Link</a:t>
            </a:r>
          </a:p>
        </p:txBody>
      </p:sp>
      <p:sp>
        <p:nvSpPr>
          <p:cNvPr id="10" name="Rectangle 9">
            <a:extLst>
              <a:ext uri="{FF2B5EF4-FFF2-40B4-BE49-F238E27FC236}">
                <a16:creationId xmlns:a16="http://schemas.microsoft.com/office/drawing/2014/main" id="{8F134068-77EA-4EB7-B418-52CC78AE7E64}"/>
              </a:ext>
            </a:extLst>
          </p:cNvPr>
          <p:cNvSpPr/>
          <p:nvPr/>
        </p:nvSpPr>
        <p:spPr>
          <a:xfrm>
            <a:off x="753737" y="4804122"/>
            <a:ext cx="1846243" cy="7491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Switch</a:t>
            </a:r>
            <a:endParaRPr lang="en-IN" dirty="0"/>
          </a:p>
        </p:txBody>
      </p:sp>
    </p:spTree>
    <p:extLst>
      <p:ext uri="{BB962C8B-B14F-4D97-AF65-F5344CB8AC3E}">
        <p14:creationId xmlns:p14="http://schemas.microsoft.com/office/powerpoint/2010/main" val="20947405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E514-ADB3-433B-B9D6-329BBB0A0D00}"/>
              </a:ext>
            </a:extLst>
          </p:cNvPr>
          <p:cNvSpPr>
            <a:spLocks noGrp="1"/>
          </p:cNvSpPr>
          <p:nvPr>
            <p:ph type="ctrTitle"/>
          </p:nvPr>
        </p:nvSpPr>
        <p:spPr/>
        <p:txBody>
          <a:bodyPr/>
          <a:lstStyle/>
          <a:p>
            <a:r>
              <a:rPr lang="en-IN" dirty="0"/>
              <a:t>REDUX</a:t>
            </a:r>
          </a:p>
        </p:txBody>
      </p:sp>
      <p:sp>
        <p:nvSpPr>
          <p:cNvPr id="3" name="Subtitle 2">
            <a:extLst>
              <a:ext uri="{FF2B5EF4-FFF2-40B4-BE49-F238E27FC236}">
                <a16:creationId xmlns:a16="http://schemas.microsoft.com/office/drawing/2014/main" id="{BBD0A692-DE47-4D8B-AE30-13125A059001}"/>
              </a:ext>
            </a:extLst>
          </p:cNvPr>
          <p:cNvSpPr>
            <a:spLocks noGrp="1"/>
          </p:cNvSpPr>
          <p:nvPr>
            <p:ph type="subTitle" idx="1"/>
          </p:nvPr>
        </p:nvSpPr>
        <p:spPr/>
        <p:txBody>
          <a:bodyPr/>
          <a:lstStyle/>
          <a:p>
            <a:r>
              <a:rPr lang="en-IN" dirty="0">
                <a:solidFill>
                  <a:schemeClr val="bg1">
                    <a:lumMod val="50000"/>
                  </a:schemeClr>
                </a:solidFill>
              </a:rPr>
              <a:t>PREDICTABLE STATE MANAGEMENT CONTAINER</a:t>
            </a:r>
          </a:p>
        </p:txBody>
      </p:sp>
    </p:spTree>
    <p:extLst>
      <p:ext uri="{BB962C8B-B14F-4D97-AF65-F5344CB8AC3E}">
        <p14:creationId xmlns:p14="http://schemas.microsoft.com/office/powerpoint/2010/main" val="36125616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5787-7C44-4F79-BDCC-47A6C642373B}"/>
              </a:ext>
            </a:extLst>
          </p:cNvPr>
          <p:cNvSpPr>
            <a:spLocks noGrp="1"/>
          </p:cNvSpPr>
          <p:nvPr>
            <p:ph type="title"/>
          </p:nvPr>
        </p:nvSpPr>
        <p:spPr/>
        <p:txBody>
          <a:bodyPr/>
          <a:lstStyle/>
          <a:p>
            <a:pPr algn="ctr"/>
            <a:r>
              <a:rPr lang="en-IN" dirty="0"/>
              <a:t>SHOULD I USE REDUX ?</a:t>
            </a:r>
          </a:p>
        </p:txBody>
      </p:sp>
      <p:graphicFrame>
        <p:nvGraphicFramePr>
          <p:cNvPr id="4" name="Diagram 3">
            <a:extLst>
              <a:ext uri="{FF2B5EF4-FFF2-40B4-BE49-F238E27FC236}">
                <a16:creationId xmlns:a16="http://schemas.microsoft.com/office/drawing/2014/main" id="{7C5A9B3A-C545-458F-9806-982DC7476C55}"/>
              </a:ext>
            </a:extLst>
          </p:cNvPr>
          <p:cNvGraphicFramePr/>
          <p:nvPr>
            <p:extLst>
              <p:ext uri="{D42A27DB-BD31-4B8C-83A1-F6EECF244321}">
                <p14:modId xmlns:p14="http://schemas.microsoft.com/office/powerpoint/2010/main" val="1612241574"/>
              </p:ext>
            </p:extLst>
          </p:nvPr>
        </p:nvGraphicFramePr>
        <p:xfrm>
          <a:off x="1851025" y="1790700"/>
          <a:ext cx="8128000" cy="115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E457ADB4-B6DD-4933-AF5C-96BC18332EB1}"/>
              </a:ext>
            </a:extLst>
          </p:cNvPr>
          <p:cNvGrpSpPr/>
          <p:nvPr/>
        </p:nvGrpSpPr>
        <p:grpSpPr>
          <a:xfrm>
            <a:off x="1851025" y="3205455"/>
            <a:ext cx="8128000" cy="1113840"/>
            <a:chOff x="0" y="19342"/>
            <a:chExt cx="8128000" cy="1113840"/>
          </a:xfrm>
        </p:grpSpPr>
        <p:sp>
          <p:nvSpPr>
            <p:cNvPr id="6" name="Rectangle: Rounded Corners 5">
              <a:extLst>
                <a:ext uri="{FF2B5EF4-FFF2-40B4-BE49-F238E27FC236}">
                  <a16:creationId xmlns:a16="http://schemas.microsoft.com/office/drawing/2014/main" id="{EA83326E-E1BC-407D-B9F1-16BDAB8814D5}"/>
                </a:ext>
              </a:extLst>
            </p:cNvPr>
            <p:cNvSpPr/>
            <p:nvPr/>
          </p:nvSpPr>
          <p:spPr>
            <a:xfrm>
              <a:off x="0" y="19342"/>
              <a:ext cx="8128000" cy="1113840"/>
            </a:xfrm>
            <a:prstGeom prst="roundRect">
              <a:avLst/>
            </a:prstGeom>
          </p:spPr>
          <p:style>
            <a:lnRef idx="2">
              <a:schemeClr val="accent6">
                <a:shade val="50000"/>
              </a:schemeClr>
            </a:lnRef>
            <a:fillRef idx="1">
              <a:schemeClr val="accent6"/>
            </a:fillRef>
            <a:effectRef idx="0">
              <a:schemeClr val="accent6"/>
            </a:effectRef>
            <a:fontRef idx="minor">
              <a:schemeClr val="lt1"/>
            </a:fontRef>
          </p:style>
        </p:sp>
        <p:sp>
          <p:nvSpPr>
            <p:cNvPr id="7" name="Rectangle: Rounded Corners 4">
              <a:extLst>
                <a:ext uri="{FF2B5EF4-FFF2-40B4-BE49-F238E27FC236}">
                  <a16:creationId xmlns:a16="http://schemas.microsoft.com/office/drawing/2014/main" id="{B072B212-A9D4-4B61-B612-1936AC1A7C00}"/>
                </a:ext>
              </a:extLst>
            </p:cNvPr>
            <p:cNvSpPr txBox="1"/>
            <p:nvPr/>
          </p:nvSpPr>
          <p:spPr>
            <a:xfrm>
              <a:off x="54373" y="73715"/>
              <a:ext cx="8019254" cy="10050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000" b="0" i="0" u="none" strike="noStrike" baseline="0" dirty="0">
                  <a:solidFill>
                    <a:srgbClr val="FFFFFF"/>
                  </a:solidFill>
                  <a:latin typeface="Calibri" panose="020F0502020204030204" pitchFamily="34" charset="0"/>
                </a:rPr>
                <a:t>You need a single source of truth for your state</a:t>
              </a:r>
              <a:endParaRPr lang="en-IN" sz="3200" kern="1200" dirty="0"/>
            </a:p>
          </p:txBody>
        </p:sp>
      </p:grpSp>
      <p:grpSp>
        <p:nvGrpSpPr>
          <p:cNvPr id="10" name="Group 9">
            <a:extLst>
              <a:ext uri="{FF2B5EF4-FFF2-40B4-BE49-F238E27FC236}">
                <a16:creationId xmlns:a16="http://schemas.microsoft.com/office/drawing/2014/main" id="{50976941-ECD7-47E3-B9E9-2FE798C8444F}"/>
              </a:ext>
            </a:extLst>
          </p:cNvPr>
          <p:cNvGrpSpPr/>
          <p:nvPr/>
        </p:nvGrpSpPr>
        <p:grpSpPr>
          <a:xfrm>
            <a:off x="1851025" y="4620210"/>
            <a:ext cx="8128000" cy="1113840"/>
            <a:chOff x="0" y="19342"/>
            <a:chExt cx="8128000" cy="1113840"/>
          </a:xfrm>
        </p:grpSpPr>
        <p:sp>
          <p:nvSpPr>
            <p:cNvPr id="11" name="Rectangle: Rounded Corners 10">
              <a:extLst>
                <a:ext uri="{FF2B5EF4-FFF2-40B4-BE49-F238E27FC236}">
                  <a16:creationId xmlns:a16="http://schemas.microsoft.com/office/drawing/2014/main" id="{CE7F066E-7CD4-4EDB-88C3-C7AC2EDB785F}"/>
                </a:ext>
              </a:extLst>
            </p:cNvPr>
            <p:cNvSpPr/>
            <p:nvPr/>
          </p:nvSpPr>
          <p:spPr>
            <a:xfrm>
              <a:off x="0" y="19342"/>
              <a:ext cx="8128000" cy="1113840"/>
            </a:xfrm>
            <a:prstGeom prst="roundRect">
              <a:avLst/>
            </a:prstGeom>
          </p:spPr>
          <p:style>
            <a:lnRef idx="2">
              <a:schemeClr val="accent5">
                <a:shade val="50000"/>
              </a:schemeClr>
            </a:lnRef>
            <a:fillRef idx="1">
              <a:schemeClr val="accent5"/>
            </a:fillRef>
            <a:effectRef idx="0">
              <a:schemeClr val="accent5"/>
            </a:effectRef>
            <a:fontRef idx="minor">
              <a:schemeClr val="lt1"/>
            </a:fontRef>
          </p:style>
        </p:sp>
        <p:sp>
          <p:nvSpPr>
            <p:cNvPr id="12" name="Rectangle: Rounded Corners 4">
              <a:extLst>
                <a:ext uri="{FF2B5EF4-FFF2-40B4-BE49-F238E27FC236}">
                  <a16:creationId xmlns:a16="http://schemas.microsoft.com/office/drawing/2014/main" id="{3EC5EACA-CE16-40CF-B089-76F1F4495C2D}"/>
                </a:ext>
              </a:extLst>
            </p:cNvPr>
            <p:cNvSpPr txBox="1"/>
            <p:nvPr/>
          </p:nvSpPr>
          <p:spPr>
            <a:xfrm>
              <a:off x="54373" y="73715"/>
              <a:ext cx="8019254" cy="10050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000" b="0" i="0" u="none" strike="noStrike" baseline="0" dirty="0">
                  <a:solidFill>
                    <a:srgbClr val="FFFFFF"/>
                  </a:solidFill>
                  <a:latin typeface="Calibri" panose="020F0502020204030204" pitchFamily="34" charset="0"/>
                </a:rPr>
                <a:t>You find that keeping all your state in a top level component is no longer sufficient </a:t>
              </a:r>
              <a:endParaRPr lang="en-IN" sz="3200" kern="1200" dirty="0"/>
            </a:p>
          </p:txBody>
        </p:sp>
      </p:grpSp>
    </p:spTree>
    <p:extLst>
      <p:ext uri="{BB962C8B-B14F-4D97-AF65-F5344CB8AC3E}">
        <p14:creationId xmlns:p14="http://schemas.microsoft.com/office/powerpoint/2010/main" val="199312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FC41-A7AB-4EC2-85B0-77C8DD245260}"/>
              </a:ext>
            </a:extLst>
          </p:cNvPr>
          <p:cNvSpPr>
            <a:spLocks noGrp="1"/>
          </p:cNvSpPr>
          <p:nvPr>
            <p:ph type="title"/>
          </p:nvPr>
        </p:nvSpPr>
        <p:spPr/>
        <p:txBody>
          <a:bodyPr/>
          <a:lstStyle/>
          <a:p>
            <a:pPr algn="ctr"/>
            <a:r>
              <a:rPr lang="en-IN" dirty="0"/>
              <a:t>REDUX : OVERVIEW</a:t>
            </a:r>
          </a:p>
        </p:txBody>
      </p:sp>
      <p:sp>
        <p:nvSpPr>
          <p:cNvPr id="3" name="Rectangle 2">
            <a:extLst>
              <a:ext uri="{FF2B5EF4-FFF2-40B4-BE49-F238E27FC236}">
                <a16:creationId xmlns:a16="http://schemas.microsoft.com/office/drawing/2014/main" id="{DD879D8C-BCBE-449F-96C2-2EBC2BBD39F5}"/>
              </a:ext>
            </a:extLst>
          </p:cNvPr>
          <p:cNvSpPr/>
          <p:nvPr/>
        </p:nvSpPr>
        <p:spPr>
          <a:xfrm>
            <a:off x="2657475" y="2957513"/>
            <a:ext cx="6877050" cy="757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Redux is a predictable state container for JavaScript apps.</a:t>
            </a:r>
            <a:endParaRPr lang="en-IN" dirty="0"/>
          </a:p>
        </p:txBody>
      </p:sp>
      <p:sp>
        <p:nvSpPr>
          <p:cNvPr id="4" name="Rectangle 3">
            <a:extLst>
              <a:ext uri="{FF2B5EF4-FFF2-40B4-BE49-F238E27FC236}">
                <a16:creationId xmlns:a16="http://schemas.microsoft.com/office/drawing/2014/main" id="{4D79599B-8616-4939-A494-93662C5F570C}"/>
              </a:ext>
            </a:extLst>
          </p:cNvPr>
          <p:cNvSpPr/>
          <p:nvPr/>
        </p:nvSpPr>
        <p:spPr>
          <a:xfrm>
            <a:off x="2657475" y="5033964"/>
            <a:ext cx="68770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It provides a great developer experience, such as live code editing combined with a time traveling debugger.</a:t>
            </a:r>
            <a:endParaRPr lang="en-IN" dirty="0"/>
          </a:p>
        </p:txBody>
      </p:sp>
      <p:sp>
        <p:nvSpPr>
          <p:cNvPr id="6" name="Rectangle 5">
            <a:extLst>
              <a:ext uri="{FF2B5EF4-FFF2-40B4-BE49-F238E27FC236}">
                <a16:creationId xmlns:a16="http://schemas.microsoft.com/office/drawing/2014/main" id="{57AD9A82-FE69-489A-B798-974509022F8D}"/>
              </a:ext>
            </a:extLst>
          </p:cNvPr>
          <p:cNvSpPr/>
          <p:nvPr/>
        </p:nvSpPr>
        <p:spPr>
          <a:xfrm>
            <a:off x="2657475" y="3995738"/>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It helps you write applications that behave consistently, run in different environments (client, server, and native), and are easy to test.</a:t>
            </a:r>
            <a:endParaRPr lang="en-IN" dirty="0"/>
          </a:p>
        </p:txBody>
      </p:sp>
      <p:sp>
        <p:nvSpPr>
          <p:cNvPr id="7" name="Rectangle 6">
            <a:extLst>
              <a:ext uri="{FF2B5EF4-FFF2-40B4-BE49-F238E27FC236}">
                <a16:creationId xmlns:a16="http://schemas.microsoft.com/office/drawing/2014/main" id="{1D79523B-E68C-47F1-B008-0C0A004EA03D}"/>
              </a:ext>
            </a:extLst>
          </p:cNvPr>
          <p:cNvSpPr/>
          <p:nvPr/>
        </p:nvSpPr>
        <p:spPr>
          <a:xfrm>
            <a:off x="2657475" y="1919289"/>
            <a:ext cx="6877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a:t>
            </a:r>
            <a:r>
              <a:rPr lang="en-IN" b="1" dirty="0"/>
              <a:t>pm install redux react-redux </a:t>
            </a:r>
            <a:endParaRPr lang="en-IN" b="1" dirty="0">
              <a:latin typeface="Consolas" panose="020B0609020204030204" pitchFamily="49" charset="0"/>
            </a:endParaRPr>
          </a:p>
        </p:txBody>
      </p:sp>
    </p:spTree>
    <p:extLst>
      <p:ext uri="{BB962C8B-B14F-4D97-AF65-F5344CB8AC3E}">
        <p14:creationId xmlns:p14="http://schemas.microsoft.com/office/powerpoint/2010/main" val="12455358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1ECD-FF9D-4FD2-BB9F-18B30BF2A5E5}"/>
              </a:ext>
            </a:extLst>
          </p:cNvPr>
          <p:cNvSpPr>
            <a:spLocks noGrp="1"/>
          </p:cNvSpPr>
          <p:nvPr>
            <p:ph type="title"/>
          </p:nvPr>
        </p:nvSpPr>
        <p:spPr/>
        <p:txBody>
          <a:bodyPr/>
          <a:lstStyle/>
          <a:p>
            <a:pPr algn="ctr"/>
            <a:r>
              <a:rPr lang="en-IN" dirty="0"/>
              <a:t>THREE PRINCIPLES OF REDUX</a:t>
            </a:r>
          </a:p>
        </p:txBody>
      </p:sp>
      <p:grpSp>
        <p:nvGrpSpPr>
          <p:cNvPr id="29" name="Group 28">
            <a:extLst>
              <a:ext uri="{FF2B5EF4-FFF2-40B4-BE49-F238E27FC236}">
                <a16:creationId xmlns:a16="http://schemas.microsoft.com/office/drawing/2014/main" id="{38DF0D3D-4BDA-4038-A868-D4E3A6B9D5E3}"/>
              </a:ext>
            </a:extLst>
          </p:cNvPr>
          <p:cNvGrpSpPr/>
          <p:nvPr/>
        </p:nvGrpSpPr>
        <p:grpSpPr>
          <a:xfrm>
            <a:off x="1498600" y="3110193"/>
            <a:ext cx="8128000" cy="1484086"/>
            <a:chOff x="1498600" y="3110193"/>
            <a:chExt cx="8128000" cy="1484086"/>
          </a:xfrm>
        </p:grpSpPr>
        <p:grpSp>
          <p:nvGrpSpPr>
            <p:cNvPr id="7" name="Group 6">
              <a:extLst>
                <a:ext uri="{FF2B5EF4-FFF2-40B4-BE49-F238E27FC236}">
                  <a16:creationId xmlns:a16="http://schemas.microsoft.com/office/drawing/2014/main" id="{2B7D62D9-C5B2-4B85-B2F6-1DF6E7371F3B}"/>
                </a:ext>
              </a:extLst>
            </p:cNvPr>
            <p:cNvGrpSpPr/>
            <p:nvPr/>
          </p:nvGrpSpPr>
          <p:grpSpPr>
            <a:xfrm>
              <a:off x="1498600" y="3374287"/>
              <a:ext cx="8128000" cy="1219992"/>
              <a:chOff x="0" y="109286"/>
              <a:chExt cx="8128000" cy="1617125"/>
            </a:xfrm>
          </p:grpSpPr>
          <p:sp>
            <p:nvSpPr>
              <p:cNvPr id="11" name="Rectangle 10">
                <a:extLst>
                  <a:ext uri="{FF2B5EF4-FFF2-40B4-BE49-F238E27FC236}">
                    <a16:creationId xmlns:a16="http://schemas.microsoft.com/office/drawing/2014/main" id="{F2B1ADA3-434D-450D-873A-7760F652CD86}"/>
                  </a:ext>
                </a:extLst>
              </p:cNvPr>
              <p:cNvSpPr/>
              <p:nvPr/>
            </p:nvSpPr>
            <p:spPr>
              <a:xfrm>
                <a:off x="0" y="365611"/>
                <a:ext cx="8128000" cy="1360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BB4F0673-3C38-4B2D-9BFA-FFF17E4A0F21}"/>
                  </a:ext>
                </a:extLst>
              </p:cNvPr>
              <p:cNvSpPr txBox="1"/>
              <p:nvPr/>
            </p:nvSpPr>
            <p:spPr>
              <a:xfrm>
                <a:off x="0" y="109286"/>
                <a:ext cx="8128000" cy="136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0823" tIns="499872" rIns="630823" bIns="170688" numCol="1" spcCol="1270" anchor="t" anchorCtr="0">
                <a:noAutofit/>
              </a:bodyPr>
              <a:lstStyle/>
              <a:p>
                <a:r>
                  <a:rPr lang="en-US" sz="1800" b="0" i="0" u="none" strike="noStrike" baseline="0" dirty="0">
                    <a:solidFill>
                      <a:srgbClr val="000000"/>
                    </a:solidFill>
                    <a:latin typeface="Calibri" panose="020F0502020204030204" pitchFamily="34" charset="0"/>
                  </a:rPr>
                  <a:t>The only way to change the state is to emit an action , an object describing what happened.</a:t>
                </a:r>
              </a:p>
              <a:p>
                <a:endParaRPr lang="en-IN" sz="1800" b="0" i="0" u="none" strike="noStrike" baseline="0" dirty="0">
                  <a:solidFill>
                    <a:srgbClr val="000000"/>
                  </a:solidFill>
                  <a:latin typeface="Calibri" panose="020F0502020204030204" pitchFamily="34" charset="0"/>
                </a:endParaRPr>
              </a:p>
              <a:p>
                <a:endParaRPr lang="en-IN" sz="1800" b="0" i="0" u="none" strike="noStrike" baseline="0" dirty="0">
                  <a:solidFill>
                    <a:srgbClr val="000000"/>
                  </a:solidFill>
                  <a:latin typeface="Calibri" panose="020F0502020204030204" pitchFamily="34" charset="0"/>
                </a:endParaRPr>
              </a:p>
            </p:txBody>
          </p:sp>
        </p:grpSp>
        <p:grpSp>
          <p:nvGrpSpPr>
            <p:cNvPr id="8" name="Group 7">
              <a:extLst>
                <a:ext uri="{FF2B5EF4-FFF2-40B4-BE49-F238E27FC236}">
                  <a16:creationId xmlns:a16="http://schemas.microsoft.com/office/drawing/2014/main" id="{B7E3416A-010E-4677-B812-59744CA09F83}"/>
                </a:ext>
              </a:extLst>
            </p:cNvPr>
            <p:cNvGrpSpPr/>
            <p:nvPr/>
          </p:nvGrpSpPr>
          <p:grpSpPr>
            <a:xfrm>
              <a:off x="1905000" y="3110193"/>
              <a:ext cx="5689600" cy="588381"/>
              <a:chOff x="406400" y="11371"/>
              <a:chExt cx="5689600" cy="708480"/>
            </a:xfrm>
          </p:grpSpPr>
          <p:sp>
            <p:nvSpPr>
              <p:cNvPr id="9" name="Rectangle: Rounded Corners 8">
                <a:extLst>
                  <a:ext uri="{FF2B5EF4-FFF2-40B4-BE49-F238E27FC236}">
                    <a16:creationId xmlns:a16="http://schemas.microsoft.com/office/drawing/2014/main" id="{B2788834-009B-420F-9A94-004B359ECDDB}"/>
                  </a:ext>
                </a:extLst>
              </p:cNvPr>
              <p:cNvSpPr/>
              <p:nvPr/>
            </p:nvSpPr>
            <p:spPr>
              <a:xfrm>
                <a:off x="406400" y="11371"/>
                <a:ext cx="5689600" cy="7084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6">
                <a:extLst>
                  <a:ext uri="{FF2B5EF4-FFF2-40B4-BE49-F238E27FC236}">
                    <a16:creationId xmlns:a16="http://schemas.microsoft.com/office/drawing/2014/main" id="{3DC15E92-8B78-4492-BF36-56883E2AB5BD}"/>
                  </a:ext>
                </a:extLst>
              </p:cNvPr>
              <p:cNvSpPr txBox="1"/>
              <p:nvPr/>
            </p:nvSpPr>
            <p:spPr>
              <a:xfrm>
                <a:off x="440985" y="45956"/>
                <a:ext cx="5620430" cy="6393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000" b="0" i="0" u="none" strike="noStrike" baseline="0" dirty="0">
                    <a:solidFill>
                      <a:srgbClr val="FFFFFF"/>
                    </a:solidFill>
                    <a:latin typeface="Calibri" panose="020F0502020204030204" pitchFamily="34" charset="0"/>
                  </a:rPr>
                  <a:t>State is read only</a:t>
                </a:r>
                <a:endParaRPr lang="en-IN" sz="2800" kern="1200" dirty="0"/>
              </a:p>
            </p:txBody>
          </p:sp>
        </p:grpSp>
      </p:grpSp>
      <p:grpSp>
        <p:nvGrpSpPr>
          <p:cNvPr id="30" name="Group 29">
            <a:extLst>
              <a:ext uri="{FF2B5EF4-FFF2-40B4-BE49-F238E27FC236}">
                <a16:creationId xmlns:a16="http://schemas.microsoft.com/office/drawing/2014/main" id="{FC306510-EB2E-4FA3-95AA-57A85D24306D}"/>
              </a:ext>
            </a:extLst>
          </p:cNvPr>
          <p:cNvGrpSpPr/>
          <p:nvPr/>
        </p:nvGrpSpPr>
        <p:grpSpPr>
          <a:xfrm>
            <a:off x="1498600" y="4813565"/>
            <a:ext cx="8128000" cy="1338435"/>
            <a:chOff x="1498600" y="4813565"/>
            <a:chExt cx="8128000" cy="1338435"/>
          </a:xfrm>
        </p:grpSpPr>
        <p:grpSp>
          <p:nvGrpSpPr>
            <p:cNvPr id="13" name="Group 12">
              <a:extLst>
                <a:ext uri="{FF2B5EF4-FFF2-40B4-BE49-F238E27FC236}">
                  <a16:creationId xmlns:a16="http://schemas.microsoft.com/office/drawing/2014/main" id="{A88A15AB-CD97-4AF9-BB55-073604DACC7F}"/>
                </a:ext>
              </a:extLst>
            </p:cNvPr>
            <p:cNvGrpSpPr/>
            <p:nvPr/>
          </p:nvGrpSpPr>
          <p:grpSpPr>
            <a:xfrm>
              <a:off x="1498600" y="5091445"/>
              <a:ext cx="8128000" cy="1060555"/>
              <a:chOff x="0" y="320624"/>
              <a:chExt cx="8128000" cy="1405787"/>
            </a:xfrm>
          </p:grpSpPr>
          <p:sp>
            <p:nvSpPr>
              <p:cNvPr id="17" name="Rectangle 16">
                <a:extLst>
                  <a:ext uri="{FF2B5EF4-FFF2-40B4-BE49-F238E27FC236}">
                    <a16:creationId xmlns:a16="http://schemas.microsoft.com/office/drawing/2014/main" id="{FF34BDD2-826C-450B-8386-98338B84D25F}"/>
                  </a:ext>
                </a:extLst>
              </p:cNvPr>
              <p:cNvSpPr/>
              <p:nvPr/>
            </p:nvSpPr>
            <p:spPr>
              <a:xfrm>
                <a:off x="0" y="365611"/>
                <a:ext cx="8128000" cy="1360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TextBox 17">
                <a:extLst>
                  <a:ext uri="{FF2B5EF4-FFF2-40B4-BE49-F238E27FC236}">
                    <a16:creationId xmlns:a16="http://schemas.microsoft.com/office/drawing/2014/main" id="{7DDE4094-3024-4300-971A-E9CB7205264F}"/>
                  </a:ext>
                </a:extLst>
              </p:cNvPr>
              <p:cNvSpPr txBox="1"/>
              <p:nvPr/>
            </p:nvSpPr>
            <p:spPr>
              <a:xfrm>
                <a:off x="0" y="320624"/>
                <a:ext cx="8128000" cy="12507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0823" tIns="499872" rIns="630823" bIns="170688" numCol="1" spcCol="1270" anchor="t" anchorCtr="0">
                <a:noAutofit/>
              </a:bodyPr>
              <a:lstStyle/>
              <a:p>
                <a:r>
                  <a:rPr lang="en-US" sz="1800" b="0" i="0" u="none" strike="noStrike" baseline="0" dirty="0">
                    <a:solidFill>
                      <a:srgbClr val="000000"/>
                    </a:solidFill>
                    <a:latin typeface="Calibri" panose="020F0502020204030204" pitchFamily="34" charset="0"/>
                  </a:rPr>
                  <a:t>To specify how the state tree is transformed by actions, you write pure reducers</a:t>
                </a:r>
                <a:endParaRPr lang="en-IN" sz="1800" b="0" i="0" u="none" strike="noStrike" baseline="0" dirty="0">
                  <a:solidFill>
                    <a:srgbClr val="000000"/>
                  </a:solidFill>
                  <a:latin typeface="Calibri" panose="020F0502020204030204" pitchFamily="34" charset="0"/>
                </a:endParaRPr>
              </a:p>
              <a:p>
                <a:endParaRPr lang="en-IN" sz="1800" b="0" i="0" u="none" strike="noStrike" baseline="0" dirty="0">
                  <a:solidFill>
                    <a:srgbClr val="000000"/>
                  </a:solidFill>
                  <a:latin typeface="Calibri" panose="020F0502020204030204" pitchFamily="34" charset="0"/>
                </a:endParaRPr>
              </a:p>
            </p:txBody>
          </p:sp>
        </p:grpSp>
        <p:grpSp>
          <p:nvGrpSpPr>
            <p:cNvPr id="14" name="Group 13">
              <a:extLst>
                <a:ext uri="{FF2B5EF4-FFF2-40B4-BE49-F238E27FC236}">
                  <a16:creationId xmlns:a16="http://schemas.microsoft.com/office/drawing/2014/main" id="{21E2C00E-0FA8-46BB-B8D1-2A5A10E16E3C}"/>
                </a:ext>
              </a:extLst>
            </p:cNvPr>
            <p:cNvGrpSpPr/>
            <p:nvPr/>
          </p:nvGrpSpPr>
          <p:grpSpPr>
            <a:xfrm>
              <a:off x="1905000" y="4813565"/>
              <a:ext cx="5689600" cy="588381"/>
              <a:chOff x="406400" y="11371"/>
              <a:chExt cx="5689600" cy="708480"/>
            </a:xfrm>
          </p:grpSpPr>
          <p:sp>
            <p:nvSpPr>
              <p:cNvPr id="15" name="Rectangle: Rounded Corners 14">
                <a:extLst>
                  <a:ext uri="{FF2B5EF4-FFF2-40B4-BE49-F238E27FC236}">
                    <a16:creationId xmlns:a16="http://schemas.microsoft.com/office/drawing/2014/main" id="{7BC2FFBF-F4C0-45CB-862C-F04D000A1F2A}"/>
                  </a:ext>
                </a:extLst>
              </p:cNvPr>
              <p:cNvSpPr/>
              <p:nvPr/>
            </p:nvSpPr>
            <p:spPr>
              <a:xfrm>
                <a:off x="406400" y="11371"/>
                <a:ext cx="5689600" cy="708480"/>
              </a:xfrm>
              <a:prstGeom prst="roundRect">
                <a:avLst/>
              </a:prstGeom>
            </p:spPr>
            <p:style>
              <a:lnRef idx="2">
                <a:schemeClr val="accent5">
                  <a:shade val="50000"/>
                </a:schemeClr>
              </a:lnRef>
              <a:fillRef idx="1">
                <a:schemeClr val="accent5"/>
              </a:fillRef>
              <a:effectRef idx="0">
                <a:schemeClr val="accent5"/>
              </a:effectRef>
              <a:fontRef idx="minor">
                <a:schemeClr val="lt1"/>
              </a:fontRef>
            </p:style>
          </p:sp>
          <p:sp>
            <p:nvSpPr>
              <p:cNvPr id="16" name="Rectangle: Rounded Corners 6">
                <a:extLst>
                  <a:ext uri="{FF2B5EF4-FFF2-40B4-BE49-F238E27FC236}">
                    <a16:creationId xmlns:a16="http://schemas.microsoft.com/office/drawing/2014/main" id="{D73CEB2B-6A3F-4041-A3A1-5AD2BE9D515E}"/>
                  </a:ext>
                </a:extLst>
              </p:cNvPr>
              <p:cNvSpPr txBox="1"/>
              <p:nvPr/>
            </p:nvSpPr>
            <p:spPr>
              <a:xfrm>
                <a:off x="440985" y="45956"/>
                <a:ext cx="5620430" cy="6393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000" b="0" i="0" u="none" strike="noStrike" baseline="0" dirty="0">
                    <a:solidFill>
                      <a:srgbClr val="FFFFFF"/>
                    </a:solidFill>
                    <a:latin typeface="Calibri" panose="020F0502020204030204" pitchFamily="34" charset="0"/>
                  </a:rPr>
                  <a:t>Changes are made with pure functions</a:t>
                </a:r>
                <a:endParaRPr lang="en-IN" sz="2800" kern="1200" dirty="0"/>
              </a:p>
            </p:txBody>
          </p:sp>
        </p:grpSp>
      </p:grpSp>
      <p:grpSp>
        <p:nvGrpSpPr>
          <p:cNvPr id="28" name="Group 27">
            <a:extLst>
              <a:ext uri="{FF2B5EF4-FFF2-40B4-BE49-F238E27FC236}">
                <a16:creationId xmlns:a16="http://schemas.microsoft.com/office/drawing/2014/main" id="{EA881137-BF78-4E1F-98A0-3EC81713E87E}"/>
              </a:ext>
            </a:extLst>
          </p:cNvPr>
          <p:cNvGrpSpPr/>
          <p:nvPr/>
        </p:nvGrpSpPr>
        <p:grpSpPr>
          <a:xfrm>
            <a:off x="1498600" y="1477538"/>
            <a:ext cx="8128000" cy="1484086"/>
            <a:chOff x="1498600" y="1477538"/>
            <a:chExt cx="8128000" cy="1484086"/>
          </a:xfrm>
        </p:grpSpPr>
        <p:grpSp>
          <p:nvGrpSpPr>
            <p:cNvPr id="22" name="Group 21">
              <a:extLst>
                <a:ext uri="{FF2B5EF4-FFF2-40B4-BE49-F238E27FC236}">
                  <a16:creationId xmlns:a16="http://schemas.microsoft.com/office/drawing/2014/main" id="{53458763-5168-4D0E-8827-8F17FCB5D0F7}"/>
                </a:ext>
              </a:extLst>
            </p:cNvPr>
            <p:cNvGrpSpPr/>
            <p:nvPr/>
          </p:nvGrpSpPr>
          <p:grpSpPr>
            <a:xfrm>
              <a:off x="1498600" y="1789826"/>
              <a:ext cx="8128000" cy="1171798"/>
              <a:chOff x="0" y="173168"/>
              <a:chExt cx="8128000" cy="1553243"/>
            </a:xfrm>
          </p:grpSpPr>
          <p:sp>
            <p:nvSpPr>
              <p:cNvPr id="23" name="Rectangle 22">
                <a:extLst>
                  <a:ext uri="{FF2B5EF4-FFF2-40B4-BE49-F238E27FC236}">
                    <a16:creationId xmlns:a16="http://schemas.microsoft.com/office/drawing/2014/main" id="{E9B8B200-1997-4890-9AAD-680099BFE1EF}"/>
                  </a:ext>
                </a:extLst>
              </p:cNvPr>
              <p:cNvSpPr/>
              <p:nvPr/>
            </p:nvSpPr>
            <p:spPr>
              <a:xfrm>
                <a:off x="0" y="365611"/>
                <a:ext cx="8128000" cy="1360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TextBox 23">
                <a:extLst>
                  <a:ext uri="{FF2B5EF4-FFF2-40B4-BE49-F238E27FC236}">
                    <a16:creationId xmlns:a16="http://schemas.microsoft.com/office/drawing/2014/main" id="{B6C3A69F-EEA4-4389-8097-11326C673387}"/>
                  </a:ext>
                </a:extLst>
              </p:cNvPr>
              <p:cNvSpPr txBox="1"/>
              <p:nvPr/>
            </p:nvSpPr>
            <p:spPr>
              <a:xfrm>
                <a:off x="0" y="173168"/>
                <a:ext cx="8128000" cy="136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0823" tIns="499872" rIns="630823" bIns="170688" numCol="1" spcCol="1270" anchor="t" anchorCtr="0">
                <a:noAutofit/>
              </a:bodyPr>
              <a:lstStyle/>
              <a:p>
                <a:r>
                  <a:rPr lang="en-US" sz="1800" b="0" i="0" u="none" strike="noStrike" baseline="0" dirty="0">
                    <a:solidFill>
                      <a:srgbClr val="000000"/>
                    </a:solidFill>
                    <a:latin typeface="Calibri" panose="020F0502020204030204" pitchFamily="34" charset="0"/>
                  </a:rPr>
                  <a:t>The state of your whole application is stored in an object tree within a single store.</a:t>
                </a:r>
              </a:p>
            </p:txBody>
          </p:sp>
        </p:grpSp>
        <p:grpSp>
          <p:nvGrpSpPr>
            <p:cNvPr id="25" name="Group 24">
              <a:extLst>
                <a:ext uri="{FF2B5EF4-FFF2-40B4-BE49-F238E27FC236}">
                  <a16:creationId xmlns:a16="http://schemas.microsoft.com/office/drawing/2014/main" id="{C8EA81A3-1872-44F4-ACB1-7CB9EA89C58A}"/>
                </a:ext>
              </a:extLst>
            </p:cNvPr>
            <p:cNvGrpSpPr/>
            <p:nvPr/>
          </p:nvGrpSpPr>
          <p:grpSpPr>
            <a:xfrm>
              <a:off x="1905000" y="1477538"/>
              <a:ext cx="5689600" cy="588381"/>
              <a:chOff x="406400" y="11371"/>
              <a:chExt cx="5689600" cy="708480"/>
            </a:xfrm>
          </p:grpSpPr>
          <p:sp>
            <p:nvSpPr>
              <p:cNvPr id="26" name="Rectangle: Rounded Corners 25">
                <a:extLst>
                  <a:ext uri="{FF2B5EF4-FFF2-40B4-BE49-F238E27FC236}">
                    <a16:creationId xmlns:a16="http://schemas.microsoft.com/office/drawing/2014/main" id="{0260C0C4-0899-4E3B-935D-115E59311735}"/>
                  </a:ext>
                </a:extLst>
              </p:cNvPr>
              <p:cNvSpPr/>
              <p:nvPr/>
            </p:nvSpPr>
            <p:spPr>
              <a:xfrm>
                <a:off x="406400" y="11371"/>
                <a:ext cx="5689600" cy="708480"/>
              </a:xfrm>
              <a:prstGeom prst="roundRect">
                <a:avLst/>
              </a:prstGeom>
            </p:spPr>
            <p:style>
              <a:lnRef idx="2">
                <a:schemeClr val="accent2">
                  <a:shade val="50000"/>
                </a:schemeClr>
              </a:lnRef>
              <a:fillRef idx="1">
                <a:schemeClr val="accent2"/>
              </a:fillRef>
              <a:effectRef idx="0">
                <a:schemeClr val="accent2"/>
              </a:effectRef>
              <a:fontRef idx="minor">
                <a:schemeClr val="lt1"/>
              </a:fontRef>
            </p:style>
          </p:sp>
          <p:sp>
            <p:nvSpPr>
              <p:cNvPr id="27" name="Rectangle: Rounded Corners 6">
                <a:extLst>
                  <a:ext uri="{FF2B5EF4-FFF2-40B4-BE49-F238E27FC236}">
                    <a16:creationId xmlns:a16="http://schemas.microsoft.com/office/drawing/2014/main" id="{7526EA16-AB44-492B-9551-A83B97D7A0E3}"/>
                  </a:ext>
                </a:extLst>
              </p:cNvPr>
              <p:cNvSpPr txBox="1"/>
              <p:nvPr/>
            </p:nvSpPr>
            <p:spPr>
              <a:xfrm>
                <a:off x="440985" y="45956"/>
                <a:ext cx="5620430" cy="6393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000" b="0" i="0" u="none" strike="noStrike" baseline="0" dirty="0">
                    <a:solidFill>
                      <a:srgbClr val="FFFFFF"/>
                    </a:solidFill>
                    <a:latin typeface="Calibri" panose="020F0502020204030204" pitchFamily="34" charset="0"/>
                  </a:rPr>
                  <a:t>Single source of truth</a:t>
                </a:r>
                <a:endParaRPr lang="en-IN" sz="2800" kern="1200" dirty="0"/>
              </a:p>
            </p:txBody>
          </p:sp>
        </p:grpSp>
      </p:grpSp>
    </p:spTree>
    <p:extLst>
      <p:ext uri="{BB962C8B-B14F-4D97-AF65-F5344CB8AC3E}">
        <p14:creationId xmlns:p14="http://schemas.microsoft.com/office/powerpoint/2010/main" val="1527350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351-16F6-43E0-9C76-5144B1E50123}"/>
              </a:ext>
            </a:extLst>
          </p:cNvPr>
          <p:cNvSpPr>
            <a:spLocks noGrp="1"/>
          </p:cNvSpPr>
          <p:nvPr>
            <p:ph type="title"/>
          </p:nvPr>
        </p:nvSpPr>
        <p:spPr/>
        <p:txBody>
          <a:bodyPr/>
          <a:lstStyle/>
          <a:p>
            <a:pPr algn="ctr"/>
            <a:r>
              <a:rPr lang="en-IN" dirty="0"/>
              <a:t>ACTIONS</a:t>
            </a:r>
          </a:p>
        </p:txBody>
      </p:sp>
      <p:graphicFrame>
        <p:nvGraphicFramePr>
          <p:cNvPr id="3" name="Diagram 2">
            <a:extLst>
              <a:ext uri="{FF2B5EF4-FFF2-40B4-BE49-F238E27FC236}">
                <a16:creationId xmlns:a16="http://schemas.microsoft.com/office/drawing/2014/main" id="{095235E9-46C6-4DBD-A365-1DFB682374BB}"/>
              </a:ext>
            </a:extLst>
          </p:cNvPr>
          <p:cNvGraphicFramePr/>
          <p:nvPr>
            <p:extLst>
              <p:ext uri="{D42A27DB-BD31-4B8C-83A1-F6EECF244321}">
                <p14:modId xmlns:p14="http://schemas.microsoft.com/office/powerpoint/2010/main" val="663545377"/>
              </p:ext>
            </p:extLst>
          </p:nvPr>
        </p:nvGraphicFramePr>
        <p:xfrm>
          <a:off x="927100" y="2143125"/>
          <a:ext cx="6445250" cy="105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3F82A06-4A52-428A-B081-FF03342A2B31}"/>
              </a:ext>
            </a:extLst>
          </p:cNvPr>
          <p:cNvGraphicFramePr/>
          <p:nvPr>
            <p:extLst>
              <p:ext uri="{D42A27DB-BD31-4B8C-83A1-F6EECF244321}">
                <p14:modId xmlns:p14="http://schemas.microsoft.com/office/powerpoint/2010/main" val="3617156780"/>
              </p:ext>
            </p:extLst>
          </p:nvPr>
        </p:nvGraphicFramePr>
        <p:xfrm>
          <a:off x="927099" y="3406775"/>
          <a:ext cx="6445251" cy="1057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1DA19C5C-9533-4A31-AD11-3078E439F992}"/>
              </a:ext>
            </a:extLst>
          </p:cNvPr>
          <p:cNvGraphicFramePr/>
          <p:nvPr>
            <p:extLst>
              <p:ext uri="{D42A27DB-BD31-4B8C-83A1-F6EECF244321}">
                <p14:modId xmlns:p14="http://schemas.microsoft.com/office/powerpoint/2010/main" val="1574175477"/>
              </p:ext>
            </p:extLst>
          </p:nvPr>
        </p:nvGraphicFramePr>
        <p:xfrm>
          <a:off x="927098" y="4670425"/>
          <a:ext cx="6445252" cy="10572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a:extLst>
              <a:ext uri="{FF2B5EF4-FFF2-40B4-BE49-F238E27FC236}">
                <a16:creationId xmlns:a16="http://schemas.microsoft.com/office/drawing/2014/main" id="{37C1A6DA-A08B-4C8D-8812-9204CFD8F01F}"/>
              </a:ext>
            </a:extLst>
          </p:cNvPr>
          <p:cNvSpPr/>
          <p:nvPr/>
        </p:nvSpPr>
        <p:spPr>
          <a:xfrm>
            <a:off x="8134350" y="2143124"/>
            <a:ext cx="3130550" cy="3055937"/>
          </a:xfrm>
          <a:prstGeom prst="rect">
            <a:avLst/>
          </a:prstGeom>
          <a:ln w="28575">
            <a:solidFill>
              <a:schemeClr val="tx1">
                <a:lumMod val="65000"/>
                <a:lumOff val="3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r>
              <a:rPr lang="en-IN" sz="2000" dirty="0">
                <a:solidFill>
                  <a:schemeClr val="tx1">
                    <a:lumMod val="65000"/>
                    <a:lumOff val="35000"/>
                  </a:schemeClr>
                </a:solidFill>
                <a:latin typeface="Consolas" panose="020B0609020204030204" pitchFamily="49" charset="0"/>
              </a:rPr>
              <a:t>{</a:t>
            </a:r>
          </a:p>
          <a:p>
            <a:r>
              <a:rPr lang="en-IN" sz="2000" dirty="0">
                <a:solidFill>
                  <a:schemeClr val="tx1">
                    <a:lumMod val="65000"/>
                    <a:lumOff val="35000"/>
                  </a:schemeClr>
                </a:solidFill>
                <a:latin typeface="Consolas" panose="020B0609020204030204" pitchFamily="49" charset="0"/>
              </a:rPr>
              <a:t>   type : “ADD_TODO”,</a:t>
            </a:r>
          </a:p>
          <a:p>
            <a:r>
              <a:rPr lang="en-IN" sz="2000" dirty="0">
                <a:solidFill>
                  <a:schemeClr val="tx1">
                    <a:lumMod val="65000"/>
                    <a:lumOff val="35000"/>
                  </a:schemeClr>
                </a:solidFill>
                <a:latin typeface="Consolas" panose="020B0609020204030204" pitchFamily="49" charset="0"/>
              </a:rPr>
              <a:t>   payload : “Hello”</a:t>
            </a:r>
          </a:p>
          <a:p>
            <a:r>
              <a:rPr lang="en-IN" sz="2000"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12063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Graphic spid="6" grpId="0">
        <p:bldAsOne/>
      </p:bldGraphic>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351-16F6-43E0-9C76-5144B1E50123}"/>
              </a:ext>
            </a:extLst>
          </p:cNvPr>
          <p:cNvSpPr>
            <a:spLocks noGrp="1"/>
          </p:cNvSpPr>
          <p:nvPr>
            <p:ph type="title"/>
          </p:nvPr>
        </p:nvSpPr>
        <p:spPr/>
        <p:txBody>
          <a:bodyPr/>
          <a:lstStyle/>
          <a:p>
            <a:pPr algn="ctr"/>
            <a:r>
              <a:rPr lang="en-IN" dirty="0"/>
              <a:t>REDUCER</a:t>
            </a:r>
          </a:p>
        </p:txBody>
      </p:sp>
      <p:graphicFrame>
        <p:nvGraphicFramePr>
          <p:cNvPr id="3" name="Diagram 2">
            <a:extLst>
              <a:ext uri="{FF2B5EF4-FFF2-40B4-BE49-F238E27FC236}">
                <a16:creationId xmlns:a16="http://schemas.microsoft.com/office/drawing/2014/main" id="{095235E9-46C6-4DBD-A365-1DFB682374BB}"/>
              </a:ext>
            </a:extLst>
          </p:cNvPr>
          <p:cNvGraphicFramePr/>
          <p:nvPr>
            <p:extLst>
              <p:ext uri="{D42A27DB-BD31-4B8C-83A1-F6EECF244321}">
                <p14:modId xmlns:p14="http://schemas.microsoft.com/office/powerpoint/2010/main" val="2622469440"/>
              </p:ext>
            </p:extLst>
          </p:nvPr>
        </p:nvGraphicFramePr>
        <p:xfrm>
          <a:off x="1746250" y="1762125"/>
          <a:ext cx="8255000" cy="105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3F82A06-4A52-428A-B081-FF03342A2B31}"/>
              </a:ext>
            </a:extLst>
          </p:cNvPr>
          <p:cNvGraphicFramePr/>
          <p:nvPr>
            <p:extLst>
              <p:ext uri="{D42A27DB-BD31-4B8C-83A1-F6EECF244321}">
                <p14:modId xmlns:p14="http://schemas.microsoft.com/office/powerpoint/2010/main" val="2864523038"/>
              </p:ext>
            </p:extLst>
          </p:nvPr>
        </p:nvGraphicFramePr>
        <p:xfrm>
          <a:off x="1746249" y="3025775"/>
          <a:ext cx="8255002" cy="1057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1DA19C5C-9533-4A31-AD11-3078E439F992}"/>
              </a:ext>
            </a:extLst>
          </p:cNvPr>
          <p:cNvGraphicFramePr/>
          <p:nvPr>
            <p:extLst>
              <p:ext uri="{D42A27DB-BD31-4B8C-83A1-F6EECF244321}">
                <p14:modId xmlns:p14="http://schemas.microsoft.com/office/powerpoint/2010/main" val="248587571"/>
              </p:ext>
            </p:extLst>
          </p:nvPr>
        </p:nvGraphicFramePr>
        <p:xfrm>
          <a:off x="1746248" y="4289425"/>
          <a:ext cx="8255002" cy="10572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a:extLst>
              <a:ext uri="{FF2B5EF4-FFF2-40B4-BE49-F238E27FC236}">
                <a16:creationId xmlns:a16="http://schemas.microsoft.com/office/drawing/2014/main" id="{37C1A6DA-A08B-4C8D-8812-9204CFD8F01F}"/>
              </a:ext>
            </a:extLst>
          </p:cNvPr>
          <p:cNvSpPr/>
          <p:nvPr/>
        </p:nvSpPr>
        <p:spPr>
          <a:xfrm>
            <a:off x="3328987" y="5418137"/>
            <a:ext cx="5534025" cy="836611"/>
          </a:xfrm>
          <a:prstGeom prst="rect">
            <a:avLst/>
          </a:prstGeom>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IN" sz="2200" dirty="0">
                <a:solidFill>
                  <a:schemeClr val="tx1">
                    <a:lumMod val="65000"/>
                    <a:lumOff val="35000"/>
                  </a:schemeClr>
                </a:solidFill>
                <a:latin typeface="Consolas" panose="020B0609020204030204" pitchFamily="49" charset="0"/>
              </a:rPr>
              <a:t>(</a:t>
            </a:r>
            <a:r>
              <a:rPr lang="en-IN" sz="2200" dirty="0" err="1">
                <a:solidFill>
                  <a:schemeClr val="tx1">
                    <a:lumMod val="65000"/>
                    <a:lumOff val="35000"/>
                  </a:schemeClr>
                </a:solidFill>
                <a:latin typeface="Consolas" panose="020B0609020204030204" pitchFamily="49" charset="0"/>
              </a:rPr>
              <a:t>prevState</a:t>
            </a:r>
            <a:r>
              <a:rPr lang="en-IN" sz="2200" dirty="0">
                <a:solidFill>
                  <a:schemeClr val="tx1">
                    <a:lumMod val="65000"/>
                    <a:lumOff val="35000"/>
                  </a:schemeClr>
                </a:solidFill>
                <a:latin typeface="Consolas" panose="020B0609020204030204" pitchFamily="49" charset="0"/>
              </a:rPr>
              <a:t>, action) =&gt; </a:t>
            </a:r>
            <a:r>
              <a:rPr lang="en-IN" sz="2200" dirty="0" err="1">
                <a:solidFill>
                  <a:schemeClr val="tx1">
                    <a:lumMod val="65000"/>
                    <a:lumOff val="35000"/>
                  </a:schemeClr>
                </a:solidFill>
                <a:latin typeface="Consolas" panose="020B0609020204030204" pitchFamily="49" charset="0"/>
              </a:rPr>
              <a:t>newState</a:t>
            </a:r>
            <a:endParaRPr lang="en-IN" sz="22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603879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Graphic spid="6" grpId="0">
        <p:bldAsOne/>
      </p:bldGraphic>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586-7943-4F5E-86AD-B792FE8055BF}"/>
              </a:ext>
            </a:extLst>
          </p:cNvPr>
          <p:cNvSpPr>
            <a:spLocks noGrp="1"/>
          </p:cNvSpPr>
          <p:nvPr>
            <p:ph type="title"/>
          </p:nvPr>
        </p:nvSpPr>
        <p:spPr/>
        <p:txBody>
          <a:bodyPr/>
          <a:lstStyle/>
          <a:p>
            <a:pPr algn="ctr"/>
            <a:r>
              <a:rPr lang="en-IN" dirty="0"/>
              <a:t>KEY TERMINOLOGIES</a:t>
            </a:r>
          </a:p>
        </p:txBody>
      </p:sp>
      <p:sp>
        <p:nvSpPr>
          <p:cNvPr id="3" name="Rectangle 2">
            <a:extLst>
              <a:ext uri="{FF2B5EF4-FFF2-40B4-BE49-F238E27FC236}">
                <a16:creationId xmlns:a16="http://schemas.microsoft.com/office/drawing/2014/main" id="{34DEB0D4-2C7B-41C5-A85E-B9A079B9371E}"/>
              </a:ext>
            </a:extLst>
          </p:cNvPr>
          <p:cNvSpPr/>
          <p:nvPr/>
        </p:nvSpPr>
        <p:spPr>
          <a:xfrm>
            <a:off x="2738610" y="1773716"/>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JSX Allows us to include ‘HTML’ in the same file along with ‘JavaScript’ (HTML+JS=JSX). Each component in React generates some HTML which is rendered by the DOM</a:t>
            </a:r>
            <a:endParaRPr lang="en-IN" dirty="0"/>
          </a:p>
        </p:txBody>
      </p:sp>
      <p:sp>
        <p:nvSpPr>
          <p:cNvPr id="4" name="Rectangle 3">
            <a:extLst>
              <a:ext uri="{FF2B5EF4-FFF2-40B4-BE49-F238E27FC236}">
                <a16:creationId xmlns:a16="http://schemas.microsoft.com/office/drawing/2014/main" id="{A85825D3-2924-456B-A859-5812E9BC7699}"/>
              </a:ext>
            </a:extLst>
          </p:cNvPr>
          <p:cNvSpPr/>
          <p:nvPr/>
        </p:nvSpPr>
        <p:spPr>
          <a:xfrm>
            <a:off x="2738610" y="2669552"/>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The sixth version of JavaScript is standardized by ECMA International in 2015. Hence the language is referred to as ECMAScript.</a:t>
            </a:r>
            <a:endParaRPr lang="en-IN" dirty="0"/>
          </a:p>
        </p:txBody>
      </p:sp>
      <p:sp>
        <p:nvSpPr>
          <p:cNvPr id="5" name="Rectangle 4">
            <a:extLst>
              <a:ext uri="{FF2B5EF4-FFF2-40B4-BE49-F238E27FC236}">
                <a16:creationId xmlns:a16="http://schemas.microsoft.com/office/drawing/2014/main" id="{EDF6B67A-3B06-42C3-AF10-D18A074AD889}"/>
              </a:ext>
            </a:extLst>
          </p:cNvPr>
          <p:cNvSpPr/>
          <p:nvPr/>
        </p:nvSpPr>
        <p:spPr>
          <a:xfrm>
            <a:off x="2738610" y="3565387"/>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The fifth JavaScript version and is widely accepted by all modern browsers, </a:t>
            </a:r>
            <a:endParaRPr lang="en-IN" dirty="0"/>
          </a:p>
        </p:txBody>
      </p:sp>
      <p:sp>
        <p:nvSpPr>
          <p:cNvPr id="6" name="Rectangle 5">
            <a:extLst>
              <a:ext uri="{FF2B5EF4-FFF2-40B4-BE49-F238E27FC236}">
                <a16:creationId xmlns:a16="http://schemas.microsoft.com/office/drawing/2014/main" id="{ECA75687-0755-4AE5-B378-B3AA4EA2E1F8}"/>
              </a:ext>
            </a:extLst>
          </p:cNvPr>
          <p:cNvSpPr/>
          <p:nvPr/>
        </p:nvSpPr>
        <p:spPr>
          <a:xfrm>
            <a:off x="2738610" y="4470404"/>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A module bundler which generates a build file joining all the dependencies</a:t>
            </a:r>
            <a:endParaRPr lang="en-IN" dirty="0"/>
          </a:p>
        </p:txBody>
      </p:sp>
      <p:sp>
        <p:nvSpPr>
          <p:cNvPr id="7" name="Rectangle 6">
            <a:extLst>
              <a:ext uri="{FF2B5EF4-FFF2-40B4-BE49-F238E27FC236}">
                <a16:creationId xmlns:a16="http://schemas.microsoft.com/office/drawing/2014/main" id="{BFA5B0E7-9761-4AD5-808E-477A3661DC57}"/>
              </a:ext>
            </a:extLst>
          </p:cNvPr>
          <p:cNvSpPr/>
          <p:nvPr/>
        </p:nvSpPr>
        <p:spPr>
          <a:xfrm>
            <a:off x="753738" y="1782897"/>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JSX (JavaScript Extension)</a:t>
            </a:r>
          </a:p>
        </p:txBody>
      </p:sp>
      <p:sp>
        <p:nvSpPr>
          <p:cNvPr id="8" name="Rectangle 7">
            <a:extLst>
              <a:ext uri="{FF2B5EF4-FFF2-40B4-BE49-F238E27FC236}">
                <a16:creationId xmlns:a16="http://schemas.microsoft.com/office/drawing/2014/main" id="{828C36D0-58D9-4474-B67C-BC17C76084C7}"/>
              </a:ext>
            </a:extLst>
          </p:cNvPr>
          <p:cNvSpPr/>
          <p:nvPr/>
        </p:nvSpPr>
        <p:spPr>
          <a:xfrm>
            <a:off x="753737" y="2669551"/>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ES6 (ES2015)</a:t>
            </a:r>
          </a:p>
        </p:txBody>
      </p:sp>
      <p:sp>
        <p:nvSpPr>
          <p:cNvPr id="9" name="Rectangle 8">
            <a:extLst>
              <a:ext uri="{FF2B5EF4-FFF2-40B4-BE49-F238E27FC236}">
                <a16:creationId xmlns:a16="http://schemas.microsoft.com/office/drawing/2014/main" id="{8C36614D-44BB-42DD-AE18-69C31F4CDCE7}"/>
              </a:ext>
            </a:extLst>
          </p:cNvPr>
          <p:cNvSpPr/>
          <p:nvPr/>
        </p:nvSpPr>
        <p:spPr>
          <a:xfrm>
            <a:off x="753738" y="3565387"/>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ES5(ES2009)</a:t>
            </a:r>
          </a:p>
        </p:txBody>
      </p:sp>
      <p:sp>
        <p:nvSpPr>
          <p:cNvPr id="10" name="Rectangle 9">
            <a:extLst>
              <a:ext uri="{FF2B5EF4-FFF2-40B4-BE49-F238E27FC236}">
                <a16:creationId xmlns:a16="http://schemas.microsoft.com/office/drawing/2014/main" id="{8F134068-77EA-4EB7-B418-52CC78AE7E64}"/>
              </a:ext>
            </a:extLst>
          </p:cNvPr>
          <p:cNvSpPr/>
          <p:nvPr/>
        </p:nvSpPr>
        <p:spPr>
          <a:xfrm>
            <a:off x="753737" y="4461222"/>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Webpack</a:t>
            </a:r>
            <a:endParaRPr lang="en-IN" dirty="0"/>
          </a:p>
        </p:txBody>
      </p:sp>
      <p:sp>
        <p:nvSpPr>
          <p:cNvPr id="11" name="Rectangle 10">
            <a:extLst>
              <a:ext uri="{FF2B5EF4-FFF2-40B4-BE49-F238E27FC236}">
                <a16:creationId xmlns:a16="http://schemas.microsoft.com/office/drawing/2014/main" id="{C1FC5738-98B5-4505-88D3-BA28BF556415}"/>
              </a:ext>
            </a:extLst>
          </p:cNvPr>
          <p:cNvSpPr/>
          <p:nvPr/>
        </p:nvSpPr>
        <p:spPr>
          <a:xfrm>
            <a:off x="2738610" y="5384603"/>
            <a:ext cx="8615190" cy="7491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This is the tool used to convert ES6 to ES5. This is done because not all web browsers can render React (ES6+JSX) directly.</a:t>
            </a:r>
            <a:endParaRPr lang="en-IN" dirty="0"/>
          </a:p>
        </p:txBody>
      </p:sp>
      <p:sp>
        <p:nvSpPr>
          <p:cNvPr id="12" name="Rectangle 11">
            <a:extLst>
              <a:ext uri="{FF2B5EF4-FFF2-40B4-BE49-F238E27FC236}">
                <a16:creationId xmlns:a16="http://schemas.microsoft.com/office/drawing/2014/main" id="{B0FB1AD9-0A1F-482C-A443-CC79CD62CB70}"/>
              </a:ext>
            </a:extLst>
          </p:cNvPr>
          <p:cNvSpPr/>
          <p:nvPr/>
        </p:nvSpPr>
        <p:spPr>
          <a:xfrm>
            <a:off x="753737" y="5375421"/>
            <a:ext cx="1846243" cy="7491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Babel</a:t>
            </a:r>
            <a:endParaRPr lang="en-IN" dirty="0"/>
          </a:p>
        </p:txBody>
      </p:sp>
    </p:spTree>
    <p:extLst>
      <p:ext uri="{BB962C8B-B14F-4D97-AF65-F5344CB8AC3E}">
        <p14:creationId xmlns:p14="http://schemas.microsoft.com/office/powerpoint/2010/main" val="2770126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1E2D-B97B-4DCA-8C81-59CBAE30DE94}"/>
              </a:ext>
            </a:extLst>
          </p:cNvPr>
          <p:cNvSpPr>
            <a:spLocks noGrp="1"/>
          </p:cNvSpPr>
          <p:nvPr>
            <p:ph type="title"/>
          </p:nvPr>
        </p:nvSpPr>
        <p:spPr/>
        <p:txBody>
          <a:bodyPr/>
          <a:lstStyle/>
          <a:p>
            <a:pPr algn="ctr"/>
            <a:r>
              <a:rPr lang="en-IN" dirty="0"/>
              <a:t>DON’TS FOR REDUCERS</a:t>
            </a:r>
          </a:p>
        </p:txBody>
      </p:sp>
      <p:graphicFrame>
        <p:nvGraphicFramePr>
          <p:cNvPr id="3" name="Diagram 2">
            <a:extLst>
              <a:ext uri="{FF2B5EF4-FFF2-40B4-BE49-F238E27FC236}">
                <a16:creationId xmlns:a16="http://schemas.microsoft.com/office/drawing/2014/main" id="{1E85B9DC-5D9D-41A9-B190-18F7F1FF64DC}"/>
              </a:ext>
            </a:extLst>
          </p:cNvPr>
          <p:cNvGraphicFramePr/>
          <p:nvPr>
            <p:extLst>
              <p:ext uri="{D42A27DB-BD31-4B8C-83A1-F6EECF244321}">
                <p14:modId xmlns:p14="http://schemas.microsoft.com/office/powerpoint/2010/main" val="1307160622"/>
              </p:ext>
            </p:extLst>
          </p:nvPr>
        </p:nvGraphicFramePr>
        <p:xfrm>
          <a:off x="1184274" y="872066"/>
          <a:ext cx="1016952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3220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9351-16F6-43E0-9C76-5144B1E50123}"/>
              </a:ext>
            </a:extLst>
          </p:cNvPr>
          <p:cNvSpPr>
            <a:spLocks noGrp="1"/>
          </p:cNvSpPr>
          <p:nvPr>
            <p:ph type="title"/>
          </p:nvPr>
        </p:nvSpPr>
        <p:spPr/>
        <p:txBody>
          <a:bodyPr/>
          <a:lstStyle/>
          <a:p>
            <a:pPr algn="ctr"/>
            <a:r>
              <a:rPr lang="en-IN" dirty="0"/>
              <a:t>STORE</a:t>
            </a:r>
          </a:p>
        </p:txBody>
      </p:sp>
      <p:sp>
        <p:nvSpPr>
          <p:cNvPr id="8" name="Rectangle 7">
            <a:extLst>
              <a:ext uri="{FF2B5EF4-FFF2-40B4-BE49-F238E27FC236}">
                <a16:creationId xmlns:a16="http://schemas.microsoft.com/office/drawing/2014/main" id="{FB5C1D75-4860-4422-A7A6-3318FBD1CFAC}"/>
              </a:ext>
            </a:extLst>
          </p:cNvPr>
          <p:cNvSpPr/>
          <p:nvPr/>
        </p:nvSpPr>
        <p:spPr>
          <a:xfrm>
            <a:off x="2009776" y="2614615"/>
            <a:ext cx="3638550" cy="7572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Holds application state.</a:t>
            </a:r>
          </a:p>
        </p:txBody>
      </p:sp>
      <p:sp>
        <p:nvSpPr>
          <p:cNvPr id="9" name="Rectangle 8">
            <a:extLst>
              <a:ext uri="{FF2B5EF4-FFF2-40B4-BE49-F238E27FC236}">
                <a16:creationId xmlns:a16="http://schemas.microsoft.com/office/drawing/2014/main" id="{4244DACA-D451-4612-A19D-F2320A391CF5}"/>
              </a:ext>
            </a:extLst>
          </p:cNvPr>
          <p:cNvSpPr/>
          <p:nvPr/>
        </p:nvSpPr>
        <p:spPr>
          <a:xfrm>
            <a:off x="2009776" y="3731421"/>
            <a:ext cx="36385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IN" dirty="0"/>
          </a:p>
          <a:p>
            <a:pPr algn="ctr"/>
            <a:r>
              <a:rPr lang="en-US" dirty="0"/>
              <a:t>Allows state to be updated via dispatching action</a:t>
            </a:r>
            <a:endParaRPr lang="en-IN" dirty="0"/>
          </a:p>
          <a:p>
            <a:endParaRPr lang="en-IN" dirty="0"/>
          </a:p>
        </p:txBody>
      </p:sp>
      <p:sp>
        <p:nvSpPr>
          <p:cNvPr id="10" name="Rectangle 9">
            <a:extLst>
              <a:ext uri="{FF2B5EF4-FFF2-40B4-BE49-F238E27FC236}">
                <a16:creationId xmlns:a16="http://schemas.microsoft.com/office/drawing/2014/main" id="{D8953FC1-CABF-4236-AC03-379CC8010C97}"/>
              </a:ext>
            </a:extLst>
          </p:cNvPr>
          <p:cNvSpPr/>
          <p:nvPr/>
        </p:nvSpPr>
        <p:spPr>
          <a:xfrm>
            <a:off x="6543675" y="2647951"/>
            <a:ext cx="36385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Allows access to state.</a:t>
            </a:r>
          </a:p>
        </p:txBody>
      </p:sp>
      <p:sp>
        <p:nvSpPr>
          <p:cNvPr id="11" name="Rectangle 10">
            <a:extLst>
              <a:ext uri="{FF2B5EF4-FFF2-40B4-BE49-F238E27FC236}">
                <a16:creationId xmlns:a16="http://schemas.microsoft.com/office/drawing/2014/main" id="{A2159D2F-B05F-4602-85C3-666B06885443}"/>
              </a:ext>
            </a:extLst>
          </p:cNvPr>
          <p:cNvSpPr/>
          <p:nvPr/>
        </p:nvSpPr>
        <p:spPr>
          <a:xfrm>
            <a:off x="3419475" y="1452564"/>
            <a:ext cx="5353050" cy="757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Store is the single object.</a:t>
            </a:r>
            <a:endParaRPr lang="en-IN" b="1" dirty="0">
              <a:latin typeface="Consolas" panose="020B0609020204030204" pitchFamily="49" charset="0"/>
            </a:endParaRPr>
          </a:p>
        </p:txBody>
      </p:sp>
      <p:sp>
        <p:nvSpPr>
          <p:cNvPr id="12" name="Rectangle 11">
            <a:extLst>
              <a:ext uri="{FF2B5EF4-FFF2-40B4-BE49-F238E27FC236}">
                <a16:creationId xmlns:a16="http://schemas.microsoft.com/office/drawing/2014/main" id="{9BDCDFAF-440A-4B00-9F9F-193EF82B3EE6}"/>
              </a:ext>
            </a:extLst>
          </p:cNvPr>
          <p:cNvSpPr/>
          <p:nvPr/>
        </p:nvSpPr>
        <p:spPr>
          <a:xfrm>
            <a:off x="6543674" y="3843338"/>
            <a:ext cx="3638550" cy="757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Registers listeners via subscribe(listener).</a:t>
            </a:r>
          </a:p>
        </p:txBody>
      </p:sp>
    </p:spTree>
    <p:extLst>
      <p:ext uri="{BB962C8B-B14F-4D97-AF65-F5344CB8AC3E}">
        <p14:creationId xmlns:p14="http://schemas.microsoft.com/office/powerpoint/2010/main" val="1176411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CEA5-5639-41E3-878E-C6E60FAC950D}"/>
              </a:ext>
            </a:extLst>
          </p:cNvPr>
          <p:cNvSpPr>
            <a:spLocks noGrp="1"/>
          </p:cNvSpPr>
          <p:nvPr>
            <p:ph type="title"/>
          </p:nvPr>
        </p:nvSpPr>
        <p:spPr/>
        <p:txBody>
          <a:bodyPr/>
          <a:lstStyle/>
          <a:p>
            <a:pPr algn="ctr"/>
            <a:r>
              <a:rPr lang="en-IN" dirty="0"/>
              <a:t>DATA FLOW IN REDUX</a:t>
            </a:r>
          </a:p>
        </p:txBody>
      </p:sp>
      <p:graphicFrame>
        <p:nvGraphicFramePr>
          <p:cNvPr id="3" name="Diagram 2">
            <a:extLst>
              <a:ext uri="{FF2B5EF4-FFF2-40B4-BE49-F238E27FC236}">
                <a16:creationId xmlns:a16="http://schemas.microsoft.com/office/drawing/2014/main" id="{B5559E71-6825-4C4A-862E-DD7915BDC458}"/>
              </a:ext>
            </a:extLst>
          </p:cNvPr>
          <p:cNvGraphicFramePr/>
          <p:nvPr>
            <p:extLst>
              <p:ext uri="{D42A27DB-BD31-4B8C-83A1-F6EECF244321}">
                <p14:modId xmlns:p14="http://schemas.microsoft.com/office/powerpoint/2010/main" val="3973735092"/>
              </p:ext>
            </p:extLst>
          </p:nvPr>
        </p:nvGraphicFramePr>
        <p:xfrm>
          <a:off x="6096000" y="1952625"/>
          <a:ext cx="5591176" cy="3452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D44CBC79-7D11-44BF-BEA4-81704134AA04}"/>
              </a:ext>
            </a:extLst>
          </p:cNvPr>
          <p:cNvGraphicFramePr/>
          <p:nvPr>
            <p:extLst>
              <p:ext uri="{D42A27DB-BD31-4B8C-83A1-F6EECF244321}">
                <p14:modId xmlns:p14="http://schemas.microsoft.com/office/powerpoint/2010/main" val="1671106210"/>
              </p:ext>
            </p:extLst>
          </p:nvPr>
        </p:nvGraphicFramePr>
        <p:xfrm>
          <a:off x="838200" y="1494631"/>
          <a:ext cx="5257800" cy="14200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989D790A-3194-43AF-997B-BB9F6AEB485E}"/>
              </a:ext>
            </a:extLst>
          </p:cNvPr>
          <p:cNvGraphicFramePr/>
          <p:nvPr>
            <p:extLst>
              <p:ext uri="{D42A27DB-BD31-4B8C-83A1-F6EECF244321}">
                <p14:modId xmlns:p14="http://schemas.microsoft.com/office/powerpoint/2010/main" val="4049168943"/>
              </p:ext>
            </p:extLst>
          </p:nvPr>
        </p:nvGraphicFramePr>
        <p:xfrm>
          <a:off x="838200" y="2657475"/>
          <a:ext cx="5257800" cy="36618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980384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8" grpId="0">
        <p:bldAsOne/>
      </p:bldGraphic>
      <p:bldGraphic spid="9"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E514-ADB3-433B-B9D6-329BBB0A0D00}"/>
              </a:ext>
            </a:extLst>
          </p:cNvPr>
          <p:cNvSpPr>
            <a:spLocks noGrp="1"/>
          </p:cNvSpPr>
          <p:nvPr>
            <p:ph type="ctrTitle"/>
          </p:nvPr>
        </p:nvSpPr>
        <p:spPr/>
        <p:txBody>
          <a:bodyPr/>
          <a:lstStyle/>
          <a:p>
            <a:r>
              <a:rPr lang="en-IN" dirty="0"/>
              <a:t>MICRO-FRONTEND</a:t>
            </a:r>
          </a:p>
        </p:txBody>
      </p:sp>
      <p:sp>
        <p:nvSpPr>
          <p:cNvPr id="3" name="Subtitle 2">
            <a:extLst>
              <a:ext uri="{FF2B5EF4-FFF2-40B4-BE49-F238E27FC236}">
                <a16:creationId xmlns:a16="http://schemas.microsoft.com/office/drawing/2014/main" id="{BBD0A692-DE47-4D8B-AE30-13125A059001}"/>
              </a:ext>
            </a:extLst>
          </p:cNvPr>
          <p:cNvSpPr>
            <a:spLocks noGrp="1"/>
          </p:cNvSpPr>
          <p:nvPr>
            <p:ph type="subTitle" idx="1"/>
          </p:nvPr>
        </p:nvSpPr>
        <p:spPr/>
        <p:txBody>
          <a:bodyPr/>
          <a:lstStyle/>
          <a:p>
            <a:r>
              <a:rPr lang="en-IN" dirty="0">
                <a:solidFill>
                  <a:schemeClr val="bg1">
                    <a:lumMod val="50000"/>
                  </a:schemeClr>
                </a:solidFill>
              </a:rPr>
              <a:t>LET’S SPLIT IT UP</a:t>
            </a:r>
          </a:p>
        </p:txBody>
      </p:sp>
    </p:spTree>
    <p:extLst>
      <p:ext uri="{BB962C8B-B14F-4D97-AF65-F5344CB8AC3E}">
        <p14:creationId xmlns:p14="http://schemas.microsoft.com/office/powerpoint/2010/main" val="2396171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6B10-4582-4EC6-8CB4-2822BE9239D5}"/>
              </a:ext>
            </a:extLst>
          </p:cNvPr>
          <p:cNvSpPr>
            <a:spLocks noGrp="1"/>
          </p:cNvSpPr>
          <p:nvPr>
            <p:ph type="title"/>
          </p:nvPr>
        </p:nvSpPr>
        <p:spPr/>
        <p:txBody>
          <a:bodyPr/>
          <a:lstStyle/>
          <a:p>
            <a:pPr algn="ctr"/>
            <a:r>
              <a:rPr lang="en-IN" dirty="0"/>
              <a:t>WHAT ARE MICRO-FRONTENDS?</a:t>
            </a:r>
          </a:p>
        </p:txBody>
      </p:sp>
      <p:graphicFrame>
        <p:nvGraphicFramePr>
          <p:cNvPr id="3" name="Diagram 2">
            <a:extLst>
              <a:ext uri="{FF2B5EF4-FFF2-40B4-BE49-F238E27FC236}">
                <a16:creationId xmlns:a16="http://schemas.microsoft.com/office/drawing/2014/main" id="{CE4075A1-4E97-4565-80C5-2BAFAED1E716}"/>
              </a:ext>
            </a:extLst>
          </p:cNvPr>
          <p:cNvGraphicFramePr/>
          <p:nvPr>
            <p:extLst>
              <p:ext uri="{D42A27DB-BD31-4B8C-83A1-F6EECF244321}">
                <p14:modId xmlns:p14="http://schemas.microsoft.com/office/powerpoint/2010/main" val="279552876"/>
              </p:ext>
            </p:extLst>
          </p:nvPr>
        </p:nvGraphicFramePr>
        <p:xfrm>
          <a:off x="1651000" y="2074333"/>
          <a:ext cx="4064000"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5743987-5C83-4E1B-998C-4A6E8BE93CCB}"/>
              </a:ext>
            </a:extLst>
          </p:cNvPr>
          <p:cNvGraphicFramePr/>
          <p:nvPr>
            <p:extLst>
              <p:ext uri="{D42A27DB-BD31-4B8C-83A1-F6EECF244321}">
                <p14:modId xmlns:p14="http://schemas.microsoft.com/office/powerpoint/2010/main" val="2795282086"/>
              </p:ext>
            </p:extLst>
          </p:nvPr>
        </p:nvGraphicFramePr>
        <p:xfrm>
          <a:off x="6477002" y="2074333"/>
          <a:ext cx="4064000" cy="27093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3012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6B10-4582-4EC6-8CB4-2822BE9239D5}"/>
              </a:ext>
            </a:extLst>
          </p:cNvPr>
          <p:cNvSpPr>
            <a:spLocks noGrp="1"/>
          </p:cNvSpPr>
          <p:nvPr>
            <p:ph type="title"/>
          </p:nvPr>
        </p:nvSpPr>
        <p:spPr/>
        <p:txBody>
          <a:bodyPr/>
          <a:lstStyle/>
          <a:p>
            <a:pPr algn="ctr"/>
            <a:r>
              <a:rPr lang="en-IN" dirty="0"/>
              <a:t>WHY MICRO-FRONTENDS?</a:t>
            </a:r>
          </a:p>
        </p:txBody>
      </p:sp>
      <p:graphicFrame>
        <p:nvGraphicFramePr>
          <p:cNvPr id="3" name="Diagram 2">
            <a:extLst>
              <a:ext uri="{FF2B5EF4-FFF2-40B4-BE49-F238E27FC236}">
                <a16:creationId xmlns:a16="http://schemas.microsoft.com/office/drawing/2014/main" id="{CE4075A1-4E97-4565-80C5-2BAFAED1E716}"/>
              </a:ext>
            </a:extLst>
          </p:cNvPr>
          <p:cNvGraphicFramePr/>
          <p:nvPr>
            <p:extLst>
              <p:ext uri="{D42A27DB-BD31-4B8C-83A1-F6EECF244321}">
                <p14:modId xmlns:p14="http://schemas.microsoft.com/office/powerpoint/2010/main" val="166438526"/>
              </p:ext>
            </p:extLst>
          </p:nvPr>
        </p:nvGraphicFramePr>
        <p:xfrm>
          <a:off x="1651000" y="2074333"/>
          <a:ext cx="4064000"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5743987-5C83-4E1B-998C-4A6E8BE93CCB}"/>
              </a:ext>
            </a:extLst>
          </p:cNvPr>
          <p:cNvGraphicFramePr/>
          <p:nvPr>
            <p:extLst>
              <p:ext uri="{D42A27DB-BD31-4B8C-83A1-F6EECF244321}">
                <p14:modId xmlns:p14="http://schemas.microsoft.com/office/powerpoint/2010/main" val="2847562472"/>
              </p:ext>
            </p:extLst>
          </p:nvPr>
        </p:nvGraphicFramePr>
        <p:xfrm>
          <a:off x="6477002" y="2074333"/>
          <a:ext cx="4064000" cy="27093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9248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6B10-4582-4EC6-8CB4-2822BE9239D5}"/>
              </a:ext>
            </a:extLst>
          </p:cNvPr>
          <p:cNvSpPr>
            <a:spLocks noGrp="1"/>
          </p:cNvSpPr>
          <p:nvPr>
            <p:ph type="title"/>
          </p:nvPr>
        </p:nvSpPr>
        <p:spPr/>
        <p:txBody>
          <a:bodyPr/>
          <a:lstStyle/>
          <a:p>
            <a:pPr algn="ctr"/>
            <a:r>
              <a:rPr lang="en-IN" dirty="0"/>
              <a:t>MONOLITHIC APP</a:t>
            </a:r>
          </a:p>
        </p:txBody>
      </p:sp>
      <p:sp>
        <p:nvSpPr>
          <p:cNvPr id="4" name="Rectangle 3">
            <a:extLst>
              <a:ext uri="{FF2B5EF4-FFF2-40B4-BE49-F238E27FC236}">
                <a16:creationId xmlns:a16="http://schemas.microsoft.com/office/drawing/2014/main" id="{B1CA9ADB-AB2F-47C0-8E21-F16ADED81BD4}"/>
              </a:ext>
            </a:extLst>
          </p:cNvPr>
          <p:cNvSpPr/>
          <p:nvPr/>
        </p:nvSpPr>
        <p:spPr>
          <a:xfrm>
            <a:off x="1042987" y="2743200"/>
            <a:ext cx="4867275" cy="3657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2D6ABC24-DB6E-4A7E-BFE6-6D8D0A4645F2}"/>
              </a:ext>
            </a:extLst>
          </p:cNvPr>
          <p:cNvSpPr/>
          <p:nvPr/>
        </p:nvSpPr>
        <p:spPr>
          <a:xfrm>
            <a:off x="1042986" y="1543050"/>
            <a:ext cx="4867275" cy="11144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React / Vue / Angular</a:t>
            </a:r>
          </a:p>
          <a:p>
            <a:pPr algn="ctr"/>
            <a:r>
              <a:rPr lang="en-IN" dirty="0"/>
              <a:t>Single Page App</a:t>
            </a:r>
          </a:p>
        </p:txBody>
      </p:sp>
      <p:sp>
        <p:nvSpPr>
          <p:cNvPr id="7" name="Rectangle 6">
            <a:extLst>
              <a:ext uri="{FF2B5EF4-FFF2-40B4-BE49-F238E27FC236}">
                <a16:creationId xmlns:a16="http://schemas.microsoft.com/office/drawing/2014/main" id="{17B6F94C-0196-406C-8035-E560717DF0CC}"/>
              </a:ext>
            </a:extLst>
          </p:cNvPr>
          <p:cNvSpPr/>
          <p:nvPr/>
        </p:nvSpPr>
        <p:spPr>
          <a:xfrm>
            <a:off x="2516978" y="2952749"/>
            <a:ext cx="1919289" cy="1114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App Component</a:t>
            </a:r>
          </a:p>
        </p:txBody>
      </p:sp>
      <p:sp>
        <p:nvSpPr>
          <p:cNvPr id="8" name="Rectangle 7">
            <a:extLst>
              <a:ext uri="{FF2B5EF4-FFF2-40B4-BE49-F238E27FC236}">
                <a16:creationId xmlns:a16="http://schemas.microsoft.com/office/drawing/2014/main" id="{0673077C-7F25-4204-ABA4-58962B27EDF8}"/>
              </a:ext>
            </a:extLst>
          </p:cNvPr>
          <p:cNvSpPr/>
          <p:nvPr/>
        </p:nvSpPr>
        <p:spPr>
          <a:xfrm>
            <a:off x="1307303" y="4829174"/>
            <a:ext cx="1919289" cy="1114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ProductList</a:t>
            </a:r>
            <a:r>
              <a:rPr lang="en-IN" dirty="0"/>
              <a:t> Component</a:t>
            </a:r>
          </a:p>
        </p:txBody>
      </p:sp>
      <p:sp>
        <p:nvSpPr>
          <p:cNvPr id="9" name="Rectangle 8">
            <a:extLst>
              <a:ext uri="{FF2B5EF4-FFF2-40B4-BE49-F238E27FC236}">
                <a16:creationId xmlns:a16="http://schemas.microsoft.com/office/drawing/2014/main" id="{A062D7FC-EB31-4377-A50C-E17A8492A1B0}"/>
              </a:ext>
            </a:extLst>
          </p:cNvPr>
          <p:cNvSpPr/>
          <p:nvPr/>
        </p:nvSpPr>
        <p:spPr>
          <a:xfrm>
            <a:off x="3726660" y="4829174"/>
            <a:ext cx="1919289" cy="11144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Cart Component</a:t>
            </a:r>
          </a:p>
        </p:txBody>
      </p:sp>
      <p:cxnSp>
        <p:nvCxnSpPr>
          <p:cNvPr id="13" name="Straight Arrow Connector 12">
            <a:extLst>
              <a:ext uri="{FF2B5EF4-FFF2-40B4-BE49-F238E27FC236}">
                <a16:creationId xmlns:a16="http://schemas.microsoft.com/office/drawing/2014/main" id="{34BC2F7F-4349-4F3E-86BC-16AC73018EE1}"/>
              </a:ext>
            </a:extLst>
          </p:cNvPr>
          <p:cNvCxnSpPr>
            <a:endCxn id="8" idx="0"/>
          </p:cNvCxnSpPr>
          <p:nvPr/>
        </p:nvCxnSpPr>
        <p:spPr>
          <a:xfrm flipH="1">
            <a:off x="2266948" y="4067174"/>
            <a:ext cx="1209674"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3D49F45-22FA-493E-81C7-FBFD1A62B022}"/>
              </a:ext>
            </a:extLst>
          </p:cNvPr>
          <p:cNvCxnSpPr>
            <a:endCxn id="9" idx="0"/>
          </p:cNvCxnSpPr>
          <p:nvPr/>
        </p:nvCxnSpPr>
        <p:spPr>
          <a:xfrm>
            <a:off x="3476622" y="4067174"/>
            <a:ext cx="1209683"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ED5EE654-2957-416B-9BB7-97028824F0DE}"/>
              </a:ext>
            </a:extLst>
          </p:cNvPr>
          <p:cNvPicPr>
            <a:picLocks noChangeAspect="1"/>
          </p:cNvPicPr>
          <p:nvPr/>
        </p:nvPicPr>
        <p:blipFill>
          <a:blip r:embed="rId2"/>
          <a:stretch>
            <a:fillRect/>
          </a:stretch>
        </p:blipFill>
        <p:spPr>
          <a:xfrm>
            <a:off x="6493665" y="1543050"/>
            <a:ext cx="4655348" cy="4857750"/>
          </a:xfrm>
          <a:prstGeom prst="rect">
            <a:avLst/>
          </a:prstGeom>
        </p:spPr>
      </p:pic>
    </p:spTree>
    <p:extLst>
      <p:ext uri="{BB962C8B-B14F-4D97-AF65-F5344CB8AC3E}">
        <p14:creationId xmlns:p14="http://schemas.microsoft.com/office/powerpoint/2010/main" val="3864067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6B10-4582-4EC6-8CB4-2822BE9239D5}"/>
              </a:ext>
            </a:extLst>
          </p:cNvPr>
          <p:cNvSpPr>
            <a:spLocks noGrp="1"/>
          </p:cNvSpPr>
          <p:nvPr>
            <p:ph type="title"/>
          </p:nvPr>
        </p:nvSpPr>
        <p:spPr/>
        <p:txBody>
          <a:bodyPr/>
          <a:lstStyle/>
          <a:p>
            <a:pPr algn="ctr"/>
            <a:r>
              <a:rPr lang="en-IN" dirty="0"/>
              <a:t>MICRO-FRONTEND APP</a:t>
            </a:r>
          </a:p>
        </p:txBody>
      </p:sp>
      <p:sp>
        <p:nvSpPr>
          <p:cNvPr id="4" name="Rectangle 3">
            <a:extLst>
              <a:ext uri="{FF2B5EF4-FFF2-40B4-BE49-F238E27FC236}">
                <a16:creationId xmlns:a16="http://schemas.microsoft.com/office/drawing/2014/main" id="{B1CA9ADB-AB2F-47C0-8E21-F16ADED81BD4}"/>
              </a:ext>
            </a:extLst>
          </p:cNvPr>
          <p:cNvSpPr/>
          <p:nvPr/>
        </p:nvSpPr>
        <p:spPr>
          <a:xfrm>
            <a:off x="3461143" y="5186282"/>
            <a:ext cx="2300288" cy="1104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2D6ABC24-DB6E-4A7E-BFE6-6D8D0A4645F2}"/>
              </a:ext>
            </a:extLst>
          </p:cNvPr>
          <p:cNvSpPr/>
          <p:nvPr/>
        </p:nvSpPr>
        <p:spPr>
          <a:xfrm>
            <a:off x="3454483" y="4326689"/>
            <a:ext cx="2300287" cy="842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MFE #2</a:t>
            </a:r>
          </a:p>
        </p:txBody>
      </p:sp>
      <p:sp>
        <p:nvSpPr>
          <p:cNvPr id="8" name="Rectangle 7">
            <a:extLst>
              <a:ext uri="{FF2B5EF4-FFF2-40B4-BE49-F238E27FC236}">
                <a16:creationId xmlns:a16="http://schemas.microsoft.com/office/drawing/2014/main" id="{0673077C-7F25-4204-ABA4-58962B27EDF8}"/>
              </a:ext>
            </a:extLst>
          </p:cNvPr>
          <p:cNvSpPr/>
          <p:nvPr/>
        </p:nvSpPr>
        <p:spPr>
          <a:xfrm>
            <a:off x="3795710" y="5305382"/>
            <a:ext cx="1617830" cy="842885"/>
          </a:xfrm>
          <a:prstGeom prst="rect">
            <a:avLst/>
          </a:prstGeom>
          <a:solidFill>
            <a:schemeClr val="accent4">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ProductList</a:t>
            </a:r>
            <a:r>
              <a:rPr lang="en-IN" dirty="0"/>
              <a:t> Component</a:t>
            </a:r>
          </a:p>
        </p:txBody>
      </p:sp>
      <p:pic>
        <p:nvPicPr>
          <p:cNvPr id="17" name="Picture 16">
            <a:extLst>
              <a:ext uri="{FF2B5EF4-FFF2-40B4-BE49-F238E27FC236}">
                <a16:creationId xmlns:a16="http://schemas.microsoft.com/office/drawing/2014/main" id="{ED5EE654-2957-416B-9BB7-97028824F0DE}"/>
              </a:ext>
            </a:extLst>
          </p:cNvPr>
          <p:cNvPicPr>
            <a:picLocks noChangeAspect="1"/>
          </p:cNvPicPr>
          <p:nvPr/>
        </p:nvPicPr>
        <p:blipFill>
          <a:blip r:embed="rId2"/>
          <a:stretch>
            <a:fillRect/>
          </a:stretch>
        </p:blipFill>
        <p:spPr>
          <a:xfrm>
            <a:off x="6096000" y="1635125"/>
            <a:ext cx="4655348" cy="4857750"/>
          </a:xfrm>
          <a:prstGeom prst="rect">
            <a:avLst/>
          </a:prstGeom>
        </p:spPr>
      </p:pic>
      <p:sp>
        <p:nvSpPr>
          <p:cNvPr id="16" name="Rectangle 15">
            <a:extLst>
              <a:ext uri="{FF2B5EF4-FFF2-40B4-BE49-F238E27FC236}">
                <a16:creationId xmlns:a16="http://schemas.microsoft.com/office/drawing/2014/main" id="{AD8F529B-00E9-4ACB-88B0-9AFDB237CD9E}"/>
              </a:ext>
            </a:extLst>
          </p:cNvPr>
          <p:cNvSpPr/>
          <p:nvPr/>
        </p:nvSpPr>
        <p:spPr>
          <a:xfrm>
            <a:off x="854867" y="5186282"/>
            <a:ext cx="2300288" cy="1104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376DDB7F-A344-4AE5-B399-CE63C1F69487}"/>
              </a:ext>
            </a:extLst>
          </p:cNvPr>
          <p:cNvSpPr/>
          <p:nvPr/>
        </p:nvSpPr>
        <p:spPr>
          <a:xfrm>
            <a:off x="854869" y="4326689"/>
            <a:ext cx="2300287" cy="842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MFE #1</a:t>
            </a:r>
          </a:p>
        </p:txBody>
      </p:sp>
      <p:sp>
        <p:nvSpPr>
          <p:cNvPr id="19" name="Rectangle 18">
            <a:extLst>
              <a:ext uri="{FF2B5EF4-FFF2-40B4-BE49-F238E27FC236}">
                <a16:creationId xmlns:a16="http://schemas.microsoft.com/office/drawing/2014/main" id="{76BBCD1F-84A0-400D-BA33-598D779C26AF}"/>
              </a:ext>
            </a:extLst>
          </p:cNvPr>
          <p:cNvSpPr/>
          <p:nvPr/>
        </p:nvSpPr>
        <p:spPr>
          <a:xfrm>
            <a:off x="1196096" y="5317289"/>
            <a:ext cx="1617830" cy="842885"/>
          </a:xfrm>
          <a:prstGeom prst="rect">
            <a:avLst/>
          </a:prstGeom>
          <a:solidFill>
            <a:schemeClr val="accent4">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Cart Component</a:t>
            </a:r>
          </a:p>
        </p:txBody>
      </p:sp>
      <p:sp>
        <p:nvSpPr>
          <p:cNvPr id="21" name="Rectangle 20">
            <a:extLst>
              <a:ext uri="{FF2B5EF4-FFF2-40B4-BE49-F238E27FC236}">
                <a16:creationId xmlns:a16="http://schemas.microsoft.com/office/drawing/2014/main" id="{A633790A-8430-4A44-A7AF-BACC46723C78}"/>
              </a:ext>
            </a:extLst>
          </p:cNvPr>
          <p:cNvSpPr/>
          <p:nvPr/>
        </p:nvSpPr>
        <p:spPr>
          <a:xfrm>
            <a:off x="1768432" y="2212399"/>
            <a:ext cx="2773445" cy="765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Container</a:t>
            </a:r>
          </a:p>
        </p:txBody>
      </p:sp>
      <p:sp>
        <p:nvSpPr>
          <p:cNvPr id="3" name="TextBox 2">
            <a:extLst>
              <a:ext uri="{FF2B5EF4-FFF2-40B4-BE49-F238E27FC236}">
                <a16:creationId xmlns:a16="http://schemas.microsoft.com/office/drawing/2014/main" id="{1143C853-34C6-4FEE-9BEA-1A5956A31610}"/>
              </a:ext>
            </a:extLst>
          </p:cNvPr>
          <p:cNvSpPr txBox="1"/>
          <p:nvPr/>
        </p:nvSpPr>
        <p:spPr>
          <a:xfrm>
            <a:off x="2895600" y="2000250"/>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D7A0A01C-ABD7-48C9-997E-06A05870131A}"/>
              </a:ext>
            </a:extLst>
          </p:cNvPr>
          <p:cNvSpPr txBox="1"/>
          <p:nvPr/>
        </p:nvSpPr>
        <p:spPr>
          <a:xfrm>
            <a:off x="2119311" y="1699696"/>
            <a:ext cx="2256452" cy="523220"/>
          </a:xfrm>
          <a:prstGeom prst="rect">
            <a:avLst/>
          </a:prstGeom>
          <a:noFill/>
        </p:spPr>
        <p:txBody>
          <a:bodyPr wrap="none" rtlCol="0">
            <a:spAutoFit/>
          </a:bodyPr>
          <a:lstStyle/>
          <a:p>
            <a:r>
              <a:rPr lang="en-IN" sz="1400" dirty="0">
                <a:solidFill>
                  <a:schemeClr val="tx1">
                    <a:lumMod val="65000"/>
                    <a:lumOff val="35000"/>
                  </a:schemeClr>
                </a:solidFill>
              </a:rPr>
              <a:t>Decides when and where to </a:t>
            </a:r>
          </a:p>
          <a:p>
            <a:r>
              <a:rPr lang="en-IN" sz="1400" dirty="0">
                <a:solidFill>
                  <a:schemeClr val="tx1">
                    <a:lumMod val="65000"/>
                    <a:lumOff val="35000"/>
                  </a:schemeClr>
                </a:solidFill>
              </a:rPr>
              <a:t>show each Micro-frontend</a:t>
            </a:r>
          </a:p>
        </p:txBody>
      </p:sp>
      <p:cxnSp>
        <p:nvCxnSpPr>
          <p:cNvPr id="23" name="Straight Arrow Connector 22">
            <a:extLst>
              <a:ext uri="{FF2B5EF4-FFF2-40B4-BE49-F238E27FC236}">
                <a16:creationId xmlns:a16="http://schemas.microsoft.com/office/drawing/2014/main" id="{0C8786E7-09C9-4297-99C0-EBA220E8744F}"/>
              </a:ext>
            </a:extLst>
          </p:cNvPr>
          <p:cNvCxnSpPr>
            <a:stCxn id="21" idx="2"/>
            <a:endCxn id="18" idx="0"/>
          </p:cNvCxnSpPr>
          <p:nvPr/>
        </p:nvCxnSpPr>
        <p:spPr>
          <a:xfrm flipH="1">
            <a:off x="2005013" y="2977574"/>
            <a:ext cx="1150142" cy="13491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0BB5BF25-EF84-4486-9C9B-B2050FDE11C5}"/>
              </a:ext>
            </a:extLst>
          </p:cNvPr>
          <p:cNvCxnSpPr>
            <a:stCxn id="21" idx="2"/>
            <a:endCxn id="6" idx="0"/>
          </p:cNvCxnSpPr>
          <p:nvPr/>
        </p:nvCxnSpPr>
        <p:spPr>
          <a:xfrm>
            <a:off x="3155155" y="2977574"/>
            <a:ext cx="1449472" cy="13491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340783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6" grpId="0" animBg="1"/>
      <p:bldP spid="18" grpId="0" animBg="1"/>
      <p:bldP spid="19" grpId="0" animBg="1"/>
      <p:bldP spid="21" grpId="0" animBg="1"/>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2682-69EF-427D-9929-793FA344C8CF}"/>
              </a:ext>
            </a:extLst>
          </p:cNvPr>
          <p:cNvSpPr>
            <a:spLocks noGrp="1"/>
          </p:cNvSpPr>
          <p:nvPr>
            <p:ph type="title"/>
          </p:nvPr>
        </p:nvSpPr>
        <p:spPr/>
        <p:txBody>
          <a:bodyPr/>
          <a:lstStyle/>
          <a:p>
            <a:pPr algn="ctr"/>
            <a:r>
              <a:rPr lang="en-IN" dirty="0"/>
              <a:t>INTEGRATION</a:t>
            </a:r>
          </a:p>
        </p:txBody>
      </p:sp>
      <p:sp>
        <p:nvSpPr>
          <p:cNvPr id="4" name="Rectangle 3">
            <a:extLst>
              <a:ext uri="{FF2B5EF4-FFF2-40B4-BE49-F238E27FC236}">
                <a16:creationId xmlns:a16="http://schemas.microsoft.com/office/drawing/2014/main" id="{25268CD7-56CB-43A4-99E2-549A04C7F887}"/>
              </a:ext>
            </a:extLst>
          </p:cNvPr>
          <p:cNvSpPr/>
          <p:nvPr/>
        </p:nvSpPr>
        <p:spPr>
          <a:xfrm>
            <a:off x="2657475" y="1690688"/>
            <a:ext cx="6877050" cy="7572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How and when does the container get access to the source code in MFE #1 &amp; MFE #2</a:t>
            </a:r>
          </a:p>
        </p:txBody>
      </p:sp>
      <p:sp>
        <p:nvSpPr>
          <p:cNvPr id="5" name="Rectangle 4">
            <a:extLst>
              <a:ext uri="{FF2B5EF4-FFF2-40B4-BE49-F238E27FC236}">
                <a16:creationId xmlns:a16="http://schemas.microsoft.com/office/drawing/2014/main" id="{A87EBC0A-F5E8-45C3-A658-D60F73BA6000}"/>
              </a:ext>
            </a:extLst>
          </p:cNvPr>
          <p:cNvSpPr/>
          <p:nvPr/>
        </p:nvSpPr>
        <p:spPr>
          <a:xfrm>
            <a:off x="2657475" y="2671764"/>
            <a:ext cx="6877050" cy="8334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There is no single perfect solution for integration</a:t>
            </a:r>
            <a:endParaRPr lang="en-IN" dirty="0"/>
          </a:p>
        </p:txBody>
      </p:sp>
      <p:sp>
        <p:nvSpPr>
          <p:cNvPr id="6" name="Rectangle 5">
            <a:extLst>
              <a:ext uri="{FF2B5EF4-FFF2-40B4-BE49-F238E27FC236}">
                <a16:creationId xmlns:a16="http://schemas.microsoft.com/office/drawing/2014/main" id="{4DEB76B5-ECA2-40D4-998B-8ED807DFC804}"/>
              </a:ext>
            </a:extLst>
          </p:cNvPr>
          <p:cNvSpPr/>
          <p:nvPr/>
        </p:nvSpPr>
        <p:spPr>
          <a:xfrm>
            <a:off x="2657475" y="3729039"/>
            <a:ext cx="6877050" cy="8334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There are many </a:t>
            </a:r>
            <a:r>
              <a:rPr lang="en-US" dirty="0" err="1"/>
              <a:t>soltions</a:t>
            </a:r>
            <a:r>
              <a:rPr lang="en-US" dirty="0"/>
              <a:t>, each have pros and cons</a:t>
            </a:r>
            <a:endParaRPr lang="en-IN" dirty="0"/>
          </a:p>
        </p:txBody>
      </p:sp>
      <p:sp>
        <p:nvSpPr>
          <p:cNvPr id="7" name="Rectangle 6">
            <a:extLst>
              <a:ext uri="{FF2B5EF4-FFF2-40B4-BE49-F238E27FC236}">
                <a16:creationId xmlns:a16="http://schemas.microsoft.com/office/drawing/2014/main" id="{676FB85A-C71E-4B4D-ADE5-AEA3478814CB}"/>
              </a:ext>
            </a:extLst>
          </p:cNvPr>
          <p:cNvSpPr/>
          <p:nvPr/>
        </p:nvSpPr>
        <p:spPr>
          <a:xfrm>
            <a:off x="2657475" y="4786314"/>
            <a:ext cx="6877050" cy="8334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Look at what your requirements are, then pick a solution</a:t>
            </a:r>
          </a:p>
        </p:txBody>
      </p:sp>
    </p:spTree>
    <p:extLst>
      <p:ext uri="{BB962C8B-B14F-4D97-AF65-F5344CB8AC3E}">
        <p14:creationId xmlns:p14="http://schemas.microsoft.com/office/powerpoint/2010/main" val="2232092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D25B-FE8C-4ADD-A2E3-7A8ABD14254A}"/>
              </a:ext>
            </a:extLst>
          </p:cNvPr>
          <p:cNvSpPr>
            <a:spLocks noGrp="1"/>
          </p:cNvSpPr>
          <p:nvPr>
            <p:ph type="title"/>
          </p:nvPr>
        </p:nvSpPr>
        <p:spPr/>
        <p:txBody>
          <a:bodyPr/>
          <a:lstStyle/>
          <a:p>
            <a:pPr algn="ctr"/>
            <a:r>
              <a:rPr lang="en-IN" dirty="0"/>
              <a:t>MAJOR INTEGRATION TYPE</a:t>
            </a:r>
          </a:p>
        </p:txBody>
      </p:sp>
      <p:sp>
        <p:nvSpPr>
          <p:cNvPr id="3" name="Rectangle 2">
            <a:extLst>
              <a:ext uri="{FF2B5EF4-FFF2-40B4-BE49-F238E27FC236}">
                <a16:creationId xmlns:a16="http://schemas.microsoft.com/office/drawing/2014/main" id="{703DABFD-CA69-45D6-82D0-2E929B0E11E1}"/>
              </a:ext>
            </a:extLst>
          </p:cNvPr>
          <p:cNvSpPr/>
          <p:nvPr/>
        </p:nvSpPr>
        <p:spPr>
          <a:xfrm>
            <a:off x="952499" y="2009774"/>
            <a:ext cx="2971801" cy="372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4C69F73A-932A-4013-ACE8-05665A1FDD8B}"/>
              </a:ext>
            </a:extLst>
          </p:cNvPr>
          <p:cNvSpPr/>
          <p:nvPr/>
        </p:nvSpPr>
        <p:spPr>
          <a:xfrm>
            <a:off x="1181099" y="2133600"/>
            <a:ext cx="25146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Build Time Integration</a:t>
            </a:r>
          </a:p>
        </p:txBody>
      </p:sp>
      <p:sp>
        <p:nvSpPr>
          <p:cNvPr id="8" name="Rectangle 7">
            <a:extLst>
              <a:ext uri="{FF2B5EF4-FFF2-40B4-BE49-F238E27FC236}">
                <a16:creationId xmlns:a16="http://schemas.microsoft.com/office/drawing/2014/main" id="{E856ED9E-223F-4607-8311-DDEF14A419BB}"/>
              </a:ext>
            </a:extLst>
          </p:cNvPr>
          <p:cNvSpPr/>
          <p:nvPr/>
        </p:nvSpPr>
        <p:spPr>
          <a:xfrm>
            <a:off x="1181099" y="2943226"/>
            <a:ext cx="2514600" cy="26003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Before container gets loaded in the browser, it get access to MFE source code</a:t>
            </a:r>
          </a:p>
        </p:txBody>
      </p:sp>
      <p:sp>
        <p:nvSpPr>
          <p:cNvPr id="9" name="Rectangle 8">
            <a:extLst>
              <a:ext uri="{FF2B5EF4-FFF2-40B4-BE49-F238E27FC236}">
                <a16:creationId xmlns:a16="http://schemas.microsoft.com/office/drawing/2014/main" id="{8FB5577D-7EB1-49AD-8CDB-504DCA1F4A4E}"/>
              </a:ext>
            </a:extLst>
          </p:cNvPr>
          <p:cNvSpPr/>
          <p:nvPr/>
        </p:nvSpPr>
        <p:spPr>
          <a:xfrm>
            <a:off x="8267700" y="2009774"/>
            <a:ext cx="2971801" cy="372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66F0CD99-ABB6-46E6-B1A8-49E56DE4B9C5}"/>
              </a:ext>
            </a:extLst>
          </p:cNvPr>
          <p:cNvSpPr/>
          <p:nvPr/>
        </p:nvSpPr>
        <p:spPr>
          <a:xfrm>
            <a:off x="8496300" y="2133600"/>
            <a:ext cx="25146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Integration</a:t>
            </a:r>
          </a:p>
        </p:txBody>
      </p:sp>
      <p:sp>
        <p:nvSpPr>
          <p:cNvPr id="11" name="Rectangle 10">
            <a:extLst>
              <a:ext uri="{FF2B5EF4-FFF2-40B4-BE49-F238E27FC236}">
                <a16:creationId xmlns:a16="http://schemas.microsoft.com/office/drawing/2014/main" id="{34B4A9AD-4FD9-423D-837B-4EBEB832AC93}"/>
              </a:ext>
            </a:extLst>
          </p:cNvPr>
          <p:cNvSpPr/>
          <p:nvPr/>
        </p:nvSpPr>
        <p:spPr>
          <a:xfrm>
            <a:off x="8496300" y="2943226"/>
            <a:ext cx="2514600" cy="26003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While sending JS to load the container, a server decides on whether or not to include MFE source code</a:t>
            </a:r>
          </a:p>
        </p:txBody>
      </p:sp>
      <p:sp>
        <p:nvSpPr>
          <p:cNvPr id="12" name="Rectangle 11">
            <a:extLst>
              <a:ext uri="{FF2B5EF4-FFF2-40B4-BE49-F238E27FC236}">
                <a16:creationId xmlns:a16="http://schemas.microsoft.com/office/drawing/2014/main" id="{9610760E-9FC4-49A3-9CA4-D2156967BFF0}"/>
              </a:ext>
            </a:extLst>
          </p:cNvPr>
          <p:cNvSpPr/>
          <p:nvPr/>
        </p:nvSpPr>
        <p:spPr>
          <a:xfrm>
            <a:off x="4610099" y="2009774"/>
            <a:ext cx="2971801" cy="372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AD7C37A4-5ED8-4EC0-AAD6-DB317843D3C5}"/>
              </a:ext>
            </a:extLst>
          </p:cNvPr>
          <p:cNvSpPr/>
          <p:nvPr/>
        </p:nvSpPr>
        <p:spPr>
          <a:xfrm>
            <a:off x="4838699" y="2133600"/>
            <a:ext cx="2514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Run Time Integration</a:t>
            </a:r>
          </a:p>
        </p:txBody>
      </p:sp>
      <p:sp>
        <p:nvSpPr>
          <p:cNvPr id="14" name="Rectangle 13">
            <a:extLst>
              <a:ext uri="{FF2B5EF4-FFF2-40B4-BE49-F238E27FC236}">
                <a16:creationId xmlns:a16="http://schemas.microsoft.com/office/drawing/2014/main" id="{170DD949-24CB-4B5F-9947-F9199562B577}"/>
              </a:ext>
            </a:extLst>
          </p:cNvPr>
          <p:cNvSpPr/>
          <p:nvPr/>
        </p:nvSpPr>
        <p:spPr>
          <a:xfrm>
            <a:off x="4838699" y="2943226"/>
            <a:ext cx="2514600" cy="26003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After container gets loaded in the browser, it get access to MFE source code</a:t>
            </a:r>
          </a:p>
          <a:p>
            <a:pPr algn="ctr"/>
            <a:endParaRPr lang="en-IN" dirty="0"/>
          </a:p>
        </p:txBody>
      </p:sp>
    </p:spTree>
    <p:extLst>
      <p:ext uri="{BB962C8B-B14F-4D97-AF65-F5344CB8AC3E}">
        <p14:creationId xmlns:p14="http://schemas.microsoft.com/office/powerpoint/2010/main" val="19932746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A72A-C71E-413A-BF5B-7A3168B64BE2}"/>
              </a:ext>
            </a:extLst>
          </p:cNvPr>
          <p:cNvSpPr>
            <a:spLocks noGrp="1"/>
          </p:cNvSpPr>
          <p:nvPr>
            <p:ph type="title"/>
          </p:nvPr>
        </p:nvSpPr>
        <p:spPr/>
        <p:txBody>
          <a:bodyPr/>
          <a:lstStyle/>
          <a:p>
            <a:pPr algn="ctr"/>
            <a:r>
              <a:rPr lang="en-IN" dirty="0"/>
              <a:t>WHY REACT?</a:t>
            </a:r>
          </a:p>
        </p:txBody>
      </p:sp>
      <p:graphicFrame>
        <p:nvGraphicFramePr>
          <p:cNvPr id="4" name="Diagram 3">
            <a:extLst>
              <a:ext uri="{FF2B5EF4-FFF2-40B4-BE49-F238E27FC236}">
                <a16:creationId xmlns:a16="http://schemas.microsoft.com/office/drawing/2014/main" id="{732DB81B-FBC4-435E-9EBD-B786101135BE}"/>
              </a:ext>
            </a:extLst>
          </p:cNvPr>
          <p:cNvGraphicFramePr/>
          <p:nvPr>
            <p:extLst>
              <p:ext uri="{D42A27DB-BD31-4B8C-83A1-F6EECF244321}">
                <p14:modId xmlns:p14="http://schemas.microsoft.com/office/powerpoint/2010/main" val="3306207137"/>
              </p:ext>
            </p:extLst>
          </p:nvPr>
        </p:nvGraphicFramePr>
        <p:xfrm>
          <a:off x="2032000" y="1690687"/>
          <a:ext cx="8128000"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3120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4035-F9C2-412A-A5A7-2480225B785A}"/>
              </a:ext>
            </a:extLst>
          </p:cNvPr>
          <p:cNvSpPr>
            <a:spLocks noGrp="1"/>
          </p:cNvSpPr>
          <p:nvPr>
            <p:ph type="title"/>
          </p:nvPr>
        </p:nvSpPr>
        <p:spPr/>
        <p:txBody>
          <a:bodyPr/>
          <a:lstStyle/>
          <a:p>
            <a:pPr algn="ctr"/>
            <a:r>
              <a:rPr lang="en-IN" dirty="0"/>
              <a:t>BUILD TIME INTEGRATION</a:t>
            </a:r>
          </a:p>
        </p:txBody>
      </p:sp>
      <p:sp>
        <p:nvSpPr>
          <p:cNvPr id="3" name="Rectangle 2">
            <a:extLst>
              <a:ext uri="{FF2B5EF4-FFF2-40B4-BE49-F238E27FC236}">
                <a16:creationId xmlns:a16="http://schemas.microsoft.com/office/drawing/2014/main" id="{2E3BB0FF-16EE-4F5F-B90C-1D4043492591}"/>
              </a:ext>
            </a:extLst>
          </p:cNvPr>
          <p:cNvSpPr/>
          <p:nvPr/>
        </p:nvSpPr>
        <p:spPr>
          <a:xfrm>
            <a:off x="1190625" y="1639889"/>
            <a:ext cx="4610100" cy="481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Engineering develops MFE (</a:t>
            </a:r>
            <a:r>
              <a:rPr lang="en-IN" dirty="0" err="1"/>
              <a:t>ProductList</a:t>
            </a:r>
            <a:r>
              <a:rPr lang="en-IN" dirty="0"/>
              <a:t>)</a:t>
            </a:r>
          </a:p>
        </p:txBody>
      </p:sp>
      <p:sp>
        <p:nvSpPr>
          <p:cNvPr id="5" name="Rectangle 4">
            <a:extLst>
              <a:ext uri="{FF2B5EF4-FFF2-40B4-BE49-F238E27FC236}">
                <a16:creationId xmlns:a16="http://schemas.microsoft.com/office/drawing/2014/main" id="{355C9638-B3F3-45D2-80AA-042F9A0E7B9B}"/>
              </a:ext>
            </a:extLst>
          </p:cNvPr>
          <p:cNvSpPr/>
          <p:nvPr/>
        </p:nvSpPr>
        <p:spPr>
          <a:xfrm>
            <a:off x="1190625" y="2392364"/>
            <a:ext cx="4610100" cy="481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Time to deploy</a:t>
            </a:r>
          </a:p>
        </p:txBody>
      </p:sp>
      <p:sp>
        <p:nvSpPr>
          <p:cNvPr id="6" name="Rectangle 5">
            <a:extLst>
              <a:ext uri="{FF2B5EF4-FFF2-40B4-BE49-F238E27FC236}">
                <a16:creationId xmlns:a16="http://schemas.microsoft.com/office/drawing/2014/main" id="{0376F0F8-B004-433F-9905-80B0DB3D7FDA}"/>
              </a:ext>
            </a:extLst>
          </p:cNvPr>
          <p:cNvSpPr/>
          <p:nvPr/>
        </p:nvSpPr>
        <p:spPr>
          <a:xfrm>
            <a:off x="1190625" y="3144839"/>
            <a:ext cx="4610100" cy="48101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Publish </a:t>
            </a:r>
            <a:r>
              <a:rPr lang="en-IN" dirty="0" err="1"/>
              <a:t>ProductList</a:t>
            </a:r>
            <a:r>
              <a:rPr lang="en-IN" dirty="0"/>
              <a:t> as NPM package</a:t>
            </a:r>
          </a:p>
        </p:txBody>
      </p:sp>
      <p:sp>
        <p:nvSpPr>
          <p:cNvPr id="7" name="Rectangle 6">
            <a:extLst>
              <a:ext uri="{FF2B5EF4-FFF2-40B4-BE49-F238E27FC236}">
                <a16:creationId xmlns:a16="http://schemas.microsoft.com/office/drawing/2014/main" id="{C829FC6B-4254-48B6-B088-989B3349F08A}"/>
              </a:ext>
            </a:extLst>
          </p:cNvPr>
          <p:cNvSpPr/>
          <p:nvPr/>
        </p:nvSpPr>
        <p:spPr>
          <a:xfrm>
            <a:off x="1190625" y="3985418"/>
            <a:ext cx="4610100" cy="783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Team in-charge of container installs the </a:t>
            </a:r>
            <a:r>
              <a:rPr lang="en-IN" dirty="0" err="1"/>
              <a:t>ProductList</a:t>
            </a:r>
            <a:r>
              <a:rPr lang="en-IN" dirty="0"/>
              <a:t> as a dependency</a:t>
            </a:r>
          </a:p>
        </p:txBody>
      </p:sp>
      <p:sp>
        <p:nvSpPr>
          <p:cNvPr id="8" name="Rectangle 7">
            <a:extLst>
              <a:ext uri="{FF2B5EF4-FFF2-40B4-BE49-F238E27FC236}">
                <a16:creationId xmlns:a16="http://schemas.microsoft.com/office/drawing/2014/main" id="{BD5F2638-778E-4FC1-B926-CD8C42AD7EF0}"/>
              </a:ext>
            </a:extLst>
          </p:cNvPr>
          <p:cNvSpPr/>
          <p:nvPr/>
        </p:nvSpPr>
        <p:spPr>
          <a:xfrm>
            <a:off x="1190625" y="5128416"/>
            <a:ext cx="4610100" cy="481012"/>
          </a:xfrm>
          <a:prstGeom prst="rect">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 Team builds their app</a:t>
            </a:r>
          </a:p>
        </p:txBody>
      </p:sp>
      <p:sp>
        <p:nvSpPr>
          <p:cNvPr id="9" name="Rectangle 8">
            <a:extLst>
              <a:ext uri="{FF2B5EF4-FFF2-40B4-BE49-F238E27FC236}">
                <a16:creationId xmlns:a16="http://schemas.microsoft.com/office/drawing/2014/main" id="{515F4BF6-E012-47AE-A44A-CBD3C8F0F738}"/>
              </a:ext>
            </a:extLst>
          </p:cNvPr>
          <p:cNvSpPr/>
          <p:nvPr/>
        </p:nvSpPr>
        <p:spPr>
          <a:xfrm>
            <a:off x="1190625" y="5842791"/>
            <a:ext cx="4610100" cy="650084"/>
          </a:xfrm>
          <a:prstGeom prst="rect">
            <a:avLst/>
          </a:prstGeom>
          <a:solidFill>
            <a:srgbClr val="27B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 bundle that includes all the code from </a:t>
            </a:r>
            <a:r>
              <a:rPr lang="en-IN" dirty="0" err="1"/>
              <a:t>ProductList</a:t>
            </a:r>
            <a:endParaRPr lang="en-IN" dirty="0"/>
          </a:p>
        </p:txBody>
      </p:sp>
      <p:sp>
        <p:nvSpPr>
          <p:cNvPr id="10" name="Rectangle 9">
            <a:extLst>
              <a:ext uri="{FF2B5EF4-FFF2-40B4-BE49-F238E27FC236}">
                <a16:creationId xmlns:a16="http://schemas.microsoft.com/office/drawing/2014/main" id="{F93BA10C-A03F-4B62-854F-7AA64531989B}"/>
              </a:ext>
            </a:extLst>
          </p:cNvPr>
          <p:cNvSpPr/>
          <p:nvPr/>
        </p:nvSpPr>
        <p:spPr>
          <a:xfrm>
            <a:off x="6562725" y="3223418"/>
            <a:ext cx="2190747" cy="12072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E5081016-D92A-4601-BA11-DF8C5F587933}"/>
              </a:ext>
            </a:extLst>
          </p:cNvPr>
          <p:cNvSpPr/>
          <p:nvPr/>
        </p:nvSpPr>
        <p:spPr>
          <a:xfrm>
            <a:off x="6715125" y="3549650"/>
            <a:ext cx="190169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a:t>ProductList</a:t>
            </a:r>
            <a:endParaRPr lang="en-IN" dirty="0"/>
          </a:p>
        </p:txBody>
      </p:sp>
      <p:sp>
        <p:nvSpPr>
          <p:cNvPr id="12" name="Rectangle 11">
            <a:extLst>
              <a:ext uri="{FF2B5EF4-FFF2-40B4-BE49-F238E27FC236}">
                <a16:creationId xmlns:a16="http://schemas.microsoft.com/office/drawing/2014/main" id="{91FFB4DA-8A9F-4891-A626-6BC6E11B1B57}"/>
              </a:ext>
            </a:extLst>
          </p:cNvPr>
          <p:cNvSpPr/>
          <p:nvPr/>
        </p:nvSpPr>
        <p:spPr>
          <a:xfrm>
            <a:off x="6562725" y="2637632"/>
            <a:ext cx="2190747"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NPM Registry</a:t>
            </a:r>
          </a:p>
        </p:txBody>
      </p:sp>
      <p:cxnSp>
        <p:nvCxnSpPr>
          <p:cNvPr id="14" name="Straight Arrow Connector 13">
            <a:extLst>
              <a:ext uri="{FF2B5EF4-FFF2-40B4-BE49-F238E27FC236}">
                <a16:creationId xmlns:a16="http://schemas.microsoft.com/office/drawing/2014/main" id="{41803781-E423-4C37-B28D-B78E011F83A5}"/>
              </a:ext>
            </a:extLst>
          </p:cNvPr>
          <p:cNvCxnSpPr/>
          <p:nvPr/>
        </p:nvCxnSpPr>
        <p:spPr>
          <a:xfrm>
            <a:off x="951582" y="1612623"/>
            <a:ext cx="0" cy="4852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C1A81A8-C5FE-478A-9696-68BDA32FAC2B}"/>
              </a:ext>
            </a:extLst>
          </p:cNvPr>
          <p:cNvSpPr txBox="1"/>
          <p:nvPr/>
        </p:nvSpPr>
        <p:spPr>
          <a:xfrm>
            <a:off x="140120" y="3669784"/>
            <a:ext cx="649537" cy="369332"/>
          </a:xfrm>
          <a:prstGeom prst="rect">
            <a:avLst/>
          </a:prstGeom>
          <a:noFill/>
        </p:spPr>
        <p:txBody>
          <a:bodyPr wrap="none" rtlCol="0">
            <a:spAutoFit/>
          </a:bodyPr>
          <a:lstStyle/>
          <a:p>
            <a:r>
              <a:rPr lang="en-IN" dirty="0"/>
              <a:t>Time</a:t>
            </a:r>
          </a:p>
        </p:txBody>
      </p:sp>
      <p:cxnSp>
        <p:nvCxnSpPr>
          <p:cNvPr id="17" name="Straight Arrow Connector 16">
            <a:extLst>
              <a:ext uri="{FF2B5EF4-FFF2-40B4-BE49-F238E27FC236}">
                <a16:creationId xmlns:a16="http://schemas.microsoft.com/office/drawing/2014/main" id="{2C8C69D6-B99D-4A0F-B2A2-F7997CBC800D}"/>
              </a:ext>
            </a:extLst>
          </p:cNvPr>
          <p:cNvCxnSpPr>
            <a:stCxn id="3" idx="2"/>
            <a:endCxn id="5" idx="0"/>
          </p:cNvCxnSpPr>
          <p:nvPr/>
        </p:nvCxnSpPr>
        <p:spPr>
          <a:xfrm>
            <a:off x="3495675" y="2120901"/>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F349BDC-B3C3-438A-B5F2-366218F5D7E3}"/>
              </a:ext>
            </a:extLst>
          </p:cNvPr>
          <p:cNvCxnSpPr>
            <a:cxnSpLocks/>
          </p:cNvCxnSpPr>
          <p:nvPr/>
        </p:nvCxnSpPr>
        <p:spPr>
          <a:xfrm>
            <a:off x="3495675" y="2873376"/>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EEB4091-F1C9-4EF7-BE58-E688334067FC}"/>
              </a:ext>
            </a:extLst>
          </p:cNvPr>
          <p:cNvCxnSpPr>
            <a:cxnSpLocks/>
            <a:endCxn id="8" idx="0"/>
          </p:cNvCxnSpPr>
          <p:nvPr/>
        </p:nvCxnSpPr>
        <p:spPr>
          <a:xfrm>
            <a:off x="3486150" y="4768849"/>
            <a:ext cx="9525" cy="359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C35F643-07B8-493E-9F74-38E653A1DF9E}"/>
              </a:ext>
            </a:extLst>
          </p:cNvPr>
          <p:cNvCxnSpPr/>
          <p:nvPr/>
        </p:nvCxnSpPr>
        <p:spPr>
          <a:xfrm>
            <a:off x="3495675" y="5609428"/>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65FBFA9-A872-46B4-9F37-1DCAC021FD0A}"/>
              </a:ext>
            </a:extLst>
          </p:cNvPr>
          <p:cNvCxnSpPr>
            <a:stCxn id="6" idx="3"/>
          </p:cNvCxnSpPr>
          <p:nvPr/>
        </p:nvCxnSpPr>
        <p:spPr>
          <a:xfrm>
            <a:off x="5800725" y="3385345"/>
            <a:ext cx="762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778C637-567D-40A9-A4C1-A74794A3C93F}"/>
              </a:ext>
            </a:extLst>
          </p:cNvPr>
          <p:cNvCxnSpPr>
            <a:cxnSpLocks/>
          </p:cNvCxnSpPr>
          <p:nvPr/>
        </p:nvCxnSpPr>
        <p:spPr>
          <a:xfrm flipH="1">
            <a:off x="5800725" y="4190207"/>
            <a:ext cx="7334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5F3EBD60-8161-4642-A2AD-6CD9AAEA7E14}"/>
              </a:ext>
            </a:extLst>
          </p:cNvPr>
          <p:cNvSpPr/>
          <p:nvPr/>
        </p:nvSpPr>
        <p:spPr>
          <a:xfrm>
            <a:off x="9058275" y="1639889"/>
            <a:ext cx="2666998" cy="7524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Easy to setup and deploy</a:t>
            </a:r>
          </a:p>
        </p:txBody>
      </p:sp>
      <p:sp>
        <p:nvSpPr>
          <p:cNvPr id="30" name="Rectangle 29">
            <a:extLst>
              <a:ext uri="{FF2B5EF4-FFF2-40B4-BE49-F238E27FC236}">
                <a16:creationId xmlns:a16="http://schemas.microsoft.com/office/drawing/2014/main" id="{EF07F50F-F5BF-497C-BE16-596FD105612B}"/>
              </a:ext>
            </a:extLst>
          </p:cNvPr>
          <p:cNvSpPr/>
          <p:nvPr/>
        </p:nvSpPr>
        <p:spPr>
          <a:xfrm>
            <a:off x="9058275" y="2632869"/>
            <a:ext cx="2666998" cy="1034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Container has to be re-deployed every time </a:t>
            </a:r>
            <a:r>
              <a:rPr lang="en-IN" dirty="0" err="1"/>
              <a:t>ProductList</a:t>
            </a:r>
            <a:r>
              <a:rPr lang="en-IN" dirty="0"/>
              <a:t> is updated </a:t>
            </a:r>
          </a:p>
        </p:txBody>
      </p:sp>
      <p:sp>
        <p:nvSpPr>
          <p:cNvPr id="31" name="Rectangle 30">
            <a:extLst>
              <a:ext uri="{FF2B5EF4-FFF2-40B4-BE49-F238E27FC236}">
                <a16:creationId xmlns:a16="http://schemas.microsoft.com/office/drawing/2014/main" id="{7876C3CF-4870-44BF-87E4-7A740F039C46}"/>
              </a:ext>
            </a:extLst>
          </p:cNvPr>
          <p:cNvSpPr/>
          <p:nvPr/>
        </p:nvSpPr>
        <p:spPr>
          <a:xfrm>
            <a:off x="9058275" y="3939774"/>
            <a:ext cx="2666998" cy="1034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Tightly Coupling Container with </a:t>
            </a:r>
            <a:r>
              <a:rPr lang="en-IN" dirty="0" err="1"/>
              <a:t>ProductList</a:t>
            </a:r>
            <a:endParaRPr lang="en-IN" dirty="0"/>
          </a:p>
        </p:txBody>
      </p:sp>
    </p:spTree>
    <p:extLst>
      <p:ext uri="{BB962C8B-B14F-4D97-AF65-F5344CB8AC3E}">
        <p14:creationId xmlns:p14="http://schemas.microsoft.com/office/powerpoint/2010/main" val="1333661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5" grpId="0"/>
      <p:bldP spid="29" grpId="0" animBg="1"/>
      <p:bldP spid="30" grpId="0" animBg="1"/>
      <p:bldP spid="3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4035-F9C2-412A-A5A7-2480225B785A}"/>
              </a:ext>
            </a:extLst>
          </p:cNvPr>
          <p:cNvSpPr>
            <a:spLocks noGrp="1"/>
          </p:cNvSpPr>
          <p:nvPr>
            <p:ph type="title"/>
          </p:nvPr>
        </p:nvSpPr>
        <p:spPr/>
        <p:txBody>
          <a:bodyPr/>
          <a:lstStyle/>
          <a:p>
            <a:pPr algn="ctr"/>
            <a:r>
              <a:rPr lang="en-IN" dirty="0"/>
              <a:t>RUN TIME INTEGRATION</a:t>
            </a:r>
          </a:p>
        </p:txBody>
      </p:sp>
      <p:sp>
        <p:nvSpPr>
          <p:cNvPr id="3" name="Rectangle 2">
            <a:extLst>
              <a:ext uri="{FF2B5EF4-FFF2-40B4-BE49-F238E27FC236}">
                <a16:creationId xmlns:a16="http://schemas.microsoft.com/office/drawing/2014/main" id="{2E3BB0FF-16EE-4F5F-B90C-1D4043492591}"/>
              </a:ext>
            </a:extLst>
          </p:cNvPr>
          <p:cNvSpPr/>
          <p:nvPr/>
        </p:nvSpPr>
        <p:spPr>
          <a:xfrm>
            <a:off x="2495550" y="1622428"/>
            <a:ext cx="4610100" cy="4810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Engineering develops MFE (</a:t>
            </a:r>
            <a:r>
              <a:rPr lang="en-IN" dirty="0" err="1"/>
              <a:t>ProductList</a:t>
            </a:r>
            <a:r>
              <a:rPr lang="en-IN" dirty="0"/>
              <a:t>)</a:t>
            </a:r>
          </a:p>
        </p:txBody>
      </p:sp>
      <p:sp>
        <p:nvSpPr>
          <p:cNvPr id="5" name="Rectangle 4">
            <a:extLst>
              <a:ext uri="{FF2B5EF4-FFF2-40B4-BE49-F238E27FC236}">
                <a16:creationId xmlns:a16="http://schemas.microsoft.com/office/drawing/2014/main" id="{355C9638-B3F3-45D2-80AA-042F9A0E7B9B}"/>
              </a:ext>
            </a:extLst>
          </p:cNvPr>
          <p:cNvSpPr/>
          <p:nvPr/>
        </p:nvSpPr>
        <p:spPr>
          <a:xfrm>
            <a:off x="2495550" y="2374903"/>
            <a:ext cx="4610100" cy="481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Time to deploy</a:t>
            </a:r>
          </a:p>
        </p:txBody>
      </p:sp>
      <p:sp>
        <p:nvSpPr>
          <p:cNvPr id="6" name="Rectangle 5">
            <a:extLst>
              <a:ext uri="{FF2B5EF4-FFF2-40B4-BE49-F238E27FC236}">
                <a16:creationId xmlns:a16="http://schemas.microsoft.com/office/drawing/2014/main" id="{0376F0F8-B004-433F-9905-80B0DB3D7FDA}"/>
              </a:ext>
            </a:extLst>
          </p:cNvPr>
          <p:cNvSpPr/>
          <p:nvPr/>
        </p:nvSpPr>
        <p:spPr>
          <a:xfrm>
            <a:off x="2495550" y="3127377"/>
            <a:ext cx="4610100" cy="61515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err="1"/>
              <a:t>ProductList</a:t>
            </a:r>
            <a:r>
              <a:rPr lang="en-IN" dirty="0"/>
              <a:t> deployed at http://my-app.com/product-list.js</a:t>
            </a:r>
          </a:p>
        </p:txBody>
      </p:sp>
      <p:sp>
        <p:nvSpPr>
          <p:cNvPr id="7" name="Rectangle 6">
            <a:extLst>
              <a:ext uri="{FF2B5EF4-FFF2-40B4-BE49-F238E27FC236}">
                <a16:creationId xmlns:a16="http://schemas.microsoft.com/office/drawing/2014/main" id="{C829FC6B-4254-48B6-B088-989B3349F08A}"/>
              </a:ext>
            </a:extLst>
          </p:cNvPr>
          <p:cNvSpPr/>
          <p:nvPr/>
        </p:nvSpPr>
        <p:spPr>
          <a:xfrm>
            <a:off x="2495550" y="3967958"/>
            <a:ext cx="4610100" cy="61515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User navigates to my-app.com, Container App is loaded</a:t>
            </a:r>
          </a:p>
        </p:txBody>
      </p:sp>
      <p:sp>
        <p:nvSpPr>
          <p:cNvPr id="8" name="Rectangle 7">
            <a:extLst>
              <a:ext uri="{FF2B5EF4-FFF2-40B4-BE49-F238E27FC236}">
                <a16:creationId xmlns:a16="http://schemas.microsoft.com/office/drawing/2014/main" id="{BD5F2638-778E-4FC1-B926-CD8C42AD7EF0}"/>
              </a:ext>
            </a:extLst>
          </p:cNvPr>
          <p:cNvSpPr/>
          <p:nvPr/>
        </p:nvSpPr>
        <p:spPr>
          <a:xfrm>
            <a:off x="2505077" y="4942680"/>
            <a:ext cx="4610100" cy="615155"/>
          </a:xfrm>
          <a:prstGeom prst="rect">
            <a:avLst/>
          </a:prstGeom>
          <a:solidFill>
            <a:srgbClr val="27B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 App fetches ProductList.JS and executes it</a:t>
            </a:r>
          </a:p>
        </p:txBody>
      </p:sp>
      <p:cxnSp>
        <p:nvCxnSpPr>
          <p:cNvPr id="14" name="Straight Arrow Connector 13">
            <a:extLst>
              <a:ext uri="{FF2B5EF4-FFF2-40B4-BE49-F238E27FC236}">
                <a16:creationId xmlns:a16="http://schemas.microsoft.com/office/drawing/2014/main" id="{41803781-E423-4C37-B28D-B78E011F83A5}"/>
              </a:ext>
            </a:extLst>
          </p:cNvPr>
          <p:cNvCxnSpPr>
            <a:cxnSpLocks/>
          </p:cNvCxnSpPr>
          <p:nvPr/>
        </p:nvCxnSpPr>
        <p:spPr>
          <a:xfrm>
            <a:off x="2256507" y="1595162"/>
            <a:ext cx="0" cy="3996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C1A81A8-C5FE-478A-9696-68BDA32FAC2B}"/>
              </a:ext>
            </a:extLst>
          </p:cNvPr>
          <p:cNvSpPr txBox="1"/>
          <p:nvPr/>
        </p:nvSpPr>
        <p:spPr>
          <a:xfrm>
            <a:off x="1445045" y="3652323"/>
            <a:ext cx="649537" cy="369332"/>
          </a:xfrm>
          <a:prstGeom prst="rect">
            <a:avLst/>
          </a:prstGeom>
          <a:noFill/>
        </p:spPr>
        <p:txBody>
          <a:bodyPr wrap="none" rtlCol="0">
            <a:spAutoFit/>
          </a:bodyPr>
          <a:lstStyle/>
          <a:p>
            <a:r>
              <a:rPr lang="en-IN" dirty="0"/>
              <a:t>Time</a:t>
            </a:r>
          </a:p>
        </p:txBody>
      </p:sp>
      <p:cxnSp>
        <p:nvCxnSpPr>
          <p:cNvPr id="17" name="Straight Arrow Connector 16">
            <a:extLst>
              <a:ext uri="{FF2B5EF4-FFF2-40B4-BE49-F238E27FC236}">
                <a16:creationId xmlns:a16="http://schemas.microsoft.com/office/drawing/2014/main" id="{2C8C69D6-B99D-4A0F-B2A2-F7997CBC800D}"/>
              </a:ext>
            </a:extLst>
          </p:cNvPr>
          <p:cNvCxnSpPr>
            <a:stCxn id="3" idx="2"/>
            <a:endCxn id="5" idx="0"/>
          </p:cNvCxnSpPr>
          <p:nvPr/>
        </p:nvCxnSpPr>
        <p:spPr>
          <a:xfrm>
            <a:off x="4800600" y="2103440"/>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F349BDC-B3C3-438A-B5F2-366218F5D7E3}"/>
              </a:ext>
            </a:extLst>
          </p:cNvPr>
          <p:cNvCxnSpPr>
            <a:cxnSpLocks/>
          </p:cNvCxnSpPr>
          <p:nvPr/>
        </p:nvCxnSpPr>
        <p:spPr>
          <a:xfrm>
            <a:off x="4800600" y="2855915"/>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EEB4091-F1C9-4EF7-BE58-E688334067FC}"/>
              </a:ext>
            </a:extLst>
          </p:cNvPr>
          <p:cNvCxnSpPr>
            <a:cxnSpLocks/>
            <a:endCxn id="8" idx="0"/>
          </p:cNvCxnSpPr>
          <p:nvPr/>
        </p:nvCxnSpPr>
        <p:spPr>
          <a:xfrm>
            <a:off x="4800602" y="4583114"/>
            <a:ext cx="9525" cy="359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5F3EBD60-8161-4642-A2AD-6CD9AAEA7E14}"/>
              </a:ext>
            </a:extLst>
          </p:cNvPr>
          <p:cNvSpPr/>
          <p:nvPr/>
        </p:nvSpPr>
        <p:spPr>
          <a:xfrm>
            <a:off x="7720933" y="1595162"/>
            <a:ext cx="3552819" cy="8794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err="1"/>
              <a:t>ProductList</a:t>
            </a:r>
            <a:r>
              <a:rPr lang="en-IN" dirty="0"/>
              <a:t> can be deployed independently at any time</a:t>
            </a:r>
          </a:p>
        </p:txBody>
      </p:sp>
      <p:sp>
        <p:nvSpPr>
          <p:cNvPr id="30" name="Rectangle 29">
            <a:extLst>
              <a:ext uri="{FF2B5EF4-FFF2-40B4-BE49-F238E27FC236}">
                <a16:creationId xmlns:a16="http://schemas.microsoft.com/office/drawing/2014/main" id="{EF07F50F-F5BF-497C-BE16-596FD105612B}"/>
              </a:ext>
            </a:extLst>
          </p:cNvPr>
          <p:cNvSpPr/>
          <p:nvPr/>
        </p:nvSpPr>
        <p:spPr>
          <a:xfrm>
            <a:off x="7720933" y="2588142"/>
            <a:ext cx="3552819" cy="1034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Different Versions of </a:t>
            </a:r>
            <a:r>
              <a:rPr lang="en-IN" dirty="0" err="1"/>
              <a:t>ProductList</a:t>
            </a:r>
            <a:r>
              <a:rPr lang="en-IN" dirty="0"/>
              <a:t> can be deployed and Container can choose from.</a:t>
            </a:r>
          </a:p>
        </p:txBody>
      </p:sp>
      <p:sp>
        <p:nvSpPr>
          <p:cNvPr id="31" name="Rectangle 30">
            <a:extLst>
              <a:ext uri="{FF2B5EF4-FFF2-40B4-BE49-F238E27FC236}">
                <a16:creationId xmlns:a16="http://schemas.microsoft.com/office/drawing/2014/main" id="{7876C3CF-4870-44BF-87E4-7A740F039C46}"/>
              </a:ext>
            </a:extLst>
          </p:cNvPr>
          <p:cNvSpPr/>
          <p:nvPr/>
        </p:nvSpPr>
        <p:spPr>
          <a:xfrm>
            <a:off x="7720933" y="4861836"/>
            <a:ext cx="3552819" cy="7301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Tooling and setup is complicated</a:t>
            </a:r>
          </a:p>
        </p:txBody>
      </p:sp>
      <p:cxnSp>
        <p:nvCxnSpPr>
          <p:cNvPr id="25" name="Straight Arrow Connector 24">
            <a:extLst>
              <a:ext uri="{FF2B5EF4-FFF2-40B4-BE49-F238E27FC236}">
                <a16:creationId xmlns:a16="http://schemas.microsoft.com/office/drawing/2014/main" id="{CE5D9210-5A01-4003-9C5F-D280F9C70E13}"/>
              </a:ext>
            </a:extLst>
          </p:cNvPr>
          <p:cNvCxnSpPr/>
          <p:nvPr/>
        </p:nvCxnSpPr>
        <p:spPr>
          <a:xfrm>
            <a:off x="4800600" y="3742532"/>
            <a:ext cx="0"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40FA07E7-7C1B-46E8-B224-C0746D7DC376}"/>
              </a:ext>
            </a:extLst>
          </p:cNvPr>
          <p:cNvSpPr/>
          <p:nvPr/>
        </p:nvSpPr>
        <p:spPr>
          <a:xfrm>
            <a:off x="7720933" y="3714073"/>
            <a:ext cx="3552819" cy="1034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Most flexible and performant solution around</a:t>
            </a:r>
          </a:p>
        </p:txBody>
      </p:sp>
    </p:spTree>
    <p:extLst>
      <p:ext uri="{BB962C8B-B14F-4D97-AF65-F5344CB8AC3E}">
        <p14:creationId xmlns:p14="http://schemas.microsoft.com/office/powerpoint/2010/main" val="2690857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1000"/>
                                        <p:tgtEl>
                                          <p:spTgt spid="31"/>
                                        </p:tgtEl>
                                      </p:cBhvr>
                                    </p:animEffect>
                                    <p:anim calcmode="lin" valueType="num">
                                      <p:cBhvr>
                                        <p:cTn id="74" dur="1000" fill="hold"/>
                                        <p:tgtEl>
                                          <p:spTgt spid="31"/>
                                        </p:tgtEl>
                                        <p:attrNameLst>
                                          <p:attrName>ppt_x</p:attrName>
                                        </p:attrNameLst>
                                      </p:cBhvr>
                                      <p:tavLst>
                                        <p:tav tm="0">
                                          <p:val>
                                            <p:strVal val="#ppt_x"/>
                                          </p:val>
                                        </p:tav>
                                        <p:tav tm="100000">
                                          <p:val>
                                            <p:strVal val="#ppt_x"/>
                                          </p:val>
                                        </p:tav>
                                      </p:tavLst>
                                    </p:anim>
                                    <p:anim calcmode="lin" valueType="num">
                                      <p:cBhvr>
                                        <p:cTn id="7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15" grpId="0"/>
      <p:bldP spid="29" grpId="0" animBg="1"/>
      <p:bldP spid="30" grpId="0" animBg="1"/>
      <p:bldP spid="31" grpId="0" animBg="1"/>
      <p:bldP spid="2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0121-1535-43A6-8EA7-29BBE22C1229}"/>
              </a:ext>
            </a:extLst>
          </p:cNvPr>
          <p:cNvSpPr>
            <a:spLocks noGrp="1"/>
          </p:cNvSpPr>
          <p:nvPr>
            <p:ph type="title"/>
          </p:nvPr>
        </p:nvSpPr>
        <p:spPr/>
        <p:txBody>
          <a:bodyPr/>
          <a:lstStyle/>
          <a:p>
            <a:pPr algn="ctr"/>
            <a:r>
              <a:rPr lang="en-IN" dirty="0"/>
              <a:t>VERSION UPDATE</a:t>
            </a:r>
          </a:p>
        </p:txBody>
      </p:sp>
      <p:sp>
        <p:nvSpPr>
          <p:cNvPr id="3" name="Rectangle 2">
            <a:extLst>
              <a:ext uri="{FF2B5EF4-FFF2-40B4-BE49-F238E27FC236}">
                <a16:creationId xmlns:a16="http://schemas.microsoft.com/office/drawing/2014/main" id="{3642DC93-E49C-4568-9656-B87A4DDF8BBF}"/>
              </a:ext>
            </a:extLst>
          </p:cNvPr>
          <p:cNvSpPr/>
          <p:nvPr/>
        </p:nvSpPr>
        <p:spPr>
          <a:xfrm>
            <a:off x="1914525" y="3352800"/>
            <a:ext cx="8239125" cy="1104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0" i="0" dirty="0">
                <a:solidFill>
                  <a:schemeClr val="bg1">
                    <a:lumMod val="50000"/>
                  </a:schemeClr>
                </a:solidFill>
                <a:effectLst/>
                <a:latin typeface="sfmono-regular"/>
              </a:rPr>
              <a:t>npm install webpack@5.68.0 webpack-cli@4.9.2 webpack-dev-server@4.7.4 faker@5.1.0 html-webpack-plugin@5.5.0</a:t>
            </a:r>
            <a:endParaRPr lang="en-IN" dirty="0">
              <a:solidFill>
                <a:schemeClr val="bg1">
                  <a:lumMod val="50000"/>
                </a:schemeClr>
              </a:solidFill>
            </a:endParaRPr>
          </a:p>
        </p:txBody>
      </p:sp>
      <p:sp>
        <p:nvSpPr>
          <p:cNvPr id="4" name="Rectangle 3">
            <a:extLst>
              <a:ext uri="{FF2B5EF4-FFF2-40B4-BE49-F238E27FC236}">
                <a16:creationId xmlns:a16="http://schemas.microsoft.com/office/drawing/2014/main" id="{2ADFA9A6-E800-41C2-A7B5-F2DC70F22B09}"/>
              </a:ext>
            </a:extLst>
          </p:cNvPr>
          <p:cNvSpPr/>
          <p:nvPr/>
        </p:nvSpPr>
        <p:spPr>
          <a:xfrm>
            <a:off x="1914525" y="1843088"/>
            <a:ext cx="8239125" cy="11049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0" i="0" dirty="0">
                <a:solidFill>
                  <a:srgbClr val="1C1D1F"/>
                </a:solidFill>
                <a:effectLst/>
                <a:latin typeface="udemy sans"/>
              </a:rPr>
              <a:t>Working versions can be installed by running the following commands:</a:t>
            </a:r>
            <a:endParaRPr lang="en-IN" sz="2000" dirty="0">
              <a:solidFill>
                <a:schemeClr val="bg1">
                  <a:lumMod val="50000"/>
                </a:schemeClr>
              </a:solidFill>
            </a:endParaRPr>
          </a:p>
        </p:txBody>
      </p:sp>
    </p:spTree>
    <p:extLst>
      <p:ext uri="{BB962C8B-B14F-4D97-AF65-F5344CB8AC3E}">
        <p14:creationId xmlns:p14="http://schemas.microsoft.com/office/powerpoint/2010/main" val="4216118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723041-E235-4375-89BB-599824C43770}"/>
              </a:ext>
            </a:extLst>
          </p:cNvPr>
          <p:cNvSpPr/>
          <p:nvPr/>
        </p:nvSpPr>
        <p:spPr>
          <a:xfrm>
            <a:off x="9267823" y="2788440"/>
            <a:ext cx="2466975" cy="14775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3B7F6CC9-485E-445D-B13B-31F8D2339ABC}"/>
              </a:ext>
            </a:extLst>
          </p:cNvPr>
          <p:cNvSpPr/>
          <p:nvPr/>
        </p:nvSpPr>
        <p:spPr>
          <a:xfrm>
            <a:off x="9267823" y="2239564"/>
            <a:ext cx="2466975" cy="521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Webpack-dev-Server</a:t>
            </a:r>
          </a:p>
        </p:txBody>
      </p:sp>
      <p:sp>
        <p:nvSpPr>
          <p:cNvPr id="2" name="Title 1">
            <a:extLst>
              <a:ext uri="{FF2B5EF4-FFF2-40B4-BE49-F238E27FC236}">
                <a16:creationId xmlns:a16="http://schemas.microsoft.com/office/drawing/2014/main" id="{E2A2B26B-89CE-42B6-B939-350A91EB64F0}"/>
              </a:ext>
            </a:extLst>
          </p:cNvPr>
          <p:cNvSpPr>
            <a:spLocks noGrp="1"/>
          </p:cNvSpPr>
          <p:nvPr>
            <p:ph type="title"/>
          </p:nvPr>
        </p:nvSpPr>
        <p:spPr/>
        <p:txBody>
          <a:bodyPr/>
          <a:lstStyle/>
          <a:p>
            <a:pPr algn="ctr"/>
            <a:r>
              <a:rPr lang="en-IN" dirty="0"/>
              <a:t>WEBPACK INTRODUCTION</a:t>
            </a:r>
          </a:p>
        </p:txBody>
      </p:sp>
      <p:sp>
        <p:nvSpPr>
          <p:cNvPr id="3" name="Rectangle 2">
            <a:extLst>
              <a:ext uri="{FF2B5EF4-FFF2-40B4-BE49-F238E27FC236}">
                <a16:creationId xmlns:a16="http://schemas.microsoft.com/office/drawing/2014/main" id="{89B46FEA-77F5-4DFC-A2C2-826E498E0D5C}"/>
              </a:ext>
            </a:extLst>
          </p:cNvPr>
          <p:cNvSpPr/>
          <p:nvPr/>
        </p:nvSpPr>
        <p:spPr>
          <a:xfrm>
            <a:off x="1200150" y="2276475"/>
            <a:ext cx="16573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Dependency</a:t>
            </a:r>
          </a:p>
        </p:txBody>
      </p:sp>
      <p:sp>
        <p:nvSpPr>
          <p:cNvPr id="4" name="Rectangle 3">
            <a:extLst>
              <a:ext uri="{FF2B5EF4-FFF2-40B4-BE49-F238E27FC236}">
                <a16:creationId xmlns:a16="http://schemas.microsoft.com/office/drawing/2014/main" id="{E991258E-4E0B-434D-BC3B-107EF84526EE}"/>
              </a:ext>
            </a:extLst>
          </p:cNvPr>
          <p:cNvSpPr/>
          <p:nvPr/>
        </p:nvSpPr>
        <p:spPr>
          <a:xfrm>
            <a:off x="1200150" y="2995612"/>
            <a:ext cx="16573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t>Dependency</a:t>
            </a:r>
          </a:p>
        </p:txBody>
      </p:sp>
      <p:sp>
        <p:nvSpPr>
          <p:cNvPr id="5" name="Rectangle 4">
            <a:extLst>
              <a:ext uri="{FF2B5EF4-FFF2-40B4-BE49-F238E27FC236}">
                <a16:creationId xmlns:a16="http://schemas.microsoft.com/office/drawing/2014/main" id="{783CCE40-99A2-497E-8BB0-ADCEAAF1AF31}"/>
              </a:ext>
            </a:extLst>
          </p:cNvPr>
          <p:cNvSpPr/>
          <p:nvPr/>
        </p:nvSpPr>
        <p:spPr>
          <a:xfrm>
            <a:off x="1200150" y="3714749"/>
            <a:ext cx="16573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t>Dependency</a:t>
            </a:r>
          </a:p>
        </p:txBody>
      </p:sp>
      <p:sp>
        <p:nvSpPr>
          <p:cNvPr id="6" name="Rectangle 5">
            <a:extLst>
              <a:ext uri="{FF2B5EF4-FFF2-40B4-BE49-F238E27FC236}">
                <a16:creationId xmlns:a16="http://schemas.microsoft.com/office/drawing/2014/main" id="{FD3AA67E-D840-44D2-8C31-0425CC48FC44}"/>
              </a:ext>
            </a:extLst>
          </p:cNvPr>
          <p:cNvSpPr/>
          <p:nvPr/>
        </p:nvSpPr>
        <p:spPr>
          <a:xfrm>
            <a:off x="3619500" y="2731293"/>
            <a:ext cx="1657350" cy="10429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index.js</a:t>
            </a:r>
          </a:p>
        </p:txBody>
      </p:sp>
      <p:sp>
        <p:nvSpPr>
          <p:cNvPr id="7" name="Rectangle 6">
            <a:extLst>
              <a:ext uri="{FF2B5EF4-FFF2-40B4-BE49-F238E27FC236}">
                <a16:creationId xmlns:a16="http://schemas.microsoft.com/office/drawing/2014/main" id="{0EA82CC9-1F6C-43F1-8A21-14E8DAA15D56}"/>
              </a:ext>
            </a:extLst>
          </p:cNvPr>
          <p:cNvSpPr/>
          <p:nvPr/>
        </p:nvSpPr>
        <p:spPr>
          <a:xfrm>
            <a:off x="6094545" y="2276475"/>
            <a:ext cx="2466975" cy="2026444"/>
          </a:xfrm>
          <a:prstGeom prst="rect">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Webpack</a:t>
            </a:r>
          </a:p>
        </p:txBody>
      </p:sp>
      <p:sp>
        <p:nvSpPr>
          <p:cNvPr id="8" name="Rectangle 7">
            <a:extLst>
              <a:ext uri="{FF2B5EF4-FFF2-40B4-BE49-F238E27FC236}">
                <a16:creationId xmlns:a16="http://schemas.microsoft.com/office/drawing/2014/main" id="{A24745C6-37E0-4D18-8851-36640803E285}"/>
              </a:ext>
            </a:extLst>
          </p:cNvPr>
          <p:cNvSpPr/>
          <p:nvPr/>
        </p:nvSpPr>
        <p:spPr>
          <a:xfrm>
            <a:off x="9748835" y="2988468"/>
            <a:ext cx="1657350" cy="10429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bundle.js</a:t>
            </a:r>
          </a:p>
        </p:txBody>
      </p:sp>
      <p:sp>
        <p:nvSpPr>
          <p:cNvPr id="9" name="TextBox 8">
            <a:extLst>
              <a:ext uri="{FF2B5EF4-FFF2-40B4-BE49-F238E27FC236}">
                <a16:creationId xmlns:a16="http://schemas.microsoft.com/office/drawing/2014/main" id="{7C377C67-A83B-4947-A3C9-A1A982413BCF}"/>
              </a:ext>
            </a:extLst>
          </p:cNvPr>
          <p:cNvSpPr txBox="1"/>
          <p:nvPr/>
        </p:nvSpPr>
        <p:spPr>
          <a:xfrm>
            <a:off x="6150243" y="4448175"/>
            <a:ext cx="2355581" cy="646331"/>
          </a:xfrm>
          <a:prstGeom prst="rect">
            <a:avLst/>
          </a:prstGeom>
          <a:noFill/>
        </p:spPr>
        <p:txBody>
          <a:bodyPr wrap="none" rtlCol="0">
            <a:spAutoFit/>
          </a:bodyPr>
          <a:lstStyle/>
          <a:p>
            <a:pPr algn="ctr"/>
            <a:r>
              <a:rPr lang="en-IN" dirty="0"/>
              <a:t>Combines many JS </a:t>
            </a:r>
          </a:p>
          <a:p>
            <a:pPr algn="ctr"/>
            <a:r>
              <a:rPr lang="en-IN" dirty="0"/>
              <a:t>files into one Single file</a:t>
            </a:r>
          </a:p>
        </p:txBody>
      </p:sp>
      <p:cxnSp>
        <p:nvCxnSpPr>
          <p:cNvPr id="11" name="Straight Arrow Connector 10">
            <a:extLst>
              <a:ext uri="{FF2B5EF4-FFF2-40B4-BE49-F238E27FC236}">
                <a16:creationId xmlns:a16="http://schemas.microsoft.com/office/drawing/2014/main" id="{0842AE69-1270-41BE-B4D0-BBE3D307AE08}"/>
              </a:ext>
            </a:extLst>
          </p:cNvPr>
          <p:cNvCxnSpPr>
            <a:stCxn id="6" idx="3"/>
            <a:endCxn id="7" idx="1"/>
          </p:cNvCxnSpPr>
          <p:nvPr/>
        </p:nvCxnSpPr>
        <p:spPr>
          <a:xfrm>
            <a:off x="5276850" y="3252787"/>
            <a:ext cx="817695" cy="369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1F69A17F-A61F-4574-9799-6FB991E47972}"/>
              </a:ext>
            </a:extLst>
          </p:cNvPr>
          <p:cNvCxnSpPr/>
          <p:nvPr/>
        </p:nvCxnSpPr>
        <p:spPr>
          <a:xfrm flipV="1">
            <a:off x="8458199" y="3252785"/>
            <a:ext cx="761999"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A5ED621-EA67-4896-A416-4CC29EB79CF1}"/>
              </a:ext>
            </a:extLst>
          </p:cNvPr>
          <p:cNvCxnSpPr>
            <a:stCxn id="3" idx="3"/>
            <a:endCxn id="6" idx="1"/>
          </p:cNvCxnSpPr>
          <p:nvPr/>
        </p:nvCxnSpPr>
        <p:spPr>
          <a:xfrm>
            <a:off x="2857500" y="2533650"/>
            <a:ext cx="762000" cy="719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DF658D2-C6B4-4C68-8C0E-FED7CF4E8EEA}"/>
              </a:ext>
            </a:extLst>
          </p:cNvPr>
          <p:cNvCxnSpPr>
            <a:stCxn id="4" idx="3"/>
            <a:endCxn id="6" idx="1"/>
          </p:cNvCxnSpPr>
          <p:nvPr/>
        </p:nvCxnSpPr>
        <p:spPr>
          <a:xfrm>
            <a:off x="2857500" y="3252787"/>
            <a:ext cx="762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5D5DB3A-6F00-465D-94C5-DB2AF11C53C9}"/>
              </a:ext>
            </a:extLst>
          </p:cNvPr>
          <p:cNvCxnSpPr>
            <a:stCxn id="5" idx="3"/>
            <a:endCxn id="6" idx="1"/>
          </p:cNvCxnSpPr>
          <p:nvPr/>
        </p:nvCxnSpPr>
        <p:spPr>
          <a:xfrm flipV="1">
            <a:off x="2857500" y="3252787"/>
            <a:ext cx="762000" cy="719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56513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3" grpId="0" animBg="1"/>
      <p:bldP spid="4" grpId="0" animBg="1"/>
      <p:bldP spid="5" grpId="0" animBg="1"/>
      <p:bldP spid="6" grpId="0" animBg="1"/>
      <p:bldP spid="7" grpId="0" animBg="1"/>
      <p:bldP spid="8" grpId="0" animBg="1"/>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085F-898B-426B-8FB3-260C6F3AA532}"/>
              </a:ext>
            </a:extLst>
          </p:cNvPr>
          <p:cNvSpPr>
            <a:spLocks noGrp="1"/>
          </p:cNvSpPr>
          <p:nvPr>
            <p:ph type="title"/>
          </p:nvPr>
        </p:nvSpPr>
        <p:spPr/>
        <p:txBody>
          <a:bodyPr/>
          <a:lstStyle/>
          <a:p>
            <a:pPr algn="ctr"/>
            <a:r>
              <a:rPr lang="en-IN" dirty="0"/>
              <a:t>IMPLEMENTING MODULE FEDERATION</a:t>
            </a:r>
          </a:p>
        </p:txBody>
      </p:sp>
      <p:sp>
        <p:nvSpPr>
          <p:cNvPr id="3" name="Rectangle 2">
            <a:extLst>
              <a:ext uri="{FF2B5EF4-FFF2-40B4-BE49-F238E27FC236}">
                <a16:creationId xmlns:a16="http://schemas.microsoft.com/office/drawing/2014/main" id="{78C0A14A-3F1E-49D7-BF89-D08C7B7B00A4}"/>
              </a:ext>
            </a:extLst>
          </p:cNvPr>
          <p:cNvSpPr/>
          <p:nvPr/>
        </p:nvSpPr>
        <p:spPr>
          <a:xfrm>
            <a:off x="2657475" y="1509712"/>
            <a:ext cx="6877050" cy="532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Designate one App as the Host container and one app as the remote</a:t>
            </a:r>
            <a:endParaRPr lang="en-IN" dirty="0"/>
          </a:p>
        </p:txBody>
      </p:sp>
      <p:sp>
        <p:nvSpPr>
          <p:cNvPr id="4" name="Rectangle 3">
            <a:extLst>
              <a:ext uri="{FF2B5EF4-FFF2-40B4-BE49-F238E27FC236}">
                <a16:creationId xmlns:a16="http://schemas.microsoft.com/office/drawing/2014/main" id="{B1295906-59E0-4D17-91F2-594B52259E6A}"/>
              </a:ext>
            </a:extLst>
          </p:cNvPr>
          <p:cNvSpPr/>
          <p:nvPr/>
        </p:nvSpPr>
        <p:spPr>
          <a:xfrm>
            <a:off x="2657475" y="2303046"/>
            <a:ext cx="6877050" cy="5322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 the remote, decide, which file you want to available to other projects</a:t>
            </a:r>
            <a:endParaRPr lang="en-IN" dirty="0"/>
          </a:p>
        </p:txBody>
      </p:sp>
      <p:sp>
        <p:nvSpPr>
          <p:cNvPr id="5" name="Rectangle 4">
            <a:extLst>
              <a:ext uri="{FF2B5EF4-FFF2-40B4-BE49-F238E27FC236}">
                <a16:creationId xmlns:a16="http://schemas.microsoft.com/office/drawing/2014/main" id="{EEF58CBA-FE28-4676-96CF-080DE22C8B74}"/>
              </a:ext>
            </a:extLst>
          </p:cNvPr>
          <p:cNvSpPr/>
          <p:nvPr/>
        </p:nvSpPr>
        <p:spPr>
          <a:xfrm>
            <a:off x="2657475" y="3096380"/>
            <a:ext cx="6877050" cy="5857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Setup module federation plugin to expose these files</a:t>
            </a:r>
            <a:endParaRPr lang="en-IN" dirty="0"/>
          </a:p>
        </p:txBody>
      </p:sp>
      <p:sp>
        <p:nvSpPr>
          <p:cNvPr id="6" name="Rectangle 5">
            <a:extLst>
              <a:ext uri="{FF2B5EF4-FFF2-40B4-BE49-F238E27FC236}">
                <a16:creationId xmlns:a16="http://schemas.microsoft.com/office/drawing/2014/main" id="{6F6C3339-418C-49DB-9D75-DF4FDC4DD9CD}"/>
              </a:ext>
            </a:extLst>
          </p:cNvPr>
          <p:cNvSpPr/>
          <p:nvPr/>
        </p:nvSpPr>
        <p:spPr>
          <a:xfrm>
            <a:off x="2657475" y="3943271"/>
            <a:ext cx="6877050" cy="5857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 the host, decide which file you want to get from the remote</a:t>
            </a:r>
            <a:endParaRPr lang="en-IN" dirty="0"/>
          </a:p>
        </p:txBody>
      </p:sp>
      <p:sp>
        <p:nvSpPr>
          <p:cNvPr id="7" name="Rectangle 6">
            <a:extLst>
              <a:ext uri="{FF2B5EF4-FFF2-40B4-BE49-F238E27FC236}">
                <a16:creationId xmlns:a16="http://schemas.microsoft.com/office/drawing/2014/main" id="{A065231E-5F1E-498C-B26A-116DA1629118}"/>
              </a:ext>
            </a:extLst>
          </p:cNvPr>
          <p:cNvSpPr/>
          <p:nvPr/>
        </p:nvSpPr>
        <p:spPr>
          <a:xfrm>
            <a:off x="2657475" y="4790162"/>
            <a:ext cx="6877050" cy="585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Setup Module Federation to </a:t>
            </a:r>
            <a:r>
              <a:rPr lang="en-US" dirty="0" err="1"/>
              <a:t>to</a:t>
            </a:r>
            <a:r>
              <a:rPr lang="en-US" dirty="0"/>
              <a:t> fetch those files</a:t>
            </a:r>
            <a:endParaRPr lang="en-IN" dirty="0"/>
          </a:p>
        </p:txBody>
      </p:sp>
      <p:sp>
        <p:nvSpPr>
          <p:cNvPr id="8" name="Rectangle 7">
            <a:extLst>
              <a:ext uri="{FF2B5EF4-FFF2-40B4-BE49-F238E27FC236}">
                <a16:creationId xmlns:a16="http://schemas.microsoft.com/office/drawing/2014/main" id="{773F3D0B-CE69-46E4-B1DC-0B19DECA3189}"/>
              </a:ext>
            </a:extLst>
          </p:cNvPr>
          <p:cNvSpPr/>
          <p:nvPr/>
        </p:nvSpPr>
        <p:spPr>
          <a:xfrm>
            <a:off x="2657475" y="5637053"/>
            <a:ext cx="6877050" cy="585786"/>
          </a:xfrm>
          <a:prstGeom prst="rect">
            <a:avLst/>
          </a:prstGeom>
          <a:solidFill>
            <a:srgbClr val="A03AC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 the host, import whatever file s you need from the remote</a:t>
            </a:r>
            <a:endParaRPr lang="en-IN" dirty="0"/>
          </a:p>
        </p:txBody>
      </p:sp>
    </p:spTree>
    <p:extLst>
      <p:ext uri="{BB962C8B-B14F-4D97-AF65-F5344CB8AC3E}">
        <p14:creationId xmlns:p14="http://schemas.microsoft.com/office/powerpoint/2010/main" val="779783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E1DD-F25A-4D80-8BF8-ECCA1714893D}"/>
              </a:ext>
            </a:extLst>
          </p:cNvPr>
          <p:cNvSpPr>
            <a:spLocks noGrp="1"/>
          </p:cNvSpPr>
          <p:nvPr>
            <p:ph type="title"/>
          </p:nvPr>
        </p:nvSpPr>
        <p:spPr/>
        <p:txBody>
          <a:bodyPr/>
          <a:lstStyle/>
          <a:p>
            <a:pPr algn="ctr"/>
            <a:r>
              <a:rPr lang="en-IN" dirty="0"/>
              <a:t>SUB-APP EXECUTION CONTEXT</a:t>
            </a:r>
          </a:p>
        </p:txBody>
      </p:sp>
      <p:sp>
        <p:nvSpPr>
          <p:cNvPr id="3" name="Rectangle 2">
            <a:extLst>
              <a:ext uri="{FF2B5EF4-FFF2-40B4-BE49-F238E27FC236}">
                <a16:creationId xmlns:a16="http://schemas.microsoft.com/office/drawing/2014/main" id="{681F137E-3B15-428B-9B51-A2D66969B892}"/>
              </a:ext>
            </a:extLst>
          </p:cNvPr>
          <p:cNvSpPr/>
          <p:nvPr/>
        </p:nvSpPr>
        <p:spPr>
          <a:xfrm>
            <a:off x="1000125" y="1781175"/>
            <a:ext cx="2676526" cy="619125"/>
          </a:xfrm>
          <a:prstGeom prst="rect">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Team #1 in-charge of Products</a:t>
            </a:r>
          </a:p>
        </p:txBody>
      </p:sp>
      <p:sp>
        <p:nvSpPr>
          <p:cNvPr id="5" name="Rectangle 4">
            <a:extLst>
              <a:ext uri="{FF2B5EF4-FFF2-40B4-BE49-F238E27FC236}">
                <a16:creationId xmlns:a16="http://schemas.microsoft.com/office/drawing/2014/main" id="{6702A2EF-36BB-4196-A9B9-6A82B2A00B08}"/>
              </a:ext>
            </a:extLst>
          </p:cNvPr>
          <p:cNvSpPr/>
          <p:nvPr/>
        </p:nvSpPr>
        <p:spPr>
          <a:xfrm>
            <a:off x="1000124" y="2533650"/>
            <a:ext cx="2676526" cy="6191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Run ‘npm start’ </a:t>
            </a:r>
          </a:p>
        </p:txBody>
      </p:sp>
      <p:sp>
        <p:nvSpPr>
          <p:cNvPr id="6" name="Rectangle 5">
            <a:extLst>
              <a:ext uri="{FF2B5EF4-FFF2-40B4-BE49-F238E27FC236}">
                <a16:creationId xmlns:a16="http://schemas.microsoft.com/office/drawing/2014/main" id="{54627020-95B4-4DC1-B873-29651DE17BEB}"/>
              </a:ext>
            </a:extLst>
          </p:cNvPr>
          <p:cNvSpPr/>
          <p:nvPr/>
        </p:nvSpPr>
        <p:spPr>
          <a:xfrm>
            <a:off x="1000124" y="3328987"/>
            <a:ext cx="2676526" cy="6191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Navigate to localhost:9091</a:t>
            </a:r>
          </a:p>
        </p:txBody>
      </p:sp>
      <p:sp>
        <p:nvSpPr>
          <p:cNvPr id="7" name="Rectangle 6">
            <a:extLst>
              <a:ext uri="{FF2B5EF4-FFF2-40B4-BE49-F238E27FC236}">
                <a16:creationId xmlns:a16="http://schemas.microsoft.com/office/drawing/2014/main" id="{522E9BBA-025B-42FA-8DE6-5A60622A3EE9}"/>
              </a:ext>
            </a:extLst>
          </p:cNvPr>
          <p:cNvSpPr/>
          <p:nvPr/>
        </p:nvSpPr>
        <p:spPr>
          <a:xfrm>
            <a:off x="1000124" y="4124324"/>
            <a:ext cx="2676526" cy="781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42F1E389-3ED9-447F-827A-9823E0B57655}"/>
              </a:ext>
            </a:extLst>
          </p:cNvPr>
          <p:cNvSpPr/>
          <p:nvPr/>
        </p:nvSpPr>
        <p:spPr>
          <a:xfrm>
            <a:off x="1000123" y="4905375"/>
            <a:ext cx="2676526" cy="619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Products</a:t>
            </a:r>
          </a:p>
        </p:txBody>
      </p:sp>
      <p:sp>
        <p:nvSpPr>
          <p:cNvPr id="9" name="Rectangle 8">
            <a:extLst>
              <a:ext uri="{FF2B5EF4-FFF2-40B4-BE49-F238E27FC236}">
                <a16:creationId xmlns:a16="http://schemas.microsoft.com/office/drawing/2014/main" id="{8DFDEEE5-1517-41F9-B4CD-8F9400FBA1DC}"/>
              </a:ext>
            </a:extLst>
          </p:cNvPr>
          <p:cNvSpPr/>
          <p:nvPr/>
        </p:nvSpPr>
        <p:spPr>
          <a:xfrm>
            <a:off x="1211419" y="4286249"/>
            <a:ext cx="1065057"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Index.html</a:t>
            </a:r>
          </a:p>
        </p:txBody>
      </p:sp>
      <p:sp>
        <p:nvSpPr>
          <p:cNvPr id="10" name="Rectangle 9">
            <a:extLst>
              <a:ext uri="{FF2B5EF4-FFF2-40B4-BE49-F238E27FC236}">
                <a16:creationId xmlns:a16="http://schemas.microsoft.com/office/drawing/2014/main" id="{01516102-6FCE-46B8-995C-A831DFFC5801}"/>
              </a:ext>
            </a:extLst>
          </p:cNvPr>
          <p:cNvSpPr/>
          <p:nvPr/>
        </p:nvSpPr>
        <p:spPr>
          <a:xfrm>
            <a:off x="2347912" y="4286250"/>
            <a:ext cx="1100139"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Index.js</a:t>
            </a:r>
          </a:p>
        </p:txBody>
      </p:sp>
      <p:sp>
        <p:nvSpPr>
          <p:cNvPr id="11" name="Rectangle 10">
            <a:extLst>
              <a:ext uri="{FF2B5EF4-FFF2-40B4-BE49-F238E27FC236}">
                <a16:creationId xmlns:a16="http://schemas.microsoft.com/office/drawing/2014/main" id="{3D917CCB-E351-4EE8-B437-8FF6752EE46C}"/>
              </a:ext>
            </a:extLst>
          </p:cNvPr>
          <p:cNvSpPr/>
          <p:nvPr/>
        </p:nvSpPr>
        <p:spPr>
          <a:xfrm>
            <a:off x="8153400" y="1781175"/>
            <a:ext cx="3667126" cy="619125"/>
          </a:xfrm>
          <a:prstGeom prst="rect">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Team #3 in-charge of Container</a:t>
            </a:r>
          </a:p>
        </p:txBody>
      </p:sp>
      <p:sp>
        <p:nvSpPr>
          <p:cNvPr id="12" name="Rectangle 11">
            <a:extLst>
              <a:ext uri="{FF2B5EF4-FFF2-40B4-BE49-F238E27FC236}">
                <a16:creationId xmlns:a16="http://schemas.microsoft.com/office/drawing/2014/main" id="{5BA8558C-D4DA-41F1-9B5A-E0B1F4D329AC}"/>
              </a:ext>
            </a:extLst>
          </p:cNvPr>
          <p:cNvSpPr/>
          <p:nvPr/>
        </p:nvSpPr>
        <p:spPr>
          <a:xfrm>
            <a:off x="8153399" y="2533650"/>
            <a:ext cx="3667126" cy="6191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Run ‘npm start’ </a:t>
            </a:r>
          </a:p>
        </p:txBody>
      </p:sp>
      <p:sp>
        <p:nvSpPr>
          <p:cNvPr id="13" name="Rectangle 12">
            <a:extLst>
              <a:ext uri="{FF2B5EF4-FFF2-40B4-BE49-F238E27FC236}">
                <a16:creationId xmlns:a16="http://schemas.microsoft.com/office/drawing/2014/main" id="{5881388D-D299-490F-958B-68009AFC43A2}"/>
              </a:ext>
            </a:extLst>
          </p:cNvPr>
          <p:cNvSpPr/>
          <p:nvPr/>
        </p:nvSpPr>
        <p:spPr>
          <a:xfrm>
            <a:off x="8153399" y="3328987"/>
            <a:ext cx="3667126" cy="6191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Navigate to localhost:9090</a:t>
            </a:r>
          </a:p>
        </p:txBody>
      </p:sp>
      <p:sp>
        <p:nvSpPr>
          <p:cNvPr id="14" name="Rectangle 13">
            <a:extLst>
              <a:ext uri="{FF2B5EF4-FFF2-40B4-BE49-F238E27FC236}">
                <a16:creationId xmlns:a16="http://schemas.microsoft.com/office/drawing/2014/main" id="{EE4BDFE1-A146-49B3-BB03-E2750CEA29F6}"/>
              </a:ext>
            </a:extLst>
          </p:cNvPr>
          <p:cNvSpPr/>
          <p:nvPr/>
        </p:nvSpPr>
        <p:spPr>
          <a:xfrm>
            <a:off x="8153399" y="4124324"/>
            <a:ext cx="3667126" cy="781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370D638C-F66E-4BAC-AEFD-11808E4840D2}"/>
              </a:ext>
            </a:extLst>
          </p:cNvPr>
          <p:cNvSpPr/>
          <p:nvPr/>
        </p:nvSpPr>
        <p:spPr>
          <a:xfrm>
            <a:off x="8153398" y="4905375"/>
            <a:ext cx="3667126" cy="619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Container</a:t>
            </a:r>
          </a:p>
        </p:txBody>
      </p:sp>
      <p:sp>
        <p:nvSpPr>
          <p:cNvPr id="16" name="Rectangle 15">
            <a:extLst>
              <a:ext uri="{FF2B5EF4-FFF2-40B4-BE49-F238E27FC236}">
                <a16:creationId xmlns:a16="http://schemas.microsoft.com/office/drawing/2014/main" id="{76F79590-5281-4720-AB31-274FA87CC2EF}"/>
              </a:ext>
            </a:extLst>
          </p:cNvPr>
          <p:cNvSpPr/>
          <p:nvPr/>
        </p:nvSpPr>
        <p:spPr>
          <a:xfrm>
            <a:off x="8364694" y="4286249"/>
            <a:ext cx="1074581"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Index.html</a:t>
            </a:r>
          </a:p>
        </p:txBody>
      </p:sp>
      <p:sp>
        <p:nvSpPr>
          <p:cNvPr id="17" name="Rectangle 16">
            <a:extLst>
              <a:ext uri="{FF2B5EF4-FFF2-40B4-BE49-F238E27FC236}">
                <a16:creationId xmlns:a16="http://schemas.microsoft.com/office/drawing/2014/main" id="{288A907C-9CDA-4F89-956A-53689D719548}"/>
              </a:ext>
            </a:extLst>
          </p:cNvPr>
          <p:cNvSpPr/>
          <p:nvPr/>
        </p:nvSpPr>
        <p:spPr>
          <a:xfrm>
            <a:off x="9510711" y="4295774"/>
            <a:ext cx="9525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Index.js</a:t>
            </a:r>
          </a:p>
        </p:txBody>
      </p:sp>
      <p:sp>
        <p:nvSpPr>
          <p:cNvPr id="18" name="Rectangle 17">
            <a:extLst>
              <a:ext uri="{FF2B5EF4-FFF2-40B4-BE49-F238E27FC236}">
                <a16:creationId xmlns:a16="http://schemas.microsoft.com/office/drawing/2014/main" id="{469BAF78-2C02-4E6D-82E7-8BCA1432E70A}"/>
              </a:ext>
            </a:extLst>
          </p:cNvPr>
          <p:cNvSpPr/>
          <p:nvPr/>
        </p:nvSpPr>
        <p:spPr>
          <a:xfrm>
            <a:off x="4576761" y="1790700"/>
            <a:ext cx="2676526" cy="619125"/>
          </a:xfrm>
          <a:prstGeom prst="rect">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Team #2 in-charge of Cart</a:t>
            </a:r>
          </a:p>
        </p:txBody>
      </p:sp>
      <p:sp>
        <p:nvSpPr>
          <p:cNvPr id="19" name="Rectangle 18">
            <a:extLst>
              <a:ext uri="{FF2B5EF4-FFF2-40B4-BE49-F238E27FC236}">
                <a16:creationId xmlns:a16="http://schemas.microsoft.com/office/drawing/2014/main" id="{2376CAC8-6E2D-4C30-9AE2-280F6B88865B}"/>
              </a:ext>
            </a:extLst>
          </p:cNvPr>
          <p:cNvSpPr/>
          <p:nvPr/>
        </p:nvSpPr>
        <p:spPr>
          <a:xfrm>
            <a:off x="4576760" y="2543175"/>
            <a:ext cx="2676526" cy="6191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Run ‘npm start’ </a:t>
            </a:r>
          </a:p>
        </p:txBody>
      </p:sp>
      <p:sp>
        <p:nvSpPr>
          <p:cNvPr id="20" name="Rectangle 19">
            <a:extLst>
              <a:ext uri="{FF2B5EF4-FFF2-40B4-BE49-F238E27FC236}">
                <a16:creationId xmlns:a16="http://schemas.microsoft.com/office/drawing/2014/main" id="{6556F1A3-01CC-4540-8A8F-85382D7F98DD}"/>
              </a:ext>
            </a:extLst>
          </p:cNvPr>
          <p:cNvSpPr/>
          <p:nvPr/>
        </p:nvSpPr>
        <p:spPr>
          <a:xfrm>
            <a:off x="4576760" y="3338512"/>
            <a:ext cx="2676526" cy="6191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Navigate to localhost:9092</a:t>
            </a:r>
          </a:p>
        </p:txBody>
      </p:sp>
      <p:sp>
        <p:nvSpPr>
          <p:cNvPr id="21" name="Rectangle 20">
            <a:extLst>
              <a:ext uri="{FF2B5EF4-FFF2-40B4-BE49-F238E27FC236}">
                <a16:creationId xmlns:a16="http://schemas.microsoft.com/office/drawing/2014/main" id="{1FDBD32D-B5FF-46B0-A21D-E44709AC8B09}"/>
              </a:ext>
            </a:extLst>
          </p:cNvPr>
          <p:cNvSpPr/>
          <p:nvPr/>
        </p:nvSpPr>
        <p:spPr>
          <a:xfrm>
            <a:off x="4576760" y="4133849"/>
            <a:ext cx="2676526" cy="781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507806BE-A39F-4490-A655-96F54EF9047E}"/>
              </a:ext>
            </a:extLst>
          </p:cNvPr>
          <p:cNvSpPr/>
          <p:nvPr/>
        </p:nvSpPr>
        <p:spPr>
          <a:xfrm>
            <a:off x="4576759" y="4914900"/>
            <a:ext cx="2676526" cy="619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Cart</a:t>
            </a:r>
          </a:p>
        </p:txBody>
      </p:sp>
      <p:sp>
        <p:nvSpPr>
          <p:cNvPr id="23" name="Rectangle 22">
            <a:extLst>
              <a:ext uri="{FF2B5EF4-FFF2-40B4-BE49-F238E27FC236}">
                <a16:creationId xmlns:a16="http://schemas.microsoft.com/office/drawing/2014/main" id="{F039BF96-8C54-4A19-B27C-89C3D3C22F04}"/>
              </a:ext>
            </a:extLst>
          </p:cNvPr>
          <p:cNvSpPr/>
          <p:nvPr/>
        </p:nvSpPr>
        <p:spPr>
          <a:xfrm>
            <a:off x="4788055" y="4295774"/>
            <a:ext cx="1065057"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Index.html</a:t>
            </a:r>
          </a:p>
        </p:txBody>
      </p:sp>
      <p:sp>
        <p:nvSpPr>
          <p:cNvPr id="24" name="Rectangle 23">
            <a:extLst>
              <a:ext uri="{FF2B5EF4-FFF2-40B4-BE49-F238E27FC236}">
                <a16:creationId xmlns:a16="http://schemas.microsoft.com/office/drawing/2014/main" id="{D6C7E46B-3D8A-4860-9F27-4D5E56A81241}"/>
              </a:ext>
            </a:extLst>
          </p:cNvPr>
          <p:cNvSpPr/>
          <p:nvPr/>
        </p:nvSpPr>
        <p:spPr>
          <a:xfrm>
            <a:off x="5959630" y="4295775"/>
            <a:ext cx="1065057"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Index.js</a:t>
            </a:r>
          </a:p>
        </p:txBody>
      </p:sp>
      <p:sp>
        <p:nvSpPr>
          <p:cNvPr id="25" name="Rectangle 24">
            <a:extLst>
              <a:ext uri="{FF2B5EF4-FFF2-40B4-BE49-F238E27FC236}">
                <a16:creationId xmlns:a16="http://schemas.microsoft.com/office/drawing/2014/main" id="{D0382835-EF62-42C4-BAFC-2F9101A34B79}"/>
              </a:ext>
            </a:extLst>
          </p:cNvPr>
          <p:cNvSpPr/>
          <p:nvPr/>
        </p:nvSpPr>
        <p:spPr>
          <a:xfrm>
            <a:off x="10534647" y="4295774"/>
            <a:ext cx="1133479"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bootstrap.js</a:t>
            </a:r>
          </a:p>
        </p:txBody>
      </p:sp>
      <p:sp>
        <p:nvSpPr>
          <p:cNvPr id="26" name="Arrow: Right 25">
            <a:extLst>
              <a:ext uri="{FF2B5EF4-FFF2-40B4-BE49-F238E27FC236}">
                <a16:creationId xmlns:a16="http://schemas.microsoft.com/office/drawing/2014/main" id="{792A9D25-1A7E-4839-958B-DDB1D4D93C9A}"/>
              </a:ext>
            </a:extLst>
          </p:cNvPr>
          <p:cNvSpPr/>
          <p:nvPr/>
        </p:nvSpPr>
        <p:spPr>
          <a:xfrm>
            <a:off x="504825" y="4371975"/>
            <a:ext cx="747715" cy="2667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D23C4BF8-6859-4599-9A5B-F0A5BBF8F0BF}"/>
              </a:ext>
            </a:extLst>
          </p:cNvPr>
          <p:cNvSpPr/>
          <p:nvPr/>
        </p:nvSpPr>
        <p:spPr>
          <a:xfrm>
            <a:off x="4021927" y="4381500"/>
            <a:ext cx="747715" cy="2667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2FF01BFF-1C55-4001-AE1B-F7BECA2C8062}"/>
              </a:ext>
            </a:extLst>
          </p:cNvPr>
          <p:cNvSpPr/>
          <p:nvPr/>
        </p:nvSpPr>
        <p:spPr>
          <a:xfrm>
            <a:off x="2057400" y="5895975"/>
            <a:ext cx="4038600" cy="7429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Index.html file only used during development of Product and Cart</a:t>
            </a:r>
          </a:p>
        </p:txBody>
      </p:sp>
      <p:sp>
        <p:nvSpPr>
          <p:cNvPr id="29" name="Rectangle 28">
            <a:extLst>
              <a:ext uri="{FF2B5EF4-FFF2-40B4-BE49-F238E27FC236}">
                <a16:creationId xmlns:a16="http://schemas.microsoft.com/office/drawing/2014/main" id="{DC8EB9EC-6F71-4618-8D83-E7953789CABD}"/>
              </a:ext>
            </a:extLst>
          </p:cNvPr>
          <p:cNvSpPr/>
          <p:nvPr/>
        </p:nvSpPr>
        <p:spPr>
          <a:xfrm>
            <a:off x="8162922" y="5895974"/>
            <a:ext cx="3673631" cy="742949"/>
          </a:xfrm>
          <a:prstGeom prst="rect">
            <a:avLst/>
          </a:prstGeom>
          <a:solidFill>
            <a:srgbClr val="27B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 file used during development and production</a:t>
            </a:r>
          </a:p>
        </p:txBody>
      </p:sp>
    </p:spTree>
    <p:extLst>
      <p:ext uri="{BB962C8B-B14F-4D97-AF65-F5344CB8AC3E}">
        <p14:creationId xmlns:p14="http://schemas.microsoft.com/office/powerpoint/2010/main" val="26823636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additive="base">
                                        <p:cTn id="90" dur="500" fill="hold"/>
                                        <p:tgtEl>
                                          <p:spTgt spid="11"/>
                                        </p:tgtEl>
                                        <p:attrNameLst>
                                          <p:attrName>ppt_x</p:attrName>
                                        </p:attrNameLst>
                                      </p:cBhvr>
                                      <p:tavLst>
                                        <p:tav tm="0">
                                          <p:val>
                                            <p:strVal val="#ppt_x"/>
                                          </p:val>
                                        </p:tav>
                                        <p:tav tm="100000">
                                          <p:val>
                                            <p:strVal val="#ppt_x"/>
                                          </p:val>
                                        </p:tav>
                                      </p:tavLst>
                                    </p:anim>
                                    <p:anim calcmode="lin" valueType="num">
                                      <p:cBhvr additive="base">
                                        <p:cTn id="9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2"/>
                                        </p:tgtEl>
                                        <p:attrNameLst>
                                          <p:attrName>style.visibility</p:attrName>
                                        </p:attrNameLst>
                                      </p:cBhvr>
                                      <p:to>
                                        <p:strVal val="visible"/>
                                      </p:to>
                                    </p:set>
                                    <p:anim calcmode="lin" valueType="num">
                                      <p:cBhvr additive="base">
                                        <p:cTn id="96" dur="500" fill="hold"/>
                                        <p:tgtEl>
                                          <p:spTgt spid="12"/>
                                        </p:tgtEl>
                                        <p:attrNameLst>
                                          <p:attrName>ppt_x</p:attrName>
                                        </p:attrNameLst>
                                      </p:cBhvr>
                                      <p:tavLst>
                                        <p:tav tm="0">
                                          <p:val>
                                            <p:strVal val="#ppt_x"/>
                                          </p:val>
                                        </p:tav>
                                        <p:tav tm="100000">
                                          <p:val>
                                            <p:strVal val="#ppt_x"/>
                                          </p:val>
                                        </p:tav>
                                      </p:tavLst>
                                    </p:anim>
                                    <p:anim calcmode="lin" valueType="num">
                                      <p:cBhvr additive="base">
                                        <p:cTn id="9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 calcmode="lin" valueType="num">
                                      <p:cBhvr additive="base">
                                        <p:cTn id="102" dur="500" fill="hold"/>
                                        <p:tgtEl>
                                          <p:spTgt spid="13"/>
                                        </p:tgtEl>
                                        <p:attrNameLst>
                                          <p:attrName>ppt_x</p:attrName>
                                        </p:attrNameLst>
                                      </p:cBhvr>
                                      <p:tavLst>
                                        <p:tav tm="0">
                                          <p:val>
                                            <p:strVal val="#ppt_x"/>
                                          </p:val>
                                        </p:tav>
                                        <p:tav tm="100000">
                                          <p:val>
                                            <p:strVal val="#ppt_x"/>
                                          </p:val>
                                        </p:tav>
                                      </p:tavLst>
                                    </p:anim>
                                    <p:anim calcmode="lin" valueType="num">
                                      <p:cBhvr additive="base">
                                        <p:cTn id="10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fade">
                                      <p:cBhvr>
                                        <p:cTn id="108" dur="1000"/>
                                        <p:tgtEl>
                                          <p:spTgt spid="15"/>
                                        </p:tgtEl>
                                      </p:cBhvr>
                                    </p:animEffect>
                                    <p:anim calcmode="lin" valueType="num">
                                      <p:cBhvr>
                                        <p:cTn id="109" dur="1000" fill="hold"/>
                                        <p:tgtEl>
                                          <p:spTgt spid="15"/>
                                        </p:tgtEl>
                                        <p:attrNameLst>
                                          <p:attrName>ppt_x</p:attrName>
                                        </p:attrNameLst>
                                      </p:cBhvr>
                                      <p:tavLst>
                                        <p:tav tm="0">
                                          <p:val>
                                            <p:strVal val="#ppt_x"/>
                                          </p:val>
                                        </p:tav>
                                        <p:tav tm="100000">
                                          <p:val>
                                            <p:strVal val="#ppt_x"/>
                                          </p:val>
                                        </p:tav>
                                      </p:tavLst>
                                    </p:anim>
                                    <p:anim calcmode="lin" valueType="num">
                                      <p:cBhvr>
                                        <p:cTn id="110" dur="1000" fill="hold"/>
                                        <p:tgtEl>
                                          <p:spTgt spid="1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fade">
                                      <p:cBhvr>
                                        <p:cTn id="113" dur="1000"/>
                                        <p:tgtEl>
                                          <p:spTgt spid="14"/>
                                        </p:tgtEl>
                                      </p:cBhvr>
                                    </p:animEffect>
                                    <p:anim calcmode="lin" valueType="num">
                                      <p:cBhvr>
                                        <p:cTn id="114" dur="1000" fill="hold"/>
                                        <p:tgtEl>
                                          <p:spTgt spid="14"/>
                                        </p:tgtEl>
                                        <p:attrNameLst>
                                          <p:attrName>ppt_x</p:attrName>
                                        </p:attrNameLst>
                                      </p:cBhvr>
                                      <p:tavLst>
                                        <p:tav tm="0">
                                          <p:val>
                                            <p:strVal val="#ppt_x"/>
                                          </p:val>
                                        </p:tav>
                                        <p:tav tm="100000">
                                          <p:val>
                                            <p:strVal val="#ppt_x"/>
                                          </p:val>
                                        </p:tav>
                                      </p:tavLst>
                                    </p:anim>
                                    <p:anim calcmode="lin" valueType="num">
                                      <p:cBhvr>
                                        <p:cTn id="115" dur="1000" fill="hold"/>
                                        <p:tgtEl>
                                          <p:spTgt spid="1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1000"/>
                                        <p:tgtEl>
                                          <p:spTgt spid="25"/>
                                        </p:tgtEl>
                                      </p:cBhvr>
                                    </p:animEffect>
                                    <p:anim calcmode="lin" valueType="num">
                                      <p:cBhvr>
                                        <p:cTn id="119" dur="1000" fill="hold"/>
                                        <p:tgtEl>
                                          <p:spTgt spid="25"/>
                                        </p:tgtEl>
                                        <p:attrNameLst>
                                          <p:attrName>ppt_x</p:attrName>
                                        </p:attrNameLst>
                                      </p:cBhvr>
                                      <p:tavLst>
                                        <p:tav tm="0">
                                          <p:val>
                                            <p:strVal val="#ppt_x"/>
                                          </p:val>
                                        </p:tav>
                                        <p:tav tm="100000">
                                          <p:val>
                                            <p:strVal val="#ppt_x"/>
                                          </p:val>
                                        </p:tav>
                                      </p:tavLst>
                                    </p:anim>
                                    <p:anim calcmode="lin" valueType="num">
                                      <p:cBhvr>
                                        <p:cTn id="120" dur="1000" fill="hold"/>
                                        <p:tgtEl>
                                          <p:spTgt spid="25"/>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fade">
                                      <p:cBhvr>
                                        <p:cTn id="123" dur="1000"/>
                                        <p:tgtEl>
                                          <p:spTgt spid="17"/>
                                        </p:tgtEl>
                                      </p:cBhvr>
                                    </p:animEffect>
                                    <p:anim calcmode="lin" valueType="num">
                                      <p:cBhvr>
                                        <p:cTn id="124" dur="1000" fill="hold"/>
                                        <p:tgtEl>
                                          <p:spTgt spid="17"/>
                                        </p:tgtEl>
                                        <p:attrNameLst>
                                          <p:attrName>ppt_x</p:attrName>
                                        </p:attrNameLst>
                                      </p:cBhvr>
                                      <p:tavLst>
                                        <p:tav tm="0">
                                          <p:val>
                                            <p:strVal val="#ppt_x"/>
                                          </p:val>
                                        </p:tav>
                                        <p:tav tm="100000">
                                          <p:val>
                                            <p:strVal val="#ppt_x"/>
                                          </p:val>
                                        </p:tav>
                                      </p:tavLst>
                                    </p:anim>
                                    <p:anim calcmode="lin" valueType="num">
                                      <p:cBhvr>
                                        <p:cTn id="125" dur="1000" fill="hold"/>
                                        <p:tgtEl>
                                          <p:spTgt spid="17"/>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6"/>
                                        </p:tgtEl>
                                        <p:attrNameLst>
                                          <p:attrName>style.visibility</p:attrName>
                                        </p:attrNameLst>
                                      </p:cBhvr>
                                      <p:to>
                                        <p:strVal val="visible"/>
                                      </p:to>
                                    </p:set>
                                    <p:animEffect transition="in" filter="fade">
                                      <p:cBhvr>
                                        <p:cTn id="128" dur="1000"/>
                                        <p:tgtEl>
                                          <p:spTgt spid="16"/>
                                        </p:tgtEl>
                                      </p:cBhvr>
                                    </p:animEffect>
                                    <p:anim calcmode="lin" valueType="num">
                                      <p:cBhvr>
                                        <p:cTn id="129" dur="1000" fill="hold"/>
                                        <p:tgtEl>
                                          <p:spTgt spid="16"/>
                                        </p:tgtEl>
                                        <p:attrNameLst>
                                          <p:attrName>ppt_x</p:attrName>
                                        </p:attrNameLst>
                                      </p:cBhvr>
                                      <p:tavLst>
                                        <p:tav tm="0">
                                          <p:val>
                                            <p:strVal val="#ppt_x"/>
                                          </p:val>
                                        </p:tav>
                                        <p:tav tm="100000">
                                          <p:val>
                                            <p:strVal val="#ppt_x"/>
                                          </p:val>
                                        </p:tav>
                                      </p:tavLst>
                                    </p:anim>
                                    <p:anim calcmode="lin" valueType="num">
                                      <p:cBhvr>
                                        <p:cTn id="1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488A-FCE3-45A0-A99A-C02C4BA404F9}"/>
              </a:ext>
            </a:extLst>
          </p:cNvPr>
          <p:cNvSpPr>
            <a:spLocks noGrp="1"/>
          </p:cNvSpPr>
          <p:nvPr>
            <p:ph type="title"/>
          </p:nvPr>
        </p:nvSpPr>
        <p:spPr/>
        <p:txBody>
          <a:bodyPr/>
          <a:lstStyle/>
          <a:p>
            <a:pPr algn="ctr"/>
            <a:r>
              <a:rPr lang="en-IN" dirty="0"/>
              <a:t>LINKING MULTIPLE APPS TOGETHER</a:t>
            </a:r>
          </a:p>
        </p:txBody>
      </p:sp>
      <p:sp>
        <p:nvSpPr>
          <p:cNvPr id="3" name="Rectangle 2">
            <a:extLst>
              <a:ext uri="{FF2B5EF4-FFF2-40B4-BE49-F238E27FC236}">
                <a16:creationId xmlns:a16="http://schemas.microsoft.com/office/drawing/2014/main" id="{B2D4196E-97AA-4906-A624-C7A2E54AFD58}"/>
              </a:ext>
            </a:extLst>
          </p:cNvPr>
          <p:cNvSpPr/>
          <p:nvPr/>
        </p:nvSpPr>
        <p:spPr>
          <a:xfrm>
            <a:off x="5039678" y="2047875"/>
            <a:ext cx="2112644" cy="8858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Container</a:t>
            </a:r>
          </a:p>
        </p:txBody>
      </p:sp>
      <p:sp>
        <p:nvSpPr>
          <p:cNvPr id="4" name="Rectangle 3">
            <a:extLst>
              <a:ext uri="{FF2B5EF4-FFF2-40B4-BE49-F238E27FC236}">
                <a16:creationId xmlns:a16="http://schemas.microsoft.com/office/drawing/2014/main" id="{0C3D9E36-06CE-46CE-97EC-A510E02ACF6E}"/>
              </a:ext>
            </a:extLst>
          </p:cNvPr>
          <p:cNvSpPr/>
          <p:nvPr/>
        </p:nvSpPr>
        <p:spPr>
          <a:xfrm>
            <a:off x="5039678" y="3924301"/>
            <a:ext cx="2112644" cy="885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Dashboard</a:t>
            </a:r>
          </a:p>
        </p:txBody>
      </p:sp>
      <p:sp>
        <p:nvSpPr>
          <p:cNvPr id="5" name="Rectangle 4">
            <a:extLst>
              <a:ext uri="{FF2B5EF4-FFF2-40B4-BE49-F238E27FC236}">
                <a16:creationId xmlns:a16="http://schemas.microsoft.com/office/drawing/2014/main" id="{A18CD0DA-DE28-4F44-80DD-620DAEA7917C}"/>
              </a:ext>
            </a:extLst>
          </p:cNvPr>
          <p:cNvSpPr/>
          <p:nvPr/>
        </p:nvSpPr>
        <p:spPr>
          <a:xfrm>
            <a:off x="8087678" y="3924300"/>
            <a:ext cx="2112644" cy="8858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Authentication</a:t>
            </a:r>
          </a:p>
        </p:txBody>
      </p:sp>
      <p:sp>
        <p:nvSpPr>
          <p:cNvPr id="6" name="Rectangle 5">
            <a:extLst>
              <a:ext uri="{FF2B5EF4-FFF2-40B4-BE49-F238E27FC236}">
                <a16:creationId xmlns:a16="http://schemas.microsoft.com/office/drawing/2014/main" id="{6D203E2A-9F84-43B7-B867-53B47577E6A8}"/>
              </a:ext>
            </a:extLst>
          </p:cNvPr>
          <p:cNvSpPr/>
          <p:nvPr/>
        </p:nvSpPr>
        <p:spPr>
          <a:xfrm>
            <a:off x="1991678" y="3924300"/>
            <a:ext cx="2112644" cy="8858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Products</a:t>
            </a:r>
          </a:p>
        </p:txBody>
      </p:sp>
      <p:cxnSp>
        <p:nvCxnSpPr>
          <p:cNvPr id="8" name="Straight Arrow Connector 7">
            <a:extLst>
              <a:ext uri="{FF2B5EF4-FFF2-40B4-BE49-F238E27FC236}">
                <a16:creationId xmlns:a16="http://schemas.microsoft.com/office/drawing/2014/main" id="{27FF83F5-D9C9-4BC1-8B34-C8AAAF51F7AC}"/>
              </a:ext>
            </a:extLst>
          </p:cNvPr>
          <p:cNvCxnSpPr>
            <a:stCxn id="3" idx="2"/>
            <a:endCxn id="6" idx="0"/>
          </p:cNvCxnSpPr>
          <p:nvPr/>
        </p:nvCxnSpPr>
        <p:spPr>
          <a:xfrm flipH="1">
            <a:off x="3048000" y="2933700"/>
            <a:ext cx="30480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E56DD102-B94F-48A4-80DC-3242F083EC9C}"/>
              </a:ext>
            </a:extLst>
          </p:cNvPr>
          <p:cNvCxnSpPr>
            <a:stCxn id="3" idx="2"/>
            <a:endCxn id="4" idx="0"/>
          </p:cNvCxnSpPr>
          <p:nvPr/>
        </p:nvCxnSpPr>
        <p:spPr>
          <a:xfrm>
            <a:off x="6096000" y="2933700"/>
            <a:ext cx="0" cy="99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0ED5790-DFB9-4C9D-9329-1249341755D0}"/>
              </a:ext>
            </a:extLst>
          </p:cNvPr>
          <p:cNvCxnSpPr>
            <a:stCxn id="3" idx="2"/>
            <a:endCxn id="5" idx="0"/>
          </p:cNvCxnSpPr>
          <p:nvPr/>
        </p:nvCxnSpPr>
        <p:spPr>
          <a:xfrm>
            <a:off x="6096000" y="2933700"/>
            <a:ext cx="30480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464884B6-068C-4BDB-B01B-0FD942ACC3F2}"/>
              </a:ext>
            </a:extLst>
          </p:cNvPr>
          <p:cNvSpPr txBox="1"/>
          <p:nvPr/>
        </p:nvSpPr>
        <p:spPr>
          <a:xfrm>
            <a:off x="5263817" y="1559719"/>
            <a:ext cx="1664366" cy="523220"/>
          </a:xfrm>
          <a:prstGeom prst="rect">
            <a:avLst/>
          </a:prstGeom>
          <a:noFill/>
        </p:spPr>
        <p:txBody>
          <a:bodyPr wrap="none" rtlCol="0">
            <a:spAutoFit/>
          </a:bodyPr>
          <a:lstStyle/>
          <a:p>
            <a:r>
              <a:rPr lang="en-IN" sz="2800" dirty="0"/>
              <a:t>React App</a:t>
            </a:r>
          </a:p>
        </p:txBody>
      </p:sp>
      <p:sp>
        <p:nvSpPr>
          <p:cNvPr id="14" name="TextBox 13">
            <a:extLst>
              <a:ext uri="{FF2B5EF4-FFF2-40B4-BE49-F238E27FC236}">
                <a16:creationId xmlns:a16="http://schemas.microsoft.com/office/drawing/2014/main" id="{941B608E-A619-4778-8A1C-3C9817658FDA}"/>
              </a:ext>
            </a:extLst>
          </p:cNvPr>
          <p:cNvSpPr txBox="1"/>
          <p:nvPr/>
        </p:nvSpPr>
        <p:spPr>
          <a:xfrm>
            <a:off x="2322769" y="4850754"/>
            <a:ext cx="1450462" cy="461665"/>
          </a:xfrm>
          <a:prstGeom prst="rect">
            <a:avLst/>
          </a:prstGeom>
          <a:noFill/>
        </p:spPr>
        <p:txBody>
          <a:bodyPr wrap="none" rtlCol="0">
            <a:spAutoFit/>
          </a:bodyPr>
          <a:lstStyle/>
          <a:p>
            <a:r>
              <a:rPr lang="en-IN" sz="2400" dirty="0"/>
              <a:t>React App</a:t>
            </a:r>
          </a:p>
        </p:txBody>
      </p:sp>
      <p:sp>
        <p:nvSpPr>
          <p:cNvPr id="15" name="TextBox 14">
            <a:extLst>
              <a:ext uri="{FF2B5EF4-FFF2-40B4-BE49-F238E27FC236}">
                <a16:creationId xmlns:a16="http://schemas.microsoft.com/office/drawing/2014/main" id="{209ED25F-58AD-4049-86F3-4670A06F3F49}"/>
              </a:ext>
            </a:extLst>
          </p:cNvPr>
          <p:cNvSpPr txBox="1"/>
          <p:nvPr/>
        </p:nvSpPr>
        <p:spPr>
          <a:xfrm>
            <a:off x="5476824" y="4850754"/>
            <a:ext cx="1238352" cy="461665"/>
          </a:xfrm>
          <a:prstGeom prst="rect">
            <a:avLst/>
          </a:prstGeom>
          <a:noFill/>
        </p:spPr>
        <p:txBody>
          <a:bodyPr wrap="none" rtlCol="0">
            <a:spAutoFit/>
          </a:bodyPr>
          <a:lstStyle/>
          <a:p>
            <a:r>
              <a:rPr lang="en-IN" sz="2400" dirty="0"/>
              <a:t>Vue App</a:t>
            </a:r>
          </a:p>
        </p:txBody>
      </p:sp>
      <p:sp>
        <p:nvSpPr>
          <p:cNvPr id="16" name="TextBox 15">
            <a:extLst>
              <a:ext uri="{FF2B5EF4-FFF2-40B4-BE49-F238E27FC236}">
                <a16:creationId xmlns:a16="http://schemas.microsoft.com/office/drawing/2014/main" id="{CBF5C647-65B0-4517-9779-628E646C97A4}"/>
              </a:ext>
            </a:extLst>
          </p:cNvPr>
          <p:cNvSpPr txBox="1"/>
          <p:nvPr/>
        </p:nvSpPr>
        <p:spPr>
          <a:xfrm>
            <a:off x="8280622" y="4850754"/>
            <a:ext cx="1726755" cy="461665"/>
          </a:xfrm>
          <a:prstGeom prst="rect">
            <a:avLst/>
          </a:prstGeom>
          <a:noFill/>
        </p:spPr>
        <p:txBody>
          <a:bodyPr wrap="none" rtlCol="0">
            <a:spAutoFit/>
          </a:bodyPr>
          <a:lstStyle/>
          <a:p>
            <a:r>
              <a:rPr lang="en-IN" sz="2400" dirty="0"/>
              <a:t>Angular App</a:t>
            </a:r>
          </a:p>
        </p:txBody>
      </p:sp>
    </p:spTree>
    <p:extLst>
      <p:ext uri="{BB962C8B-B14F-4D97-AF65-F5344CB8AC3E}">
        <p14:creationId xmlns:p14="http://schemas.microsoft.com/office/powerpoint/2010/main" val="4277255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3" grpId="0"/>
      <p:bldP spid="14"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B32D-FCF8-47AA-B173-13E23F886826}"/>
              </a:ext>
            </a:extLst>
          </p:cNvPr>
          <p:cNvSpPr>
            <a:spLocks noGrp="1"/>
          </p:cNvSpPr>
          <p:nvPr>
            <p:ph type="title"/>
          </p:nvPr>
        </p:nvSpPr>
        <p:spPr/>
        <p:txBody>
          <a:bodyPr>
            <a:normAutofit/>
          </a:bodyPr>
          <a:lstStyle/>
          <a:p>
            <a:pPr algn="ctr"/>
            <a:r>
              <a:rPr lang="en-IN" sz="3200" dirty="0"/>
              <a:t>REQUIREMENTS TO CHOOSE CORRECT MF ARCHITECTURE</a:t>
            </a:r>
          </a:p>
        </p:txBody>
      </p:sp>
      <p:graphicFrame>
        <p:nvGraphicFramePr>
          <p:cNvPr id="5" name="Diagram 4">
            <a:extLst>
              <a:ext uri="{FF2B5EF4-FFF2-40B4-BE49-F238E27FC236}">
                <a16:creationId xmlns:a16="http://schemas.microsoft.com/office/drawing/2014/main" id="{90FD1D85-60B1-47D8-96CF-E22204584DE7}"/>
              </a:ext>
            </a:extLst>
          </p:cNvPr>
          <p:cNvGraphicFramePr/>
          <p:nvPr>
            <p:extLst>
              <p:ext uri="{D42A27DB-BD31-4B8C-83A1-F6EECF244321}">
                <p14:modId xmlns:p14="http://schemas.microsoft.com/office/powerpoint/2010/main" val="1977103875"/>
              </p:ext>
            </p:extLst>
          </p:nvPr>
        </p:nvGraphicFramePr>
        <p:xfrm>
          <a:off x="2032000" y="1690688"/>
          <a:ext cx="8128000" cy="2128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A38C262-A0E0-47E2-BB95-DF8A5222E120}"/>
              </a:ext>
            </a:extLst>
          </p:cNvPr>
          <p:cNvGraphicFramePr/>
          <p:nvPr>
            <p:extLst>
              <p:ext uri="{D42A27DB-BD31-4B8C-83A1-F6EECF244321}">
                <p14:modId xmlns:p14="http://schemas.microsoft.com/office/powerpoint/2010/main" val="4167215329"/>
              </p:ext>
            </p:extLst>
          </p:nvPr>
        </p:nvGraphicFramePr>
        <p:xfrm>
          <a:off x="2032000" y="4005263"/>
          <a:ext cx="8128000" cy="21288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67147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B32D-FCF8-47AA-B173-13E23F886826}"/>
              </a:ext>
            </a:extLst>
          </p:cNvPr>
          <p:cNvSpPr>
            <a:spLocks noGrp="1"/>
          </p:cNvSpPr>
          <p:nvPr>
            <p:ph type="title"/>
          </p:nvPr>
        </p:nvSpPr>
        <p:spPr/>
        <p:txBody>
          <a:bodyPr>
            <a:normAutofit/>
          </a:bodyPr>
          <a:lstStyle/>
          <a:p>
            <a:pPr algn="ctr"/>
            <a:r>
              <a:rPr lang="en-IN" sz="3200" dirty="0"/>
              <a:t>REQUIREMENTS TO CHOOSE CORRECT MF ARCHITECTURE</a:t>
            </a:r>
          </a:p>
        </p:txBody>
      </p:sp>
      <p:graphicFrame>
        <p:nvGraphicFramePr>
          <p:cNvPr id="5" name="Diagram 4">
            <a:extLst>
              <a:ext uri="{FF2B5EF4-FFF2-40B4-BE49-F238E27FC236}">
                <a16:creationId xmlns:a16="http://schemas.microsoft.com/office/drawing/2014/main" id="{90FD1D85-60B1-47D8-96CF-E22204584DE7}"/>
              </a:ext>
            </a:extLst>
          </p:cNvPr>
          <p:cNvGraphicFramePr/>
          <p:nvPr>
            <p:extLst>
              <p:ext uri="{D42A27DB-BD31-4B8C-83A1-F6EECF244321}">
                <p14:modId xmlns:p14="http://schemas.microsoft.com/office/powerpoint/2010/main" val="2685751121"/>
              </p:ext>
            </p:extLst>
          </p:nvPr>
        </p:nvGraphicFramePr>
        <p:xfrm>
          <a:off x="2032000" y="1690688"/>
          <a:ext cx="8128000" cy="1462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A38C262-A0E0-47E2-BB95-DF8A5222E120}"/>
              </a:ext>
            </a:extLst>
          </p:cNvPr>
          <p:cNvGraphicFramePr/>
          <p:nvPr>
            <p:extLst>
              <p:ext uri="{D42A27DB-BD31-4B8C-83A1-F6EECF244321}">
                <p14:modId xmlns:p14="http://schemas.microsoft.com/office/powerpoint/2010/main" val="65913393"/>
              </p:ext>
            </p:extLst>
          </p:nvPr>
        </p:nvGraphicFramePr>
        <p:xfrm>
          <a:off x="2032000" y="3274219"/>
          <a:ext cx="8128000" cy="14620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BACDE9C6-199F-46BC-B5D5-8D930297DDB9}"/>
              </a:ext>
            </a:extLst>
          </p:cNvPr>
          <p:cNvGraphicFramePr/>
          <p:nvPr>
            <p:extLst>
              <p:ext uri="{D42A27DB-BD31-4B8C-83A1-F6EECF244321}">
                <p14:modId xmlns:p14="http://schemas.microsoft.com/office/powerpoint/2010/main" val="1572605784"/>
              </p:ext>
            </p:extLst>
          </p:nvPr>
        </p:nvGraphicFramePr>
        <p:xfrm>
          <a:off x="2032000" y="4718844"/>
          <a:ext cx="8128000" cy="14620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82972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8"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E514-ADB3-433B-B9D6-329BBB0A0D00}"/>
              </a:ext>
            </a:extLst>
          </p:cNvPr>
          <p:cNvSpPr>
            <a:spLocks noGrp="1"/>
          </p:cNvSpPr>
          <p:nvPr>
            <p:ph type="ctrTitle"/>
          </p:nvPr>
        </p:nvSpPr>
        <p:spPr/>
        <p:txBody>
          <a:bodyPr/>
          <a:lstStyle/>
          <a:p>
            <a:r>
              <a:rPr lang="en-IN" dirty="0"/>
              <a:t>TESTING</a:t>
            </a:r>
          </a:p>
        </p:txBody>
      </p:sp>
      <p:sp>
        <p:nvSpPr>
          <p:cNvPr id="3" name="Subtitle 2">
            <a:extLst>
              <a:ext uri="{FF2B5EF4-FFF2-40B4-BE49-F238E27FC236}">
                <a16:creationId xmlns:a16="http://schemas.microsoft.com/office/drawing/2014/main" id="{BBD0A692-DE47-4D8B-AE30-13125A059001}"/>
              </a:ext>
            </a:extLst>
          </p:cNvPr>
          <p:cNvSpPr>
            <a:spLocks noGrp="1"/>
          </p:cNvSpPr>
          <p:nvPr>
            <p:ph type="subTitle" idx="1"/>
          </p:nvPr>
        </p:nvSpPr>
        <p:spPr/>
        <p:txBody>
          <a:bodyPr/>
          <a:lstStyle/>
          <a:p>
            <a:r>
              <a:rPr lang="en-IN" dirty="0">
                <a:solidFill>
                  <a:schemeClr val="bg1">
                    <a:lumMod val="50000"/>
                  </a:schemeClr>
                </a:solidFill>
              </a:rPr>
              <a:t>GETTING STARTED WITH TESTS</a:t>
            </a:r>
          </a:p>
        </p:txBody>
      </p:sp>
    </p:spTree>
    <p:extLst>
      <p:ext uri="{BB962C8B-B14F-4D97-AF65-F5344CB8AC3E}">
        <p14:creationId xmlns:p14="http://schemas.microsoft.com/office/powerpoint/2010/main" val="9816254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A5D4-7A32-4994-9B3D-4054565CABEC}"/>
              </a:ext>
            </a:extLst>
          </p:cNvPr>
          <p:cNvSpPr>
            <a:spLocks noGrp="1"/>
          </p:cNvSpPr>
          <p:nvPr>
            <p:ph type="ctrTitle"/>
          </p:nvPr>
        </p:nvSpPr>
        <p:spPr/>
        <p:txBody>
          <a:bodyPr/>
          <a:lstStyle/>
          <a:p>
            <a:r>
              <a:rPr lang="en-IN" dirty="0"/>
              <a:t>REACT INTERNALS</a:t>
            </a:r>
          </a:p>
        </p:txBody>
      </p:sp>
      <p:sp>
        <p:nvSpPr>
          <p:cNvPr id="3" name="Subtitle 2">
            <a:extLst>
              <a:ext uri="{FF2B5EF4-FFF2-40B4-BE49-F238E27FC236}">
                <a16:creationId xmlns:a16="http://schemas.microsoft.com/office/drawing/2014/main" id="{BA1358C6-889F-457C-A09D-05A91047F40F}"/>
              </a:ext>
            </a:extLst>
          </p:cNvPr>
          <p:cNvSpPr>
            <a:spLocks noGrp="1"/>
          </p:cNvSpPr>
          <p:nvPr>
            <p:ph type="subTitle" idx="1"/>
          </p:nvPr>
        </p:nvSpPr>
        <p:spPr/>
        <p:txBody>
          <a:bodyPr/>
          <a:lstStyle/>
          <a:p>
            <a:r>
              <a:rPr lang="en-IN" dirty="0">
                <a:solidFill>
                  <a:schemeClr val="tx1">
                    <a:lumMod val="50000"/>
                    <a:lumOff val="50000"/>
                  </a:schemeClr>
                </a:solidFill>
              </a:rPr>
              <a:t>UNDERSTANDING REACT INTERNALLY</a:t>
            </a:r>
          </a:p>
        </p:txBody>
      </p:sp>
    </p:spTree>
    <p:extLst>
      <p:ext uri="{BB962C8B-B14F-4D97-AF65-F5344CB8AC3E}">
        <p14:creationId xmlns:p14="http://schemas.microsoft.com/office/powerpoint/2010/main" val="442720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50D9-FC08-4037-9B02-1BBAE34BBCD9}"/>
              </a:ext>
            </a:extLst>
          </p:cNvPr>
          <p:cNvSpPr>
            <a:spLocks noGrp="1"/>
          </p:cNvSpPr>
          <p:nvPr>
            <p:ph type="title"/>
          </p:nvPr>
        </p:nvSpPr>
        <p:spPr/>
        <p:txBody>
          <a:bodyPr/>
          <a:lstStyle/>
          <a:p>
            <a:pPr algn="ctr"/>
            <a:r>
              <a:rPr lang="en-IN" dirty="0"/>
              <a:t>WHAT IS TESTING ?</a:t>
            </a:r>
          </a:p>
        </p:txBody>
      </p:sp>
      <p:sp>
        <p:nvSpPr>
          <p:cNvPr id="3" name="Rectangle 2">
            <a:extLst>
              <a:ext uri="{FF2B5EF4-FFF2-40B4-BE49-F238E27FC236}">
                <a16:creationId xmlns:a16="http://schemas.microsoft.com/office/drawing/2014/main" id="{B26C6670-DB76-4A40-AA65-132ACC39B244}"/>
              </a:ext>
            </a:extLst>
          </p:cNvPr>
          <p:cNvSpPr/>
          <p:nvPr/>
        </p:nvSpPr>
        <p:spPr>
          <a:xfrm>
            <a:off x="1590675" y="2531269"/>
            <a:ext cx="3848100" cy="23145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4C77DA2E-F741-47CF-BBCB-D24ECE31AF54}"/>
              </a:ext>
            </a:extLst>
          </p:cNvPr>
          <p:cNvSpPr/>
          <p:nvPr/>
        </p:nvSpPr>
        <p:spPr>
          <a:xfrm>
            <a:off x="1590675" y="1762124"/>
            <a:ext cx="3848099" cy="814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Manual Testing</a:t>
            </a:r>
          </a:p>
        </p:txBody>
      </p:sp>
      <p:sp>
        <p:nvSpPr>
          <p:cNvPr id="8" name="Rectangle 7">
            <a:extLst>
              <a:ext uri="{FF2B5EF4-FFF2-40B4-BE49-F238E27FC236}">
                <a16:creationId xmlns:a16="http://schemas.microsoft.com/office/drawing/2014/main" id="{7A19C294-B1BD-4AA8-AF14-865A4D0562E2}"/>
              </a:ext>
            </a:extLst>
          </p:cNvPr>
          <p:cNvSpPr/>
          <p:nvPr/>
        </p:nvSpPr>
        <p:spPr>
          <a:xfrm>
            <a:off x="1928812" y="2874168"/>
            <a:ext cx="3057525" cy="7239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Write Code &lt;&gt; Preview and test in Browser</a:t>
            </a:r>
          </a:p>
        </p:txBody>
      </p:sp>
      <p:sp>
        <p:nvSpPr>
          <p:cNvPr id="9" name="Rectangle 8">
            <a:extLst>
              <a:ext uri="{FF2B5EF4-FFF2-40B4-BE49-F238E27FC236}">
                <a16:creationId xmlns:a16="http://schemas.microsoft.com/office/drawing/2014/main" id="{5AEB967E-377D-4BF0-B3FE-C21AB06AB524}"/>
              </a:ext>
            </a:extLst>
          </p:cNvPr>
          <p:cNvSpPr/>
          <p:nvPr/>
        </p:nvSpPr>
        <p:spPr>
          <a:xfrm>
            <a:off x="1928811" y="3721893"/>
            <a:ext cx="3057525" cy="7239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Very Important. You see what your user will see.</a:t>
            </a:r>
          </a:p>
        </p:txBody>
      </p:sp>
      <p:sp>
        <p:nvSpPr>
          <p:cNvPr id="10" name="Rectangle 9">
            <a:extLst>
              <a:ext uri="{FF2B5EF4-FFF2-40B4-BE49-F238E27FC236}">
                <a16:creationId xmlns:a16="http://schemas.microsoft.com/office/drawing/2014/main" id="{CAF6A8C1-DAD0-47AA-B76B-7C70BDB758EE}"/>
              </a:ext>
            </a:extLst>
          </p:cNvPr>
          <p:cNvSpPr/>
          <p:nvPr/>
        </p:nvSpPr>
        <p:spPr>
          <a:xfrm>
            <a:off x="1590675" y="5257799"/>
            <a:ext cx="3848099" cy="7334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Error-prone. Its hard to test all possible combination and </a:t>
            </a:r>
            <a:r>
              <a:rPr lang="en-IN" dirty="0" err="1"/>
              <a:t>scenerios</a:t>
            </a:r>
            <a:endParaRPr lang="en-IN" dirty="0"/>
          </a:p>
        </p:txBody>
      </p:sp>
      <p:sp>
        <p:nvSpPr>
          <p:cNvPr id="11" name="Rectangle 10">
            <a:extLst>
              <a:ext uri="{FF2B5EF4-FFF2-40B4-BE49-F238E27FC236}">
                <a16:creationId xmlns:a16="http://schemas.microsoft.com/office/drawing/2014/main" id="{4C5D4FF4-2F43-4DFC-8B05-47444260C925}"/>
              </a:ext>
            </a:extLst>
          </p:cNvPr>
          <p:cNvSpPr/>
          <p:nvPr/>
        </p:nvSpPr>
        <p:spPr>
          <a:xfrm>
            <a:off x="6810377" y="2531269"/>
            <a:ext cx="3848100" cy="23145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BDED006D-3940-44A4-B023-3AA5CD122551}"/>
              </a:ext>
            </a:extLst>
          </p:cNvPr>
          <p:cNvSpPr/>
          <p:nvPr/>
        </p:nvSpPr>
        <p:spPr>
          <a:xfrm>
            <a:off x="6810377" y="1762124"/>
            <a:ext cx="3848099" cy="8143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Automated Testing</a:t>
            </a:r>
          </a:p>
        </p:txBody>
      </p:sp>
      <p:sp>
        <p:nvSpPr>
          <p:cNvPr id="13" name="Rectangle 12">
            <a:extLst>
              <a:ext uri="{FF2B5EF4-FFF2-40B4-BE49-F238E27FC236}">
                <a16:creationId xmlns:a16="http://schemas.microsoft.com/office/drawing/2014/main" id="{F6AF555D-029A-494B-90E8-0F674CBC5A50}"/>
              </a:ext>
            </a:extLst>
          </p:cNvPr>
          <p:cNvSpPr/>
          <p:nvPr/>
        </p:nvSpPr>
        <p:spPr>
          <a:xfrm>
            <a:off x="7148514" y="2874168"/>
            <a:ext cx="3057525" cy="7239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Code that test your code</a:t>
            </a:r>
          </a:p>
        </p:txBody>
      </p:sp>
      <p:sp>
        <p:nvSpPr>
          <p:cNvPr id="14" name="Rectangle 13">
            <a:extLst>
              <a:ext uri="{FF2B5EF4-FFF2-40B4-BE49-F238E27FC236}">
                <a16:creationId xmlns:a16="http://schemas.microsoft.com/office/drawing/2014/main" id="{F818D41E-2197-489A-985E-4FBB61B0B659}"/>
              </a:ext>
            </a:extLst>
          </p:cNvPr>
          <p:cNvSpPr/>
          <p:nvPr/>
        </p:nvSpPr>
        <p:spPr>
          <a:xfrm>
            <a:off x="7148513" y="3721893"/>
            <a:ext cx="3057525" cy="7239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You test individual building blocks of your app</a:t>
            </a:r>
          </a:p>
        </p:txBody>
      </p:sp>
      <p:sp>
        <p:nvSpPr>
          <p:cNvPr id="15" name="Rectangle 14">
            <a:extLst>
              <a:ext uri="{FF2B5EF4-FFF2-40B4-BE49-F238E27FC236}">
                <a16:creationId xmlns:a16="http://schemas.microsoft.com/office/drawing/2014/main" id="{9EEE2656-79CB-4E55-85E2-33613743294B}"/>
              </a:ext>
            </a:extLst>
          </p:cNvPr>
          <p:cNvSpPr/>
          <p:nvPr/>
        </p:nvSpPr>
        <p:spPr>
          <a:xfrm>
            <a:off x="6810377" y="5257799"/>
            <a:ext cx="3848099" cy="7334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Very technical, but allows you to test all building blocks at once</a:t>
            </a:r>
          </a:p>
        </p:txBody>
      </p:sp>
      <p:sp>
        <p:nvSpPr>
          <p:cNvPr id="16" name="Arrow: Down 15">
            <a:extLst>
              <a:ext uri="{FF2B5EF4-FFF2-40B4-BE49-F238E27FC236}">
                <a16:creationId xmlns:a16="http://schemas.microsoft.com/office/drawing/2014/main" id="{9A99C6B7-A055-4ECD-9687-A68D1AD99476}"/>
              </a:ext>
            </a:extLst>
          </p:cNvPr>
          <p:cNvSpPr/>
          <p:nvPr/>
        </p:nvSpPr>
        <p:spPr>
          <a:xfrm>
            <a:off x="3257549" y="4833939"/>
            <a:ext cx="514350" cy="41195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656D3546-DBE4-42A8-94AD-82499EFAF6B1}"/>
              </a:ext>
            </a:extLst>
          </p:cNvPr>
          <p:cNvSpPr/>
          <p:nvPr/>
        </p:nvSpPr>
        <p:spPr>
          <a:xfrm>
            <a:off x="8420100" y="4845844"/>
            <a:ext cx="514350" cy="41195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2760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A6FD-395A-497F-B348-1D18442BC6F9}"/>
              </a:ext>
            </a:extLst>
          </p:cNvPr>
          <p:cNvSpPr>
            <a:spLocks noGrp="1"/>
          </p:cNvSpPr>
          <p:nvPr>
            <p:ph type="title"/>
          </p:nvPr>
        </p:nvSpPr>
        <p:spPr/>
        <p:txBody>
          <a:bodyPr/>
          <a:lstStyle/>
          <a:p>
            <a:pPr algn="ctr"/>
            <a:r>
              <a:rPr lang="en-IN" dirty="0"/>
              <a:t>DIFFERENT KIND OF AUTOMATED TESTS</a:t>
            </a:r>
          </a:p>
        </p:txBody>
      </p:sp>
      <p:sp>
        <p:nvSpPr>
          <p:cNvPr id="3" name="Rectangle 2">
            <a:extLst>
              <a:ext uri="{FF2B5EF4-FFF2-40B4-BE49-F238E27FC236}">
                <a16:creationId xmlns:a16="http://schemas.microsoft.com/office/drawing/2014/main" id="{1C59F7ED-9DD2-45CB-96C3-1136FB09449F}"/>
              </a:ext>
            </a:extLst>
          </p:cNvPr>
          <p:cNvSpPr/>
          <p:nvPr/>
        </p:nvSpPr>
        <p:spPr>
          <a:xfrm>
            <a:off x="1095375" y="1828800"/>
            <a:ext cx="2714625" cy="5619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Tests</a:t>
            </a:r>
          </a:p>
        </p:txBody>
      </p:sp>
      <p:sp>
        <p:nvSpPr>
          <p:cNvPr id="4" name="Rectangle 3">
            <a:extLst>
              <a:ext uri="{FF2B5EF4-FFF2-40B4-BE49-F238E27FC236}">
                <a16:creationId xmlns:a16="http://schemas.microsoft.com/office/drawing/2014/main" id="{718DFBE6-FE44-4A2D-99A2-F431AC071508}"/>
              </a:ext>
            </a:extLst>
          </p:cNvPr>
          <p:cNvSpPr/>
          <p:nvPr/>
        </p:nvSpPr>
        <p:spPr>
          <a:xfrm>
            <a:off x="1095375" y="2552699"/>
            <a:ext cx="2714625" cy="1133476"/>
          </a:xfrm>
          <a:prstGeom prst="rect">
            <a:avLst/>
          </a:prstGeom>
          <a:solidFill>
            <a:srgbClr val="DCB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Tests the individual building blocks ( functions, components) in isolation.</a:t>
            </a:r>
          </a:p>
        </p:txBody>
      </p:sp>
      <p:sp>
        <p:nvSpPr>
          <p:cNvPr id="5" name="Rectangle 4">
            <a:extLst>
              <a:ext uri="{FF2B5EF4-FFF2-40B4-BE49-F238E27FC236}">
                <a16:creationId xmlns:a16="http://schemas.microsoft.com/office/drawing/2014/main" id="{40EE1EDA-2148-43EC-9F9C-744FC50B239A}"/>
              </a:ext>
            </a:extLst>
          </p:cNvPr>
          <p:cNvSpPr/>
          <p:nvPr/>
        </p:nvSpPr>
        <p:spPr>
          <a:xfrm>
            <a:off x="1095375" y="3848099"/>
            <a:ext cx="2714625" cy="1133476"/>
          </a:xfrm>
          <a:prstGeom prst="rect">
            <a:avLst/>
          </a:prstGeom>
          <a:solidFill>
            <a:srgbClr val="DCBF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Projects typically contains dozens or hundreds of Unit tests</a:t>
            </a:r>
          </a:p>
        </p:txBody>
      </p:sp>
      <p:sp>
        <p:nvSpPr>
          <p:cNvPr id="6" name="Rectangle 5">
            <a:extLst>
              <a:ext uri="{FF2B5EF4-FFF2-40B4-BE49-F238E27FC236}">
                <a16:creationId xmlns:a16="http://schemas.microsoft.com/office/drawing/2014/main" id="{0444BA2D-1CCE-4A12-B8DC-FE5A4530DF0A}"/>
              </a:ext>
            </a:extLst>
          </p:cNvPr>
          <p:cNvSpPr/>
          <p:nvPr/>
        </p:nvSpPr>
        <p:spPr>
          <a:xfrm>
            <a:off x="1095375" y="5686425"/>
            <a:ext cx="2714625" cy="56197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most common / important kind of test</a:t>
            </a:r>
          </a:p>
        </p:txBody>
      </p:sp>
      <p:sp>
        <p:nvSpPr>
          <p:cNvPr id="7" name="Rectangle 6">
            <a:extLst>
              <a:ext uri="{FF2B5EF4-FFF2-40B4-BE49-F238E27FC236}">
                <a16:creationId xmlns:a16="http://schemas.microsoft.com/office/drawing/2014/main" id="{CE41CC51-67F5-4DCF-93DA-7FE40EA13EEC}"/>
              </a:ext>
            </a:extLst>
          </p:cNvPr>
          <p:cNvSpPr/>
          <p:nvPr/>
        </p:nvSpPr>
        <p:spPr>
          <a:xfrm>
            <a:off x="8382000" y="1828800"/>
            <a:ext cx="2714625" cy="5619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End-to-End (e2e) Tests</a:t>
            </a:r>
          </a:p>
        </p:txBody>
      </p:sp>
      <p:sp>
        <p:nvSpPr>
          <p:cNvPr id="8" name="Rectangle 7">
            <a:extLst>
              <a:ext uri="{FF2B5EF4-FFF2-40B4-BE49-F238E27FC236}">
                <a16:creationId xmlns:a16="http://schemas.microsoft.com/office/drawing/2014/main" id="{B4947349-A64F-4A67-B268-E9E0B232EBC4}"/>
              </a:ext>
            </a:extLst>
          </p:cNvPr>
          <p:cNvSpPr/>
          <p:nvPr/>
        </p:nvSpPr>
        <p:spPr>
          <a:xfrm>
            <a:off x="8382000" y="2552699"/>
            <a:ext cx="2714625" cy="11334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Tests complete scenarios in your app as the user would experience them</a:t>
            </a:r>
          </a:p>
        </p:txBody>
      </p:sp>
      <p:sp>
        <p:nvSpPr>
          <p:cNvPr id="9" name="Rectangle 8">
            <a:extLst>
              <a:ext uri="{FF2B5EF4-FFF2-40B4-BE49-F238E27FC236}">
                <a16:creationId xmlns:a16="http://schemas.microsoft.com/office/drawing/2014/main" id="{5FB86A0D-6950-4DD7-9521-9D0B6A732F33}"/>
              </a:ext>
            </a:extLst>
          </p:cNvPr>
          <p:cNvSpPr/>
          <p:nvPr/>
        </p:nvSpPr>
        <p:spPr>
          <a:xfrm>
            <a:off x="8382000" y="3848099"/>
            <a:ext cx="2714625" cy="11334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Projects typically contain only a few of e2e tests</a:t>
            </a:r>
          </a:p>
        </p:txBody>
      </p:sp>
      <p:sp>
        <p:nvSpPr>
          <p:cNvPr id="10" name="Rectangle 9">
            <a:extLst>
              <a:ext uri="{FF2B5EF4-FFF2-40B4-BE49-F238E27FC236}">
                <a16:creationId xmlns:a16="http://schemas.microsoft.com/office/drawing/2014/main" id="{C1CB1DF6-258D-4706-A2DF-56AC6CDE5045}"/>
              </a:ext>
            </a:extLst>
          </p:cNvPr>
          <p:cNvSpPr/>
          <p:nvPr/>
        </p:nvSpPr>
        <p:spPr>
          <a:xfrm>
            <a:off x="8382000" y="5686425"/>
            <a:ext cx="2714625" cy="561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Important but also can be done manually</a:t>
            </a:r>
          </a:p>
        </p:txBody>
      </p:sp>
      <p:sp>
        <p:nvSpPr>
          <p:cNvPr id="11" name="Rectangle 10">
            <a:extLst>
              <a:ext uri="{FF2B5EF4-FFF2-40B4-BE49-F238E27FC236}">
                <a16:creationId xmlns:a16="http://schemas.microsoft.com/office/drawing/2014/main" id="{CAFBD816-9E97-4E98-8787-C4DF5B7E3D16}"/>
              </a:ext>
            </a:extLst>
          </p:cNvPr>
          <p:cNvSpPr/>
          <p:nvPr/>
        </p:nvSpPr>
        <p:spPr>
          <a:xfrm>
            <a:off x="4738687" y="1828800"/>
            <a:ext cx="2714625" cy="5619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Integration Tests</a:t>
            </a:r>
          </a:p>
        </p:txBody>
      </p:sp>
      <p:sp>
        <p:nvSpPr>
          <p:cNvPr id="12" name="Rectangle 11">
            <a:extLst>
              <a:ext uri="{FF2B5EF4-FFF2-40B4-BE49-F238E27FC236}">
                <a16:creationId xmlns:a16="http://schemas.microsoft.com/office/drawing/2014/main" id="{98150CAF-F2E7-49D4-B158-50865D97CD66}"/>
              </a:ext>
            </a:extLst>
          </p:cNvPr>
          <p:cNvSpPr/>
          <p:nvPr/>
        </p:nvSpPr>
        <p:spPr>
          <a:xfrm>
            <a:off x="4738687" y="2552699"/>
            <a:ext cx="2714625" cy="11334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Tests the combination of multiple building blocks</a:t>
            </a:r>
          </a:p>
        </p:txBody>
      </p:sp>
      <p:sp>
        <p:nvSpPr>
          <p:cNvPr id="13" name="Rectangle 12">
            <a:extLst>
              <a:ext uri="{FF2B5EF4-FFF2-40B4-BE49-F238E27FC236}">
                <a16:creationId xmlns:a16="http://schemas.microsoft.com/office/drawing/2014/main" id="{22E1041C-2449-4EC1-A881-1580C73F597B}"/>
              </a:ext>
            </a:extLst>
          </p:cNvPr>
          <p:cNvSpPr/>
          <p:nvPr/>
        </p:nvSpPr>
        <p:spPr>
          <a:xfrm>
            <a:off x="4738687" y="3848099"/>
            <a:ext cx="2714625" cy="11334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Projects typically contain a couple of integration tests</a:t>
            </a:r>
          </a:p>
        </p:txBody>
      </p:sp>
      <p:sp>
        <p:nvSpPr>
          <p:cNvPr id="14" name="Rectangle 13">
            <a:extLst>
              <a:ext uri="{FF2B5EF4-FFF2-40B4-BE49-F238E27FC236}">
                <a16:creationId xmlns:a16="http://schemas.microsoft.com/office/drawing/2014/main" id="{544B6756-C0FF-4F21-B1D5-AD3586BD35C6}"/>
              </a:ext>
            </a:extLst>
          </p:cNvPr>
          <p:cNvSpPr/>
          <p:nvPr/>
        </p:nvSpPr>
        <p:spPr>
          <a:xfrm>
            <a:off x="4738687" y="5686425"/>
            <a:ext cx="2714625" cy="561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Also important, but focus on Unit Tests in most cases</a:t>
            </a:r>
          </a:p>
        </p:txBody>
      </p:sp>
      <p:sp>
        <p:nvSpPr>
          <p:cNvPr id="15" name="Arrow: Down 14">
            <a:extLst>
              <a:ext uri="{FF2B5EF4-FFF2-40B4-BE49-F238E27FC236}">
                <a16:creationId xmlns:a16="http://schemas.microsoft.com/office/drawing/2014/main" id="{757A8395-5F2A-4F0E-AA6A-B3E31B15694A}"/>
              </a:ext>
            </a:extLst>
          </p:cNvPr>
          <p:cNvSpPr/>
          <p:nvPr/>
        </p:nvSpPr>
        <p:spPr>
          <a:xfrm>
            <a:off x="2257425" y="4981575"/>
            <a:ext cx="342900" cy="704850"/>
          </a:xfrm>
          <a:prstGeom prst="downArrow">
            <a:avLst/>
          </a:prstGeom>
          <a:solidFill>
            <a:srgbClr val="A03A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84495872-FEF2-4FB8-A5E3-8662BB97ED74}"/>
              </a:ext>
            </a:extLst>
          </p:cNvPr>
          <p:cNvSpPr/>
          <p:nvPr/>
        </p:nvSpPr>
        <p:spPr>
          <a:xfrm>
            <a:off x="5924549" y="4981575"/>
            <a:ext cx="342900" cy="7048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E60441AF-6210-4638-9A46-1E6CB1F8BB42}"/>
              </a:ext>
            </a:extLst>
          </p:cNvPr>
          <p:cNvSpPr/>
          <p:nvPr/>
        </p:nvSpPr>
        <p:spPr>
          <a:xfrm>
            <a:off x="9591675" y="4981575"/>
            <a:ext cx="342900" cy="7048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2972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1000"/>
                                        <p:tgtEl>
                                          <p:spTgt spid="8"/>
                                        </p:tgtEl>
                                      </p:cBhvr>
                                    </p:animEffect>
                                    <p:anim calcmode="lin" valueType="num">
                                      <p:cBhvr>
                                        <p:cTn id="74" dur="1000" fill="hold"/>
                                        <p:tgtEl>
                                          <p:spTgt spid="8"/>
                                        </p:tgtEl>
                                        <p:attrNameLst>
                                          <p:attrName>ppt_x</p:attrName>
                                        </p:attrNameLst>
                                      </p:cBhvr>
                                      <p:tavLst>
                                        <p:tav tm="0">
                                          <p:val>
                                            <p:strVal val="#ppt_x"/>
                                          </p:val>
                                        </p:tav>
                                        <p:tav tm="100000">
                                          <p:val>
                                            <p:strVal val="#ppt_x"/>
                                          </p:val>
                                        </p:tav>
                                      </p:tavLst>
                                    </p:anim>
                                    <p:anim calcmode="lin" valueType="num">
                                      <p:cBhvr>
                                        <p:cTn id="7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18DC-68A2-43D5-808E-24CBB449DB65}"/>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C7F7C605-AD81-4743-B02A-21B0B69577CD}"/>
              </a:ext>
            </a:extLst>
          </p:cNvPr>
          <p:cNvSpPr>
            <a:spLocks noGrp="1"/>
          </p:cNvSpPr>
          <p:nvPr>
            <p:ph type="subTitle" idx="1"/>
          </p:nvPr>
        </p:nvSpPr>
        <p:spPr/>
        <p:txBody>
          <a:bodyPr>
            <a:normAutofit lnSpcReduction="10000"/>
          </a:bodyPr>
          <a:lstStyle/>
          <a:p>
            <a:r>
              <a:rPr lang="en-IN" dirty="0">
                <a:solidFill>
                  <a:schemeClr val="bg1">
                    <a:lumMod val="50000"/>
                  </a:schemeClr>
                </a:solidFill>
              </a:rPr>
              <a:t>Now you have required foundation to go ahead on you exciting and lucrative journey.</a:t>
            </a:r>
          </a:p>
          <a:p>
            <a:endParaRPr lang="en-IN" dirty="0">
              <a:solidFill>
                <a:schemeClr val="bg1">
                  <a:lumMod val="50000"/>
                </a:schemeClr>
              </a:solidFill>
            </a:endParaRPr>
          </a:p>
          <a:p>
            <a:r>
              <a:rPr lang="en-IN" dirty="0">
                <a:solidFill>
                  <a:schemeClr val="bg1">
                    <a:lumMod val="50000"/>
                  </a:schemeClr>
                </a:solidFill>
              </a:rPr>
              <a:t>ALL THE BEST</a:t>
            </a:r>
          </a:p>
        </p:txBody>
      </p:sp>
    </p:spTree>
    <p:extLst>
      <p:ext uri="{BB962C8B-B14F-4D97-AF65-F5344CB8AC3E}">
        <p14:creationId xmlns:p14="http://schemas.microsoft.com/office/powerpoint/2010/main" val="3008577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586-7943-4F5E-86AD-B792FE8055BF}"/>
              </a:ext>
            </a:extLst>
          </p:cNvPr>
          <p:cNvSpPr>
            <a:spLocks noGrp="1"/>
          </p:cNvSpPr>
          <p:nvPr>
            <p:ph type="title"/>
          </p:nvPr>
        </p:nvSpPr>
        <p:spPr/>
        <p:txBody>
          <a:bodyPr/>
          <a:lstStyle/>
          <a:p>
            <a:pPr algn="ctr"/>
            <a:r>
              <a:rPr lang="en-IN" dirty="0"/>
              <a:t>REACT INTERNALS - VIRTUAL DOM</a:t>
            </a:r>
          </a:p>
        </p:txBody>
      </p:sp>
      <p:sp>
        <p:nvSpPr>
          <p:cNvPr id="3" name="Rectangle 2">
            <a:extLst>
              <a:ext uri="{FF2B5EF4-FFF2-40B4-BE49-F238E27FC236}">
                <a16:creationId xmlns:a16="http://schemas.microsoft.com/office/drawing/2014/main" id="{34DEB0D4-2C7B-41C5-A85E-B9A079B9371E}"/>
              </a:ext>
            </a:extLst>
          </p:cNvPr>
          <p:cNvSpPr/>
          <p:nvPr/>
        </p:nvSpPr>
        <p:spPr>
          <a:xfrm>
            <a:off x="1788405" y="1817783"/>
            <a:ext cx="8615190" cy="6885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Virtual DOM is in memory lightweight representation of actual DOM.</a:t>
            </a:r>
            <a:endParaRPr lang="en-IN" sz="2000" dirty="0"/>
          </a:p>
        </p:txBody>
      </p:sp>
      <p:sp>
        <p:nvSpPr>
          <p:cNvPr id="4" name="Rectangle 3">
            <a:extLst>
              <a:ext uri="{FF2B5EF4-FFF2-40B4-BE49-F238E27FC236}">
                <a16:creationId xmlns:a16="http://schemas.microsoft.com/office/drawing/2014/main" id="{A85825D3-2924-456B-A859-5812E9BC7699}"/>
              </a:ext>
            </a:extLst>
          </p:cNvPr>
          <p:cNvSpPr/>
          <p:nvPr/>
        </p:nvSpPr>
        <p:spPr>
          <a:xfrm>
            <a:off x="1788405" y="2740445"/>
            <a:ext cx="8615190" cy="6885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For every DOM object, there is a corresponding Virtual DOM object.</a:t>
            </a:r>
            <a:endParaRPr lang="en-IN" sz="2000" dirty="0"/>
          </a:p>
        </p:txBody>
      </p:sp>
      <p:sp>
        <p:nvSpPr>
          <p:cNvPr id="5" name="Rectangle 4">
            <a:extLst>
              <a:ext uri="{FF2B5EF4-FFF2-40B4-BE49-F238E27FC236}">
                <a16:creationId xmlns:a16="http://schemas.microsoft.com/office/drawing/2014/main" id="{EDF6B67A-3B06-42C3-AF10-D18A074AD889}"/>
              </a:ext>
            </a:extLst>
          </p:cNvPr>
          <p:cNvSpPr/>
          <p:nvPr/>
        </p:nvSpPr>
        <p:spPr>
          <a:xfrm>
            <a:off x="1788405" y="3663107"/>
            <a:ext cx="8615190" cy="6885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Pure JS intermediate representation.</a:t>
            </a:r>
            <a:endParaRPr lang="en-IN" sz="2000" dirty="0"/>
          </a:p>
        </p:txBody>
      </p:sp>
      <p:sp>
        <p:nvSpPr>
          <p:cNvPr id="6" name="Rectangle 5">
            <a:extLst>
              <a:ext uri="{FF2B5EF4-FFF2-40B4-BE49-F238E27FC236}">
                <a16:creationId xmlns:a16="http://schemas.microsoft.com/office/drawing/2014/main" id="{ECA75687-0755-4AE5-B378-B3AA4EA2E1F8}"/>
              </a:ext>
            </a:extLst>
          </p:cNvPr>
          <p:cNvSpPr/>
          <p:nvPr/>
        </p:nvSpPr>
        <p:spPr>
          <a:xfrm>
            <a:off x="1788405" y="4585769"/>
            <a:ext cx="8615190" cy="688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React never reads from real DOM, only writes to it.</a:t>
            </a:r>
            <a:endParaRPr lang="en-IN" sz="2000" dirty="0"/>
          </a:p>
        </p:txBody>
      </p:sp>
      <p:sp>
        <p:nvSpPr>
          <p:cNvPr id="7" name="Rectangle 6">
            <a:extLst>
              <a:ext uri="{FF2B5EF4-FFF2-40B4-BE49-F238E27FC236}">
                <a16:creationId xmlns:a16="http://schemas.microsoft.com/office/drawing/2014/main" id="{C475A7DD-9591-4398-9C10-E4E8DEC2F473}"/>
              </a:ext>
            </a:extLst>
          </p:cNvPr>
          <p:cNvSpPr/>
          <p:nvPr/>
        </p:nvSpPr>
        <p:spPr>
          <a:xfrm>
            <a:off x="1788405" y="5508431"/>
            <a:ext cx="8615190" cy="6885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rPr>
              <a:t>Manipulating the DOM is slow. Manipulating the virtual DOM is much faster, because nothing gets drawn onscreen.</a:t>
            </a:r>
            <a:endParaRPr lang="en-IN" sz="2000" dirty="0"/>
          </a:p>
        </p:txBody>
      </p:sp>
    </p:spTree>
    <p:extLst>
      <p:ext uri="{BB962C8B-B14F-4D97-AF65-F5344CB8AC3E}">
        <p14:creationId xmlns:p14="http://schemas.microsoft.com/office/powerpoint/2010/main" val="21727257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2069-BA88-4933-BDFD-1F05D12F6461}"/>
              </a:ext>
            </a:extLst>
          </p:cNvPr>
          <p:cNvSpPr>
            <a:spLocks noGrp="1"/>
          </p:cNvSpPr>
          <p:nvPr>
            <p:ph type="title"/>
          </p:nvPr>
        </p:nvSpPr>
        <p:spPr>
          <a:xfrm>
            <a:off x="839788" y="457200"/>
            <a:ext cx="10456862" cy="828675"/>
          </a:xfrm>
        </p:spPr>
        <p:txBody>
          <a:bodyPr/>
          <a:lstStyle/>
          <a:p>
            <a:pPr algn="ctr"/>
            <a:r>
              <a:rPr lang="en-IN" dirty="0"/>
              <a:t>VIRTUAL DOM UPDATE PROCESS</a:t>
            </a:r>
          </a:p>
        </p:txBody>
      </p:sp>
      <p:sp>
        <p:nvSpPr>
          <p:cNvPr id="5" name="Rectangle 4">
            <a:extLst>
              <a:ext uri="{FF2B5EF4-FFF2-40B4-BE49-F238E27FC236}">
                <a16:creationId xmlns:a16="http://schemas.microsoft.com/office/drawing/2014/main" id="{C7B816D7-B5F2-4991-B8FD-CC020708FD6C}"/>
              </a:ext>
            </a:extLst>
          </p:cNvPr>
          <p:cNvSpPr/>
          <p:nvPr/>
        </p:nvSpPr>
        <p:spPr>
          <a:xfrm>
            <a:off x="3448050" y="1857375"/>
            <a:ext cx="5295900" cy="723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The virtual DOM gets compared to previous vs current virtual DOM</a:t>
            </a:r>
            <a:endParaRPr lang="en-IN" dirty="0"/>
          </a:p>
        </p:txBody>
      </p:sp>
      <p:sp>
        <p:nvSpPr>
          <p:cNvPr id="6" name="Rectangle 5">
            <a:extLst>
              <a:ext uri="{FF2B5EF4-FFF2-40B4-BE49-F238E27FC236}">
                <a16:creationId xmlns:a16="http://schemas.microsoft.com/office/drawing/2014/main" id="{3DF87F46-2C38-4AD4-8DA0-5AC569ECB96D}"/>
              </a:ext>
            </a:extLst>
          </p:cNvPr>
          <p:cNvSpPr/>
          <p:nvPr/>
        </p:nvSpPr>
        <p:spPr>
          <a:xfrm>
            <a:off x="3448050" y="3003550"/>
            <a:ext cx="529590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React figures out what object has changed.</a:t>
            </a:r>
            <a:endParaRPr lang="en-IN" dirty="0"/>
          </a:p>
        </p:txBody>
      </p:sp>
      <p:sp>
        <p:nvSpPr>
          <p:cNvPr id="7" name="Rectangle 6">
            <a:extLst>
              <a:ext uri="{FF2B5EF4-FFF2-40B4-BE49-F238E27FC236}">
                <a16:creationId xmlns:a16="http://schemas.microsoft.com/office/drawing/2014/main" id="{6A3DABFD-933E-4D89-A0A7-B9A2ABDE57D1}"/>
              </a:ext>
            </a:extLst>
          </p:cNvPr>
          <p:cNvSpPr/>
          <p:nvPr/>
        </p:nvSpPr>
        <p:spPr>
          <a:xfrm>
            <a:off x="3448050" y="4102100"/>
            <a:ext cx="5295900" cy="7239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The changed objects, and the changed objects only, get updated on the real DOM.</a:t>
            </a:r>
            <a:endParaRPr lang="en-IN" dirty="0"/>
          </a:p>
        </p:txBody>
      </p:sp>
      <p:sp>
        <p:nvSpPr>
          <p:cNvPr id="8" name="Rectangle 7">
            <a:extLst>
              <a:ext uri="{FF2B5EF4-FFF2-40B4-BE49-F238E27FC236}">
                <a16:creationId xmlns:a16="http://schemas.microsoft.com/office/drawing/2014/main" id="{5CA20A74-9CE2-4E00-BFBD-825A34DC0E22}"/>
              </a:ext>
            </a:extLst>
          </p:cNvPr>
          <p:cNvSpPr/>
          <p:nvPr/>
        </p:nvSpPr>
        <p:spPr>
          <a:xfrm>
            <a:off x="3448050" y="5248275"/>
            <a:ext cx="52959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Changes on the real DOM cause the screen to change.</a:t>
            </a:r>
            <a:endParaRPr lang="en-IN" dirty="0"/>
          </a:p>
        </p:txBody>
      </p:sp>
      <p:sp>
        <p:nvSpPr>
          <p:cNvPr id="9" name="Arrow: Down 8">
            <a:extLst>
              <a:ext uri="{FF2B5EF4-FFF2-40B4-BE49-F238E27FC236}">
                <a16:creationId xmlns:a16="http://schemas.microsoft.com/office/drawing/2014/main" id="{EA917B18-4419-47EA-9172-E0B15B5BDD7B}"/>
              </a:ext>
            </a:extLst>
          </p:cNvPr>
          <p:cNvSpPr/>
          <p:nvPr/>
        </p:nvSpPr>
        <p:spPr>
          <a:xfrm>
            <a:off x="5667375" y="2581275"/>
            <a:ext cx="504825" cy="4222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789C6A8E-E595-4A21-8C13-BD3F6DE5B131}"/>
              </a:ext>
            </a:extLst>
          </p:cNvPr>
          <p:cNvSpPr/>
          <p:nvPr/>
        </p:nvSpPr>
        <p:spPr>
          <a:xfrm>
            <a:off x="5667375" y="3703638"/>
            <a:ext cx="504825" cy="4222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C79A78C0-76D6-4487-9FDE-05F0E181AF00}"/>
              </a:ext>
            </a:extLst>
          </p:cNvPr>
          <p:cNvSpPr/>
          <p:nvPr/>
        </p:nvSpPr>
        <p:spPr>
          <a:xfrm>
            <a:off x="5667375" y="4826000"/>
            <a:ext cx="504825" cy="42227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37845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8244</TotalTime>
  <Words>4043</Words>
  <Application>Microsoft Office PowerPoint</Application>
  <PresentationFormat>Widescreen</PresentationFormat>
  <Paragraphs>441</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Calibri Light</vt:lpstr>
      <vt:lpstr>Consolas</vt:lpstr>
      <vt:lpstr>sfmono-regular</vt:lpstr>
      <vt:lpstr>udemy sans</vt:lpstr>
      <vt:lpstr>Office Theme</vt:lpstr>
      <vt:lpstr>REACT</vt:lpstr>
      <vt:lpstr>WHAT IS REACT?</vt:lpstr>
      <vt:lpstr>MORE ABOUT REACT APP</vt:lpstr>
      <vt:lpstr>KEY TERMINOLOGIES</vt:lpstr>
      <vt:lpstr>KEY TERMINOLOGIES</vt:lpstr>
      <vt:lpstr>WHY REACT?</vt:lpstr>
      <vt:lpstr>REACT INTERNALS</vt:lpstr>
      <vt:lpstr>REACT INTERNALS - VIRTUAL DOM</vt:lpstr>
      <vt:lpstr>VIRTUAL DOM UPDATE PROCESS</vt:lpstr>
      <vt:lpstr>VIRTUAL DOM IN NUTSHELL</vt:lpstr>
      <vt:lpstr>HOW REACT RENDERS THE VIEW?</vt:lpstr>
      <vt:lpstr>COMPONENTS</vt:lpstr>
      <vt:lpstr>CREATE-REACT-APP : THE REACT CLI TOOL</vt:lpstr>
      <vt:lpstr>COMPONENT TYPES</vt:lpstr>
      <vt:lpstr>JSX : A SYNTAX EXTENSION TO JAVASCRIPT</vt:lpstr>
      <vt:lpstr>UNIDIRECTIONAL (ONE WAY) DATA FLOW</vt:lpstr>
      <vt:lpstr>MORE ABOUT ONE WAY DATA FLOW</vt:lpstr>
      <vt:lpstr>PROPS</vt:lpstr>
      <vt:lpstr>STATE</vt:lpstr>
      <vt:lpstr>COMPONENTS</vt:lpstr>
      <vt:lpstr>FUNCTIONAL COMPONENTS</vt:lpstr>
      <vt:lpstr>CLASS BASED COMPONENT</vt:lpstr>
      <vt:lpstr>COMPONENT LIFE CYCLE METHODS</vt:lpstr>
      <vt:lpstr>COMPONENT LIFE CYCLE METHODS</vt:lpstr>
      <vt:lpstr>PowerPoint Presentation</vt:lpstr>
      <vt:lpstr>PowerPoint Presentation</vt:lpstr>
      <vt:lpstr>PowerPoint Presentation</vt:lpstr>
      <vt:lpstr>WHY FUNCTIONAL COMPONENTS ?</vt:lpstr>
      <vt:lpstr>ADD KEYS : RENDERING LIST OF ITEMS</vt:lpstr>
      <vt:lpstr>FORMS</vt:lpstr>
      <vt:lpstr>WORKING WITH FORMS</vt:lpstr>
      <vt:lpstr>ACCESSING USER INPUT USING REFS</vt:lpstr>
      <vt:lpstr>HOOKS</vt:lpstr>
      <vt:lpstr>HOOKS</vt:lpstr>
      <vt:lpstr>Hook : useState()</vt:lpstr>
      <vt:lpstr>Hook : useEffect()</vt:lpstr>
      <vt:lpstr>Hook : useContext()</vt:lpstr>
      <vt:lpstr>Hook : useReducer()</vt:lpstr>
      <vt:lpstr>Hook : useCallback()</vt:lpstr>
      <vt:lpstr>Hook : useMemo()</vt:lpstr>
      <vt:lpstr>Routing &amp; Navigation</vt:lpstr>
      <vt:lpstr>ROUTING IN REACT</vt:lpstr>
      <vt:lpstr>MAIN COMPONENTS OF REACT ROUTER</vt:lpstr>
      <vt:lpstr>REDUX</vt:lpstr>
      <vt:lpstr>SHOULD I USE REDUX ?</vt:lpstr>
      <vt:lpstr>REDUX : OVERVIEW</vt:lpstr>
      <vt:lpstr>THREE PRINCIPLES OF REDUX</vt:lpstr>
      <vt:lpstr>ACTIONS</vt:lpstr>
      <vt:lpstr>REDUCER</vt:lpstr>
      <vt:lpstr>DON’TS FOR REDUCERS</vt:lpstr>
      <vt:lpstr>STORE</vt:lpstr>
      <vt:lpstr>DATA FLOW IN REDUX</vt:lpstr>
      <vt:lpstr>MICRO-FRONTEND</vt:lpstr>
      <vt:lpstr>WHAT ARE MICRO-FRONTENDS?</vt:lpstr>
      <vt:lpstr>WHY MICRO-FRONTENDS?</vt:lpstr>
      <vt:lpstr>MONOLITHIC APP</vt:lpstr>
      <vt:lpstr>MICRO-FRONTEND APP</vt:lpstr>
      <vt:lpstr>INTEGRATION</vt:lpstr>
      <vt:lpstr>MAJOR INTEGRATION TYPE</vt:lpstr>
      <vt:lpstr>BUILD TIME INTEGRATION</vt:lpstr>
      <vt:lpstr>RUN TIME INTEGRATION</vt:lpstr>
      <vt:lpstr>VERSION UPDATE</vt:lpstr>
      <vt:lpstr>WEBPACK INTRODUCTION</vt:lpstr>
      <vt:lpstr>IMPLEMENTING MODULE FEDERATION</vt:lpstr>
      <vt:lpstr>SUB-APP EXECUTION CONTEXT</vt:lpstr>
      <vt:lpstr>LINKING MULTIPLE APPS TOGETHER</vt:lpstr>
      <vt:lpstr>REQUIREMENTS TO CHOOSE CORRECT MF ARCHITECTURE</vt:lpstr>
      <vt:lpstr>REQUIREMENTS TO CHOOSE CORRECT MF ARCHITECTURE</vt:lpstr>
      <vt:lpstr>TESTING</vt:lpstr>
      <vt:lpstr>WHAT IS TESTING ?</vt:lpstr>
      <vt:lpstr>DIFFERENT KIND OF AUTOMATED TESTS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Khandelwal</dc:creator>
  <cp:lastModifiedBy>Sumit Khandelwal</cp:lastModifiedBy>
  <cp:revision>128</cp:revision>
  <dcterms:created xsi:type="dcterms:W3CDTF">2021-12-11T05:52:38Z</dcterms:created>
  <dcterms:modified xsi:type="dcterms:W3CDTF">2022-06-13T07:38:03Z</dcterms:modified>
</cp:coreProperties>
</file>