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3970A-93B5-42BC-925D-10D39C0A4BD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1369735-A702-4B0A-8229-E4F2D18F56F0}">
      <dgm:prSet phldrT="[Text]" custT="1"/>
      <dgm:spPr/>
      <dgm:t>
        <a:bodyPr/>
        <a:lstStyle/>
        <a:p>
          <a:r>
            <a:rPr lang="en-US" sz="3200" dirty="0"/>
            <a:t>Jasmine</a:t>
          </a:r>
          <a:br>
            <a:rPr lang="en-US" sz="3200" dirty="0"/>
          </a:br>
          <a:r>
            <a:rPr lang="en-US" sz="2400" dirty="0"/>
            <a:t>(JavaScript Testing Framework)</a:t>
          </a:r>
          <a:endParaRPr lang="en-IN" sz="3200" dirty="0"/>
        </a:p>
      </dgm:t>
    </dgm:pt>
    <dgm:pt modelId="{F4ACA9C8-6270-4695-89DB-D0FD21ED4260}" type="parTrans" cxnId="{8F7E9AE0-A247-408C-BC0F-884FA2051144}">
      <dgm:prSet/>
      <dgm:spPr/>
      <dgm:t>
        <a:bodyPr/>
        <a:lstStyle/>
        <a:p>
          <a:endParaRPr lang="en-IN"/>
        </a:p>
      </dgm:t>
    </dgm:pt>
    <dgm:pt modelId="{68D075DA-6D06-43BF-9BDA-ED34FCD6F34F}" type="sibTrans" cxnId="{8F7E9AE0-A247-408C-BC0F-884FA2051144}">
      <dgm:prSet/>
      <dgm:spPr/>
      <dgm:t>
        <a:bodyPr/>
        <a:lstStyle/>
        <a:p>
          <a:endParaRPr lang="en-IN"/>
        </a:p>
      </dgm:t>
    </dgm:pt>
    <dgm:pt modelId="{EC1A6628-DC66-48C8-B8F5-532BC8C0B0E1}" type="pres">
      <dgm:prSet presAssocID="{A113970A-93B5-42BC-925D-10D39C0A4BD5}" presName="diagram" presStyleCnt="0">
        <dgm:presLayoutVars>
          <dgm:dir/>
          <dgm:resizeHandles val="exact"/>
        </dgm:presLayoutVars>
      </dgm:prSet>
      <dgm:spPr/>
    </dgm:pt>
    <dgm:pt modelId="{150E0D9A-18A3-433A-8FD6-3B8C2201E8C6}" type="pres">
      <dgm:prSet presAssocID="{F1369735-A702-4B0A-8229-E4F2D18F56F0}" presName="node" presStyleLbl="node1" presStyleIdx="0" presStyleCnt="1">
        <dgm:presLayoutVars>
          <dgm:bulletEnabled val="1"/>
        </dgm:presLayoutVars>
      </dgm:prSet>
      <dgm:spPr/>
    </dgm:pt>
  </dgm:ptLst>
  <dgm:cxnLst>
    <dgm:cxn modelId="{E2FB3C5B-C1D2-4AE9-ABD2-BED4D7EF7D30}" type="presOf" srcId="{F1369735-A702-4B0A-8229-E4F2D18F56F0}" destId="{150E0D9A-18A3-433A-8FD6-3B8C2201E8C6}" srcOrd="0" destOrd="0" presId="urn:microsoft.com/office/officeart/2005/8/layout/default"/>
    <dgm:cxn modelId="{432188B0-5BFF-4630-B4CE-169B1CD65F01}" type="presOf" srcId="{A113970A-93B5-42BC-925D-10D39C0A4BD5}" destId="{EC1A6628-DC66-48C8-B8F5-532BC8C0B0E1}" srcOrd="0" destOrd="0" presId="urn:microsoft.com/office/officeart/2005/8/layout/default"/>
    <dgm:cxn modelId="{8F7E9AE0-A247-408C-BC0F-884FA2051144}" srcId="{A113970A-93B5-42BC-925D-10D39C0A4BD5}" destId="{F1369735-A702-4B0A-8229-E4F2D18F56F0}" srcOrd="0" destOrd="0" parTransId="{F4ACA9C8-6270-4695-89DB-D0FD21ED4260}" sibTransId="{68D075DA-6D06-43BF-9BDA-ED34FCD6F34F}"/>
    <dgm:cxn modelId="{996E9C58-A3B6-43F2-999A-73C2ED9ED620}" type="presParOf" srcId="{EC1A6628-DC66-48C8-B8F5-532BC8C0B0E1}" destId="{150E0D9A-18A3-433A-8FD6-3B8C2201E8C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B60053-2A45-4C92-B663-9BF29FC17B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88205BF-D888-405F-816F-ECA34F1EA3A9}">
      <dgm:prSet phldrT="[Text]"/>
      <dgm:spPr/>
      <dgm:t>
        <a:bodyPr/>
        <a:lstStyle/>
        <a:p>
          <a:r>
            <a:rPr lang="en-US" dirty="0" err="1"/>
            <a:t>fakeAsync</a:t>
          </a:r>
          <a:r>
            <a:rPr lang="en-US" dirty="0"/>
            <a:t>() executes the test code in special </a:t>
          </a:r>
          <a:r>
            <a:rPr lang="en-US" dirty="0" err="1"/>
            <a:t>fakeAsync</a:t>
          </a:r>
          <a:r>
            <a:rPr lang="en-US" dirty="0"/>
            <a:t> Test Zone.</a:t>
          </a:r>
          <a:endParaRPr lang="en-IN" dirty="0"/>
        </a:p>
      </dgm:t>
    </dgm:pt>
    <dgm:pt modelId="{635E891A-7947-4EC5-97EE-D6226299763D}" type="parTrans" cxnId="{638043EC-F9D7-4B67-AF71-AF93F9571E78}">
      <dgm:prSet/>
      <dgm:spPr/>
      <dgm:t>
        <a:bodyPr/>
        <a:lstStyle/>
        <a:p>
          <a:endParaRPr lang="en-IN"/>
        </a:p>
      </dgm:t>
    </dgm:pt>
    <dgm:pt modelId="{86F2AB9A-0E32-4D83-9051-7F5CDEEE8982}" type="sibTrans" cxnId="{638043EC-F9D7-4B67-AF71-AF93F9571E78}">
      <dgm:prSet/>
      <dgm:spPr/>
      <dgm:t>
        <a:bodyPr/>
        <a:lstStyle/>
        <a:p>
          <a:endParaRPr lang="en-IN"/>
        </a:p>
      </dgm:t>
    </dgm:pt>
    <dgm:pt modelId="{92D661A2-498A-494C-944D-D354E2D6DC07}">
      <dgm:prSet phldrT="[Text]"/>
      <dgm:spPr/>
      <dgm:t>
        <a:bodyPr/>
        <a:lstStyle/>
        <a:p>
          <a:r>
            <a:rPr lang="en-US" dirty="0"/>
            <a:t>Tick utility blocks the execution of all the microtasks and simulate passage of time until all the async tasks are executed.</a:t>
          </a:r>
          <a:endParaRPr lang="en-IN" dirty="0"/>
        </a:p>
      </dgm:t>
    </dgm:pt>
    <dgm:pt modelId="{0D6A6B39-AF2B-4A02-80B8-F3CFCCD82A02}" type="parTrans" cxnId="{B29EBFC6-1E16-4FEE-BF6D-7EF4C8A352A6}">
      <dgm:prSet/>
      <dgm:spPr/>
      <dgm:t>
        <a:bodyPr/>
        <a:lstStyle/>
        <a:p>
          <a:endParaRPr lang="en-IN"/>
        </a:p>
      </dgm:t>
    </dgm:pt>
    <dgm:pt modelId="{47B7DA8B-CA16-42F8-BF63-3546040C63CE}" type="sibTrans" cxnId="{B29EBFC6-1E16-4FEE-BF6D-7EF4C8A352A6}">
      <dgm:prSet/>
      <dgm:spPr/>
      <dgm:t>
        <a:bodyPr/>
        <a:lstStyle/>
        <a:p>
          <a:endParaRPr lang="en-IN"/>
        </a:p>
      </dgm:t>
    </dgm:pt>
    <dgm:pt modelId="{896F1CE0-5754-4B38-902B-F7E3C93F88B2}">
      <dgm:prSet phldrT="[Text]"/>
      <dgm:spPr/>
      <dgm:t>
        <a:bodyPr/>
        <a:lstStyle/>
        <a:p>
          <a:r>
            <a:rPr lang="en-US" dirty="0" err="1"/>
            <a:t>fakeAsync</a:t>
          </a:r>
          <a:r>
            <a:rPr lang="en-US" dirty="0"/>
            <a:t> and tick – executes the async code in sync way</a:t>
          </a:r>
          <a:endParaRPr lang="en-IN" dirty="0"/>
        </a:p>
      </dgm:t>
    </dgm:pt>
    <dgm:pt modelId="{9A7EA9AD-4F0E-45FF-A3FD-7B7471BBCA30}" type="parTrans" cxnId="{AF9137D8-69F3-4D8E-92BD-510BFEE2B83F}">
      <dgm:prSet/>
      <dgm:spPr/>
      <dgm:t>
        <a:bodyPr/>
        <a:lstStyle/>
        <a:p>
          <a:endParaRPr lang="en-IN"/>
        </a:p>
      </dgm:t>
    </dgm:pt>
    <dgm:pt modelId="{086D92E5-8A6E-446F-B6CE-B12190182F55}" type="sibTrans" cxnId="{AF9137D8-69F3-4D8E-92BD-510BFEE2B83F}">
      <dgm:prSet/>
      <dgm:spPr/>
      <dgm:t>
        <a:bodyPr/>
        <a:lstStyle/>
        <a:p>
          <a:endParaRPr lang="en-IN"/>
        </a:p>
      </dgm:t>
    </dgm:pt>
    <dgm:pt modelId="{74586B68-9C92-42C9-9D34-F2DB3E03F2AB}" type="pres">
      <dgm:prSet presAssocID="{7EB60053-2A45-4C92-B663-9BF29FC17B5F}" presName="vert0" presStyleCnt="0">
        <dgm:presLayoutVars>
          <dgm:dir/>
          <dgm:animOne val="branch"/>
          <dgm:animLvl val="lvl"/>
        </dgm:presLayoutVars>
      </dgm:prSet>
      <dgm:spPr/>
    </dgm:pt>
    <dgm:pt modelId="{EA84D520-58A4-4B00-B74A-8414BA6CDADF}" type="pres">
      <dgm:prSet presAssocID="{A88205BF-D888-405F-816F-ECA34F1EA3A9}" presName="thickLine" presStyleLbl="alignNode1" presStyleIdx="0" presStyleCnt="3"/>
      <dgm:spPr/>
    </dgm:pt>
    <dgm:pt modelId="{33C7D79B-134D-4AD3-B425-5733E68A4753}" type="pres">
      <dgm:prSet presAssocID="{A88205BF-D888-405F-816F-ECA34F1EA3A9}" presName="horz1" presStyleCnt="0"/>
      <dgm:spPr/>
    </dgm:pt>
    <dgm:pt modelId="{E308E5FA-590C-4ED0-AEB2-A02D79309B15}" type="pres">
      <dgm:prSet presAssocID="{A88205BF-D888-405F-816F-ECA34F1EA3A9}" presName="tx1" presStyleLbl="revTx" presStyleIdx="0" presStyleCnt="3"/>
      <dgm:spPr/>
    </dgm:pt>
    <dgm:pt modelId="{AECF6365-C146-4679-A1A6-F4B0761CA98D}" type="pres">
      <dgm:prSet presAssocID="{A88205BF-D888-405F-816F-ECA34F1EA3A9}" presName="vert1" presStyleCnt="0"/>
      <dgm:spPr/>
    </dgm:pt>
    <dgm:pt modelId="{A945E3C8-7256-4C18-9A1F-5E8B784C9C0E}" type="pres">
      <dgm:prSet presAssocID="{92D661A2-498A-494C-944D-D354E2D6DC07}" presName="thickLine" presStyleLbl="alignNode1" presStyleIdx="1" presStyleCnt="3"/>
      <dgm:spPr/>
    </dgm:pt>
    <dgm:pt modelId="{2F4819BB-261E-4AF0-BD1A-1C39EC96EBF2}" type="pres">
      <dgm:prSet presAssocID="{92D661A2-498A-494C-944D-D354E2D6DC07}" presName="horz1" presStyleCnt="0"/>
      <dgm:spPr/>
    </dgm:pt>
    <dgm:pt modelId="{2A1A1432-29FB-4D57-81B0-B04403F10450}" type="pres">
      <dgm:prSet presAssocID="{92D661A2-498A-494C-944D-D354E2D6DC07}" presName="tx1" presStyleLbl="revTx" presStyleIdx="1" presStyleCnt="3"/>
      <dgm:spPr/>
    </dgm:pt>
    <dgm:pt modelId="{7A8914DC-B2AB-4B36-A592-A85B938C7FE2}" type="pres">
      <dgm:prSet presAssocID="{92D661A2-498A-494C-944D-D354E2D6DC07}" presName="vert1" presStyleCnt="0"/>
      <dgm:spPr/>
    </dgm:pt>
    <dgm:pt modelId="{1C68F840-5A8B-4E10-8D8F-8DADEBB22255}" type="pres">
      <dgm:prSet presAssocID="{896F1CE0-5754-4B38-902B-F7E3C93F88B2}" presName="thickLine" presStyleLbl="alignNode1" presStyleIdx="2" presStyleCnt="3"/>
      <dgm:spPr/>
    </dgm:pt>
    <dgm:pt modelId="{B14410F3-8BA2-4E16-A8F8-A835F9623646}" type="pres">
      <dgm:prSet presAssocID="{896F1CE0-5754-4B38-902B-F7E3C93F88B2}" presName="horz1" presStyleCnt="0"/>
      <dgm:spPr/>
    </dgm:pt>
    <dgm:pt modelId="{FD91A787-0229-49DC-8830-49868EECB952}" type="pres">
      <dgm:prSet presAssocID="{896F1CE0-5754-4B38-902B-F7E3C93F88B2}" presName="tx1" presStyleLbl="revTx" presStyleIdx="2" presStyleCnt="3"/>
      <dgm:spPr/>
    </dgm:pt>
    <dgm:pt modelId="{46E7C79B-A3D6-4129-8C00-FA29374E1372}" type="pres">
      <dgm:prSet presAssocID="{896F1CE0-5754-4B38-902B-F7E3C93F88B2}" presName="vert1" presStyleCnt="0"/>
      <dgm:spPr/>
    </dgm:pt>
  </dgm:ptLst>
  <dgm:cxnLst>
    <dgm:cxn modelId="{F7672A18-D2AD-4E89-A090-32A0E0FE50AC}" type="presOf" srcId="{896F1CE0-5754-4B38-902B-F7E3C93F88B2}" destId="{FD91A787-0229-49DC-8830-49868EECB952}" srcOrd="0" destOrd="0" presId="urn:microsoft.com/office/officeart/2008/layout/LinedList"/>
    <dgm:cxn modelId="{D989AB47-F940-44DD-9A4B-B4A649072338}" type="presOf" srcId="{A88205BF-D888-405F-816F-ECA34F1EA3A9}" destId="{E308E5FA-590C-4ED0-AEB2-A02D79309B15}" srcOrd="0" destOrd="0" presId="urn:microsoft.com/office/officeart/2008/layout/LinedList"/>
    <dgm:cxn modelId="{F835CA6D-67A9-4974-B820-3817C27FDB6A}" type="presOf" srcId="{92D661A2-498A-494C-944D-D354E2D6DC07}" destId="{2A1A1432-29FB-4D57-81B0-B04403F10450}" srcOrd="0" destOrd="0" presId="urn:microsoft.com/office/officeart/2008/layout/LinedList"/>
    <dgm:cxn modelId="{B29EBFC6-1E16-4FEE-BF6D-7EF4C8A352A6}" srcId="{7EB60053-2A45-4C92-B663-9BF29FC17B5F}" destId="{92D661A2-498A-494C-944D-D354E2D6DC07}" srcOrd="1" destOrd="0" parTransId="{0D6A6B39-AF2B-4A02-80B8-F3CFCCD82A02}" sibTransId="{47B7DA8B-CA16-42F8-BF63-3546040C63CE}"/>
    <dgm:cxn modelId="{AF9137D8-69F3-4D8E-92BD-510BFEE2B83F}" srcId="{7EB60053-2A45-4C92-B663-9BF29FC17B5F}" destId="{896F1CE0-5754-4B38-902B-F7E3C93F88B2}" srcOrd="2" destOrd="0" parTransId="{9A7EA9AD-4F0E-45FF-A3FD-7B7471BBCA30}" sibTransId="{086D92E5-8A6E-446F-B6CE-B12190182F55}"/>
    <dgm:cxn modelId="{AB7E20EC-CEA4-456E-8E18-823BC5FB9F21}" type="presOf" srcId="{7EB60053-2A45-4C92-B663-9BF29FC17B5F}" destId="{74586B68-9C92-42C9-9D34-F2DB3E03F2AB}" srcOrd="0" destOrd="0" presId="urn:microsoft.com/office/officeart/2008/layout/LinedList"/>
    <dgm:cxn modelId="{638043EC-F9D7-4B67-AF71-AF93F9571E78}" srcId="{7EB60053-2A45-4C92-B663-9BF29FC17B5F}" destId="{A88205BF-D888-405F-816F-ECA34F1EA3A9}" srcOrd="0" destOrd="0" parTransId="{635E891A-7947-4EC5-97EE-D6226299763D}" sibTransId="{86F2AB9A-0E32-4D83-9051-7F5CDEEE8982}"/>
    <dgm:cxn modelId="{E0095689-7C25-4E4C-B21B-CD41AEBC6FAC}" type="presParOf" srcId="{74586B68-9C92-42C9-9D34-F2DB3E03F2AB}" destId="{EA84D520-58A4-4B00-B74A-8414BA6CDADF}" srcOrd="0" destOrd="0" presId="urn:microsoft.com/office/officeart/2008/layout/LinedList"/>
    <dgm:cxn modelId="{30E35400-451B-429A-8326-1241C7A1A9A1}" type="presParOf" srcId="{74586B68-9C92-42C9-9D34-F2DB3E03F2AB}" destId="{33C7D79B-134D-4AD3-B425-5733E68A4753}" srcOrd="1" destOrd="0" presId="urn:microsoft.com/office/officeart/2008/layout/LinedList"/>
    <dgm:cxn modelId="{AF46EF49-C190-4618-8745-4F484D407262}" type="presParOf" srcId="{33C7D79B-134D-4AD3-B425-5733E68A4753}" destId="{E308E5FA-590C-4ED0-AEB2-A02D79309B15}" srcOrd="0" destOrd="0" presId="urn:microsoft.com/office/officeart/2008/layout/LinedList"/>
    <dgm:cxn modelId="{D60180E4-93F5-4318-BE8B-9E69AE21B304}" type="presParOf" srcId="{33C7D79B-134D-4AD3-B425-5733E68A4753}" destId="{AECF6365-C146-4679-A1A6-F4B0761CA98D}" srcOrd="1" destOrd="0" presId="urn:microsoft.com/office/officeart/2008/layout/LinedList"/>
    <dgm:cxn modelId="{8B89BD28-6F55-49DD-B53B-EA657173F231}" type="presParOf" srcId="{74586B68-9C92-42C9-9D34-F2DB3E03F2AB}" destId="{A945E3C8-7256-4C18-9A1F-5E8B784C9C0E}" srcOrd="2" destOrd="0" presId="urn:microsoft.com/office/officeart/2008/layout/LinedList"/>
    <dgm:cxn modelId="{84A9088C-EF06-4276-BA5F-EFD26CEC8252}" type="presParOf" srcId="{74586B68-9C92-42C9-9D34-F2DB3E03F2AB}" destId="{2F4819BB-261E-4AF0-BD1A-1C39EC96EBF2}" srcOrd="3" destOrd="0" presId="urn:microsoft.com/office/officeart/2008/layout/LinedList"/>
    <dgm:cxn modelId="{2EC44AA5-8F5B-4259-86E6-80779B8DAA60}" type="presParOf" srcId="{2F4819BB-261E-4AF0-BD1A-1C39EC96EBF2}" destId="{2A1A1432-29FB-4D57-81B0-B04403F10450}" srcOrd="0" destOrd="0" presId="urn:microsoft.com/office/officeart/2008/layout/LinedList"/>
    <dgm:cxn modelId="{1356961C-9F70-45EA-8021-78CC1737E4A0}" type="presParOf" srcId="{2F4819BB-261E-4AF0-BD1A-1C39EC96EBF2}" destId="{7A8914DC-B2AB-4B36-A592-A85B938C7FE2}" srcOrd="1" destOrd="0" presId="urn:microsoft.com/office/officeart/2008/layout/LinedList"/>
    <dgm:cxn modelId="{79FDF339-531B-49D4-86BC-B955F315BA32}" type="presParOf" srcId="{74586B68-9C92-42C9-9D34-F2DB3E03F2AB}" destId="{1C68F840-5A8B-4E10-8D8F-8DADEBB22255}" srcOrd="4" destOrd="0" presId="urn:microsoft.com/office/officeart/2008/layout/LinedList"/>
    <dgm:cxn modelId="{E02AE751-85BA-4056-B0B2-A807293CEB50}" type="presParOf" srcId="{74586B68-9C92-42C9-9D34-F2DB3E03F2AB}" destId="{B14410F3-8BA2-4E16-A8F8-A835F9623646}" srcOrd="5" destOrd="0" presId="urn:microsoft.com/office/officeart/2008/layout/LinedList"/>
    <dgm:cxn modelId="{D1BCAA62-82B1-40C4-B383-1AD2FD55DD76}" type="presParOf" srcId="{B14410F3-8BA2-4E16-A8F8-A835F9623646}" destId="{FD91A787-0229-49DC-8830-49868EECB952}" srcOrd="0" destOrd="0" presId="urn:microsoft.com/office/officeart/2008/layout/LinedList"/>
    <dgm:cxn modelId="{96A7F448-4B1F-4825-A6E6-7A2BC12C8BDE}" type="presParOf" srcId="{B14410F3-8BA2-4E16-A8F8-A835F9623646}" destId="{46E7C79B-A3D6-4129-8C00-FA29374E13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C9AAB5C-F104-4B46-A5D3-2C33A06813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A197F2A-2318-490C-8385-BA82C913AE53}">
      <dgm:prSet phldrT="[Text]" custT="1"/>
      <dgm:spPr/>
      <dgm:t>
        <a:bodyPr/>
        <a:lstStyle/>
        <a:p>
          <a:r>
            <a:rPr lang="en-US" sz="2400" dirty="0" err="1"/>
            <a:t>HttpClientTestingModule</a:t>
          </a:r>
          <a:r>
            <a:rPr lang="en-US" sz="2400" dirty="0"/>
            <a:t> is used for testing HTTP methods using </a:t>
          </a:r>
          <a:r>
            <a:rPr lang="en-US" sz="2400" dirty="0" err="1"/>
            <a:t>HttpClient</a:t>
          </a:r>
          <a:endParaRPr lang="en-IN" sz="2400" dirty="0"/>
        </a:p>
      </dgm:t>
    </dgm:pt>
    <dgm:pt modelId="{5076B87A-A911-4695-81AF-D1DEA3AC763D}" type="parTrans" cxnId="{4A50F7A0-8ABF-4225-B2FA-3257C29BEE18}">
      <dgm:prSet/>
      <dgm:spPr/>
      <dgm:t>
        <a:bodyPr/>
        <a:lstStyle/>
        <a:p>
          <a:endParaRPr lang="en-IN"/>
        </a:p>
      </dgm:t>
    </dgm:pt>
    <dgm:pt modelId="{DFB53D17-94C1-4537-BA1D-245F81DD7891}" type="sibTrans" cxnId="{4A50F7A0-8ABF-4225-B2FA-3257C29BEE18}">
      <dgm:prSet/>
      <dgm:spPr/>
      <dgm:t>
        <a:bodyPr/>
        <a:lstStyle/>
        <a:p>
          <a:endParaRPr lang="en-IN"/>
        </a:p>
      </dgm:t>
    </dgm:pt>
    <dgm:pt modelId="{A1298578-C1E7-470A-8EFA-490A6D1B156F}">
      <dgm:prSet phldrT="[Text]" custT="1"/>
      <dgm:spPr/>
      <dgm:t>
        <a:bodyPr/>
        <a:lstStyle/>
        <a:p>
          <a:r>
            <a:rPr lang="en-US" sz="2400" dirty="0"/>
            <a:t>It also inject </a:t>
          </a:r>
          <a:r>
            <a:rPr lang="en-US" sz="2400" dirty="0" err="1"/>
            <a:t>HttpTestingController</a:t>
          </a:r>
          <a:r>
            <a:rPr lang="en-US" sz="2400" dirty="0"/>
            <a:t>  that allow us to mock and flush the requests</a:t>
          </a:r>
          <a:endParaRPr lang="en-IN" sz="2400" dirty="0"/>
        </a:p>
      </dgm:t>
    </dgm:pt>
    <dgm:pt modelId="{5F031F5F-E3A5-4518-B353-5D49B37A1F37}" type="parTrans" cxnId="{63153685-B5AE-4782-942A-3A24733DFB67}">
      <dgm:prSet/>
      <dgm:spPr/>
      <dgm:t>
        <a:bodyPr/>
        <a:lstStyle/>
        <a:p>
          <a:endParaRPr lang="en-IN"/>
        </a:p>
      </dgm:t>
    </dgm:pt>
    <dgm:pt modelId="{08951006-4976-4739-95B4-CA5ACA4ED76C}" type="sibTrans" cxnId="{63153685-B5AE-4782-942A-3A24733DFB67}">
      <dgm:prSet/>
      <dgm:spPr/>
      <dgm:t>
        <a:bodyPr/>
        <a:lstStyle/>
        <a:p>
          <a:endParaRPr lang="en-IN"/>
        </a:p>
      </dgm:t>
    </dgm:pt>
    <dgm:pt modelId="{A6F14071-779E-4C8C-911F-172C15043132}" type="pres">
      <dgm:prSet presAssocID="{BC9AAB5C-F104-4B46-A5D3-2C33A06813F5}" presName="linear" presStyleCnt="0">
        <dgm:presLayoutVars>
          <dgm:animLvl val="lvl"/>
          <dgm:resizeHandles val="exact"/>
        </dgm:presLayoutVars>
      </dgm:prSet>
      <dgm:spPr/>
    </dgm:pt>
    <dgm:pt modelId="{E16885B3-0275-4295-B82F-07E775EE64BF}" type="pres">
      <dgm:prSet presAssocID="{2A197F2A-2318-490C-8385-BA82C913AE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80F94E-4FCD-4A44-900E-9F0ED3EBF638}" type="pres">
      <dgm:prSet presAssocID="{DFB53D17-94C1-4537-BA1D-245F81DD7891}" presName="spacer" presStyleCnt="0"/>
      <dgm:spPr/>
    </dgm:pt>
    <dgm:pt modelId="{7E5E8881-1745-46C1-9093-F25C65BEE32D}" type="pres">
      <dgm:prSet presAssocID="{A1298578-C1E7-470A-8EFA-490A6D1B156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9C10610-0FDF-4C36-A933-76890A4C9898}" type="presOf" srcId="{2A197F2A-2318-490C-8385-BA82C913AE53}" destId="{E16885B3-0275-4295-B82F-07E775EE64BF}" srcOrd="0" destOrd="0" presId="urn:microsoft.com/office/officeart/2005/8/layout/vList2"/>
    <dgm:cxn modelId="{353CAE15-8C04-4819-9CEA-82C236A4FB1E}" type="presOf" srcId="{BC9AAB5C-F104-4B46-A5D3-2C33A06813F5}" destId="{A6F14071-779E-4C8C-911F-172C15043132}" srcOrd="0" destOrd="0" presId="urn:microsoft.com/office/officeart/2005/8/layout/vList2"/>
    <dgm:cxn modelId="{63153685-B5AE-4782-942A-3A24733DFB67}" srcId="{BC9AAB5C-F104-4B46-A5D3-2C33A06813F5}" destId="{A1298578-C1E7-470A-8EFA-490A6D1B156F}" srcOrd="1" destOrd="0" parTransId="{5F031F5F-E3A5-4518-B353-5D49B37A1F37}" sibTransId="{08951006-4976-4739-95B4-CA5ACA4ED76C}"/>
    <dgm:cxn modelId="{4A50F7A0-8ABF-4225-B2FA-3257C29BEE18}" srcId="{BC9AAB5C-F104-4B46-A5D3-2C33A06813F5}" destId="{2A197F2A-2318-490C-8385-BA82C913AE53}" srcOrd="0" destOrd="0" parTransId="{5076B87A-A911-4695-81AF-D1DEA3AC763D}" sibTransId="{DFB53D17-94C1-4537-BA1D-245F81DD7891}"/>
    <dgm:cxn modelId="{BF9C46A8-7A92-455B-B11D-FD2A07233F40}" type="presOf" srcId="{A1298578-C1E7-470A-8EFA-490A6D1B156F}" destId="{7E5E8881-1745-46C1-9093-F25C65BEE32D}" srcOrd="0" destOrd="0" presId="urn:microsoft.com/office/officeart/2005/8/layout/vList2"/>
    <dgm:cxn modelId="{0E110A86-3DEF-4D25-B5F2-6B8E26C87460}" type="presParOf" srcId="{A6F14071-779E-4C8C-911F-172C15043132}" destId="{E16885B3-0275-4295-B82F-07E775EE64BF}" srcOrd="0" destOrd="0" presId="urn:microsoft.com/office/officeart/2005/8/layout/vList2"/>
    <dgm:cxn modelId="{FF9E6282-209A-4A05-B64D-9ADFB2216967}" type="presParOf" srcId="{A6F14071-779E-4C8C-911F-172C15043132}" destId="{9380F94E-4FCD-4A44-900E-9F0ED3EBF638}" srcOrd="1" destOrd="0" presId="urn:microsoft.com/office/officeart/2005/8/layout/vList2"/>
    <dgm:cxn modelId="{058FA285-AE48-4199-8B18-AEAA6038C522}" type="presParOf" srcId="{A6F14071-779E-4C8C-911F-172C15043132}" destId="{7E5E8881-1745-46C1-9093-F25C65BEE32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01A53DB-2B7E-4B0C-9F09-48C4CB6A255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A82E8E-50AB-4C4F-8627-623CC7DD6549}">
      <dgm:prSet phldrT="[Text]" custT="1"/>
      <dgm:spPr/>
      <dgm:t>
        <a:bodyPr/>
        <a:lstStyle/>
        <a:p>
          <a:r>
            <a:rPr lang="en-US" sz="2400" dirty="0"/>
            <a:t>It’s a controller injected into test, that allow for mocking and flush the requests</a:t>
          </a:r>
          <a:endParaRPr lang="en-IN" sz="2400" dirty="0"/>
        </a:p>
      </dgm:t>
    </dgm:pt>
    <dgm:pt modelId="{51900845-1748-456D-A0ED-D130F67E5E7A}" type="parTrans" cxnId="{7FDB7BCD-94C6-42EA-B8ED-F176FD5475C6}">
      <dgm:prSet/>
      <dgm:spPr/>
      <dgm:t>
        <a:bodyPr/>
        <a:lstStyle/>
        <a:p>
          <a:endParaRPr lang="en-IN"/>
        </a:p>
      </dgm:t>
    </dgm:pt>
    <dgm:pt modelId="{1FDD96A4-2B1A-4CC9-8A99-63F12F52F652}" type="sibTrans" cxnId="{7FDB7BCD-94C6-42EA-B8ED-F176FD5475C6}">
      <dgm:prSet/>
      <dgm:spPr/>
      <dgm:t>
        <a:bodyPr/>
        <a:lstStyle/>
        <a:p>
          <a:endParaRPr lang="en-IN"/>
        </a:p>
      </dgm:t>
    </dgm:pt>
    <dgm:pt modelId="{D5412285-883B-4E4E-B8F9-4C37C08A5942}">
      <dgm:prSet phldrT="[Text]" custT="1"/>
      <dgm:spPr/>
      <dgm:t>
        <a:bodyPr/>
        <a:lstStyle/>
        <a:p>
          <a:r>
            <a:rPr lang="en-US" sz="2400" dirty="0"/>
            <a:t>Methods:</a:t>
          </a:r>
          <a:endParaRPr lang="en-IN" sz="2400" dirty="0"/>
        </a:p>
      </dgm:t>
    </dgm:pt>
    <dgm:pt modelId="{6B64340E-D39B-4124-A20F-9ECDC0F9FF87}" type="parTrans" cxnId="{D933DFEF-2E76-43E2-8318-082C56EA7636}">
      <dgm:prSet/>
      <dgm:spPr/>
      <dgm:t>
        <a:bodyPr/>
        <a:lstStyle/>
        <a:p>
          <a:endParaRPr lang="en-IN"/>
        </a:p>
      </dgm:t>
    </dgm:pt>
    <dgm:pt modelId="{8F963E39-F865-43A0-876C-0E43BD08E70F}" type="sibTrans" cxnId="{D933DFEF-2E76-43E2-8318-082C56EA7636}">
      <dgm:prSet/>
      <dgm:spPr/>
      <dgm:t>
        <a:bodyPr/>
        <a:lstStyle/>
        <a:p>
          <a:endParaRPr lang="en-IN"/>
        </a:p>
      </dgm:t>
    </dgm:pt>
    <dgm:pt modelId="{843EC80B-1AB4-4160-97A9-C83383BA1508}">
      <dgm:prSet phldrT="[Text]" custT="1"/>
      <dgm:spPr/>
      <dgm:t>
        <a:bodyPr/>
        <a:lstStyle/>
        <a:p>
          <a:r>
            <a:rPr lang="en-US" sz="1600" dirty="0" err="1"/>
            <a:t>expectOne</a:t>
          </a:r>
          <a:r>
            <a:rPr lang="en-US" sz="1600" dirty="0"/>
            <a:t>() – expects single request made matching the given URL and returns mock data</a:t>
          </a:r>
          <a:endParaRPr lang="en-IN" sz="1600" dirty="0"/>
        </a:p>
      </dgm:t>
    </dgm:pt>
    <dgm:pt modelId="{B14FE7B8-55E8-4421-AD2E-B4ED147D21AF}" type="parTrans" cxnId="{1F054023-5A57-4E77-B1B3-7E3B8ECD617C}">
      <dgm:prSet/>
      <dgm:spPr/>
      <dgm:t>
        <a:bodyPr/>
        <a:lstStyle/>
        <a:p>
          <a:endParaRPr lang="en-IN"/>
        </a:p>
      </dgm:t>
    </dgm:pt>
    <dgm:pt modelId="{2C507930-4E34-439A-BFFB-63E8C1340CBB}" type="sibTrans" cxnId="{1F054023-5A57-4E77-B1B3-7E3B8ECD617C}">
      <dgm:prSet/>
      <dgm:spPr/>
      <dgm:t>
        <a:bodyPr/>
        <a:lstStyle/>
        <a:p>
          <a:endParaRPr lang="en-IN"/>
        </a:p>
      </dgm:t>
    </dgm:pt>
    <dgm:pt modelId="{1A4AE0A4-E0AD-4795-BAA5-0E13FDB85345}">
      <dgm:prSet phldrT="[Text]" custT="1"/>
      <dgm:spPr/>
      <dgm:t>
        <a:bodyPr/>
        <a:lstStyle/>
        <a:p>
          <a:r>
            <a:rPr lang="en-US" sz="1600" dirty="0" err="1"/>
            <a:t>expectNone</a:t>
          </a:r>
          <a:r>
            <a:rPr lang="en-US" sz="1600" dirty="0"/>
            <a:t>() – expects no requests has been made for the given URL</a:t>
          </a:r>
          <a:endParaRPr lang="en-IN" sz="1600" dirty="0"/>
        </a:p>
      </dgm:t>
    </dgm:pt>
    <dgm:pt modelId="{F1C0EE41-2869-46C1-AFEF-27A28ADB0177}" type="parTrans" cxnId="{E1C85D92-848B-47B4-A0D5-CD788B0CA122}">
      <dgm:prSet/>
      <dgm:spPr/>
      <dgm:t>
        <a:bodyPr/>
        <a:lstStyle/>
        <a:p>
          <a:endParaRPr lang="en-IN"/>
        </a:p>
      </dgm:t>
    </dgm:pt>
    <dgm:pt modelId="{0E147AA7-51E3-4865-88AC-0D6F0A1FB679}" type="sibTrans" cxnId="{E1C85D92-848B-47B4-A0D5-CD788B0CA122}">
      <dgm:prSet/>
      <dgm:spPr/>
      <dgm:t>
        <a:bodyPr/>
        <a:lstStyle/>
        <a:p>
          <a:endParaRPr lang="en-IN"/>
        </a:p>
      </dgm:t>
    </dgm:pt>
    <dgm:pt modelId="{9E9F9BAD-7737-45E2-A7BD-D7AAF86F729C}">
      <dgm:prSet phldrT="[Text]" custT="1"/>
      <dgm:spPr/>
      <dgm:t>
        <a:bodyPr/>
        <a:lstStyle/>
        <a:p>
          <a:r>
            <a:rPr lang="en-US" sz="1600" dirty="0"/>
            <a:t>match() – without any expectation, match the request given as parameter</a:t>
          </a:r>
          <a:endParaRPr lang="en-IN" sz="1600" dirty="0"/>
        </a:p>
      </dgm:t>
    </dgm:pt>
    <dgm:pt modelId="{0A232AD5-1948-418F-8ECE-E456F8251F3C}" type="parTrans" cxnId="{161AF41E-BC1E-4FD6-A8ED-1FA166FA7703}">
      <dgm:prSet/>
      <dgm:spPr/>
      <dgm:t>
        <a:bodyPr/>
        <a:lstStyle/>
        <a:p>
          <a:endParaRPr lang="en-IN"/>
        </a:p>
      </dgm:t>
    </dgm:pt>
    <dgm:pt modelId="{9FF5E38B-DED5-412A-A6B7-7DAE679757D1}" type="sibTrans" cxnId="{161AF41E-BC1E-4FD6-A8ED-1FA166FA7703}">
      <dgm:prSet/>
      <dgm:spPr/>
      <dgm:t>
        <a:bodyPr/>
        <a:lstStyle/>
        <a:p>
          <a:endParaRPr lang="en-IN"/>
        </a:p>
      </dgm:t>
    </dgm:pt>
    <dgm:pt modelId="{37A0A573-B8DC-4AF6-8748-2DACFA46C64F}">
      <dgm:prSet phldrT="[Text]" custT="1"/>
      <dgm:spPr/>
      <dgm:t>
        <a:bodyPr/>
        <a:lstStyle/>
        <a:p>
          <a:r>
            <a:rPr lang="en-US" sz="1600" dirty="0"/>
            <a:t>verify() – verifies that no unmatched requests are outstanding</a:t>
          </a:r>
          <a:endParaRPr lang="en-IN" sz="1400" dirty="0"/>
        </a:p>
      </dgm:t>
    </dgm:pt>
    <dgm:pt modelId="{055DDECA-6A8D-45CE-94BE-384BE7B0EBBF}" type="parTrans" cxnId="{6F263E4C-2397-4956-B7D7-3F53B51F4338}">
      <dgm:prSet/>
      <dgm:spPr/>
      <dgm:t>
        <a:bodyPr/>
        <a:lstStyle/>
        <a:p>
          <a:endParaRPr lang="en-IN"/>
        </a:p>
      </dgm:t>
    </dgm:pt>
    <dgm:pt modelId="{A0524A47-7629-4A9F-A0AF-CE994018B3FA}" type="sibTrans" cxnId="{6F263E4C-2397-4956-B7D7-3F53B51F4338}">
      <dgm:prSet/>
      <dgm:spPr/>
      <dgm:t>
        <a:bodyPr/>
        <a:lstStyle/>
        <a:p>
          <a:endParaRPr lang="en-IN"/>
        </a:p>
      </dgm:t>
    </dgm:pt>
    <dgm:pt modelId="{8AEAE8B8-6EF4-43BC-99A6-DEC74D0DC8BE}" type="pres">
      <dgm:prSet presAssocID="{801A53DB-2B7E-4B0C-9F09-48C4CB6A2550}" presName="vert0" presStyleCnt="0">
        <dgm:presLayoutVars>
          <dgm:dir/>
          <dgm:animOne val="branch"/>
          <dgm:animLvl val="lvl"/>
        </dgm:presLayoutVars>
      </dgm:prSet>
      <dgm:spPr/>
    </dgm:pt>
    <dgm:pt modelId="{3E0F8694-526A-4DDC-96AE-FEA9976ABCF1}" type="pres">
      <dgm:prSet presAssocID="{D9A82E8E-50AB-4C4F-8627-623CC7DD6549}" presName="thickLine" presStyleLbl="alignNode1" presStyleIdx="0" presStyleCnt="2"/>
      <dgm:spPr/>
    </dgm:pt>
    <dgm:pt modelId="{A3336219-9DDF-4ED9-A0D9-99968B7BB3B7}" type="pres">
      <dgm:prSet presAssocID="{D9A82E8E-50AB-4C4F-8627-623CC7DD6549}" presName="horz1" presStyleCnt="0"/>
      <dgm:spPr/>
    </dgm:pt>
    <dgm:pt modelId="{42CC6AB7-096B-45CC-BDD1-3BBD044C08D6}" type="pres">
      <dgm:prSet presAssocID="{D9A82E8E-50AB-4C4F-8627-623CC7DD6549}" presName="tx1" presStyleLbl="revTx" presStyleIdx="0" presStyleCnt="6" custScaleX="500000" custScaleY="46886"/>
      <dgm:spPr/>
    </dgm:pt>
    <dgm:pt modelId="{E3F9C81A-813F-4D80-918C-4671DDCD7C69}" type="pres">
      <dgm:prSet presAssocID="{D9A82E8E-50AB-4C4F-8627-623CC7DD6549}" presName="vert1" presStyleCnt="0"/>
      <dgm:spPr/>
    </dgm:pt>
    <dgm:pt modelId="{557F3C33-CC13-4A9A-B2E8-6F59E14B28AD}" type="pres">
      <dgm:prSet presAssocID="{D5412285-883B-4E4E-B8F9-4C37C08A5942}" presName="thickLine" presStyleLbl="alignNode1" presStyleIdx="1" presStyleCnt="2"/>
      <dgm:spPr/>
    </dgm:pt>
    <dgm:pt modelId="{5D3CB82E-EA40-419A-A0DC-60433C7275F9}" type="pres">
      <dgm:prSet presAssocID="{D5412285-883B-4E4E-B8F9-4C37C08A5942}" presName="horz1" presStyleCnt="0"/>
      <dgm:spPr/>
    </dgm:pt>
    <dgm:pt modelId="{E26E0CEA-FA19-4A44-BF27-FE187F1C70C2}" type="pres">
      <dgm:prSet presAssocID="{D5412285-883B-4E4E-B8F9-4C37C08A5942}" presName="tx1" presStyleLbl="revTx" presStyleIdx="1" presStyleCnt="6"/>
      <dgm:spPr/>
    </dgm:pt>
    <dgm:pt modelId="{7B8F135F-C185-4DE3-A3DC-2B0DBAF8A43E}" type="pres">
      <dgm:prSet presAssocID="{D5412285-883B-4E4E-B8F9-4C37C08A5942}" presName="vert1" presStyleCnt="0"/>
      <dgm:spPr/>
    </dgm:pt>
    <dgm:pt modelId="{DBC393BC-0E33-4323-BC21-9F3B89DA8613}" type="pres">
      <dgm:prSet presAssocID="{843EC80B-1AB4-4160-97A9-C83383BA1508}" presName="vertSpace2a" presStyleCnt="0"/>
      <dgm:spPr/>
    </dgm:pt>
    <dgm:pt modelId="{B3ADA185-5CCB-4DB1-B3CE-174B4B425D36}" type="pres">
      <dgm:prSet presAssocID="{843EC80B-1AB4-4160-97A9-C83383BA1508}" presName="horz2" presStyleCnt="0"/>
      <dgm:spPr/>
    </dgm:pt>
    <dgm:pt modelId="{5225F23A-2F62-4B0E-A123-E59987A198E4}" type="pres">
      <dgm:prSet presAssocID="{843EC80B-1AB4-4160-97A9-C83383BA1508}" presName="horzSpace2" presStyleCnt="0"/>
      <dgm:spPr/>
    </dgm:pt>
    <dgm:pt modelId="{27A10B33-1296-467F-BDEE-9B372A31B921}" type="pres">
      <dgm:prSet presAssocID="{843EC80B-1AB4-4160-97A9-C83383BA1508}" presName="tx2" presStyleLbl="revTx" presStyleIdx="2" presStyleCnt="6"/>
      <dgm:spPr/>
    </dgm:pt>
    <dgm:pt modelId="{4784CBBA-9794-41F5-846C-2E0AF340E40A}" type="pres">
      <dgm:prSet presAssocID="{843EC80B-1AB4-4160-97A9-C83383BA1508}" presName="vert2" presStyleCnt="0"/>
      <dgm:spPr/>
    </dgm:pt>
    <dgm:pt modelId="{6E04D9F6-5BF0-4A5D-8660-944D77B70925}" type="pres">
      <dgm:prSet presAssocID="{843EC80B-1AB4-4160-97A9-C83383BA1508}" presName="thinLine2b" presStyleLbl="callout" presStyleIdx="0" presStyleCnt="4"/>
      <dgm:spPr/>
    </dgm:pt>
    <dgm:pt modelId="{8DD8A034-83D1-4297-A2B3-A1469DCA6998}" type="pres">
      <dgm:prSet presAssocID="{843EC80B-1AB4-4160-97A9-C83383BA1508}" presName="vertSpace2b" presStyleCnt="0"/>
      <dgm:spPr/>
    </dgm:pt>
    <dgm:pt modelId="{24999055-88EF-4E81-AA20-31FB19E25746}" type="pres">
      <dgm:prSet presAssocID="{1A4AE0A4-E0AD-4795-BAA5-0E13FDB85345}" presName="horz2" presStyleCnt="0"/>
      <dgm:spPr/>
    </dgm:pt>
    <dgm:pt modelId="{E57D57CD-EA55-4950-9B99-5CEAADB9E488}" type="pres">
      <dgm:prSet presAssocID="{1A4AE0A4-E0AD-4795-BAA5-0E13FDB85345}" presName="horzSpace2" presStyleCnt="0"/>
      <dgm:spPr/>
    </dgm:pt>
    <dgm:pt modelId="{DDE03C55-4496-4B6C-A605-AD721E17AC3E}" type="pres">
      <dgm:prSet presAssocID="{1A4AE0A4-E0AD-4795-BAA5-0E13FDB85345}" presName="tx2" presStyleLbl="revTx" presStyleIdx="3" presStyleCnt="6"/>
      <dgm:spPr/>
    </dgm:pt>
    <dgm:pt modelId="{A5F2C5DF-E50D-4FDE-8AE1-72DF97BD5C4F}" type="pres">
      <dgm:prSet presAssocID="{1A4AE0A4-E0AD-4795-BAA5-0E13FDB85345}" presName="vert2" presStyleCnt="0"/>
      <dgm:spPr/>
    </dgm:pt>
    <dgm:pt modelId="{DACF4858-77F8-439E-BB6E-6BE4BFAB3DB8}" type="pres">
      <dgm:prSet presAssocID="{1A4AE0A4-E0AD-4795-BAA5-0E13FDB85345}" presName="thinLine2b" presStyleLbl="callout" presStyleIdx="1" presStyleCnt="4"/>
      <dgm:spPr/>
    </dgm:pt>
    <dgm:pt modelId="{B9C180C9-8956-4A59-9C25-5D5BC7BAA196}" type="pres">
      <dgm:prSet presAssocID="{1A4AE0A4-E0AD-4795-BAA5-0E13FDB85345}" presName="vertSpace2b" presStyleCnt="0"/>
      <dgm:spPr/>
    </dgm:pt>
    <dgm:pt modelId="{77255111-5706-47E6-862C-CE522751C750}" type="pres">
      <dgm:prSet presAssocID="{9E9F9BAD-7737-45E2-A7BD-D7AAF86F729C}" presName="horz2" presStyleCnt="0"/>
      <dgm:spPr/>
    </dgm:pt>
    <dgm:pt modelId="{C9E943AA-E035-48C0-AF13-BD93D7C3DCFB}" type="pres">
      <dgm:prSet presAssocID="{9E9F9BAD-7737-45E2-A7BD-D7AAF86F729C}" presName="horzSpace2" presStyleCnt="0"/>
      <dgm:spPr/>
    </dgm:pt>
    <dgm:pt modelId="{12301150-7590-4840-99E9-E884190FAE3F}" type="pres">
      <dgm:prSet presAssocID="{9E9F9BAD-7737-45E2-A7BD-D7AAF86F729C}" presName="tx2" presStyleLbl="revTx" presStyleIdx="4" presStyleCnt="6"/>
      <dgm:spPr/>
    </dgm:pt>
    <dgm:pt modelId="{2633A6E6-ABE6-4905-A595-7F3B7E752FC8}" type="pres">
      <dgm:prSet presAssocID="{9E9F9BAD-7737-45E2-A7BD-D7AAF86F729C}" presName="vert2" presStyleCnt="0"/>
      <dgm:spPr/>
    </dgm:pt>
    <dgm:pt modelId="{FF81364C-B776-4FD7-B9EB-D7962D2EDD6C}" type="pres">
      <dgm:prSet presAssocID="{9E9F9BAD-7737-45E2-A7BD-D7AAF86F729C}" presName="thinLine2b" presStyleLbl="callout" presStyleIdx="2" presStyleCnt="4"/>
      <dgm:spPr/>
    </dgm:pt>
    <dgm:pt modelId="{BF599394-EB56-449F-B6CB-580CDD28C424}" type="pres">
      <dgm:prSet presAssocID="{9E9F9BAD-7737-45E2-A7BD-D7AAF86F729C}" presName="vertSpace2b" presStyleCnt="0"/>
      <dgm:spPr/>
    </dgm:pt>
    <dgm:pt modelId="{193DF395-B943-4307-AFBD-D590C7B0BB8D}" type="pres">
      <dgm:prSet presAssocID="{37A0A573-B8DC-4AF6-8748-2DACFA46C64F}" presName="horz2" presStyleCnt="0"/>
      <dgm:spPr/>
    </dgm:pt>
    <dgm:pt modelId="{C7F41606-A91B-4D68-B494-39698627ED92}" type="pres">
      <dgm:prSet presAssocID="{37A0A573-B8DC-4AF6-8748-2DACFA46C64F}" presName="horzSpace2" presStyleCnt="0"/>
      <dgm:spPr/>
    </dgm:pt>
    <dgm:pt modelId="{0D8F0AC8-87F4-4136-B338-86D957B67221}" type="pres">
      <dgm:prSet presAssocID="{37A0A573-B8DC-4AF6-8748-2DACFA46C64F}" presName="tx2" presStyleLbl="revTx" presStyleIdx="5" presStyleCnt="6"/>
      <dgm:spPr/>
    </dgm:pt>
    <dgm:pt modelId="{773149B7-4CCC-416C-B6C6-2CCBAB6EAF95}" type="pres">
      <dgm:prSet presAssocID="{37A0A573-B8DC-4AF6-8748-2DACFA46C64F}" presName="vert2" presStyleCnt="0"/>
      <dgm:spPr/>
    </dgm:pt>
    <dgm:pt modelId="{C315F12D-720D-4C0A-99D0-3F0B1F9A7697}" type="pres">
      <dgm:prSet presAssocID="{37A0A573-B8DC-4AF6-8748-2DACFA46C64F}" presName="thinLine2b" presStyleLbl="callout" presStyleIdx="3" presStyleCnt="4"/>
      <dgm:spPr/>
    </dgm:pt>
    <dgm:pt modelId="{5ADD83D5-3817-43C8-9752-CEC3D35444D8}" type="pres">
      <dgm:prSet presAssocID="{37A0A573-B8DC-4AF6-8748-2DACFA46C64F}" presName="vertSpace2b" presStyleCnt="0"/>
      <dgm:spPr/>
    </dgm:pt>
  </dgm:ptLst>
  <dgm:cxnLst>
    <dgm:cxn modelId="{161AF41E-BC1E-4FD6-A8ED-1FA166FA7703}" srcId="{D5412285-883B-4E4E-B8F9-4C37C08A5942}" destId="{9E9F9BAD-7737-45E2-A7BD-D7AAF86F729C}" srcOrd="2" destOrd="0" parTransId="{0A232AD5-1948-418F-8ECE-E456F8251F3C}" sibTransId="{9FF5E38B-DED5-412A-A6B7-7DAE679757D1}"/>
    <dgm:cxn modelId="{F311D61F-268F-47E6-9608-5AD83E2608E7}" type="presOf" srcId="{843EC80B-1AB4-4160-97A9-C83383BA1508}" destId="{27A10B33-1296-467F-BDEE-9B372A31B921}" srcOrd="0" destOrd="0" presId="urn:microsoft.com/office/officeart/2008/layout/LinedList"/>
    <dgm:cxn modelId="{1F054023-5A57-4E77-B1B3-7E3B8ECD617C}" srcId="{D5412285-883B-4E4E-B8F9-4C37C08A5942}" destId="{843EC80B-1AB4-4160-97A9-C83383BA1508}" srcOrd="0" destOrd="0" parTransId="{B14FE7B8-55E8-4421-AD2E-B4ED147D21AF}" sibTransId="{2C507930-4E34-439A-BFFB-63E8C1340CBB}"/>
    <dgm:cxn modelId="{16C67767-B6EE-46FA-A5BE-5BA6E16885A8}" type="presOf" srcId="{9E9F9BAD-7737-45E2-A7BD-D7AAF86F729C}" destId="{12301150-7590-4840-99E9-E884190FAE3F}" srcOrd="0" destOrd="0" presId="urn:microsoft.com/office/officeart/2008/layout/LinedList"/>
    <dgm:cxn modelId="{6F263E4C-2397-4956-B7D7-3F53B51F4338}" srcId="{D5412285-883B-4E4E-B8F9-4C37C08A5942}" destId="{37A0A573-B8DC-4AF6-8748-2DACFA46C64F}" srcOrd="3" destOrd="0" parTransId="{055DDECA-6A8D-45CE-94BE-384BE7B0EBBF}" sibTransId="{A0524A47-7629-4A9F-A0AF-CE994018B3FA}"/>
    <dgm:cxn modelId="{EB017377-2E64-40CC-9B52-AF7A42625390}" type="presOf" srcId="{801A53DB-2B7E-4B0C-9F09-48C4CB6A2550}" destId="{8AEAE8B8-6EF4-43BC-99A6-DEC74D0DC8BE}" srcOrd="0" destOrd="0" presId="urn:microsoft.com/office/officeart/2008/layout/LinedList"/>
    <dgm:cxn modelId="{E1C85D92-848B-47B4-A0D5-CD788B0CA122}" srcId="{D5412285-883B-4E4E-B8F9-4C37C08A5942}" destId="{1A4AE0A4-E0AD-4795-BAA5-0E13FDB85345}" srcOrd="1" destOrd="0" parTransId="{F1C0EE41-2869-46C1-AFEF-27A28ADB0177}" sibTransId="{0E147AA7-51E3-4865-88AC-0D6F0A1FB679}"/>
    <dgm:cxn modelId="{2235D995-6C39-4262-810C-1A370A0E00B4}" type="presOf" srcId="{D9A82E8E-50AB-4C4F-8627-623CC7DD6549}" destId="{42CC6AB7-096B-45CC-BDD1-3BBD044C08D6}" srcOrd="0" destOrd="0" presId="urn:microsoft.com/office/officeart/2008/layout/LinedList"/>
    <dgm:cxn modelId="{61E46E97-9259-4CA4-8DA3-241DBD636D86}" type="presOf" srcId="{D5412285-883B-4E4E-B8F9-4C37C08A5942}" destId="{E26E0CEA-FA19-4A44-BF27-FE187F1C70C2}" srcOrd="0" destOrd="0" presId="urn:microsoft.com/office/officeart/2008/layout/LinedList"/>
    <dgm:cxn modelId="{99075BB8-BA6D-42C2-9988-55D4F7FCA517}" type="presOf" srcId="{1A4AE0A4-E0AD-4795-BAA5-0E13FDB85345}" destId="{DDE03C55-4496-4B6C-A605-AD721E17AC3E}" srcOrd="0" destOrd="0" presId="urn:microsoft.com/office/officeart/2008/layout/LinedList"/>
    <dgm:cxn modelId="{7FDB7BCD-94C6-42EA-B8ED-F176FD5475C6}" srcId="{801A53DB-2B7E-4B0C-9F09-48C4CB6A2550}" destId="{D9A82E8E-50AB-4C4F-8627-623CC7DD6549}" srcOrd="0" destOrd="0" parTransId="{51900845-1748-456D-A0ED-D130F67E5E7A}" sibTransId="{1FDD96A4-2B1A-4CC9-8A99-63F12F52F652}"/>
    <dgm:cxn modelId="{D933DFEF-2E76-43E2-8318-082C56EA7636}" srcId="{801A53DB-2B7E-4B0C-9F09-48C4CB6A2550}" destId="{D5412285-883B-4E4E-B8F9-4C37C08A5942}" srcOrd="1" destOrd="0" parTransId="{6B64340E-D39B-4124-A20F-9ECDC0F9FF87}" sibTransId="{8F963E39-F865-43A0-876C-0E43BD08E70F}"/>
    <dgm:cxn modelId="{663194F7-8C09-4FD8-A60D-977BFB0409DA}" type="presOf" srcId="{37A0A573-B8DC-4AF6-8748-2DACFA46C64F}" destId="{0D8F0AC8-87F4-4136-B338-86D957B67221}" srcOrd="0" destOrd="0" presId="urn:microsoft.com/office/officeart/2008/layout/LinedList"/>
    <dgm:cxn modelId="{AD47D677-3C57-4465-8C87-15FC05F816D4}" type="presParOf" srcId="{8AEAE8B8-6EF4-43BC-99A6-DEC74D0DC8BE}" destId="{3E0F8694-526A-4DDC-96AE-FEA9976ABCF1}" srcOrd="0" destOrd="0" presId="urn:microsoft.com/office/officeart/2008/layout/LinedList"/>
    <dgm:cxn modelId="{87629FC6-33DE-4CFD-8F13-4AC42CA027D5}" type="presParOf" srcId="{8AEAE8B8-6EF4-43BC-99A6-DEC74D0DC8BE}" destId="{A3336219-9DDF-4ED9-A0D9-99968B7BB3B7}" srcOrd="1" destOrd="0" presId="urn:microsoft.com/office/officeart/2008/layout/LinedList"/>
    <dgm:cxn modelId="{B9344B58-8B8E-4653-8AAE-766B6F645FF1}" type="presParOf" srcId="{A3336219-9DDF-4ED9-A0D9-99968B7BB3B7}" destId="{42CC6AB7-096B-45CC-BDD1-3BBD044C08D6}" srcOrd="0" destOrd="0" presId="urn:microsoft.com/office/officeart/2008/layout/LinedList"/>
    <dgm:cxn modelId="{DE8A46EF-9884-4F7F-8A3F-575654AA4C69}" type="presParOf" srcId="{A3336219-9DDF-4ED9-A0D9-99968B7BB3B7}" destId="{E3F9C81A-813F-4D80-918C-4671DDCD7C69}" srcOrd="1" destOrd="0" presId="urn:microsoft.com/office/officeart/2008/layout/LinedList"/>
    <dgm:cxn modelId="{AC6A1942-8CF4-4322-B70C-7A7FF9A173DB}" type="presParOf" srcId="{8AEAE8B8-6EF4-43BC-99A6-DEC74D0DC8BE}" destId="{557F3C33-CC13-4A9A-B2E8-6F59E14B28AD}" srcOrd="2" destOrd="0" presId="urn:microsoft.com/office/officeart/2008/layout/LinedList"/>
    <dgm:cxn modelId="{9C5A6C7A-3231-4868-8CF2-92C1A1DA6241}" type="presParOf" srcId="{8AEAE8B8-6EF4-43BC-99A6-DEC74D0DC8BE}" destId="{5D3CB82E-EA40-419A-A0DC-60433C7275F9}" srcOrd="3" destOrd="0" presId="urn:microsoft.com/office/officeart/2008/layout/LinedList"/>
    <dgm:cxn modelId="{2CBE594D-ED15-4F3A-BDC4-AB9A64733BAA}" type="presParOf" srcId="{5D3CB82E-EA40-419A-A0DC-60433C7275F9}" destId="{E26E0CEA-FA19-4A44-BF27-FE187F1C70C2}" srcOrd="0" destOrd="0" presId="urn:microsoft.com/office/officeart/2008/layout/LinedList"/>
    <dgm:cxn modelId="{442F2D8E-8416-4BE3-BE72-0A3B019BD6CC}" type="presParOf" srcId="{5D3CB82E-EA40-419A-A0DC-60433C7275F9}" destId="{7B8F135F-C185-4DE3-A3DC-2B0DBAF8A43E}" srcOrd="1" destOrd="0" presId="urn:microsoft.com/office/officeart/2008/layout/LinedList"/>
    <dgm:cxn modelId="{C330F0C0-C8DD-4424-ABBC-EAA4275C57AC}" type="presParOf" srcId="{7B8F135F-C185-4DE3-A3DC-2B0DBAF8A43E}" destId="{DBC393BC-0E33-4323-BC21-9F3B89DA8613}" srcOrd="0" destOrd="0" presId="urn:microsoft.com/office/officeart/2008/layout/LinedList"/>
    <dgm:cxn modelId="{BE933EFD-FBE8-4AA3-9699-67211101464B}" type="presParOf" srcId="{7B8F135F-C185-4DE3-A3DC-2B0DBAF8A43E}" destId="{B3ADA185-5CCB-4DB1-B3CE-174B4B425D36}" srcOrd="1" destOrd="0" presId="urn:microsoft.com/office/officeart/2008/layout/LinedList"/>
    <dgm:cxn modelId="{88A37494-01D3-4851-B02D-0EE7D0B372E2}" type="presParOf" srcId="{B3ADA185-5CCB-4DB1-B3CE-174B4B425D36}" destId="{5225F23A-2F62-4B0E-A123-E59987A198E4}" srcOrd="0" destOrd="0" presId="urn:microsoft.com/office/officeart/2008/layout/LinedList"/>
    <dgm:cxn modelId="{F58D54A3-B711-4D9D-B47A-79342040C195}" type="presParOf" srcId="{B3ADA185-5CCB-4DB1-B3CE-174B4B425D36}" destId="{27A10B33-1296-467F-BDEE-9B372A31B921}" srcOrd="1" destOrd="0" presId="urn:microsoft.com/office/officeart/2008/layout/LinedList"/>
    <dgm:cxn modelId="{61034BA7-9770-44B1-A862-0879A9570AC8}" type="presParOf" srcId="{B3ADA185-5CCB-4DB1-B3CE-174B4B425D36}" destId="{4784CBBA-9794-41F5-846C-2E0AF340E40A}" srcOrd="2" destOrd="0" presId="urn:microsoft.com/office/officeart/2008/layout/LinedList"/>
    <dgm:cxn modelId="{6C351C57-42C0-4B14-98EE-1BE59486146D}" type="presParOf" srcId="{7B8F135F-C185-4DE3-A3DC-2B0DBAF8A43E}" destId="{6E04D9F6-5BF0-4A5D-8660-944D77B70925}" srcOrd="2" destOrd="0" presId="urn:microsoft.com/office/officeart/2008/layout/LinedList"/>
    <dgm:cxn modelId="{3D6F7167-7AC7-4442-B0DE-7E2B73932128}" type="presParOf" srcId="{7B8F135F-C185-4DE3-A3DC-2B0DBAF8A43E}" destId="{8DD8A034-83D1-4297-A2B3-A1469DCA6998}" srcOrd="3" destOrd="0" presId="urn:microsoft.com/office/officeart/2008/layout/LinedList"/>
    <dgm:cxn modelId="{45A93F99-9EC0-43B8-BED1-55061931951D}" type="presParOf" srcId="{7B8F135F-C185-4DE3-A3DC-2B0DBAF8A43E}" destId="{24999055-88EF-4E81-AA20-31FB19E25746}" srcOrd="4" destOrd="0" presId="urn:microsoft.com/office/officeart/2008/layout/LinedList"/>
    <dgm:cxn modelId="{66108B59-0976-4B37-A62F-D4B4F0CE62A3}" type="presParOf" srcId="{24999055-88EF-4E81-AA20-31FB19E25746}" destId="{E57D57CD-EA55-4950-9B99-5CEAADB9E488}" srcOrd="0" destOrd="0" presId="urn:microsoft.com/office/officeart/2008/layout/LinedList"/>
    <dgm:cxn modelId="{2C8EE14D-229A-4592-A967-C67D1B026E93}" type="presParOf" srcId="{24999055-88EF-4E81-AA20-31FB19E25746}" destId="{DDE03C55-4496-4B6C-A605-AD721E17AC3E}" srcOrd="1" destOrd="0" presId="urn:microsoft.com/office/officeart/2008/layout/LinedList"/>
    <dgm:cxn modelId="{062C6F37-9982-473B-83AD-2AD479488843}" type="presParOf" srcId="{24999055-88EF-4E81-AA20-31FB19E25746}" destId="{A5F2C5DF-E50D-4FDE-8AE1-72DF97BD5C4F}" srcOrd="2" destOrd="0" presId="urn:microsoft.com/office/officeart/2008/layout/LinedList"/>
    <dgm:cxn modelId="{34C7421B-0801-472A-87BB-253254DDBF2E}" type="presParOf" srcId="{7B8F135F-C185-4DE3-A3DC-2B0DBAF8A43E}" destId="{DACF4858-77F8-439E-BB6E-6BE4BFAB3DB8}" srcOrd="5" destOrd="0" presId="urn:microsoft.com/office/officeart/2008/layout/LinedList"/>
    <dgm:cxn modelId="{1A41D44F-B05F-400C-829D-DFEDAC58E0DD}" type="presParOf" srcId="{7B8F135F-C185-4DE3-A3DC-2B0DBAF8A43E}" destId="{B9C180C9-8956-4A59-9C25-5D5BC7BAA196}" srcOrd="6" destOrd="0" presId="urn:microsoft.com/office/officeart/2008/layout/LinedList"/>
    <dgm:cxn modelId="{D685ECDD-3F5F-45F4-B989-DFCB147C86DE}" type="presParOf" srcId="{7B8F135F-C185-4DE3-A3DC-2B0DBAF8A43E}" destId="{77255111-5706-47E6-862C-CE522751C750}" srcOrd="7" destOrd="0" presId="urn:microsoft.com/office/officeart/2008/layout/LinedList"/>
    <dgm:cxn modelId="{F64EA2A3-4A3B-444A-A856-25F8FEB90618}" type="presParOf" srcId="{77255111-5706-47E6-862C-CE522751C750}" destId="{C9E943AA-E035-48C0-AF13-BD93D7C3DCFB}" srcOrd="0" destOrd="0" presId="urn:microsoft.com/office/officeart/2008/layout/LinedList"/>
    <dgm:cxn modelId="{0E0FFD23-59E9-4287-B146-7833E938FDC4}" type="presParOf" srcId="{77255111-5706-47E6-862C-CE522751C750}" destId="{12301150-7590-4840-99E9-E884190FAE3F}" srcOrd="1" destOrd="0" presId="urn:microsoft.com/office/officeart/2008/layout/LinedList"/>
    <dgm:cxn modelId="{96E02519-DE3F-4255-AE6C-BF5722C616FA}" type="presParOf" srcId="{77255111-5706-47E6-862C-CE522751C750}" destId="{2633A6E6-ABE6-4905-A595-7F3B7E752FC8}" srcOrd="2" destOrd="0" presId="urn:microsoft.com/office/officeart/2008/layout/LinedList"/>
    <dgm:cxn modelId="{E7DED842-3BF6-4A02-B6E0-E342112E3F73}" type="presParOf" srcId="{7B8F135F-C185-4DE3-A3DC-2B0DBAF8A43E}" destId="{FF81364C-B776-4FD7-B9EB-D7962D2EDD6C}" srcOrd="8" destOrd="0" presId="urn:microsoft.com/office/officeart/2008/layout/LinedList"/>
    <dgm:cxn modelId="{9383483C-142E-4190-894B-D8F51E43239C}" type="presParOf" srcId="{7B8F135F-C185-4DE3-A3DC-2B0DBAF8A43E}" destId="{BF599394-EB56-449F-B6CB-580CDD28C424}" srcOrd="9" destOrd="0" presId="urn:microsoft.com/office/officeart/2008/layout/LinedList"/>
    <dgm:cxn modelId="{60B10B01-D1B8-4899-A30A-1439672F894B}" type="presParOf" srcId="{7B8F135F-C185-4DE3-A3DC-2B0DBAF8A43E}" destId="{193DF395-B943-4307-AFBD-D590C7B0BB8D}" srcOrd="10" destOrd="0" presId="urn:microsoft.com/office/officeart/2008/layout/LinedList"/>
    <dgm:cxn modelId="{6AE20EEE-C309-4053-B95B-2E5BDC4B250B}" type="presParOf" srcId="{193DF395-B943-4307-AFBD-D590C7B0BB8D}" destId="{C7F41606-A91B-4D68-B494-39698627ED92}" srcOrd="0" destOrd="0" presId="urn:microsoft.com/office/officeart/2008/layout/LinedList"/>
    <dgm:cxn modelId="{93989AEC-D143-44E1-8992-5CFB54A9095E}" type="presParOf" srcId="{193DF395-B943-4307-AFBD-D590C7B0BB8D}" destId="{0D8F0AC8-87F4-4136-B338-86D957B67221}" srcOrd="1" destOrd="0" presId="urn:microsoft.com/office/officeart/2008/layout/LinedList"/>
    <dgm:cxn modelId="{AE42ABA0-84C9-4F6B-B3F0-D43E4F9FFB1E}" type="presParOf" srcId="{193DF395-B943-4307-AFBD-D590C7B0BB8D}" destId="{773149B7-4CCC-416C-B6C6-2CCBAB6EAF95}" srcOrd="2" destOrd="0" presId="urn:microsoft.com/office/officeart/2008/layout/LinedList"/>
    <dgm:cxn modelId="{E52B62A7-019E-4772-B299-1B65DED94583}" type="presParOf" srcId="{7B8F135F-C185-4DE3-A3DC-2B0DBAF8A43E}" destId="{C315F12D-720D-4C0A-99D0-3F0B1F9A7697}" srcOrd="11" destOrd="0" presId="urn:microsoft.com/office/officeart/2008/layout/LinedList"/>
    <dgm:cxn modelId="{BE04106B-90BF-48D4-9201-BDECAB06CEEF}" type="presParOf" srcId="{7B8F135F-C185-4DE3-A3DC-2B0DBAF8A43E}" destId="{5ADD83D5-3817-43C8-9752-CEC3D35444D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101D8D-4F20-4B11-B587-2840E66FACF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B3347144-1668-4F0B-B6FC-68AC1289FEBC}">
      <dgm:prSet phldrT="[Text]"/>
      <dgm:spPr/>
      <dgm:t>
        <a:bodyPr/>
        <a:lstStyle/>
        <a:p>
          <a:r>
            <a:rPr lang="en-US" dirty="0"/>
            <a:t>A mock request that was received and ready to be answered</a:t>
          </a:r>
          <a:endParaRPr lang="en-IN" dirty="0"/>
        </a:p>
      </dgm:t>
    </dgm:pt>
    <dgm:pt modelId="{08588B8D-5234-49BB-B1CC-31A92A3C48AE}" type="parTrans" cxnId="{78965F4F-D403-4C09-927E-E45E720E1B5A}">
      <dgm:prSet/>
      <dgm:spPr/>
      <dgm:t>
        <a:bodyPr/>
        <a:lstStyle/>
        <a:p>
          <a:endParaRPr lang="en-IN"/>
        </a:p>
      </dgm:t>
    </dgm:pt>
    <dgm:pt modelId="{3E4753A3-5A58-473B-A9A4-2C3A3147E88C}" type="sibTrans" cxnId="{78965F4F-D403-4C09-927E-E45E720E1B5A}">
      <dgm:prSet/>
      <dgm:spPr/>
      <dgm:t>
        <a:bodyPr/>
        <a:lstStyle/>
        <a:p>
          <a:endParaRPr lang="en-IN"/>
        </a:p>
      </dgm:t>
    </dgm:pt>
    <dgm:pt modelId="{E13C6AEC-C918-4EA1-8196-C3E286474A56}">
      <dgm:prSet phldrT="[Text]"/>
      <dgm:spPr/>
      <dgm:t>
        <a:bodyPr/>
        <a:lstStyle/>
        <a:p>
          <a:r>
            <a:rPr lang="en-US" dirty="0"/>
            <a:t>It has following methods -</a:t>
          </a:r>
          <a:endParaRPr lang="en-IN" dirty="0"/>
        </a:p>
      </dgm:t>
    </dgm:pt>
    <dgm:pt modelId="{582308D9-58FA-4BAA-875A-7C5BABD9CA3D}" type="parTrans" cxnId="{C8B3ACFC-01AB-4AD4-93AC-1C2E5B1026FC}">
      <dgm:prSet/>
      <dgm:spPr/>
      <dgm:t>
        <a:bodyPr/>
        <a:lstStyle/>
        <a:p>
          <a:endParaRPr lang="en-IN"/>
        </a:p>
      </dgm:t>
    </dgm:pt>
    <dgm:pt modelId="{5F045E0B-2C22-4F6E-9126-49C2392A7181}" type="sibTrans" cxnId="{C8B3ACFC-01AB-4AD4-93AC-1C2E5B1026FC}">
      <dgm:prSet/>
      <dgm:spPr/>
      <dgm:t>
        <a:bodyPr/>
        <a:lstStyle/>
        <a:p>
          <a:endParaRPr lang="en-IN"/>
        </a:p>
      </dgm:t>
    </dgm:pt>
    <dgm:pt modelId="{EEFBBCD8-385E-4ACC-9DAA-F7F15482E664}">
      <dgm:prSet phldrT="[Text]"/>
      <dgm:spPr/>
      <dgm:t>
        <a:bodyPr/>
        <a:lstStyle/>
        <a:p>
          <a:r>
            <a:rPr lang="en-US" dirty="0"/>
            <a:t>flushed() – resolves request by returning the body</a:t>
          </a:r>
          <a:endParaRPr lang="en-IN" dirty="0"/>
        </a:p>
      </dgm:t>
    </dgm:pt>
    <dgm:pt modelId="{6EDBE530-AE54-4D59-833E-A74B17BEF0AC}" type="parTrans" cxnId="{D502CF07-7530-465C-B1C7-0B6E16DE147E}">
      <dgm:prSet/>
      <dgm:spPr/>
      <dgm:t>
        <a:bodyPr/>
        <a:lstStyle/>
        <a:p>
          <a:endParaRPr lang="en-IN"/>
        </a:p>
      </dgm:t>
    </dgm:pt>
    <dgm:pt modelId="{2A7B40D0-E8D8-4E64-BA37-DF3DA3DAE8B9}" type="sibTrans" cxnId="{D502CF07-7530-465C-B1C7-0B6E16DE147E}">
      <dgm:prSet/>
      <dgm:spPr/>
      <dgm:t>
        <a:bodyPr/>
        <a:lstStyle/>
        <a:p>
          <a:endParaRPr lang="en-IN"/>
        </a:p>
      </dgm:t>
    </dgm:pt>
    <dgm:pt modelId="{714086D6-3CCF-4055-9842-6F96141E34AF}">
      <dgm:prSet phldrT="[Text]"/>
      <dgm:spPr/>
      <dgm:t>
        <a:bodyPr/>
        <a:lstStyle/>
        <a:p>
          <a:r>
            <a:rPr lang="en-US" dirty="0"/>
            <a:t>error – resolves the request by returning </a:t>
          </a:r>
          <a:r>
            <a:rPr lang="en-US" dirty="0" err="1"/>
            <a:t>errorEvent</a:t>
          </a:r>
          <a:r>
            <a:rPr lang="en-US" dirty="0"/>
            <a:t>.</a:t>
          </a:r>
          <a:endParaRPr lang="en-IN" dirty="0"/>
        </a:p>
      </dgm:t>
    </dgm:pt>
    <dgm:pt modelId="{A1A6A5F4-15F0-490D-823E-4E400ADAE3B3}" type="parTrans" cxnId="{B96BD9F7-4F2B-4C69-B308-BDEE8958B3AA}">
      <dgm:prSet/>
      <dgm:spPr/>
      <dgm:t>
        <a:bodyPr/>
        <a:lstStyle/>
        <a:p>
          <a:endParaRPr lang="en-IN"/>
        </a:p>
      </dgm:t>
    </dgm:pt>
    <dgm:pt modelId="{F48F0C8F-D947-43D2-AF39-EEB5DA683494}" type="sibTrans" cxnId="{B96BD9F7-4F2B-4C69-B308-BDEE8958B3AA}">
      <dgm:prSet/>
      <dgm:spPr/>
      <dgm:t>
        <a:bodyPr/>
        <a:lstStyle/>
        <a:p>
          <a:endParaRPr lang="en-IN"/>
        </a:p>
      </dgm:t>
    </dgm:pt>
    <dgm:pt modelId="{71165B09-0539-471C-8152-B22FE53BACD1}">
      <dgm:prSet phldrT="[Text]"/>
      <dgm:spPr/>
      <dgm:t>
        <a:bodyPr/>
        <a:lstStyle/>
        <a:p>
          <a:r>
            <a:rPr lang="en-US" dirty="0"/>
            <a:t>event() – returns an arbitrary </a:t>
          </a:r>
          <a:r>
            <a:rPr lang="en-US" dirty="0" err="1"/>
            <a:t>HttpEvent</a:t>
          </a:r>
          <a:endParaRPr lang="en-IN" dirty="0"/>
        </a:p>
      </dgm:t>
    </dgm:pt>
    <dgm:pt modelId="{AE27E23D-0E48-49D5-AE81-2A7C6FA655F1}" type="parTrans" cxnId="{385C182D-1631-4BC6-9400-65DE90A759EC}">
      <dgm:prSet/>
      <dgm:spPr/>
      <dgm:t>
        <a:bodyPr/>
        <a:lstStyle/>
        <a:p>
          <a:endParaRPr lang="en-IN"/>
        </a:p>
      </dgm:t>
    </dgm:pt>
    <dgm:pt modelId="{8E85A96C-7FD6-4D05-B5B8-494DEAE4BBC1}" type="sibTrans" cxnId="{385C182D-1631-4BC6-9400-65DE90A759EC}">
      <dgm:prSet/>
      <dgm:spPr/>
      <dgm:t>
        <a:bodyPr/>
        <a:lstStyle/>
        <a:p>
          <a:endParaRPr lang="en-IN"/>
        </a:p>
      </dgm:t>
    </dgm:pt>
    <dgm:pt modelId="{B064DA12-45F8-47D5-99CC-0B596DBF3F80}">
      <dgm:prSet phldrT="[Text]"/>
      <dgm:spPr/>
      <dgm:t>
        <a:bodyPr/>
        <a:lstStyle/>
        <a:p>
          <a:r>
            <a:rPr lang="en-US" dirty="0"/>
            <a:t>It has following properties -</a:t>
          </a:r>
          <a:endParaRPr lang="en-IN" dirty="0"/>
        </a:p>
      </dgm:t>
    </dgm:pt>
    <dgm:pt modelId="{52B314EE-3C56-4B8F-80F7-15DA2AC76216}" type="parTrans" cxnId="{1C819810-E69D-4A52-BF24-8FD0E80B82C7}">
      <dgm:prSet/>
      <dgm:spPr/>
      <dgm:t>
        <a:bodyPr/>
        <a:lstStyle/>
        <a:p>
          <a:endParaRPr lang="en-IN"/>
        </a:p>
      </dgm:t>
    </dgm:pt>
    <dgm:pt modelId="{D4A8BF60-22FE-4641-ADB6-E0C9946ED270}" type="sibTrans" cxnId="{1C819810-E69D-4A52-BF24-8FD0E80B82C7}">
      <dgm:prSet/>
      <dgm:spPr/>
      <dgm:t>
        <a:bodyPr/>
        <a:lstStyle/>
        <a:p>
          <a:endParaRPr lang="en-IN"/>
        </a:p>
      </dgm:t>
    </dgm:pt>
    <dgm:pt modelId="{040FE67B-4237-4DB3-B310-960FDB311B8E}">
      <dgm:prSet phldrT="[Text]"/>
      <dgm:spPr/>
      <dgm:t>
        <a:bodyPr/>
        <a:lstStyle/>
        <a:p>
          <a:r>
            <a:rPr lang="en-US" dirty="0"/>
            <a:t>cancelled – weather the request is cancelled or not</a:t>
          </a:r>
          <a:endParaRPr lang="en-IN" dirty="0"/>
        </a:p>
      </dgm:t>
    </dgm:pt>
    <dgm:pt modelId="{CE7442BE-4DF9-409E-B0F0-CDF110728243}" type="parTrans" cxnId="{5D82E62A-F5BF-4218-9C00-85ADE5D21133}">
      <dgm:prSet/>
      <dgm:spPr/>
      <dgm:t>
        <a:bodyPr/>
        <a:lstStyle/>
        <a:p>
          <a:endParaRPr lang="en-IN"/>
        </a:p>
      </dgm:t>
    </dgm:pt>
    <dgm:pt modelId="{BE8E2A90-57E1-4080-8EED-BD152811A290}" type="sibTrans" cxnId="{5D82E62A-F5BF-4218-9C00-85ADE5D21133}">
      <dgm:prSet/>
      <dgm:spPr/>
      <dgm:t>
        <a:bodyPr/>
        <a:lstStyle/>
        <a:p>
          <a:endParaRPr lang="en-IN"/>
        </a:p>
      </dgm:t>
    </dgm:pt>
    <dgm:pt modelId="{24801BF0-F2D7-4A10-A150-5F0BBBE1786B}">
      <dgm:prSet phldrT="[Text]"/>
      <dgm:spPr/>
      <dgm:t>
        <a:bodyPr/>
        <a:lstStyle/>
        <a:p>
          <a:r>
            <a:rPr lang="en-US" dirty="0"/>
            <a:t>request – type of </a:t>
          </a:r>
          <a:r>
            <a:rPr lang="en-US" dirty="0" err="1"/>
            <a:t>HttpRequest</a:t>
          </a:r>
          <a:r>
            <a:rPr lang="en-US" dirty="0"/>
            <a:t> Object</a:t>
          </a:r>
          <a:endParaRPr lang="en-IN" dirty="0"/>
        </a:p>
      </dgm:t>
    </dgm:pt>
    <dgm:pt modelId="{D12F1944-665A-4129-A176-CC203B89E235}" type="parTrans" cxnId="{C08FCC84-0621-4D16-91FA-12132B435E43}">
      <dgm:prSet/>
      <dgm:spPr/>
      <dgm:t>
        <a:bodyPr/>
        <a:lstStyle/>
        <a:p>
          <a:endParaRPr lang="en-IN"/>
        </a:p>
      </dgm:t>
    </dgm:pt>
    <dgm:pt modelId="{89B2B222-7468-4E3A-B65A-8B4C5A441998}" type="sibTrans" cxnId="{C08FCC84-0621-4D16-91FA-12132B435E43}">
      <dgm:prSet/>
      <dgm:spPr/>
      <dgm:t>
        <a:bodyPr/>
        <a:lstStyle/>
        <a:p>
          <a:endParaRPr lang="en-IN"/>
        </a:p>
      </dgm:t>
    </dgm:pt>
    <dgm:pt modelId="{D65ADECB-06D7-40B9-B5F4-24449A944149}" type="pres">
      <dgm:prSet presAssocID="{FF101D8D-4F20-4B11-B587-2840E66FACFD}" presName="linear" presStyleCnt="0">
        <dgm:presLayoutVars>
          <dgm:animLvl val="lvl"/>
          <dgm:resizeHandles val="exact"/>
        </dgm:presLayoutVars>
      </dgm:prSet>
      <dgm:spPr/>
    </dgm:pt>
    <dgm:pt modelId="{D1D5A519-C1B5-4F28-8C87-4B84D41F658D}" type="pres">
      <dgm:prSet presAssocID="{B3347144-1668-4F0B-B6FC-68AC1289FE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B8F275-0867-4923-9339-7AEDCA6D81BF}" type="pres">
      <dgm:prSet presAssocID="{3E4753A3-5A58-473B-A9A4-2C3A3147E88C}" presName="spacer" presStyleCnt="0"/>
      <dgm:spPr/>
    </dgm:pt>
    <dgm:pt modelId="{4113C5D8-F8D0-4E31-9E13-8754BA9EA80F}" type="pres">
      <dgm:prSet presAssocID="{E13C6AEC-C918-4EA1-8196-C3E286474A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14C6DF-3129-4036-B61D-4C4BB8BB3F13}" type="pres">
      <dgm:prSet presAssocID="{E13C6AEC-C918-4EA1-8196-C3E286474A56}" presName="childText" presStyleLbl="revTx" presStyleIdx="0" presStyleCnt="2">
        <dgm:presLayoutVars>
          <dgm:bulletEnabled val="1"/>
        </dgm:presLayoutVars>
      </dgm:prSet>
      <dgm:spPr/>
    </dgm:pt>
    <dgm:pt modelId="{8D0E7746-0100-48D6-A887-DF5F21DBA6E9}" type="pres">
      <dgm:prSet presAssocID="{B064DA12-45F8-47D5-99CC-0B596DBF3F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9996B5-38D5-4BC0-9E20-90C4CC869F8F}" type="pres">
      <dgm:prSet presAssocID="{B064DA12-45F8-47D5-99CC-0B596DBF3F8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502CF07-7530-465C-B1C7-0B6E16DE147E}" srcId="{E13C6AEC-C918-4EA1-8196-C3E286474A56}" destId="{EEFBBCD8-385E-4ACC-9DAA-F7F15482E664}" srcOrd="0" destOrd="0" parTransId="{6EDBE530-AE54-4D59-833E-A74B17BEF0AC}" sibTransId="{2A7B40D0-E8D8-4E64-BA37-DF3DA3DAE8B9}"/>
    <dgm:cxn modelId="{1C819810-E69D-4A52-BF24-8FD0E80B82C7}" srcId="{FF101D8D-4F20-4B11-B587-2840E66FACFD}" destId="{B064DA12-45F8-47D5-99CC-0B596DBF3F80}" srcOrd="2" destOrd="0" parTransId="{52B314EE-3C56-4B8F-80F7-15DA2AC76216}" sibTransId="{D4A8BF60-22FE-4641-ADB6-E0C9946ED270}"/>
    <dgm:cxn modelId="{42577123-783C-4D3A-B665-3925538C2AAB}" type="presOf" srcId="{B064DA12-45F8-47D5-99CC-0B596DBF3F80}" destId="{8D0E7746-0100-48D6-A887-DF5F21DBA6E9}" srcOrd="0" destOrd="0" presId="urn:microsoft.com/office/officeart/2005/8/layout/vList2"/>
    <dgm:cxn modelId="{5D82E62A-F5BF-4218-9C00-85ADE5D21133}" srcId="{B064DA12-45F8-47D5-99CC-0B596DBF3F80}" destId="{040FE67B-4237-4DB3-B310-960FDB311B8E}" srcOrd="0" destOrd="0" parTransId="{CE7442BE-4DF9-409E-B0F0-CDF110728243}" sibTransId="{BE8E2A90-57E1-4080-8EED-BD152811A290}"/>
    <dgm:cxn modelId="{385C182D-1631-4BC6-9400-65DE90A759EC}" srcId="{E13C6AEC-C918-4EA1-8196-C3E286474A56}" destId="{71165B09-0539-471C-8152-B22FE53BACD1}" srcOrd="2" destOrd="0" parTransId="{AE27E23D-0E48-49D5-AE81-2A7C6FA655F1}" sibTransId="{8E85A96C-7FD6-4D05-B5B8-494DEAE4BBC1}"/>
    <dgm:cxn modelId="{78965F4F-D403-4C09-927E-E45E720E1B5A}" srcId="{FF101D8D-4F20-4B11-B587-2840E66FACFD}" destId="{B3347144-1668-4F0B-B6FC-68AC1289FEBC}" srcOrd="0" destOrd="0" parTransId="{08588B8D-5234-49BB-B1CC-31A92A3C48AE}" sibTransId="{3E4753A3-5A58-473B-A9A4-2C3A3147E88C}"/>
    <dgm:cxn modelId="{CBADC474-03F1-4807-A456-CB5F56883F36}" type="presOf" srcId="{714086D6-3CCF-4055-9842-6F96141E34AF}" destId="{3014C6DF-3129-4036-B61D-4C4BB8BB3F13}" srcOrd="0" destOrd="1" presId="urn:microsoft.com/office/officeart/2005/8/layout/vList2"/>
    <dgm:cxn modelId="{ADBFB45A-B82F-45B6-A2F4-1A1414AB53C6}" type="presOf" srcId="{71165B09-0539-471C-8152-B22FE53BACD1}" destId="{3014C6DF-3129-4036-B61D-4C4BB8BB3F13}" srcOrd="0" destOrd="2" presId="urn:microsoft.com/office/officeart/2005/8/layout/vList2"/>
    <dgm:cxn modelId="{C08FCC84-0621-4D16-91FA-12132B435E43}" srcId="{B064DA12-45F8-47D5-99CC-0B596DBF3F80}" destId="{24801BF0-F2D7-4A10-A150-5F0BBBE1786B}" srcOrd="1" destOrd="0" parTransId="{D12F1944-665A-4129-A176-CC203B89E235}" sibTransId="{89B2B222-7468-4E3A-B65A-8B4C5A441998}"/>
    <dgm:cxn modelId="{8E61449D-6072-4293-86CB-EDBADBF56618}" type="presOf" srcId="{24801BF0-F2D7-4A10-A150-5F0BBBE1786B}" destId="{159996B5-38D5-4BC0-9E20-90C4CC869F8F}" srcOrd="0" destOrd="1" presId="urn:microsoft.com/office/officeart/2005/8/layout/vList2"/>
    <dgm:cxn modelId="{D3A65F9E-8FF8-4C87-822E-7CC4918CB81A}" type="presOf" srcId="{FF101D8D-4F20-4B11-B587-2840E66FACFD}" destId="{D65ADECB-06D7-40B9-B5F4-24449A944149}" srcOrd="0" destOrd="0" presId="urn:microsoft.com/office/officeart/2005/8/layout/vList2"/>
    <dgm:cxn modelId="{10BF01DD-3232-4548-B7FA-8C62B66617B8}" type="presOf" srcId="{E13C6AEC-C918-4EA1-8196-C3E286474A56}" destId="{4113C5D8-F8D0-4E31-9E13-8754BA9EA80F}" srcOrd="0" destOrd="0" presId="urn:microsoft.com/office/officeart/2005/8/layout/vList2"/>
    <dgm:cxn modelId="{23BAFDDE-6A0E-458B-9AEC-802431A4EC94}" type="presOf" srcId="{EEFBBCD8-385E-4ACC-9DAA-F7F15482E664}" destId="{3014C6DF-3129-4036-B61D-4C4BB8BB3F13}" srcOrd="0" destOrd="0" presId="urn:microsoft.com/office/officeart/2005/8/layout/vList2"/>
    <dgm:cxn modelId="{80A29BEF-F83D-46C4-8023-CE52E2E8CEA5}" type="presOf" srcId="{040FE67B-4237-4DB3-B310-960FDB311B8E}" destId="{159996B5-38D5-4BC0-9E20-90C4CC869F8F}" srcOrd="0" destOrd="0" presId="urn:microsoft.com/office/officeart/2005/8/layout/vList2"/>
    <dgm:cxn modelId="{F1F38CF6-ED2C-42E3-845C-1D92F37E6AA0}" type="presOf" srcId="{B3347144-1668-4F0B-B6FC-68AC1289FEBC}" destId="{D1D5A519-C1B5-4F28-8C87-4B84D41F658D}" srcOrd="0" destOrd="0" presId="urn:microsoft.com/office/officeart/2005/8/layout/vList2"/>
    <dgm:cxn modelId="{B96BD9F7-4F2B-4C69-B308-BDEE8958B3AA}" srcId="{E13C6AEC-C918-4EA1-8196-C3E286474A56}" destId="{714086D6-3CCF-4055-9842-6F96141E34AF}" srcOrd="1" destOrd="0" parTransId="{A1A6A5F4-15F0-490D-823E-4E400ADAE3B3}" sibTransId="{F48F0C8F-D947-43D2-AF39-EEB5DA683494}"/>
    <dgm:cxn modelId="{C8B3ACFC-01AB-4AD4-93AC-1C2E5B1026FC}" srcId="{FF101D8D-4F20-4B11-B587-2840E66FACFD}" destId="{E13C6AEC-C918-4EA1-8196-C3E286474A56}" srcOrd="1" destOrd="0" parTransId="{582308D9-58FA-4BAA-875A-7C5BABD9CA3D}" sibTransId="{5F045E0B-2C22-4F6E-9126-49C2392A7181}"/>
    <dgm:cxn modelId="{CF123BF5-54DA-4C71-A717-E5029D59E5D8}" type="presParOf" srcId="{D65ADECB-06D7-40B9-B5F4-24449A944149}" destId="{D1D5A519-C1B5-4F28-8C87-4B84D41F658D}" srcOrd="0" destOrd="0" presId="urn:microsoft.com/office/officeart/2005/8/layout/vList2"/>
    <dgm:cxn modelId="{164C7C13-018A-4E2A-A00E-BBE2A7AB3A15}" type="presParOf" srcId="{D65ADECB-06D7-40B9-B5F4-24449A944149}" destId="{8CB8F275-0867-4923-9339-7AEDCA6D81BF}" srcOrd="1" destOrd="0" presId="urn:microsoft.com/office/officeart/2005/8/layout/vList2"/>
    <dgm:cxn modelId="{E93EE901-7B46-4869-B205-A959F8381DA0}" type="presParOf" srcId="{D65ADECB-06D7-40B9-B5F4-24449A944149}" destId="{4113C5D8-F8D0-4E31-9E13-8754BA9EA80F}" srcOrd="2" destOrd="0" presId="urn:microsoft.com/office/officeart/2005/8/layout/vList2"/>
    <dgm:cxn modelId="{6B7A0C1D-BE3F-427D-9AB9-5375905D09CC}" type="presParOf" srcId="{D65ADECB-06D7-40B9-B5F4-24449A944149}" destId="{3014C6DF-3129-4036-B61D-4C4BB8BB3F13}" srcOrd="3" destOrd="0" presId="urn:microsoft.com/office/officeart/2005/8/layout/vList2"/>
    <dgm:cxn modelId="{99FBF8FE-FCB2-452E-8E15-C57BA76C55B6}" type="presParOf" srcId="{D65ADECB-06D7-40B9-B5F4-24449A944149}" destId="{8D0E7746-0100-48D6-A887-DF5F21DBA6E9}" srcOrd="4" destOrd="0" presId="urn:microsoft.com/office/officeart/2005/8/layout/vList2"/>
    <dgm:cxn modelId="{55C27F22-E2D5-4E7B-B5C1-34EE0B6E7E9C}" type="presParOf" srcId="{D65ADECB-06D7-40B9-B5F4-24449A944149}" destId="{159996B5-38D5-4BC0-9E20-90C4CC869F8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4DA8DAD-5AEC-42BC-9770-0F2C777433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830394-F96E-40DF-8831-DDBF8F636154}">
      <dgm:prSet phldrT="[Text]" custT="1"/>
      <dgm:spPr/>
      <dgm:t>
        <a:bodyPr/>
        <a:lstStyle/>
        <a:p>
          <a:r>
            <a:rPr lang="en-IN" sz="2400" dirty="0"/>
            <a:t>https://angular.io/guide/testing</a:t>
          </a:r>
        </a:p>
      </dgm:t>
    </dgm:pt>
    <dgm:pt modelId="{ED48F4F5-340B-4EC5-AA86-C84CD6650E46}" type="parTrans" cxnId="{0BDC6804-A986-42BE-9CC7-D718B043421B}">
      <dgm:prSet/>
      <dgm:spPr/>
      <dgm:t>
        <a:bodyPr/>
        <a:lstStyle/>
        <a:p>
          <a:endParaRPr lang="en-IN"/>
        </a:p>
      </dgm:t>
    </dgm:pt>
    <dgm:pt modelId="{0AA33F67-2B0A-496D-93AE-A59D5C54EC7F}" type="sibTrans" cxnId="{0BDC6804-A986-42BE-9CC7-D718B043421B}">
      <dgm:prSet/>
      <dgm:spPr/>
      <dgm:t>
        <a:bodyPr/>
        <a:lstStyle/>
        <a:p>
          <a:endParaRPr lang="en-IN"/>
        </a:p>
      </dgm:t>
    </dgm:pt>
    <dgm:pt modelId="{174CCFCC-FEE4-4E33-BA43-53808AFFFC4D}">
      <dgm:prSet phldrT="[Text]" custT="1"/>
      <dgm:spPr/>
      <dgm:t>
        <a:bodyPr/>
        <a:lstStyle/>
        <a:p>
          <a:r>
            <a:rPr lang="en-IN" sz="2400"/>
            <a:t>https://www.youtube.com/</a:t>
          </a:r>
        </a:p>
      </dgm:t>
    </dgm:pt>
    <dgm:pt modelId="{BB4170EF-B2EF-4133-9CC0-3B7657F9B248}" type="parTrans" cxnId="{8B9A824E-27BD-46BD-AA27-D28696DF497A}">
      <dgm:prSet/>
      <dgm:spPr/>
      <dgm:t>
        <a:bodyPr/>
        <a:lstStyle/>
        <a:p>
          <a:endParaRPr lang="en-IN"/>
        </a:p>
      </dgm:t>
    </dgm:pt>
    <dgm:pt modelId="{BDCA3C9A-E1DC-4251-8E21-09AE56B0D08C}" type="sibTrans" cxnId="{8B9A824E-27BD-46BD-AA27-D28696DF497A}">
      <dgm:prSet/>
      <dgm:spPr/>
      <dgm:t>
        <a:bodyPr/>
        <a:lstStyle/>
        <a:p>
          <a:endParaRPr lang="en-IN"/>
        </a:p>
      </dgm:t>
    </dgm:pt>
    <dgm:pt modelId="{5829E40D-B713-49EA-8672-8C58BE80969F}">
      <dgm:prSet phldrT="[Text]" custT="1"/>
      <dgm:spPr/>
      <dgm:t>
        <a:bodyPr/>
        <a:lstStyle/>
        <a:p>
          <a:r>
            <a:rPr lang="en-IN" sz="2400" dirty="0"/>
            <a:t>https://www.testim.io/blog/angular-testing-tutorial/</a:t>
          </a:r>
        </a:p>
      </dgm:t>
    </dgm:pt>
    <dgm:pt modelId="{1E1B308A-EF2B-41F7-BA06-6CCCEAAF1C83}" type="parTrans" cxnId="{4D7EECD4-4EDE-4572-8AFE-24C738F36D94}">
      <dgm:prSet/>
      <dgm:spPr/>
      <dgm:t>
        <a:bodyPr/>
        <a:lstStyle/>
        <a:p>
          <a:endParaRPr lang="en-IN"/>
        </a:p>
      </dgm:t>
    </dgm:pt>
    <dgm:pt modelId="{AB14F446-8321-40B9-9B2F-15B3178C1215}" type="sibTrans" cxnId="{4D7EECD4-4EDE-4572-8AFE-24C738F36D94}">
      <dgm:prSet/>
      <dgm:spPr/>
      <dgm:t>
        <a:bodyPr/>
        <a:lstStyle/>
        <a:p>
          <a:endParaRPr lang="en-IN"/>
        </a:p>
      </dgm:t>
    </dgm:pt>
    <dgm:pt modelId="{636C46B2-759C-4DC3-9C56-051EA9921477}">
      <dgm:prSet phldrT="[Text]" custT="1"/>
      <dgm:spPr/>
      <dgm:t>
        <a:bodyPr/>
        <a:lstStyle/>
        <a:p>
          <a:r>
            <a:rPr lang="en-IN" sz="2400" dirty="0"/>
            <a:t>https://blog.logrocket.com/angular-unit-testing-tutorial-examples/</a:t>
          </a:r>
        </a:p>
      </dgm:t>
    </dgm:pt>
    <dgm:pt modelId="{96C39B8F-35DC-45D0-B60A-789D76D961A2}" type="parTrans" cxnId="{4B08323B-5F13-4384-8832-5A5B1A576128}">
      <dgm:prSet/>
      <dgm:spPr/>
      <dgm:t>
        <a:bodyPr/>
        <a:lstStyle/>
        <a:p>
          <a:endParaRPr lang="en-IN"/>
        </a:p>
      </dgm:t>
    </dgm:pt>
    <dgm:pt modelId="{BD0FD947-FD23-4AB3-84C3-9A81C7797261}" type="sibTrans" cxnId="{4B08323B-5F13-4384-8832-5A5B1A576128}">
      <dgm:prSet/>
      <dgm:spPr/>
      <dgm:t>
        <a:bodyPr/>
        <a:lstStyle/>
        <a:p>
          <a:endParaRPr lang="en-IN"/>
        </a:p>
      </dgm:t>
    </dgm:pt>
    <dgm:pt modelId="{09F1C9BC-0BC3-421C-B9A7-0DD97BC59A54}">
      <dgm:prSet phldrT="[Text]" custT="1"/>
      <dgm:spPr/>
      <dgm:t>
        <a:bodyPr/>
        <a:lstStyle/>
        <a:p>
          <a:r>
            <a:rPr lang="en-IN" sz="2400"/>
            <a:t>https://medium.com/swlh/angular-unit-testing-jasmine-karma-step-by-step-e3376d110ab4</a:t>
          </a:r>
          <a:endParaRPr lang="en-IN" sz="2400" dirty="0"/>
        </a:p>
      </dgm:t>
    </dgm:pt>
    <dgm:pt modelId="{9990BAA3-6F6B-43DD-A205-730F243AD9EC}" type="parTrans" cxnId="{7945EDE0-75FB-4F4C-8D93-908E2D3BB901}">
      <dgm:prSet/>
      <dgm:spPr/>
      <dgm:t>
        <a:bodyPr/>
        <a:lstStyle/>
        <a:p>
          <a:endParaRPr lang="en-IN"/>
        </a:p>
      </dgm:t>
    </dgm:pt>
    <dgm:pt modelId="{4CA26C79-87BE-407C-84EC-770C0D7C7F52}" type="sibTrans" cxnId="{7945EDE0-75FB-4F4C-8D93-908E2D3BB901}">
      <dgm:prSet/>
      <dgm:spPr/>
      <dgm:t>
        <a:bodyPr/>
        <a:lstStyle/>
        <a:p>
          <a:endParaRPr lang="en-IN"/>
        </a:p>
      </dgm:t>
    </dgm:pt>
    <dgm:pt modelId="{4C0AC14C-F63C-4E60-992B-2B0C13E8D284}" type="pres">
      <dgm:prSet presAssocID="{84DA8DAD-5AEC-42BC-9770-0F2C77743367}" presName="vert0" presStyleCnt="0">
        <dgm:presLayoutVars>
          <dgm:dir/>
          <dgm:animOne val="branch"/>
          <dgm:animLvl val="lvl"/>
        </dgm:presLayoutVars>
      </dgm:prSet>
      <dgm:spPr/>
    </dgm:pt>
    <dgm:pt modelId="{D12A2B5F-5C77-438C-B8C9-42B4C068203C}" type="pres">
      <dgm:prSet presAssocID="{B6830394-F96E-40DF-8831-DDBF8F636154}" presName="thickLine" presStyleLbl="alignNode1" presStyleIdx="0" presStyleCnt="5"/>
      <dgm:spPr/>
    </dgm:pt>
    <dgm:pt modelId="{9BBCB764-9AF6-4954-A4E7-C4F856DE9B12}" type="pres">
      <dgm:prSet presAssocID="{B6830394-F96E-40DF-8831-DDBF8F636154}" presName="horz1" presStyleCnt="0"/>
      <dgm:spPr/>
    </dgm:pt>
    <dgm:pt modelId="{6C60A01E-6665-4E11-8BBF-40055E07F994}" type="pres">
      <dgm:prSet presAssocID="{B6830394-F96E-40DF-8831-DDBF8F636154}" presName="tx1" presStyleLbl="revTx" presStyleIdx="0" presStyleCnt="5"/>
      <dgm:spPr/>
    </dgm:pt>
    <dgm:pt modelId="{20CE0035-A88F-4681-827B-9F7F98C61053}" type="pres">
      <dgm:prSet presAssocID="{B6830394-F96E-40DF-8831-DDBF8F636154}" presName="vert1" presStyleCnt="0"/>
      <dgm:spPr/>
    </dgm:pt>
    <dgm:pt modelId="{6704055F-76A0-4D10-B00C-892FC3B6A139}" type="pres">
      <dgm:prSet presAssocID="{174CCFCC-FEE4-4E33-BA43-53808AFFFC4D}" presName="thickLine" presStyleLbl="alignNode1" presStyleIdx="1" presStyleCnt="5"/>
      <dgm:spPr/>
    </dgm:pt>
    <dgm:pt modelId="{153B9C4C-08A7-49A2-8417-C19F52B053B8}" type="pres">
      <dgm:prSet presAssocID="{174CCFCC-FEE4-4E33-BA43-53808AFFFC4D}" presName="horz1" presStyleCnt="0"/>
      <dgm:spPr/>
    </dgm:pt>
    <dgm:pt modelId="{E43D9346-4690-40D8-B575-ED2F2702038A}" type="pres">
      <dgm:prSet presAssocID="{174CCFCC-FEE4-4E33-BA43-53808AFFFC4D}" presName="tx1" presStyleLbl="revTx" presStyleIdx="1" presStyleCnt="5"/>
      <dgm:spPr/>
    </dgm:pt>
    <dgm:pt modelId="{CF2B5BDC-1539-44E9-BD9D-8F0749E455A5}" type="pres">
      <dgm:prSet presAssocID="{174CCFCC-FEE4-4E33-BA43-53808AFFFC4D}" presName="vert1" presStyleCnt="0"/>
      <dgm:spPr/>
    </dgm:pt>
    <dgm:pt modelId="{5BFB4228-08E9-48D3-B476-AAF595FB2333}" type="pres">
      <dgm:prSet presAssocID="{5829E40D-B713-49EA-8672-8C58BE80969F}" presName="thickLine" presStyleLbl="alignNode1" presStyleIdx="2" presStyleCnt="5"/>
      <dgm:spPr/>
    </dgm:pt>
    <dgm:pt modelId="{06823540-C69D-4741-B856-8F8804204C55}" type="pres">
      <dgm:prSet presAssocID="{5829E40D-B713-49EA-8672-8C58BE80969F}" presName="horz1" presStyleCnt="0"/>
      <dgm:spPr/>
    </dgm:pt>
    <dgm:pt modelId="{33EFA5A5-9CF5-40CF-9CB2-C74F8BD67EC9}" type="pres">
      <dgm:prSet presAssocID="{5829E40D-B713-49EA-8672-8C58BE80969F}" presName="tx1" presStyleLbl="revTx" presStyleIdx="2" presStyleCnt="5"/>
      <dgm:spPr/>
    </dgm:pt>
    <dgm:pt modelId="{6E01B6EE-C793-49C1-9D43-6FB27760C11C}" type="pres">
      <dgm:prSet presAssocID="{5829E40D-B713-49EA-8672-8C58BE80969F}" presName="vert1" presStyleCnt="0"/>
      <dgm:spPr/>
    </dgm:pt>
    <dgm:pt modelId="{895C6932-9E05-422A-A856-BA48AE7424A9}" type="pres">
      <dgm:prSet presAssocID="{636C46B2-759C-4DC3-9C56-051EA9921477}" presName="thickLine" presStyleLbl="alignNode1" presStyleIdx="3" presStyleCnt="5"/>
      <dgm:spPr/>
    </dgm:pt>
    <dgm:pt modelId="{65A90241-E4A0-47CB-AE6E-E38521CAC405}" type="pres">
      <dgm:prSet presAssocID="{636C46B2-759C-4DC3-9C56-051EA9921477}" presName="horz1" presStyleCnt="0"/>
      <dgm:spPr/>
    </dgm:pt>
    <dgm:pt modelId="{97E2DFCC-335C-4970-9A69-CC1EFDAC8B23}" type="pres">
      <dgm:prSet presAssocID="{636C46B2-759C-4DC3-9C56-051EA9921477}" presName="tx1" presStyleLbl="revTx" presStyleIdx="3" presStyleCnt="5"/>
      <dgm:spPr/>
    </dgm:pt>
    <dgm:pt modelId="{F9B5BDAF-CB48-4FA3-BAF6-F0CB6F73CE8E}" type="pres">
      <dgm:prSet presAssocID="{636C46B2-759C-4DC3-9C56-051EA9921477}" presName="vert1" presStyleCnt="0"/>
      <dgm:spPr/>
    </dgm:pt>
    <dgm:pt modelId="{E7AFC7E5-DEB2-4C0D-90AA-54A7475EFC2E}" type="pres">
      <dgm:prSet presAssocID="{09F1C9BC-0BC3-421C-B9A7-0DD97BC59A54}" presName="thickLine" presStyleLbl="alignNode1" presStyleIdx="4" presStyleCnt="5"/>
      <dgm:spPr/>
    </dgm:pt>
    <dgm:pt modelId="{9D58782E-7D01-4C53-AE8B-116A5EF63744}" type="pres">
      <dgm:prSet presAssocID="{09F1C9BC-0BC3-421C-B9A7-0DD97BC59A54}" presName="horz1" presStyleCnt="0"/>
      <dgm:spPr/>
    </dgm:pt>
    <dgm:pt modelId="{94612064-FB40-42EF-96E3-744EBCFDA646}" type="pres">
      <dgm:prSet presAssocID="{09F1C9BC-0BC3-421C-B9A7-0DD97BC59A54}" presName="tx1" presStyleLbl="revTx" presStyleIdx="4" presStyleCnt="5"/>
      <dgm:spPr/>
    </dgm:pt>
    <dgm:pt modelId="{C632E853-37F7-49E3-9F55-698EAA9EDE75}" type="pres">
      <dgm:prSet presAssocID="{09F1C9BC-0BC3-421C-B9A7-0DD97BC59A54}" presName="vert1" presStyleCnt="0"/>
      <dgm:spPr/>
    </dgm:pt>
  </dgm:ptLst>
  <dgm:cxnLst>
    <dgm:cxn modelId="{0BDC6804-A986-42BE-9CC7-D718B043421B}" srcId="{84DA8DAD-5AEC-42BC-9770-0F2C77743367}" destId="{B6830394-F96E-40DF-8831-DDBF8F636154}" srcOrd="0" destOrd="0" parTransId="{ED48F4F5-340B-4EC5-AA86-C84CD6650E46}" sibTransId="{0AA33F67-2B0A-496D-93AE-A59D5C54EC7F}"/>
    <dgm:cxn modelId="{52F5421C-18B5-489C-AF34-2D5760B3EC7E}" type="presOf" srcId="{09F1C9BC-0BC3-421C-B9A7-0DD97BC59A54}" destId="{94612064-FB40-42EF-96E3-744EBCFDA646}" srcOrd="0" destOrd="0" presId="urn:microsoft.com/office/officeart/2008/layout/LinedList"/>
    <dgm:cxn modelId="{4B08323B-5F13-4384-8832-5A5B1A576128}" srcId="{84DA8DAD-5AEC-42BC-9770-0F2C77743367}" destId="{636C46B2-759C-4DC3-9C56-051EA9921477}" srcOrd="3" destOrd="0" parTransId="{96C39B8F-35DC-45D0-B60A-789D76D961A2}" sibTransId="{BD0FD947-FD23-4AB3-84C3-9A81C7797261}"/>
    <dgm:cxn modelId="{BDBCD464-115F-4348-8FAB-4792945A0001}" type="presOf" srcId="{636C46B2-759C-4DC3-9C56-051EA9921477}" destId="{97E2DFCC-335C-4970-9A69-CC1EFDAC8B23}" srcOrd="0" destOrd="0" presId="urn:microsoft.com/office/officeart/2008/layout/LinedList"/>
    <dgm:cxn modelId="{EA8A676A-B86D-409E-87D9-EFD97C891218}" type="presOf" srcId="{174CCFCC-FEE4-4E33-BA43-53808AFFFC4D}" destId="{E43D9346-4690-40D8-B575-ED2F2702038A}" srcOrd="0" destOrd="0" presId="urn:microsoft.com/office/officeart/2008/layout/LinedList"/>
    <dgm:cxn modelId="{8B9A824E-27BD-46BD-AA27-D28696DF497A}" srcId="{84DA8DAD-5AEC-42BC-9770-0F2C77743367}" destId="{174CCFCC-FEE4-4E33-BA43-53808AFFFC4D}" srcOrd="1" destOrd="0" parTransId="{BB4170EF-B2EF-4133-9CC0-3B7657F9B248}" sibTransId="{BDCA3C9A-E1DC-4251-8E21-09AE56B0D08C}"/>
    <dgm:cxn modelId="{983C4693-74AC-401C-8CDD-28E342F03F32}" type="presOf" srcId="{84DA8DAD-5AEC-42BC-9770-0F2C77743367}" destId="{4C0AC14C-F63C-4E60-992B-2B0C13E8D284}" srcOrd="0" destOrd="0" presId="urn:microsoft.com/office/officeart/2008/layout/LinedList"/>
    <dgm:cxn modelId="{CECE56AB-D869-46F1-91F5-796F005ED138}" type="presOf" srcId="{B6830394-F96E-40DF-8831-DDBF8F636154}" destId="{6C60A01E-6665-4E11-8BBF-40055E07F994}" srcOrd="0" destOrd="0" presId="urn:microsoft.com/office/officeart/2008/layout/LinedList"/>
    <dgm:cxn modelId="{4D7EECD4-4EDE-4572-8AFE-24C738F36D94}" srcId="{84DA8DAD-5AEC-42BC-9770-0F2C77743367}" destId="{5829E40D-B713-49EA-8672-8C58BE80969F}" srcOrd="2" destOrd="0" parTransId="{1E1B308A-EF2B-41F7-BA06-6CCCEAAF1C83}" sibTransId="{AB14F446-8321-40B9-9B2F-15B3178C1215}"/>
    <dgm:cxn modelId="{7945EDE0-75FB-4F4C-8D93-908E2D3BB901}" srcId="{84DA8DAD-5AEC-42BC-9770-0F2C77743367}" destId="{09F1C9BC-0BC3-421C-B9A7-0DD97BC59A54}" srcOrd="4" destOrd="0" parTransId="{9990BAA3-6F6B-43DD-A205-730F243AD9EC}" sibTransId="{4CA26C79-87BE-407C-84EC-770C0D7C7F52}"/>
    <dgm:cxn modelId="{933A9AEB-184C-44E6-8575-39566559C26A}" type="presOf" srcId="{5829E40D-B713-49EA-8672-8C58BE80969F}" destId="{33EFA5A5-9CF5-40CF-9CB2-C74F8BD67EC9}" srcOrd="0" destOrd="0" presId="urn:microsoft.com/office/officeart/2008/layout/LinedList"/>
    <dgm:cxn modelId="{12C65228-96B7-4539-858A-E8BAAC51A2A7}" type="presParOf" srcId="{4C0AC14C-F63C-4E60-992B-2B0C13E8D284}" destId="{D12A2B5F-5C77-438C-B8C9-42B4C068203C}" srcOrd="0" destOrd="0" presId="urn:microsoft.com/office/officeart/2008/layout/LinedList"/>
    <dgm:cxn modelId="{7117E088-7500-40D3-A7E8-C8F7034AF513}" type="presParOf" srcId="{4C0AC14C-F63C-4E60-992B-2B0C13E8D284}" destId="{9BBCB764-9AF6-4954-A4E7-C4F856DE9B12}" srcOrd="1" destOrd="0" presId="urn:microsoft.com/office/officeart/2008/layout/LinedList"/>
    <dgm:cxn modelId="{97E7A8ED-8E58-45D0-BA3E-02D258A6A415}" type="presParOf" srcId="{9BBCB764-9AF6-4954-A4E7-C4F856DE9B12}" destId="{6C60A01E-6665-4E11-8BBF-40055E07F994}" srcOrd="0" destOrd="0" presId="urn:microsoft.com/office/officeart/2008/layout/LinedList"/>
    <dgm:cxn modelId="{7C18AE71-AEFD-4C56-A288-B234141E0A2A}" type="presParOf" srcId="{9BBCB764-9AF6-4954-A4E7-C4F856DE9B12}" destId="{20CE0035-A88F-4681-827B-9F7F98C61053}" srcOrd="1" destOrd="0" presId="urn:microsoft.com/office/officeart/2008/layout/LinedList"/>
    <dgm:cxn modelId="{CCF9B8F5-44B6-4859-8F61-E6DEBDB358D1}" type="presParOf" srcId="{4C0AC14C-F63C-4E60-992B-2B0C13E8D284}" destId="{6704055F-76A0-4D10-B00C-892FC3B6A139}" srcOrd="2" destOrd="0" presId="urn:microsoft.com/office/officeart/2008/layout/LinedList"/>
    <dgm:cxn modelId="{6E76D20D-1697-46EB-B920-0DC3603C35D3}" type="presParOf" srcId="{4C0AC14C-F63C-4E60-992B-2B0C13E8D284}" destId="{153B9C4C-08A7-49A2-8417-C19F52B053B8}" srcOrd="3" destOrd="0" presId="urn:microsoft.com/office/officeart/2008/layout/LinedList"/>
    <dgm:cxn modelId="{39952E20-5449-4032-A6A5-214A05F2DA70}" type="presParOf" srcId="{153B9C4C-08A7-49A2-8417-C19F52B053B8}" destId="{E43D9346-4690-40D8-B575-ED2F2702038A}" srcOrd="0" destOrd="0" presId="urn:microsoft.com/office/officeart/2008/layout/LinedList"/>
    <dgm:cxn modelId="{C7E23684-B490-47FA-B6D3-D8B74774980B}" type="presParOf" srcId="{153B9C4C-08A7-49A2-8417-C19F52B053B8}" destId="{CF2B5BDC-1539-44E9-BD9D-8F0749E455A5}" srcOrd="1" destOrd="0" presId="urn:microsoft.com/office/officeart/2008/layout/LinedList"/>
    <dgm:cxn modelId="{A6C6AE94-6CF6-44BA-85A0-523FF4324891}" type="presParOf" srcId="{4C0AC14C-F63C-4E60-992B-2B0C13E8D284}" destId="{5BFB4228-08E9-48D3-B476-AAF595FB2333}" srcOrd="4" destOrd="0" presId="urn:microsoft.com/office/officeart/2008/layout/LinedList"/>
    <dgm:cxn modelId="{37186D87-01FA-4274-ABF1-6E72651883DA}" type="presParOf" srcId="{4C0AC14C-F63C-4E60-992B-2B0C13E8D284}" destId="{06823540-C69D-4741-B856-8F8804204C55}" srcOrd="5" destOrd="0" presId="urn:microsoft.com/office/officeart/2008/layout/LinedList"/>
    <dgm:cxn modelId="{25B1F69E-2E99-45EE-A126-D1A6223B0585}" type="presParOf" srcId="{06823540-C69D-4741-B856-8F8804204C55}" destId="{33EFA5A5-9CF5-40CF-9CB2-C74F8BD67EC9}" srcOrd="0" destOrd="0" presId="urn:microsoft.com/office/officeart/2008/layout/LinedList"/>
    <dgm:cxn modelId="{82037986-EAEA-4BA1-B2DB-74CB22B85035}" type="presParOf" srcId="{06823540-C69D-4741-B856-8F8804204C55}" destId="{6E01B6EE-C793-49C1-9D43-6FB27760C11C}" srcOrd="1" destOrd="0" presId="urn:microsoft.com/office/officeart/2008/layout/LinedList"/>
    <dgm:cxn modelId="{5C002EB1-AE7D-4F4F-992B-3B68952AC4CD}" type="presParOf" srcId="{4C0AC14C-F63C-4E60-992B-2B0C13E8D284}" destId="{895C6932-9E05-422A-A856-BA48AE7424A9}" srcOrd="6" destOrd="0" presId="urn:microsoft.com/office/officeart/2008/layout/LinedList"/>
    <dgm:cxn modelId="{A5EFD552-92CF-4354-B029-226E9628EB3F}" type="presParOf" srcId="{4C0AC14C-F63C-4E60-992B-2B0C13E8D284}" destId="{65A90241-E4A0-47CB-AE6E-E38521CAC405}" srcOrd="7" destOrd="0" presId="urn:microsoft.com/office/officeart/2008/layout/LinedList"/>
    <dgm:cxn modelId="{1F740EEA-2CF4-42E0-A7CF-93C887CF70F6}" type="presParOf" srcId="{65A90241-E4A0-47CB-AE6E-E38521CAC405}" destId="{97E2DFCC-335C-4970-9A69-CC1EFDAC8B23}" srcOrd="0" destOrd="0" presId="urn:microsoft.com/office/officeart/2008/layout/LinedList"/>
    <dgm:cxn modelId="{D58852A3-B589-480A-BDE4-BB6EBDBDDBDF}" type="presParOf" srcId="{65A90241-E4A0-47CB-AE6E-E38521CAC405}" destId="{F9B5BDAF-CB48-4FA3-BAF6-F0CB6F73CE8E}" srcOrd="1" destOrd="0" presId="urn:microsoft.com/office/officeart/2008/layout/LinedList"/>
    <dgm:cxn modelId="{ECEF19F7-E8B3-4039-B1F3-EF88C94F036E}" type="presParOf" srcId="{4C0AC14C-F63C-4E60-992B-2B0C13E8D284}" destId="{E7AFC7E5-DEB2-4C0D-90AA-54A7475EFC2E}" srcOrd="8" destOrd="0" presId="urn:microsoft.com/office/officeart/2008/layout/LinedList"/>
    <dgm:cxn modelId="{94568EBC-0CE5-43CF-B3B7-B585DFBBEF18}" type="presParOf" srcId="{4C0AC14C-F63C-4E60-992B-2B0C13E8D284}" destId="{9D58782E-7D01-4C53-AE8B-116A5EF63744}" srcOrd="9" destOrd="0" presId="urn:microsoft.com/office/officeart/2008/layout/LinedList"/>
    <dgm:cxn modelId="{F1629580-62EC-468E-BF41-D84DFC099599}" type="presParOf" srcId="{9D58782E-7D01-4C53-AE8B-116A5EF63744}" destId="{94612064-FB40-42EF-96E3-744EBCFDA646}" srcOrd="0" destOrd="0" presId="urn:microsoft.com/office/officeart/2008/layout/LinedList"/>
    <dgm:cxn modelId="{63071833-1464-4DC1-837F-B97528C33D77}" type="presParOf" srcId="{9D58782E-7D01-4C53-AE8B-116A5EF63744}" destId="{C632E853-37F7-49E3-9F55-698EAA9EDE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3AF0F-14F0-40FB-8DEB-2ED55836731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2D3808B-59DF-4ACB-862B-3D5D34378F37}">
      <dgm:prSet phldrT="[Text]" custT="1"/>
      <dgm:spPr/>
      <dgm:t>
        <a:bodyPr/>
        <a:lstStyle/>
        <a:p>
          <a:r>
            <a:rPr lang="en-US" sz="3200" dirty="0"/>
            <a:t>Karma: </a:t>
          </a:r>
          <a:br>
            <a:rPr lang="en-US" sz="3200" dirty="0"/>
          </a:br>
          <a:r>
            <a:rPr lang="en-US" sz="2400" dirty="0"/>
            <a:t>(Test runner)</a:t>
          </a:r>
          <a:endParaRPr lang="en-IN" sz="3200" dirty="0"/>
        </a:p>
      </dgm:t>
    </dgm:pt>
    <dgm:pt modelId="{B869C1B3-E37C-4170-B69D-676555738991}" type="parTrans" cxnId="{1E59F240-3161-48C3-9730-7CD112B59401}">
      <dgm:prSet/>
      <dgm:spPr/>
      <dgm:t>
        <a:bodyPr/>
        <a:lstStyle/>
        <a:p>
          <a:endParaRPr lang="en-IN"/>
        </a:p>
      </dgm:t>
    </dgm:pt>
    <dgm:pt modelId="{78B0C9F4-7B86-4560-A9BD-BBED2FD2BAF2}" type="sibTrans" cxnId="{1E59F240-3161-48C3-9730-7CD112B59401}">
      <dgm:prSet/>
      <dgm:spPr/>
      <dgm:t>
        <a:bodyPr/>
        <a:lstStyle/>
        <a:p>
          <a:endParaRPr lang="en-IN"/>
        </a:p>
      </dgm:t>
    </dgm:pt>
    <dgm:pt modelId="{470E00A1-ED30-4377-903D-84A0C6860989}" type="pres">
      <dgm:prSet presAssocID="{82D3AF0F-14F0-40FB-8DEB-2ED55836731C}" presName="diagram" presStyleCnt="0">
        <dgm:presLayoutVars>
          <dgm:dir/>
          <dgm:resizeHandles val="exact"/>
        </dgm:presLayoutVars>
      </dgm:prSet>
      <dgm:spPr/>
    </dgm:pt>
    <dgm:pt modelId="{4F46601B-567A-4909-812F-763CC7890F86}" type="pres">
      <dgm:prSet presAssocID="{02D3808B-59DF-4ACB-862B-3D5D34378F37}" presName="node" presStyleLbl="node1" presStyleIdx="0" presStyleCnt="1">
        <dgm:presLayoutVars>
          <dgm:bulletEnabled val="1"/>
        </dgm:presLayoutVars>
      </dgm:prSet>
      <dgm:spPr/>
    </dgm:pt>
  </dgm:ptLst>
  <dgm:cxnLst>
    <dgm:cxn modelId="{27AB4800-23BB-45FB-AFC2-9225B79886A6}" type="presOf" srcId="{82D3AF0F-14F0-40FB-8DEB-2ED55836731C}" destId="{470E00A1-ED30-4377-903D-84A0C6860989}" srcOrd="0" destOrd="0" presId="urn:microsoft.com/office/officeart/2005/8/layout/default"/>
    <dgm:cxn modelId="{1E59F240-3161-48C3-9730-7CD112B59401}" srcId="{82D3AF0F-14F0-40FB-8DEB-2ED55836731C}" destId="{02D3808B-59DF-4ACB-862B-3D5D34378F37}" srcOrd="0" destOrd="0" parTransId="{B869C1B3-E37C-4170-B69D-676555738991}" sibTransId="{78B0C9F4-7B86-4560-A9BD-BBED2FD2BAF2}"/>
    <dgm:cxn modelId="{FF4AC7EA-1A0F-4F15-9A58-5A0A020C11F7}" type="presOf" srcId="{02D3808B-59DF-4ACB-862B-3D5D34378F37}" destId="{4F46601B-567A-4909-812F-763CC7890F86}" srcOrd="0" destOrd="0" presId="urn:microsoft.com/office/officeart/2005/8/layout/default"/>
    <dgm:cxn modelId="{4FA45E40-135C-49F5-A878-4D7AEE7B8A8F}" type="presParOf" srcId="{470E00A1-ED30-4377-903D-84A0C6860989}" destId="{4F46601B-567A-4909-812F-763CC7890F8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31828F-D435-4B79-A7D1-7E08F3CB8AC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3966532A-478F-46F0-A6CC-C5F9B9907AED}">
      <dgm:prSet phldrT="[Text]" custT="1"/>
      <dgm:spPr/>
      <dgm:t>
        <a:bodyPr/>
        <a:lstStyle/>
        <a:p>
          <a:r>
            <a:rPr lang="en-US" sz="2400" dirty="0"/>
            <a:t>Open source testing framework for JavaScript</a:t>
          </a:r>
          <a:endParaRPr lang="en-IN" sz="2400" dirty="0"/>
        </a:p>
      </dgm:t>
    </dgm:pt>
    <dgm:pt modelId="{D214AC7C-7C9E-4778-B628-A1B2C927C8CC}" type="parTrans" cxnId="{8A802458-F7F8-4562-A40E-3BCAAF775E7E}">
      <dgm:prSet/>
      <dgm:spPr/>
      <dgm:t>
        <a:bodyPr/>
        <a:lstStyle/>
        <a:p>
          <a:endParaRPr lang="en-IN"/>
        </a:p>
      </dgm:t>
    </dgm:pt>
    <dgm:pt modelId="{407718BC-E43E-4A73-86A9-8F4171AD044B}" type="sibTrans" cxnId="{8A802458-F7F8-4562-A40E-3BCAAF775E7E}">
      <dgm:prSet/>
      <dgm:spPr/>
      <dgm:t>
        <a:bodyPr/>
        <a:lstStyle/>
        <a:p>
          <a:endParaRPr lang="en-IN"/>
        </a:p>
      </dgm:t>
    </dgm:pt>
    <dgm:pt modelId="{039955E9-91A1-4767-854E-0482A610FF0D}">
      <dgm:prSet phldrT="[Text]" custT="1"/>
      <dgm:spPr/>
      <dgm:t>
        <a:bodyPr/>
        <a:lstStyle/>
        <a:p>
          <a:r>
            <a:rPr lang="en-US" sz="2400" dirty="0"/>
            <a:t>Behavior-driven testing framework</a:t>
          </a:r>
          <a:endParaRPr lang="en-IN" sz="2400" dirty="0"/>
        </a:p>
      </dgm:t>
    </dgm:pt>
    <dgm:pt modelId="{D4A31727-D8F0-4EB4-93E1-14D087EAF6B9}" type="parTrans" cxnId="{592E4D37-7CD3-4D42-8268-90DF5734D5EB}">
      <dgm:prSet/>
      <dgm:spPr/>
      <dgm:t>
        <a:bodyPr/>
        <a:lstStyle/>
        <a:p>
          <a:endParaRPr lang="en-IN"/>
        </a:p>
      </dgm:t>
    </dgm:pt>
    <dgm:pt modelId="{B40910DE-64FA-4A52-A489-E96AFA369C94}" type="sibTrans" cxnId="{592E4D37-7CD3-4D42-8268-90DF5734D5EB}">
      <dgm:prSet/>
      <dgm:spPr/>
      <dgm:t>
        <a:bodyPr/>
        <a:lstStyle/>
        <a:p>
          <a:endParaRPr lang="en-IN"/>
        </a:p>
      </dgm:t>
    </dgm:pt>
    <dgm:pt modelId="{530DE2DD-2A37-4D20-B908-BF2E0A5F4AEE}">
      <dgm:prSet phldrT="[Text]" custT="1"/>
      <dgm:spPr/>
      <dgm:t>
        <a:bodyPr/>
        <a:lstStyle/>
        <a:p>
          <a:r>
            <a:rPr lang="en-US" sz="2400" dirty="0"/>
            <a:t>Easy to read, easy to understand</a:t>
          </a:r>
          <a:endParaRPr lang="en-IN" sz="2400" dirty="0"/>
        </a:p>
      </dgm:t>
    </dgm:pt>
    <dgm:pt modelId="{BBF176DD-20E9-4795-8E9E-03BDBCE336F5}" type="parTrans" cxnId="{A95C5DFC-0451-41BE-A625-60E49D32EA83}">
      <dgm:prSet/>
      <dgm:spPr/>
      <dgm:t>
        <a:bodyPr/>
        <a:lstStyle/>
        <a:p>
          <a:endParaRPr lang="en-IN"/>
        </a:p>
      </dgm:t>
    </dgm:pt>
    <dgm:pt modelId="{F3717A3B-3BF4-4398-8C3C-B3DEED1EE177}" type="sibTrans" cxnId="{A95C5DFC-0451-41BE-A625-60E49D32EA83}">
      <dgm:prSet/>
      <dgm:spPr/>
      <dgm:t>
        <a:bodyPr/>
        <a:lstStyle/>
        <a:p>
          <a:endParaRPr lang="en-IN"/>
        </a:p>
      </dgm:t>
    </dgm:pt>
    <dgm:pt modelId="{F3B1A108-791B-41F7-AD73-0CE9CAB5D07F}">
      <dgm:prSet phldrT="[Text]" custT="1"/>
      <dgm:spPr/>
      <dgm:t>
        <a:bodyPr/>
        <a:lstStyle/>
        <a:p>
          <a:r>
            <a:rPr lang="en-US" sz="2400" dirty="0"/>
            <a:t>Supports asynchronous testing</a:t>
          </a:r>
          <a:endParaRPr lang="en-IN" sz="2400" dirty="0"/>
        </a:p>
      </dgm:t>
    </dgm:pt>
    <dgm:pt modelId="{377B76A0-CAE4-460B-AA44-57230D5F7CE0}" type="parTrans" cxnId="{42E998AE-E6A5-45EB-900A-839DBCFC6F73}">
      <dgm:prSet/>
      <dgm:spPr/>
      <dgm:t>
        <a:bodyPr/>
        <a:lstStyle/>
        <a:p>
          <a:endParaRPr lang="en-IN"/>
        </a:p>
      </dgm:t>
    </dgm:pt>
    <dgm:pt modelId="{15172FC5-9880-4BFB-8F5E-BA955FFC0521}" type="sibTrans" cxnId="{42E998AE-E6A5-45EB-900A-839DBCFC6F73}">
      <dgm:prSet/>
      <dgm:spPr/>
      <dgm:t>
        <a:bodyPr/>
        <a:lstStyle/>
        <a:p>
          <a:endParaRPr lang="en-IN"/>
        </a:p>
      </dgm:t>
    </dgm:pt>
    <dgm:pt modelId="{29B216BD-1AE1-485A-8D2E-A6683A4E940B}" type="pres">
      <dgm:prSet presAssocID="{5131828F-D435-4B79-A7D1-7E08F3CB8AC1}" presName="linear" presStyleCnt="0">
        <dgm:presLayoutVars>
          <dgm:animLvl val="lvl"/>
          <dgm:resizeHandles val="exact"/>
        </dgm:presLayoutVars>
      </dgm:prSet>
      <dgm:spPr/>
    </dgm:pt>
    <dgm:pt modelId="{CDD20875-AABD-420B-9368-0C87CC218D22}" type="pres">
      <dgm:prSet presAssocID="{3966532A-478F-46F0-A6CC-C5F9B9907A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594E9F-B4D6-4C65-AF47-F6C206A66BFC}" type="pres">
      <dgm:prSet presAssocID="{407718BC-E43E-4A73-86A9-8F4171AD044B}" presName="spacer" presStyleCnt="0"/>
      <dgm:spPr/>
    </dgm:pt>
    <dgm:pt modelId="{C4B1E265-C940-4540-B68D-CE010E43319A}" type="pres">
      <dgm:prSet presAssocID="{039955E9-91A1-4767-854E-0482A610FF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F73BD3-3908-4069-961A-92A964D5F295}" type="pres">
      <dgm:prSet presAssocID="{B40910DE-64FA-4A52-A489-E96AFA369C94}" presName="spacer" presStyleCnt="0"/>
      <dgm:spPr/>
    </dgm:pt>
    <dgm:pt modelId="{1CB75944-EE16-4716-AE9C-A6F6243D31D6}" type="pres">
      <dgm:prSet presAssocID="{530DE2DD-2A37-4D20-B908-BF2E0A5F4A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B3CC52-0C35-480B-B299-EBF82589D9EC}" type="pres">
      <dgm:prSet presAssocID="{F3717A3B-3BF4-4398-8C3C-B3DEED1EE177}" presName="spacer" presStyleCnt="0"/>
      <dgm:spPr/>
    </dgm:pt>
    <dgm:pt modelId="{ECC70D0F-C223-4780-B148-422E076BE377}" type="pres">
      <dgm:prSet presAssocID="{F3B1A108-791B-41F7-AD73-0CE9CAB5D0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DB6E33-AEB8-4C85-97E4-D208F82A2533}" type="presOf" srcId="{039955E9-91A1-4767-854E-0482A610FF0D}" destId="{C4B1E265-C940-4540-B68D-CE010E43319A}" srcOrd="0" destOrd="0" presId="urn:microsoft.com/office/officeart/2005/8/layout/vList2"/>
    <dgm:cxn modelId="{490D3C36-D85A-4AB7-9947-73CA99308757}" type="presOf" srcId="{5131828F-D435-4B79-A7D1-7E08F3CB8AC1}" destId="{29B216BD-1AE1-485A-8D2E-A6683A4E940B}" srcOrd="0" destOrd="0" presId="urn:microsoft.com/office/officeart/2005/8/layout/vList2"/>
    <dgm:cxn modelId="{592E4D37-7CD3-4D42-8268-90DF5734D5EB}" srcId="{5131828F-D435-4B79-A7D1-7E08F3CB8AC1}" destId="{039955E9-91A1-4767-854E-0482A610FF0D}" srcOrd="1" destOrd="0" parTransId="{D4A31727-D8F0-4EB4-93E1-14D087EAF6B9}" sibTransId="{B40910DE-64FA-4A52-A489-E96AFA369C94}"/>
    <dgm:cxn modelId="{8A802458-F7F8-4562-A40E-3BCAAF775E7E}" srcId="{5131828F-D435-4B79-A7D1-7E08F3CB8AC1}" destId="{3966532A-478F-46F0-A6CC-C5F9B9907AED}" srcOrd="0" destOrd="0" parTransId="{D214AC7C-7C9E-4778-B628-A1B2C927C8CC}" sibTransId="{407718BC-E43E-4A73-86A9-8F4171AD044B}"/>
    <dgm:cxn modelId="{F2CF517A-A509-467F-866B-C87FCDE9CF4C}" type="presOf" srcId="{F3B1A108-791B-41F7-AD73-0CE9CAB5D07F}" destId="{ECC70D0F-C223-4780-B148-422E076BE377}" srcOrd="0" destOrd="0" presId="urn:microsoft.com/office/officeart/2005/8/layout/vList2"/>
    <dgm:cxn modelId="{AB297C9E-8581-4F1C-8E84-0EAD016D8216}" type="presOf" srcId="{3966532A-478F-46F0-A6CC-C5F9B9907AED}" destId="{CDD20875-AABD-420B-9368-0C87CC218D22}" srcOrd="0" destOrd="0" presId="urn:microsoft.com/office/officeart/2005/8/layout/vList2"/>
    <dgm:cxn modelId="{42E998AE-E6A5-45EB-900A-839DBCFC6F73}" srcId="{5131828F-D435-4B79-A7D1-7E08F3CB8AC1}" destId="{F3B1A108-791B-41F7-AD73-0CE9CAB5D07F}" srcOrd="3" destOrd="0" parTransId="{377B76A0-CAE4-460B-AA44-57230D5F7CE0}" sibTransId="{15172FC5-9880-4BFB-8F5E-BA955FFC0521}"/>
    <dgm:cxn modelId="{651CB4C0-BA1A-4C47-8CA7-3A0F3B257133}" type="presOf" srcId="{530DE2DD-2A37-4D20-B908-BF2E0A5F4AEE}" destId="{1CB75944-EE16-4716-AE9C-A6F6243D31D6}" srcOrd="0" destOrd="0" presId="urn:microsoft.com/office/officeart/2005/8/layout/vList2"/>
    <dgm:cxn modelId="{A95C5DFC-0451-41BE-A625-60E49D32EA83}" srcId="{5131828F-D435-4B79-A7D1-7E08F3CB8AC1}" destId="{530DE2DD-2A37-4D20-B908-BF2E0A5F4AEE}" srcOrd="2" destOrd="0" parTransId="{BBF176DD-20E9-4795-8E9E-03BDBCE336F5}" sibTransId="{F3717A3B-3BF4-4398-8C3C-B3DEED1EE177}"/>
    <dgm:cxn modelId="{27BA56C5-9CAF-47E0-9A48-319DCF2E74A7}" type="presParOf" srcId="{29B216BD-1AE1-485A-8D2E-A6683A4E940B}" destId="{CDD20875-AABD-420B-9368-0C87CC218D22}" srcOrd="0" destOrd="0" presId="urn:microsoft.com/office/officeart/2005/8/layout/vList2"/>
    <dgm:cxn modelId="{F7A4B827-033D-46EB-A415-1BD091BFFD17}" type="presParOf" srcId="{29B216BD-1AE1-485A-8D2E-A6683A4E940B}" destId="{06594E9F-B4D6-4C65-AF47-F6C206A66BFC}" srcOrd="1" destOrd="0" presId="urn:microsoft.com/office/officeart/2005/8/layout/vList2"/>
    <dgm:cxn modelId="{30E10635-8958-43D8-B61C-F98F5F0B2ACB}" type="presParOf" srcId="{29B216BD-1AE1-485A-8D2E-A6683A4E940B}" destId="{C4B1E265-C940-4540-B68D-CE010E43319A}" srcOrd="2" destOrd="0" presId="urn:microsoft.com/office/officeart/2005/8/layout/vList2"/>
    <dgm:cxn modelId="{3C782527-0B8A-4914-A846-1FF63D121C36}" type="presParOf" srcId="{29B216BD-1AE1-485A-8D2E-A6683A4E940B}" destId="{2DF73BD3-3908-4069-961A-92A964D5F295}" srcOrd="3" destOrd="0" presId="urn:microsoft.com/office/officeart/2005/8/layout/vList2"/>
    <dgm:cxn modelId="{EB51ACBA-63A0-4BED-B30D-E9230D31C8C0}" type="presParOf" srcId="{29B216BD-1AE1-485A-8D2E-A6683A4E940B}" destId="{1CB75944-EE16-4716-AE9C-A6F6243D31D6}" srcOrd="4" destOrd="0" presId="urn:microsoft.com/office/officeart/2005/8/layout/vList2"/>
    <dgm:cxn modelId="{9F062C3C-C602-4D18-A1FA-10D394EA7AE6}" type="presParOf" srcId="{29B216BD-1AE1-485A-8D2E-A6683A4E940B}" destId="{64B3CC52-0C35-480B-B299-EBF82589D9EC}" srcOrd="5" destOrd="0" presId="urn:microsoft.com/office/officeart/2005/8/layout/vList2"/>
    <dgm:cxn modelId="{2B14B31F-E400-465D-B7B1-1A43824A8436}" type="presParOf" srcId="{29B216BD-1AE1-485A-8D2E-A6683A4E940B}" destId="{ECC70D0F-C223-4780-B148-422E076BE3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023878-3EF3-4C56-81EF-402C3FCDE51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4D75E1A-BF07-48E8-96D6-2660954DC42E}">
      <dgm:prSet phldrT="[Text]"/>
      <dgm:spPr/>
      <dgm:t>
        <a:bodyPr/>
        <a:lstStyle/>
        <a:p>
          <a:r>
            <a:rPr lang="en-US" dirty="0"/>
            <a:t>Open source test runner for JavaScript created by Angular Team</a:t>
          </a:r>
        </a:p>
      </dgm:t>
    </dgm:pt>
    <dgm:pt modelId="{7F4A123D-D6BD-4724-A18B-613DD3C8C898}" type="parTrans" cxnId="{EC5722D8-94E8-4860-825A-627D6B8FE79D}">
      <dgm:prSet/>
      <dgm:spPr/>
      <dgm:t>
        <a:bodyPr/>
        <a:lstStyle/>
        <a:p>
          <a:endParaRPr lang="en-IN"/>
        </a:p>
      </dgm:t>
    </dgm:pt>
    <dgm:pt modelId="{530265A3-F0CB-4E34-86C7-601D9973AA93}" type="sibTrans" cxnId="{EC5722D8-94E8-4860-825A-627D6B8FE79D}">
      <dgm:prSet/>
      <dgm:spPr/>
      <dgm:t>
        <a:bodyPr/>
        <a:lstStyle/>
        <a:p>
          <a:endParaRPr lang="en-IN"/>
        </a:p>
      </dgm:t>
    </dgm:pt>
    <dgm:pt modelId="{A5CF717A-A232-4992-8526-829DB9B57A19}">
      <dgm:prSet phldrT="[Text]"/>
      <dgm:spPr/>
      <dgm:t>
        <a:bodyPr/>
        <a:lstStyle/>
        <a:p>
          <a:r>
            <a:rPr lang="en-US" dirty="0"/>
            <a:t>Well integrated and easy to execute test using CLI</a:t>
          </a:r>
          <a:endParaRPr lang="en-IN" dirty="0"/>
        </a:p>
      </dgm:t>
    </dgm:pt>
    <dgm:pt modelId="{FB8AB277-9CBC-4AC9-9A52-353181553A14}" type="parTrans" cxnId="{CE36142E-428F-43FF-BD1C-3E185A518305}">
      <dgm:prSet/>
      <dgm:spPr/>
      <dgm:t>
        <a:bodyPr/>
        <a:lstStyle/>
        <a:p>
          <a:endParaRPr lang="en-IN"/>
        </a:p>
      </dgm:t>
    </dgm:pt>
    <dgm:pt modelId="{303ABF59-E30E-4ABC-97A8-133CE3F59DBE}" type="sibTrans" cxnId="{CE36142E-428F-43FF-BD1C-3E185A518305}">
      <dgm:prSet/>
      <dgm:spPr/>
      <dgm:t>
        <a:bodyPr/>
        <a:lstStyle/>
        <a:p>
          <a:endParaRPr lang="en-IN"/>
        </a:p>
      </dgm:t>
    </dgm:pt>
    <dgm:pt modelId="{502DB174-AEAF-433E-BAF3-94302EC219CE}">
      <dgm:prSet phldrT="[Text]"/>
      <dgm:spPr/>
      <dgm:t>
        <a:bodyPr/>
        <a:lstStyle/>
        <a:p>
          <a:r>
            <a:rPr lang="en-US" dirty="0"/>
            <a:t>Can be configured with various testing frameworks like Jasmine, Mocha, </a:t>
          </a:r>
          <a:r>
            <a:rPr lang="en-US" dirty="0" err="1"/>
            <a:t>Qunit</a:t>
          </a:r>
          <a:r>
            <a:rPr lang="en-US" dirty="0"/>
            <a:t> </a:t>
          </a:r>
          <a:r>
            <a:rPr lang="en-US" dirty="0" err="1"/>
            <a:t>etc</a:t>
          </a:r>
          <a:endParaRPr lang="en-IN" dirty="0"/>
        </a:p>
      </dgm:t>
    </dgm:pt>
    <dgm:pt modelId="{16B2E5B7-BD30-4868-8C39-67F5CC9AAE91}" type="parTrans" cxnId="{332AC823-A176-4989-984B-BF1AF8BEFDDA}">
      <dgm:prSet/>
      <dgm:spPr/>
      <dgm:t>
        <a:bodyPr/>
        <a:lstStyle/>
        <a:p>
          <a:endParaRPr lang="en-IN"/>
        </a:p>
      </dgm:t>
    </dgm:pt>
    <dgm:pt modelId="{BB717D22-C594-448A-A427-45A09130DFCE}" type="sibTrans" cxnId="{332AC823-A176-4989-984B-BF1AF8BEFDDA}">
      <dgm:prSet/>
      <dgm:spPr/>
      <dgm:t>
        <a:bodyPr/>
        <a:lstStyle/>
        <a:p>
          <a:endParaRPr lang="en-IN"/>
        </a:p>
      </dgm:t>
    </dgm:pt>
    <dgm:pt modelId="{59EBD898-0666-452E-8A47-8ED06FDDFE2E}">
      <dgm:prSet phldrT="[Text]"/>
      <dgm:spPr/>
      <dgm:t>
        <a:bodyPr/>
        <a:lstStyle/>
        <a:p>
          <a:r>
            <a:rPr lang="en-US" dirty="0"/>
            <a:t>Useful for executing </a:t>
          </a:r>
          <a:r>
            <a:rPr lang="en-US" dirty="0" err="1"/>
            <a:t>tetst</a:t>
          </a:r>
          <a:r>
            <a:rPr lang="en-US" dirty="0"/>
            <a:t> for browser and other devices.</a:t>
          </a:r>
          <a:endParaRPr lang="en-IN" dirty="0"/>
        </a:p>
      </dgm:t>
    </dgm:pt>
    <dgm:pt modelId="{9D71C80B-AA69-45C0-9EF4-311496195C95}" type="parTrans" cxnId="{957EE573-DD44-45FF-B726-3215432FFC87}">
      <dgm:prSet/>
      <dgm:spPr/>
      <dgm:t>
        <a:bodyPr/>
        <a:lstStyle/>
        <a:p>
          <a:endParaRPr lang="en-IN"/>
        </a:p>
      </dgm:t>
    </dgm:pt>
    <dgm:pt modelId="{AD0390B9-EC7D-40B0-9F84-87D497D1DDE6}" type="sibTrans" cxnId="{957EE573-DD44-45FF-B726-3215432FFC87}">
      <dgm:prSet/>
      <dgm:spPr/>
      <dgm:t>
        <a:bodyPr/>
        <a:lstStyle/>
        <a:p>
          <a:endParaRPr lang="en-IN"/>
        </a:p>
      </dgm:t>
    </dgm:pt>
    <dgm:pt modelId="{53857683-05CA-4884-829B-A33254A1AD3D}" type="pres">
      <dgm:prSet presAssocID="{DB023878-3EF3-4C56-81EF-402C3FCDE517}" presName="linear" presStyleCnt="0">
        <dgm:presLayoutVars>
          <dgm:animLvl val="lvl"/>
          <dgm:resizeHandles val="exact"/>
        </dgm:presLayoutVars>
      </dgm:prSet>
      <dgm:spPr/>
    </dgm:pt>
    <dgm:pt modelId="{5717AB19-2D07-41CC-B9F6-6E245F3A0775}" type="pres">
      <dgm:prSet presAssocID="{24D75E1A-BF07-48E8-96D6-2660954DC4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51D3A9-D36B-4721-92E4-BB4A89180D3E}" type="pres">
      <dgm:prSet presAssocID="{530265A3-F0CB-4E34-86C7-601D9973AA93}" presName="spacer" presStyleCnt="0"/>
      <dgm:spPr/>
    </dgm:pt>
    <dgm:pt modelId="{E01F4DC0-3F27-4C97-A45B-A60FC08271D9}" type="pres">
      <dgm:prSet presAssocID="{A5CF717A-A232-4992-8526-829DB9B57A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1D25E9-3108-4B31-A255-352D4D0D6F71}" type="pres">
      <dgm:prSet presAssocID="{303ABF59-E30E-4ABC-97A8-133CE3F59DBE}" presName="spacer" presStyleCnt="0"/>
      <dgm:spPr/>
    </dgm:pt>
    <dgm:pt modelId="{BB881662-591A-4AEC-9BA0-6D069E055FC9}" type="pres">
      <dgm:prSet presAssocID="{502DB174-AEAF-433E-BAF3-94302EC219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B35B26D-6B52-44DB-A75C-A8ABC400B436}" type="pres">
      <dgm:prSet presAssocID="{BB717D22-C594-448A-A427-45A09130DFCE}" presName="spacer" presStyleCnt="0"/>
      <dgm:spPr/>
    </dgm:pt>
    <dgm:pt modelId="{7E321956-4EAE-4961-9AB9-6E3BFFD2DC94}" type="pres">
      <dgm:prSet presAssocID="{59EBD898-0666-452E-8A47-8ED06FDDFE2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0A0B23-5D98-4B8E-B73D-B68F245C66A1}" type="presOf" srcId="{A5CF717A-A232-4992-8526-829DB9B57A19}" destId="{E01F4DC0-3F27-4C97-A45B-A60FC08271D9}" srcOrd="0" destOrd="0" presId="urn:microsoft.com/office/officeart/2005/8/layout/vList2"/>
    <dgm:cxn modelId="{332AC823-A176-4989-984B-BF1AF8BEFDDA}" srcId="{DB023878-3EF3-4C56-81EF-402C3FCDE517}" destId="{502DB174-AEAF-433E-BAF3-94302EC219CE}" srcOrd="2" destOrd="0" parTransId="{16B2E5B7-BD30-4868-8C39-67F5CC9AAE91}" sibTransId="{BB717D22-C594-448A-A427-45A09130DFCE}"/>
    <dgm:cxn modelId="{CE36142E-428F-43FF-BD1C-3E185A518305}" srcId="{DB023878-3EF3-4C56-81EF-402C3FCDE517}" destId="{A5CF717A-A232-4992-8526-829DB9B57A19}" srcOrd="1" destOrd="0" parTransId="{FB8AB277-9CBC-4AC9-9A52-353181553A14}" sibTransId="{303ABF59-E30E-4ABC-97A8-133CE3F59DBE}"/>
    <dgm:cxn modelId="{15F57F31-E265-44EA-B26A-D24F5D36DD66}" type="presOf" srcId="{59EBD898-0666-452E-8A47-8ED06FDDFE2E}" destId="{7E321956-4EAE-4961-9AB9-6E3BFFD2DC94}" srcOrd="0" destOrd="0" presId="urn:microsoft.com/office/officeart/2005/8/layout/vList2"/>
    <dgm:cxn modelId="{74CD0662-06AA-44CB-B7CC-2061963089D8}" type="presOf" srcId="{502DB174-AEAF-433E-BAF3-94302EC219CE}" destId="{BB881662-591A-4AEC-9BA0-6D069E055FC9}" srcOrd="0" destOrd="0" presId="urn:microsoft.com/office/officeart/2005/8/layout/vList2"/>
    <dgm:cxn modelId="{957EE573-DD44-45FF-B726-3215432FFC87}" srcId="{DB023878-3EF3-4C56-81EF-402C3FCDE517}" destId="{59EBD898-0666-452E-8A47-8ED06FDDFE2E}" srcOrd="3" destOrd="0" parTransId="{9D71C80B-AA69-45C0-9EF4-311496195C95}" sibTransId="{AD0390B9-EC7D-40B0-9F84-87D497D1DDE6}"/>
    <dgm:cxn modelId="{EC5722D8-94E8-4860-825A-627D6B8FE79D}" srcId="{DB023878-3EF3-4C56-81EF-402C3FCDE517}" destId="{24D75E1A-BF07-48E8-96D6-2660954DC42E}" srcOrd="0" destOrd="0" parTransId="{7F4A123D-D6BD-4724-A18B-613DD3C8C898}" sibTransId="{530265A3-F0CB-4E34-86C7-601D9973AA93}"/>
    <dgm:cxn modelId="{6DBE7FDC-8D30-4653-A90E-4E3148A415D9}" type="presOf" srcId="{24D75E1A-BF07-48E8-96D6-2660954DC42E}" destId="{5717AB19-2D07-41CC-B9F6-6E245F3A0775}" srcOrd="0" destOrd="0" presId="urn:microsoft.com/office/officeart/2005/8/layout/vList2"/>
    <dgm:cxn modelId="{179F46FA-29DF-49EC-A1AB-2B4AEC855182}" type="presOf" srcId="{DB023878-3EF3-4C56-81EF-402C3FCDE517}" destId="{53857683-05CA-4884-829B-A33254A1AD3D}" srcOrd="0" destOrd="0" presId="urn:microsoft.com/office/officeart/2005/8/layout/vList2"/>
    <dgm:cxn modelId="{93CFFA16-C529-404B-91B7-F53BDF6C6808}" type="presParOf" srcId="{53857683-05CA-4884-829B-A33254A1AD3D}" destId="{5717AB19-2D07-41CC-B9F6-6E245F3A0775}" srcOrd="0" destOrd="0" presId="urn:microsoft.com/office/officeart/2005/8/layout/vList2"/>
    <dgm:cxn modelId="{15F9CE2F-3312-488C-817D-D5C9184F4CF5}" type="presParOf" srcId="{53857683-05CA-4884-829B-A33254A1AD3D}" destId="{C851D3A9-D36B-4721-92E4-BB4A89180D3E}" srcOrd="1" destOrd="0" presId="urn:microsoft.com/office/officeart/2005/8/layout/vList2"/>
    <dgm:cxn modelId="{823EB9F4-3B1A-4D72-B3E1-166FF3CC68FC}" type="presParOf" srcId="{53857683-05CA-4884-829B-A33254A1AD3D}" destId="{E01F4DC0-3F27-4C97-A45B-A60FC08271D9}" srcOrd="2" destOrd="0" presId="urn:microsoft.com/office/officeart/2005/8/layout/vList2"/>
    <dgm:cxn modelId="{B9BBCDF9-66C9-4874-A3EA-168C4058EB42}" type="presParOf" srcId="{53857683-05CA-4884-829B-A33254A1AD3D}" destId="{1D1D25E9-3108-4B31-A255-352D4D0D6F71}" srcOrd="3" destOrd="0" presId="urn:microsoft.com/office/officeart/2005/8/layout/vList2"/>
    <dgm:cxn modelId="{0F0DBADE-8E26-4977-A7AA-44676BE833FD}" type="presParOf" srcId="{53857683-05CA-4884-829B-A33254A1AD3D}" destId="{BB881662-591A-4AEC-9BA0-6D069E055FC9}" srcOrd="4" destOrd="0" presId="urn:microsoft.com/office/officeart/2005/8/layout/vList2"/>
    <dgm:cxn modelId="{556D6339-485D-492F-BC47-4C044E4158E1}" type="presParOf" srcId="{53857683-05CA-4884-829B-A33254A1AD3D}" destId="{AB35B26D-6B52-44DB-A75C-A8ABC400B436}" srcOrd="5" destOrd="0" presId="urn:microsoft.com/office/officeart/2005/8/layout/vList2"/>
    <dgm:cxn modelId="{86D3FC41-3A58-482A-A0DE-4EA0C1BC9782}" type="presParOf" srcId="{53857683-05CA-4884-829B-A33254A1AD3D}" destId="{7E321956-4EAE-4961-9AB9-6E3BFFD2DC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BE50D0-21C0-463E-8C60-B9BBD515CBA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A38BD38A-5EA2-4DE6-8BC3-1E0146E277E9}">
      <dgm:prSet phldrT="[Text]"/>
      <dgm:spPr/>
      <dgm:t>
        <a:bodyPr/>
        <a:lstStyle/>
        <a:p>
          <a:r>
            <a:rPr lang="en-US" dirty="0"/>
            <a:t>Test String using Matchers</a:t>
          </a:r>
          <a:endParaRPr lang="en-IN" dirty="0"/>
        </a:p>
      </dgm:t>
    </dgm:pt>
    <dgm:pt modelId="{CF225052-31A9-47E7-BA0A-6D7206A1A0E6}" type="parTrans" cxnId="{BF874964-880B-4E0A-8F30-0194878ED10E}">
      <dgm:prSet/>
      <dgm:spPr/>
      <dgm:t>
        <a:bodyPr/>
        <a:lstStyle/>
        <a:p>
          <a:endParaRPr lang="en-IN"/>
        </a:p>
      </dgm:t>
    </dgm:pt>
    <dgm:pt modelId="{7062C028-7450-4681-8474-CF2E77A0F4AD}" type="sibTrans" cxnId="{BF874964-880B-4E0A-8F30-0194878ED10E}">
      <dgm:prSet/>
      <dgm:spPr/>
      <dgm:t>
        <a:bodyPr/>
        <a:lstStyle/>
        <a:p>
          <a:endParaRPr lang="en-IN"/>
        </a:p>
      </dgm:t>
    </dgm:pt>
    <dgm:pt modelId="{5E9FE138-11C3-4692-A378-7B34CC2F6657}">
      <dgm:prSet phldrT="[Text]"/>
      <dgm:spPr/>
      <dgm:t>
        <a:bodyPr/>
        <a:lstStyle/>
        <a:p>
          <a:r>
            <a:rPr lang="en-US" dirty="0" err="1"/>
            <a:t>toBe</a:t>
          </a:r>
          <a:endParaRPr lang="en-IN" dirty="0"/>
        </a:p>
      </dgm:t>
    </dgm:pt>
    <dgm:pt modelId="{B382093A-0A0F-40F8-A458-06988124C48C}" type="parTrans" cxnId="{FBC43359-93B7-42CF-9B8E-081D126475C3}">
      <dgm:prSet/>
      <dgm:spPr/>
      <dgm:t>
        <a:bodyPr/>
        <a:lstStyle/>
        <a:p>
          <a:endParaRPr lang="en-IN"/>
        </a:p>
      </dgm:t>
    </dgm:pt>
    <dgm:pt modelId="{3ABFB96B-0EB6-4765-8128-445FFD5C6B5F}" type="sibTrans" cxnId="{FBC43359-93B7-42CF-9B8E-081D126475C3}">
      <dgm:prSet/>
      <dgm:spPr/>
      <dgm:t>
        <a:bodyPr/>
        <a:lstStyle/>
        <a:p>
          <a:endParaRPr lang="en-IN"/>
        </a:p>
      </dgm:t>
    </dgm:pt>
    <dgm:pt modelId="{488C1D16-69C9-495B-B09D-224E33A3C73D}">
      <dgm:prSet phldrT="[Text]"/>
      <dgm:spPr/>
      <dgm:t>
        <a:bodyPr/>
        <a:lstStyle/>
        <a:p>
          <a:r>
            <a:rPr lang="en-US" dirty="0"/>
            <a:t>Test Array using Matchers</a:t>
          </a:r>
          <a:endParaRPr lang="en-IN" dirty="0"/>
        </a:p>
      </dgm:t>
    </dgm:pt>
    <dgm:pt modelId="{DE213B89-6535-4966-8AB3-2B9FA65E6BEC}" type="parTrans" cxnId="{CF3FFCC6-2538-4F17-80EE-50531EA9D2BA}">
      <dgm:prSet/>
      <dgm:spPr/>
      <dgm:t>
        <a:bodyPr/>
        <a:lstStyle/>
        <a:p>
          <a:endParaRPr lang="en-IN"/>
        </a:p>
      </dgm:t>
    </dgm:pt>
    <dgm:pt modelId="{29400A1E-E6B4-4722-8420-FF6EC8F5EC85}" type="sibTrans" cxnId="{CF3FFCC6-2538-4F17-80EE-50531EA9D2BA}">
      <dgm:prSet/>
      <dgm:spPr/>
      <dgm:t>
        <a:bodyPr/>
        <a:lstStyle/>
        <a:p>
          <a:endParaRPr lang="en-IN"/>
        </a:p>
      </dgm:t>
    </dgm:pt>
    <dgm:pt modelId="{E16B297E-53E9-43EA-B3A9-E2EDD8ACB272}">
      <dgm:prSet phldrT="[Text]"/>
      <dgm:spPr/>
      <dgm:t>
        <a:bodyPr/>
        <a:lstStyle/>
        <a:p>
          <a:r>
            <a:rPr lang="en-US" dirty="0" err="1"/>
            <a:t>toEqual</a:t>
          </a:r>
          <a:endParaRPr lang="en-IN" dirty="0"/>
        </a:p>
      </dgm:t>
    </dgm:pt>
    <dgm:pt modelId="{B1F3C1C4-BEA2-4AF6-9499-61E9129CABBC}" type="parTrans" cxnId="{E6DCC3C5-EAE1-40EF-AB99-507D3EE58688}">
      <dgm:prSet/>
      <dgm:spPr/>
      <dgm:t>
        <a:bodyPr/>
        <a:lstStyle/>
        <a:p>
          <a:endParaRPr lang="en-IN"/>
        </a:p>
      </dgm:t>
    </dgm:pt>
    <dgm:pt modelId="{B93CF83F-74FE-4F3C-828F-1945BDF6B8DB}" type="sibTrans" cxnId="{E6DCC3C5-EAE1-40EF-AB99-507D3EE58688}">
      <dgm:prSet/>
      <dgm:spPr/>
      <dgm:t>
        <a:bodyPr/>
        <a:lstStyle/>
        <a:p>
          <a:endParaRPr lang="en-IN"/>
        </a:p>
      </dgm:t>
    </dgm:pt>
    <dgm:pt modelId="{C541DEB4-557E-47F7-9EE3-E069C3090D3F}">
      <dgm:prSet phldrT="[Text]"/>
      <dgm:spPr/>
      <dgm:t>
        <a:bodyPr/>
        <a:lstStyle/>
        <a:p>
          <a:r>
            <a:rPr lang="en-US" dirty="0" err="1"/>
            <a:t>toEqual</a:t>
          </a:r>
          <a:endParaRPr lang="en-IN" dirty="0"/>
        </a:p>
      </dgm:t>
    </dgm:pt>
    <dgm:pt modelId="{B839776D-DD2C-47B7-B259-38FB2CB2584D}" type="parTrans" cxnId="{700E3448-86B4-43D2-BB60-5D7DFDF939AA}">
      <dgm:prSet/>
      <dgm:spPr/>
      <dgm:t>
        <a:bodyPr/>
        <a:lstStyle/>
        <a:p>
          <a:endParaRPr lang="en-IN"/>
        </a:p>
      </dgm:t>
    </dgm:pt>
    <dgm:pt modelId="{B1AC00C2-3AD7-45A5-905B-7E3DAC41CAC3}" type="sibTrans" cxnId="{700E3448-86B4-43D2-BB60-5D7DFDF939AA}">
      <dgm:prSet/>
      <dgm:spPr/>
      <dgm:t>
        <a:bodyPr/>
        <a:lstStyle/>
        <a:p>
          <a:endParaRPr lang="en-IN"/>
        </a:p>
      </dgm:t>
    </dgm:pt>
    <dgm:pt modelId="{6DC6ADD2-AF0E-4ECD-BD11-AEFB75C72503}">
      <dgm:prSet phldrT="[Text]"/>
      <dgm:spPr/>
      <dgm:t>
        <a:bodyPr/>
        <a:lstStyle/>
        <a:p>
          <a:r>
            <a:rPr lang="en-US" dirty="0" err="1"/>
            <a:t>toContain</a:t>
          </a:r>
          <a:endParaRPr lang="en-IN" dirty="0"/>
        </a:p>
      </dgm:t>
    </dgm:pt>
    <dgm:pt modelId="{4EEE3D75-99D0-4074-8749-B573A6979CD3}" type="parTrans" cxnId="{C53F0F65-9D40-47D7-951A-E1E6F3A557F3}">
      <dgm:prSet/>
      <dgm:spPr/>
      <dgm:t>
        <a:bodyPr/>
        <a:lstStyle/>
        <a:p>
          <a:endParaRPr lang="en-IN"/>
        </a:p>
      </dgm:t>
    </dgm:pt>
    <dgm:pt modelId="{4EFF3B95-1690-4B80-AF94-2E2CDC684B8A}" type="sibTrans" cxnId="{C53F0F65-9D40-47D7-951A-E1E6F3A557F3}">
      <dgm:prSet/>
      <dgm:spPr/>
      <dgm:t>
        <a:bodyPr/>
        <a:lstStyle/>
        <a:p>
          <a:endParaRPr lang="en-IN"/>
        </a:p>
      </dgm:t>
    </dgm:pt>
    <dgm:pt modelId="{E3C726CD-6639-489D-9181-CF0FDAB936DF}">
      <dgm:prSet phldrT="[Text]"/>
      <dgm:spPr/>
      <dgm:t>
        <a:bodyPr/>
        <a:lstStyle/>
        <a:p>
          <a:r>
            <a:rPr lang="en-US" dirty="0" err="1"/>
            <a:t>toMatch</a:t>
          </a:r>
          <a:endParaRPr lang="en-IN" dirty="0"/>
        </a:p>
      </dgm:t>
    </dgm:pt>
    <dgm:pt modelId="{E6365264-0212-4DA4-9582-E0F94F805843}" type="parTrans" cxnId="{F7EC4635-E65E-488A-A11A-54F345C91BE8}">
      <dgm:prSet/>
      <dgm:spPr/>
      <dgm:t>
        <a:bodyPr/>
        <a:lstStyle/>
        <a:p>
          <a:endParaRPr lang="en-IN"/>
        </a:p>
      </dgm:t>
    </dgm:pt>
    <dgm:pt modelId="{4692BAC6-8B05-4E6F-B527-C9D654628CB0}" type="sibTrans" cxnId="{F7EC4635-E65E-488A-A11A-54F345C91BE8}">
      <dgm:prSet/>
      <dgm:spPr/>
      <dgm:t>
        <a:bodyPr/>
        <a:lstStyle/>
        <a:p>
          <a:endParaRPr lang="en-IN"/>
        </a:p>
      </dgm:t>
    </dgm:pt>
    <dgm:pt modelId="{DC0EE8A0-692D-4693-A839-B03FB4EC54AA}">
      <dgm:prSet phldrT="[Text]"/>
      <dgm:spPr/>
      <dgm:t>
        <a:bodyPr/>
        <a:lstStyle/>
        <a:p>
          <a:r>
            <a:rPr lang="en-US" dirty="0" err="1"/>
            <a:t>toContain</a:t>
          </a:r>
          <a:endParaRPr lang="en-IN" dirty="0"/>
        </a:p>
      </dgm:t>
    </dgm:pt>
    <dgm:pt modelId="{100E91CA-BF83-4C47-B906-99954E8B97CE}" type="parTrans" cxnId="{1B228CDE-DC02-47DC-840D-6167F34A1107}">
      <dgm:prSet/>
      <dgm:spPr/>
      <dgm:t>
        <a:bodyPr/>
        <a:lstStyle/>
        <a:p>
          <a:endParaRPr lang="en-IN"/>
        </a:p>
      </dgm:t>
    </dgm:pt>
    <dgm:pt modelId="{01BDB77D-3C61-44A0-B0B8-D9802C7EE402}" type="sibTrans" cxnId="{1B228CDE-DC02-47DC-840D-6167F34A1107}">
      <dgm:prSet/>
      <dgm:spPr/>
      <dgm:t>
        <a:bodyPr/>
        <a:lstStyle/>
        <a:p>
          <a:endParaRPr lang="en-IN"/>
        </a:p>
      </dgm:t>
    </dgm:pt>
    <dgm:pt modelId="{0D240A5F-C8C6-4C6D-889D-EBB03B8CE0B7}">
      <dgm:prSet phldrT="[Text]"/>
      <dgm:spPr/>
      <dgm:t>
        <a:bodyPr/>
        <a:lstStyle/>
        <a:p>
          <a:r>
            <a:rPr lang="en-US" dirty="0"/>
            <a:t>Excluding (x) test cases from execution</a:t>
          </a:r>
          <a:endParaRPr lang="en-IN" dirty="0"/>
        </a:p>
      </dgm:t>
    </dgm:pt>
    <dgm:pt modelId="{3DBB06BF-0431-4B39-8424-6446CBABC7BC}" type="parTrans" cxnId="{55E373C3-027B-410C-ADB0-D07438BF6DBB}">
      <dgm:prSet/>
      <dgm:spPr/>
      <dgm:t>
        <a:bodyPr/>
        <a:lstStyle/>
        <a:p>
          <a:endParaRPr lang="en-IN"/>
        </a:p>
      </dgm:t>
    </dgm:pt>
    <dgm:pt modelId="{5EBC5BE6-B217-4FFC-9C4D-1815B8FA5342}" type="sibTrans" cxnId="{55E373C3-027B-410C-ADB0-D07438BF6DBB}">
      <dgm:prSet/>
      <dgm:spPr/>
      <dgm:t>
        <a:bodyPr/>
        <a:lstStyle/>
        <a:p>
          <a:endParaRPr lang="en-IN"/>
        </a:p>
      </dgm:t>
    </dgm:pt>
    <dgm:pt modelId="{AFB970F9-04C5-43E2-ADB3-598EBAC76795}" type="pres">
      <dgm:prSet presAssocID="{FABE50D0-21C0-463E-8C60-B9BBD515CBAE}" presName="linear" presStyleCnt="0">
        <dgm:presLayoutVars>
          <dgm:animLvl val="lvl"/>
          <dgm:resizeHandles val="exact"/>
        </dgm:presLayoutVars>
      </dgm:prSet>
      <dgm:spPr/>
    </dgm:pt>
    <dgm:pt modelId="{F331159B-38E2-4D60-80CE-90D9591C7A04}" type="pres">
      <dgm:prSet presAssocID="{A38BD38A-5EA2-4DE6-8BC3-1E0146E277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290EBB-77E4-415E-8053-66FF982C4116}" type="pres">
      <dgm:prSet presAssocID="{A38BD38A-5EA2-4DE6-8BC3-1E0146E277E9}" presName="childText" presStyleLbl="revTx" presStyleIdx="0" presStyleCnt="2">
        <dgm:presLayoutVars>
          <dgm:bulletEnabled val="1"/>
        </dgm:presLayoutVars>
      </dgm:prSet>
      <dgm:spPr/>
    </dgm:pt>
    <dgm:pt modelId="{44A64F05-B19B-4486-B162-40008B7E0A3E}" type="pres">
      <dgm:prSet presAssocID="{488C1D16-69C9-495B-B09D-224E33A3C7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96E3A7-E25A-44FC-9282-A32385742D63}" type="pres">
      <dgm:prSet presAssocID="{488C1D16-69C9-495B-B09D-224E33A3C73D}" presName="childText" presStyleLbl="revTx" presStyleIdx="1" presStyleCnt="2">
        <dgm:presLayoutVars>
          <dgm:bulletEnabled val="1"/>
        </dgm:presLayoutVars>
      </dgm:prSet>
      <dgm:spPr/>
    </dgm:pt>
    <dgm:pt modelId="{6E343221-DF6E-488E-B2A3-8D5AAE834295}" type="pres">
      <dgm:prSet presAssocID="{0D240A5F-C8C6-4C6D-889D-EBB03B8CE0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B389408-FDFD-49CB-A107-732B05795E82}" type="presOf" srcId="{0D240A5F-C8C6-4C6D-889D-EBB03B8CE0B7}" destId="{6E343221-DF6E-488E-B2A3-8D5AAE834295}" srcOrd="0" destOrd="0" presId="urn:microsoft.com/office/officeart/2005/8/layout/vList2"/>
    <dgm:cxn modelId="{E8C0CB27-BC21-485B-BFC5-2913391B760C}" type="presOf" srcId="{488C1D16-69C9-495B-B09D-224E33A3C73D}" destId="{44A64F05-B19B-4486-B162-40008B7E0A3E}" srcOrd="0" destOrd="0" presId="urn:microsoft.com/office/officeart/2005/8/layout/vList2"/>
    <dgm:cxn modelId="{29FB6832-7B79-4E3D-BBE6-7858C5CE022F}" type="presOf" srcId="{6DC6ADD2-AF0E-4ECD-BD11-AEFB75C72503}" destId="{CA290EBB-77E4-415E-8053-66FF982C4116}" srcOrd="0" destOrd="2" presId="urn:microsoft.com/office/officeart/2005/8/layout/vList2"/>
    <dgm:cxn modelId="{F7EC4635-E65E-488A-A11A-54F345C91BE8}" srcId="{A38BD38A-5EA2-4DE6-8BC3-1E0146E277E9}" destId="{E3C726CD-6639-489D-9181-CF0FDAB936DF}" srcOrd="3" destOrd="0" parTransId="{E6365264-0212-4DA4-9582-E0F94F805843}" sibTransId="{4692BAC6-8B05-4E6F-B527-C9D654628CB0}"/>
    <dgm:cxn modelId="{1CFD8662-6B21-4A4F-B02B-51232F315D03}" type="presOf" srcId="{C541DEB4-557E-47F7-9EE3-E069C3090D3F}" destId="{CA290EBB-77E4-415E-8053-66FF982C4116}" srcOrd="0" destOrd="1" presId="urn:microsoft.com/office/officeart/2005/8/layout/vList2"/>
    <dgm:cxn modelId="{BF874964-880B-4E0A-8F30-0194878ED10E}" srcId="{FABE50D0-21C0-463E-8C60-B9BBD515CBAE}" destId="{A38BD38A-5EA2-4DE6-8BC3-1E0146E277E9}" srcOrd="0" destOrd="0" parTransId="{CF225052-31A9-47E7-BA0A-6D7206A1A0E6}" sibTransId="{7062C028-7450-4681-8474-CF2E77A0F4AD}"/>
    <dgm:cxn modelId="{C53F0F65-9D40-47D7-951A-E1E6F3A557F3}" srcId="{A38BD38A-5EA2-4DE6-8BC3-1E0146E277E9}" destId="{6DC6ADD2-AF0E-4ECD-BD11-AEFB75C72503}" srcOrd="2" destOrd="0" parTransId="{4EEE3D75-99D0-4074-8749-B573A6979CD3}" sibTransId="{4EFF3B95-1690-4B80-AF94-2E2CDC684B8A}"/>
    <dgm:cxn modelId="{700E3448-86B4-43D2-BB60-5D7DFDF939AA}" srcId="{A38BD38A-5EA2-4DE6-8BC3-1E0146E277E9}" destId="{C541DEB4-557E-47F7-9EE3-E069C3090D3F}" srcOrd="1" destOrd="0" parTransId="{B839776D-DD2C-47B7-B259-38FB2CB2584D}" sibTransId="{B1AC00C2-3AD7-45A5-905B-7E3DAC41CAC3}"/>
    <dgm:cxn modelId="{2E417E68-4072-4F62-AEA9-9B0FD294C66F}" type="presOf" srcId="{E3C726CD-6639-489D-9181-CF0FDAB936DF}" destId="{CA290EBB-77E4-415E-8053-66FF982C4116}" srcOrd="0" destOrd="3" presId="urn:microsoft.com/office/officeart/2005/8/layout/vList2"/>
    <dgm:cxn modelId="{B4CC6975-67CD-459C-916D-A33134A1C9F3}" type="presOf" srcId="{DC0EE8A0-692D-4693-A839-B03FB4EC54AA}" destId="{1E96E3A7-E25A-44FC-9282-A32385742D63}" srcOrd="0" destOrd="1" presId="urn:microsoft.com/office/officeart/2005/8/layout/vList2"/>
    <dgm:cxn modelId="{FBC43359-93B7-42CF-9B8E-081D126475C3}" srcId="{A38BD38A-5EA2-4DE6-8BC3-1E0146E277E9}" destId="{5E9FE138-11C3-4692-A378-7B34CC2F6657}" srcOrd="0" destOrd="0" parTransId="{B382093A-0A0F-40F8-A458-06988124C48C}" sibTransId="{3ABFB96B-0EB6-4765-8128-445FFD5C6B5F}"/>
    <dgm:cxn modelId="{55E373C3-027B-410C-ADB0-D07438BF6DBB}" srcId="{FABE50D0-21C0-463E-8C60-B9BBD515CBAE}" destId="{0D240A5F-C8C6-4C6D-889D-EBB03B8CE0B7}" srcOrd="2" destOrd="0" parTransId="{3DBB06BF-0431-4B39-8424-6446CBABC7BC}" sibTransId="{5EBC5BE6-B217-4FFC-9C4D-1815B8FA5342}"/>
    <dgm:cxn modelId="{E6DCC3C5-EAE1-40EF-AB99-507D3EE58688}" srcId="{488C1D16-69C9-495B-B09D-224E33A3C73D}" destId="{E16B297E-53E9-43EA-B3A9-E2EDD8ACB272}" srcOrd="0" destOrd="0" parTransId="{B1F3C1C4-BEA2-4AF6-9499-61E9129CABBC}" sibTransId="{B93CF83F-74FE-4F3C-828F-1945BDF6B8DB}"/>
    <dgm:cxn modelId="{CF3FFCC6-2538-4F17-80EE-50531EA9D2BA}" srcId="{FABE50D0-21C0-463E-8C60-B9BBD515CBAE}" destId="{488C1D16-69C9-495B-B09D-224E33A3C73D}" srcOrd="1" destOrd="0" parTransId="{DE213B89-6535-4966-8AB3-2B9FA65E6BEC}" sibTransId="{29400A1E-E6B4-4722-8420-FF6EC8F5EC85}"/>
    <dgm:cxn modelId="{2CCE64D1-DC01-42BB-8461-7B43ADBC5429}" type="presOf" srcId="{5E9FE138-11C3-4692-A378-7B34CC2F6657}" destId="{CA290EBB-77E4-415E-8053-66FF982C4116}" srcOrd="0" destOrd="0" presId="urn:microsoft.com/office/officeart/2005/8/layout/vList2"/>
    <dgm:cxn modelId="{76F216D8-1DDA-4BA9-8184-3EF7367D79EE}" type="presOf" srcId="{FABE50D0-21C0-463E-8C60-B9BBD515CBAE}" destId="{AFB970F9-04C5-43E2-ADB3-598EBAC76795}" srcOrd="0" destOrd="0" presId="urn:microsoft.com/office/officeart/2005/8/layout/vList2"/>
    <dgm:cxn modelId="{1B228CDE-DC02-47DC-840D-6167F34A1107}" srcId="{488C1D16-69C9-495B-B09D-224E33A3C73D}" destId="{DC0EE8A0-692D-4693-A839-B03FB4EC54AA}" srcOrd="1" destOrd="0" parTransId="{100E91CA-BF83-4C47-B906-99954E8B97CE}" sibTransId="{01BDB77D-3C61-44A0-B0B8-D9802C7EE402}"/>
    <dgm:cxn modelId="{068E9CEC-BD84-4DB7-8004-5202A7B2B207}" type="presOf" srcId="{E16B297E-53E9-43EA-B3A9-E2EDD8ACB272}" destId="{1E96E3A7-E25A-44FC-9282-A32385742D63}" srcOrd="0" destOrd="0" presId="urn:microsoft.com/office/officeart/2005/8/layout/vList2"/>
    <dgm:cxn modelId="{0C8816F3-5F4F-47F0-9A4D-24C5CDF60837}" type="presOf" srcId="{A38BD38A-5EA2-4DE6-8BC3-1E0146E277E9}" destId="{F331159B-38E2-4D60-80CE-90D9591C7A04}" srcOrd="0" destOrd="0" presId="urn:microsoft.com/office/officeart/2005/8/layout/vList2"/>
    <dgm:cxn modelId="{C4208FCA-407C-46B5-BD6B-A72B6399471C}" type="presParOf" srcId="{AFB970F9-04C5-43E2-ADB3-598EBAC76795}" destId="{F331159B-38E2-4D60-80CE-90D9591C7A04}" srcOrd="0" destOrd="0" presId="urn:microsoft.com/office/officeart/2005/8/layout/vList2"/>
    <dgm:cxn modelId="{08CA62E0-0643-4EBC-B17A-2E87A9D4706C}" type="presParOf" srcId="{AFB970F9-04C5-43E2-ADB3-598EBAC76795}" destId="{CA290EBB-77E4-415E-8053-66FF982C4116}" srcOrd="1" destOrd="0" presId="urn:microsoft.com/office/officeart/2005/8/layout/vList2"/>
    <dgm:cxn modelId="{8892F64A-141A-4BE7-B27D-A584E63BD9F0}" type="presParOf" srcId="{AFB970F9-04C5-43E2-ADB3-598EBAC76795}" destId="{44A64F05-B19B-4486-B162-40008B7E0A3E}" srcOrd="2" destOrd="0" presId="urn:microsoft.com/office/officeart/2005/8/layout/vList2"/>
    <dgm:cxn modelId="{CA31420A-AAFD-4D40-A6D9-8719B0E09658}" type="presParOf" srcId="{AFB970F9-04C5-43E2-ADB3-598EBAC76795}" destId="{1E96E3A7-E25A-44FC-9282-A32385742D63}" srcOrd="3" destOrd="0" presId="urn:microsoft.com/office/officeart/2005/8/layout/vList2"/>
    <dgm:cxn modelId="{82412349-00D8-4B7E-AC1F-D00A49493355}" type="presParOf" srcId="{AFB970F9-04C5-43E2-ADB3-598EBAC76795}" destId="{6E343221-DF6E-488E-B2A3-8D5AAE8342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42D40B-2C4B-4410-AFB1-705AD2C3A29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A101DF5-7DC7-40D4-A87D-02BA40168233}">
      <dgm:prSet phldrT="[Text]" custT="1"/>
      <dgm:spPr/>
      <dgm:t>
        <a:bodyPr/>
        <a:lstStyle/>
        <a:p>
          <a:r>
            <a:rPr lang="en-US" sz="3200" dirty="0"/>
            <a:t>Common Methods</a:t>
          </a:r>
          <a:endParaRPr lang="en-IN" sz="3200" dirty="0"/>
        </a:p>
      </dgm:t>
    </dgm:pt>
    <dgm:pt modelId="{E0D220A4-7991-483D-AC81-E3369205263E}" type="parTrans" cxnId="{1D469848-8227-455B-9EDB-DD572CB39696}">
      <dgm:prSet/>
      <dgm:spPr/>
      <dgm:t>
        <a:bodyPr/>
        <a:lstStyle/>
        <a:p>
          <a:endParaRPr lang="en-IN"/>
        </a:p>
      </dgm:t>
    </dgm:pt>
    <dgm:pt modelId="{2A0F4390-C95E-4E59-B3C6-5610FC554FB6}" type="sibTrans" cxnId="{1D469848-8227-455B-9EDB-DD572CB39696}">
      <dgm:prSet/>
      <dgm:spPr/>
      <dgm:t>
        <a:bodyPr/>
        <a:lstStyle/>
        <a:p>
          <a:endParaRPr lang="en-IN"/>
        </a:p>
      </dgm:t>
    </dgm:pt>
    <dgm:pt modelId="{21DD1A0B-33C3-408F-B30D-96052F609D0A}">
      <dgm:prSet phldrT="[Text]" custT="1"/>
      <dgm:spPr/>
      <dgm:t>
        <a:bodyPr/>
        <a:lstStyle/>
        <a:p>
          <a:r>
            <a:rPr lang="en-US" sz="2800" dirty="0" err="1"/>
            <a:t>beforeEach</a:t>
          </a:r>
          <a:endParaRPr lang="en-IN" sz="2800" dirty="0"/>
        </a:p>
      </dgm:t>
    </dgm:pt>
    <dgm:pt modelId="{74498CDA-B314-4E47-AB8F-C07298B67342}" type="parTrans" cxnId="{F831B414-AE6A-494B-8400-7E3D85898B9C}">
      <dgm:prSet/>
      <dgm:spPr/>
      <dgm:t>
        <a:bodyPr/>
        <a:lstStyle/>
        <a:p>
          <a:endParaRPr lang="en-IN"/>
        </a:p>
      </dgm:t>
    </dgm:pt>
    <dgm:pt modelId="{07801964-C81E-4DE8-9264-1F7514AB2A26}" type="sibTrans" cxnId="{F831B414-AE6A-494B-8400-7E3D85898B9C}">
      <dgm:prSet/>
      <dgm:spPr/>
      <dgm:t>
        <a:bodyPr/>
        <a:lstStyle/>
        <a:p>
          <a:endParaRPr lang="en-IN"/>
        </a:p>
      </dgm:t>
    </dgm:pt>
    <dgm:pt modelId="{5D2596FB-1F9B-499A-A924-B3934AECB1C1}">
      <dgm:prSet phldrT="[Text]" custT="1"/>
      <dgm:spPr/>
      <dgm:t>
        <a:bodyPr/>
        <a:lstStyle/>
        <a:p>
          <a:r>
            <a:rPr lang="en-US" sz="2800" dirty="0" err="1"/>
            <a:t>beforeAll</a:t>
          </a:r>
          <a:endParaRPr lang="en-IN" sz="2800" dirty="0"/>
        </a:p>
      </dgm:t>
    </dgm:pt>
    <dgm:pt modelId="{117917BC-9488-425E-9BD5-A4815CA6F7C2}" type="parTrans" cxnId="{59319FEE-876C-4F23-8BF7-CB8ECF767096}">
      <dgm:prSet/>
      <dgm:spPr/>
      <dgm:t>
        <a:bodyPr/>
        <a:lstStyle/>
        <a:p>
          <a:endParaRPr lang="en-IN"/>
        </a:p>
      </dgm:t>
    </dgm:pt>
    <dgm:pt modelId="{947B29D3-F036-414D-B0A2-B998F520D598}" type="sibTrans" cxnId="{59319FEE-876C-4F23-8BF7-CB8ECF767096}">
      <dgm:prSet/>
      <dgm:spPr/>
      <dgm:t>
        <a:bodyPr/>
        <a:lstStyle/>
        <a:p>
          <a:endParaRPr lang="en-IN"/>
        </a:p>
      </dgm:t>
    </dgm:pt>
    <dgm:pt modelId="{81E3FB9A-D241-4A7E-835E-90B9098E1C47}">
      <dgm:prSet phldrT="[Text]" custT="1"/>
      <dgm:spPr/>
      <dgm:t>
        <a:bodyPr/>
        <a:lstStyle/>
        <a:p>
          <a:r>
            <a:rPr lang="en-US" sz="2800" dirty="0" err="1"/>
            <a:t>afterEach</a:t>
          </a:r>
          <a:endParaRPr lang="en-IN" sz="2800" dirty="0"/>
        </a:p>
      </dgm:t>
    </dgm:pt>
    <dgm:pt modelId="{D03EA418-148E-46C9-9CEC-CBB8D7021F69}" type="parTrans" cxnId="{50EB0793-99A8-4611-9BCA-FEF29FE3FAFD}">
      <dgm:prSet/>
      <dgm:spPr/>
      <dgm:t>
        <a:bodyPr/>
        <a:lstStyle/>
        <a:p>
          <a:endParaRPr lang="en-IN"/>
        </a:p>
      </dgm:t>
    </dgm:pt>
    <dgm:pt modelId="{7771EC55-6CFB-469C-9B67-A2FA144C9F3E}" type="sibTrans" cxnId="{50EB0793-99A8-4611-9BCA-FEF29FE3FAFD}">
      <dgm:prSet/>
      <dgm:spPr/>
      <dgm:t>
        <a:bodyPr/>
        <a:lstStyle/>
        <a:p>
          <a:endParaRPr lang="en-IN"/>
        </a:p>
      </dgm:t>
    </dgm:pt>
    <dgm:pt modelId="{5877D5FE-CD51-4EC6-A56C-2BEBBCAFE04E}">
      <dgm:prSet phldrT="[Text]" custT="1"/>
      <dgm:spPr/>
      <dgm:t>
        <a:bodyPr/>
        <a:lstStyle/>
        <a:p>
          <a:r>
            <a:rPr lang="en-US" sz="2800" dirty="0" err="1"/>
            <a:t>afterAll</a:t>
          </a:r>
          <a:endParaRPr lang="en-IN" sz="2800" dirty="0"/>
        </a:p>
      </dgm:t>
    </dgm:pt>
    <dgm:pt modelId="{3E6C47ED-4976-4A66-9A8D-D89E0ADA4C8A}" type="parTrans" cxnId="{7F0B9F06-261C-41C8-BA79-CDF5B67A380A}">
      <dgm:prSet/>
      <dgm:spPr/>
      <dgm:t>
        <a:bodyPr/>
        <a:lstStyle/>
        <a:p>
          <a:endParaRPr lang="en-IN"/>
        </a:p>
      </dgm:t>
    </dgm:pt>
    <dgm:pt modelId="{82089760-CE80-4E99-B195-2F32B00708C4}" type="sibTrans" cxnId="{7F0B9F06-261C-41C8-BA79-CDF5B67A380A}">
      <dgm:prSet/>
      <dgm:spPr/>
      <dgm:t>
        <a:bodyPr/>
        <a:lstStyle/>
        <a:p>
          <a:endParaRPr lang="en-IN"/>
        </a:p>
      </dgm:t>
    </dgm:pt>
    <dgm:pt modelId="{5B44E67D-70A9-483C-96CB-C6C422DCF5AA}" type="pres">
      <dgm:prSet presAssocID="{3742D40B-2C4B-4410-AFB1-705AD2C3A29E}" presName="linear" presStyleCnt="0">
        <dgm:presLayoutVars>
          <dgm:animLvl val="lvl"/>
          <dgm:resizeHandles val="exact"/>
        </dgm:presLayoutVars>
      </dgm:prSet>
      <dgm:spPr/>
    </dgm:pt>
    <dgm:pt modelId="{677C2549-1BF4-4317-B791-27780949ED4A}" type="pres">
      <dgm:prSet presAssocID="{1A101DF5-7DC7-40D4-A87D-02BA4016823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7ADC6D4-E15C-4AD0-A062-9FA71872D46E}" type="pres">
      <dgm:prSet presAssocID="{1A101DF5-7DC7-40D4-A87D-02BA4016823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3427702-1704-496D-99D5-CB3A1EB540E6}" type="presOf" srcId="{5877D5FE-CD51-4EC6-A56C-2BEBBCAFE04E}" destId="{07ADC6D4-E15C-4AD0-A062-9FA71872D46E}" srcOrd="0" destOrd="3" presId="urn:microsoft.com/office/officeart/2005/8/layout/vList2"/>
    <dgm:cxn modelId="{7F0B9F06-261C-41C8-BA79-CDF5B67A380A}" srcId="{1A101DF5-7DC7-40D4-A87D-02BA40168233}" destId="{5877D5FE-CD51-4EC6-A56C-2BEBBCAFE04E}" srcOrd="3" destOrd="0" parTransId="{3E6C47ED-4976-4A66-9A8D-D89E0ADA4C8A}" sibTransId="{82089760-CE80-4E99-B195-2F32B00708C4}"/>
    <dgm:cxn modelId="{F831B414-AE6A-494B-8400-7E3D85898B9C}" srcId="{1A101DF5-7DC7-40D4-A87D-02BA40168233}" destId="{21DD1A0B-33C3-408F-B30D-96052F609D0A}" srcOrd="0" destOrd="0" parTransId="{74498CDA-B314-4E47-AB8F-C07298B67342}" sibTransId="{07801964-C81E-4DE8-9264-1F7514AB2A26}"/>
    <dgm:cxn modelId="{FA7B5B3C-4241-482F-8179-228A330249AB}" type="presOf" srcId="{3742D40B-2C4B-4410-AFB1-705AD2C3A29E}" destId="{5B44E67D-70A9-483C-96CB-C6C422DCF5AA}" srcOrd="0" destOrd="0" presId="urn:microsoft.com/office/officeart/2005/8/layout/vList2"/>
    <dgm:cxn modelId="{1D469848-8227-455B-9EDB-DD572CB39696}" srcId="{3742D40B-2C4B-4410-AFB1-705AD2C3A29E}" destId="{1A101DF5-7DC7-40D4-A87D-02BA40168233}" srcOrd="0" destOrd="0" parTransId="{E0D220A4-7991-483D-AC81-E3369205263E}" sibTransId="{2A0F4390-C95E-4E59-B3C6-5610FC554FB6}"/>
    <dgm:cxn modelId="{FC098E54-D08E-4BF6-BA29-18A1DE1EE48B}" type="presOf" srcId="{5D2596FB-1F9B-499A-A924-B3934AECB1C1}" destId="{07ADC6D4-E15C-4AD0-A062-9FA71872D46E}" srcOrd="0" destOrd="1" presId="urn:microsoft.com/office/officeart/2005/8/layout/vList2"/>
    <dgm:cxn modelId="{985F588A-EB6B-45C7-8AAC-99BDFAFA80F6}" type="presOf" srcId="{81E3FB9A-D241-4A7E-835E-90B9098E1C47}" destId="{07ADC6D4-E15C-4AD0-A062-9FA71872D46E}" srcOrd="0" destOrd="2" presId="urn:microsoft.com/office/officeart/2005/8/layout/vList2"/>
    <dgm:cxn modelId="{50EB0793-99A8-4611-9BCA-FEF29FE3FAFD}" srcId="{1A101DF5-7DC7-40D4-A87D-02BA40168233}" destId="{81E3FB9A-D241-4A7E-835E-90B9098E1C47}" srcOrd="2" destOrd="0" parTransId="{D03EA418-148E-46C9-9CEC-CBB8D7021F69}" sibTransId="{7771EC55-6CFB-469C-9B67-A2FA144C9F3E}"/>
    <dgm:cxn modelId="{E9BF04AC-D7FF-4C31-A66C-3326BA2590D8}" type="presOf" srcId="{1A101DF5-7DC7-40D4-A87D-02BA40168233}" destId="{677C2549-1BF4-4317-B791-27780949ED4A}" srcOrd="0" destOrd="0" presId="urn:microsoft.com/office/officeart/2005/8/layout/vList2"/>
    <dgm:cxn modelId="{6C171FEE-7FAF-40AA-AA3F-0D6BA70BD40C}" type="presOf" srcId="{21DD1A0B-33C3-408F-B30D-96052F609D0A}" destId="{07ADC6D4-E15C-4AD0-A062-9FA71872D46E}" srcOrd="0" destOrd="0" presId="urn:microsoft.com/office/officeart/2005/8/layout/vList2"/>
    <dgm:cxn modelId="{59319FEE-876C-4F23-8BF7-CB8ECF767096}" srcId="{1A101DF5-7DC7-40D4-A87D-02BA40168233}" destId="{5D2596FB-1F9B-499A-A924-B3934AECB1C1}" srcOrd="1" destOrd="0" parTransId="{117917BC-9488-425E-9BD5-A4815CA6F7C2}" sibTransId="{947B29D3-F036-414D-B0A2-B998F520D598}"/>
    <dgm:cxn modelId="{3F3F9D98-E764-4C51-A506-100CC483025E}" type="presParOf" srcId="{5B44E67D-70A9-483C-96CB-C6C422DCF5AA}" destId="{677C2549-1BF4-4317-B791-27780949ED4A}" srcOrd="0" destOrd="0" presId="urn:microsoft.com/office/officeart/2005/8/layout/vList2"/>
    <dgm:cxn modelId="{6B12DCD7-E742-4F36-A930-426124EBB467}" type="presParOf" srcId="{5B44E67D-70A9-483C-96CB-C6C422DCF5AA}" destId="{07ADC6D4-E15C-4AD0-A062-9FA71872D46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2B9750-18FF-4650-B8C9-0726634B07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2224AD-8B69-45F1-A68C-EADFF58D9207}">
      <dgm:prSet phldrT="[Text]" custT="1"/>
      <dgm:spPr/>
      <dgm:t>
        <a:bodyPr/>
        <a:lstStyle/>
        <a:p>
          <a:r>
            <a:rPr lang="en-US" sz="2400" dirty="0"/>
            <a:t>Arrange – means arrange everything to setup unit test cases</a:t>
          </a:r>
          <a:endParaRPr lang="en-IN" sz="2400" dirty="0"/>
        </a:p>
      </dgm:t>
    </dgm:pt>
    <dgm:pt modelId="{C60270A5-CEAE-43B9-8240-818201ADA22C}" type="parTrans" cxnId="{B1684197-E097-4B40-B638-14189015CBC6}">
      <dgm:prSet/>
      <dgm:spPr/>
      <dgm:t>
        <a:bodyPr/>
        <a:lstStyle/>
        <a:p>
          <a:endParaRPr lang="en-IN" sz="1400"/>
        </a:p>
      </dgm:t>
    </dgm:pt>
    <dgm:pt modelId="{1E3BDDEC-FA8A-4937-9F24-CE0256C390BF}" type="sibTrans" cxnId="{B1684197-E097-4B40-B638-14189015CBC6}">
      <dgm:prSet/>
      <dgm:spPr/>
      <dgm:t>
        <a:bodyPr/>
        <a:lstStyle/>
        <a:p>
          <a:endParaRPr lang="en-IN" sz="1400"/>
        </a:p>
      </dgm:t>
    </dgm:pt>
    <dgm:pt modelId="{D718BD4B-1D87-4F09-9B1E-F468D8F2874C}">
      <dgm:prSet phldrT="[Text]" custT="1"/>
      <dgm:spPr/>
      <dgm:t>
        <a:bodyPr/>
        <a:lstStyle/>
        <a:p>
          <a:r>
            <a:rPr lang="en-US" sz="2400" dirty="0"/>
            <a:t>Act – means execute necessary functionality/methods that needs to be tested</a:t>
          </a:r>
          <a:endParaRPr lang="en-IN" sz="2400" dirty="0"/>
        </a:p>
      </dgm:t>
    </dgm:pt>
    <dgm:pt modelId="{70211687-D654-48D3-8B4F-1774D2DB02F2}" type="parTrans" cxnId="{C6605DBE-2E12-465C-AD27-20F52A4A740C}">
      <dgm:prSet/>
      <dgm:spPr/>
      <dgm:t>
        <a:bodyPr/>
        <a:lstStyle/>
        <a:p>
          <a:endParaRPr lang="en-IN" sz="1400"/>
        </a:p>
      </dgm:t>
    </dgm:pt>
    <dgm:pt modelId="{20F7CFA1-2137-4594-A3B5-572F78AC4927}" type="sibTrans" cxnId="{C6605DBE-2E12-465C-AD27-20F52A4A740C}">
      <dgm:prSet/>
      <dgm:spPr/>
      <dgm:t>
        <a:bodyPr/>
        <a:lstStyle/>
        <a:p>
          <a:endParaRPr lang="en-IN" sz="1400"/>
        </a:p>
      </dgm:t>
    </dgm:pt>
    <dgm:pt modelId="{935C3E34-EBB4-4718-9D75-43E14146FF4D}">
      <dgm:prSet phldrT="[Text]" custT="1"/>
      <dgm:spPr/>
      <dgm:t>
        <a:bodyPr/>
        <a:lstStyle/>
        <a:p>
          <a:r>
            <a:rPr lang="en-US" sz="2400" dirty="0"/>
            <a:t>Assert – verifies the functionality that unit test giving the result as per expectation</a:t>
          </a:r>
          <a:endParaRPr lang="en-IN" sz="2400" dirty="0"/>
        </a:p>
      </dgm:t>
    </dgm:pt>
    <dgm:pt modelId="{EB2B88E3-1B89-4465-8ED5-0289A47D69F7}" type="parTrans" cxnId="{2C9D3CDA-0CEA-4616-A41F-6AD92E920CAA}">
      <dgm:prSet/>
      <dgm:spPr/>
      <dgm:t>
        <a:bodyPr/>
        <a:lstStyle/>
        <a:p>
          <a:endParaRPr lang="en-IN" sz="1400"/>
        </a:p>
      </dgm:t>
    </dgm:pt>
    <dgm:pt modelId="{944C04DB-48EC-48D1-995E-8650C8AB34A7}" type="sibTrans" cxnId="{2C9D3CDA-0CEA-4616-A41F-6AD92E920CAA}">
      <dgm:prSet/>
      <dgm:spPr/>
      <dgm:t>
        <a:bodyPr/>
        <a:lstStyle/>
        <a:p>
          <a:endParaRPr lang="en-IN" sz="1400"/>
        </a:p>
      </dgm:t>
    </dgm:pt>
    <dgm:pt modelId="{5C64FF86-3918-4710-8CE8-5F3029980BC4}" type="pres">
      <dgm:prSet presAssocID="{8F2B9750-18FF-4650-B8C9-0726634B071A}" presName="vert0" presStyleCnt="0">
        <dgm:presLayoutVars>
          <dgm:dir/>
          <dgm:animOne val="branch"/>
          <dgm:animLvl val="lvl"/>
        </dgm:presLayoutVars>
      </dgm:prSet>
      <dgm:spPr/>
    </dgm:pt>
    <dgm:pt modelId="{104882A3-209A-4CE8-9613-674A8CC32A51}" type="pres">
      <dgm:prSet presAssocID="{142224AD-8B69-45F1-A68C-EADFF58D9207}" presName="thickLine" presStyleLbl="alignNode1" presStyleIdx="0" presStyleCnt="3"/>
      <dgm:spPr/>
    </dgm:pt>
    <dgm:pt modelId="{7734889A-539D-4FDB-A9EB-F52212B026F3}" type="pres">
      <dgm:prSet presAssocID="{142224AD-8B69-45F1-A68C-EADFF58D9207}" presName="horz1" presStyleCnt="0"/>
      <dgm:spPr/>
    </dgm:pt>
    <dgm:pt modelId="{E78FD8F8-3F3F-4DFD-A271-D912D918A81C}" type="pres">
      <dgm:prSet presAssocID="{142224AD-8B69-45F1-A68C-EADFF58D9207}" presName="tx1" presStyleLbl="revTx" presStyleIdx="0" presStyleCnt="3"/>
      <dgm:spPr/>
    </dgm:pt>
    <dgm:pt modelId="{164142EF-30FE-4A82-9E5B-277C96BB2D92}" type="pres">
      <dgm:prSet presAssocID="{142224AD-8B69-45F1-A68C-EADFF58D9207}" presName="vert1" presStyleCnt="0"/>
      <dgm:spPr/>
    </dgm:pt>
    <dgm:pt modelId="{EB65E79A-6262-4A2A-AB7A-54E890DC7557}" type="pres">
      <dgm:prSet presAssocID="{D718BD4B-1D87-4F09-9B1E-F468D8F2874C}" presName="thickLine" presStyleLbl="alignNode1" presStyleIdx="1" presStyleCnt="3"/>
      <dgm:spPr/>
    </dgm:pt>
    <dgm:pt modelId="{5C1E014D-232C-4F97-B9E3-4B324BE2D664}" type="pres">
      <dgm:prSet presAssocID="{D718BD4B-1D87-4F09-9B1E-F468D8F2874C}" presName="horz1" presStyleCnt="0"/>
      <dgm:spPr/>
    </dgm:pt>
    <dgm:pt modelId="{BCE33E59-829D-4614-8426-2A2DFDFBB9EB}" type="pres">
      <dgm:prSet presAssocID="{D718BD4B-1D87-4F09-9B1E-F468D8F2874C}" presName="tx1" presStyleLbl="revTx" presStyleIdx="1" presStyleCnt="3"/>
      <dgm:spPr/>
    </dgm:pt>
    <dgm:pt modelId="{327CD734-8833-427A-BCA2-3F173DD8CF70}" type="pres">
      <dgm:prSet presAssocID="{D718BD4B-1D87-4F09-9B1E-F468D8F2874C}" presName="vert1" presStyleCnt="0"/>
      <dgm:spPr/>
    </dgm:pt>
    <dgm:pt modelId="{8BD506D4-D3CF-46E1-BAB7-D3D64850B973}" type="pres">
      <dgm:prSet presAssocID="{935C3E34-EBB4-4718-9D75-43E14146FF4D}" presName="thickLine" presStyleLbl="alignNode1" presStyleIdx="2" presStyleCnt="3"/>
      <dgm:spPr/>
    </dgm:pt>
    <dgm:pt modelId="{C001F36F-797D-45F8-817E-7C80BAA72B7F}" type="pres">
      <dgm:prSet presAssocID="{935C3E34-EBB4-4718-9D75-43E14146FF4D}" presName="horz1" presStyleCnt="0"/>
      <dgm:spPr/>
    </dgm:pt>
    <dgm:pt modelId="{4C71F834-0414-4604-BE86-7A5A38963BFA}" type="pres">
      <dgm:prSet presAssocID="{935C3E34-EBB4-4718-9D75-43E14146FF4D}" presName="tx1" presStyleLbl="revTx" presStyleIdx="2" presStyleCnt="3"/>
      <dgm:spPr/>
    </dgm:pt>
    <dgm:pt modelId="{08DDFDEB-2E49-4A7A-9F26-C6C7F66B9BBA}" type="pres">
      <dgm:prSet presAssocID="{935C3E34-EBB4-4718-9D75-43E14146FF4D}" presName="vert1" presStyleCnt="0"/>
      <dgm:spPr/>
    </dgm:pt>
  </dgm:ptLst>
  <dgm:cxnLst>
    <dgm:cxn modelId="{63AB1C2B-1898-4C8D-84D3-A1E2623AB983}" type="presOf" srcId="{8F2B9750-18FF-4650-B8C9-0726634B071A}" destId="{5C64FF86-3918-4710-8CE8-5F3029980BC4}" srcOrd="0" destOrd="0" presId="urn:microsoft.com/office/officeart/2008/layout/LinedList"/>
    <dgm:cxn modelId="{3247558E-C037-48C5-8E0A-F684E1EF503D}" type="presOf" srcId="{935C3E34-EBB4-4718-9D75-43E14146FF4D}" destId="{4C71F834-0414-4604-BE86-7A5A38963BFA}" srcOrd="0" destOrd="0" presId="urn:microsoft.com/office/officeart/2008/layout/LinedList"/>
    <dgm:cxn modelId="{B1684197-E097-4B40-B638-14189015CBC6}" srcId="{8F2B9750-18FF-4650-B8C9-0726634B071A}" destId="{142224AD-8B69-45F1-A68C-EADFF58D9207}" srcOrd="0" destOrd="0" parTransId="{C60270A5-CEAE-43B9-8240-818201ADA22C}" sibTransId="{1E3BDDEC-FA8A-4937-9F24-CE0256C390BF}"/>
    <dgm:cxn modelId="{5397B6BC-85F7-4356-A3FD-BC0DC6475FC4}" type="presOf" srcId="{D718BD4B-1D87-4F09-9B1E-F468D8F2874C}" destId="{BCE33E59-829D-4614-8426-2A2DFDFBB9EB}" srcOrd="0" destOrd="0" presId="urn:microsoft.com/office/officeart/2008/layout/LinedList"/>
    <dgm:cxn modelId="{C6605DBE-2E12-465C-AD27-20F52A4A740C}" srcId="{8F2B9750-18FF-4650-B8C9-0726634B071A}" destId="{D718BD4B-1D87-4F09-9B1E-F468D8F2874C}" srcOrd="1" destOrd="0" parTransId="{70211687-D654-48D3-8B4F-1774D2DB02F2}" sibTransId="{20F7CFA1-2137-4594-A3B5-572F78AC4927}"/>
    <dgm:cxn modelId="{2C9D3CDA-0CEA-4616-A41F-6AD92E920CAA}" srcId="{8F2B9750-18FF-4650-B8C9-0726634B071A}" destId="{935C3E34-EBB4-4718-9D75-43E14146FF4D}" srcOrd="2" destOrd="0" parTransId="{EB2B88E3-1B89-4465-8ED5-0289A47D69F7}" sibTransId="{944C04DB-48EC-48D1-995E-8650C8AB34A7}"/>
    <dgm:cxn modelId="{74A828E2-198D-43DD-9950-7DA0DFE712C9}" type="presOf" srcId="{142224AD-8B69-45F1-A68C-EADFF58D9207}" destId="{E78FD8F8-3F3F-4DFD-A271-D912D918A81C}" srcOrd="0" destOrd="0" presId="urn:microsoft.com/office/officeart/2008/layout/LinedList"/>
    <dgm:cxn modelId="{DA3BA842-8358-4967-96DF-8273E01DBA17}" type="presParOf" srcId="{5C64FF86-3918-4710-8CE8-5F3029980BC4}" destId="{104882A3-209A-4CE8-9613-674A8CC32A51}" srcOrd="0" destOrd="0" presId="urn:microsoft.com/office/officeart/2008/layout/LinedList"/>
    <dgm:cxn modelId="{E2C75BC6-91D4-48A5-B245-DC136E8F3A34}" type="presParOf" srcId="{5C64FF86-3918-4710-8CE8-5F3029980BC4}" destId="{7734889A-539D-4FDB-A9EB-F52212B026F3}" srcOrd="1" destOrd="0" presId="urn:microsoft.com/office/officeart/2008/layout/LinedList"/>
    <dgm:cxn modelId="{04E9C9BE-5C88-45DC-AD34-6398BD19297D}" type="presParOf" srcId="{7734889A-539D-4FDB-A9EB-F52212B026F3}" destId="{E78FD8F8-3F3F-4DFD-A271-D912D918A81C}" srcOrd="0" destOrd="0" presId="urn:microsoft.com/office/officeart/2008/layout/LinedList"/>
    <dgm:cxn modelId="{97002A0A-F4AA-41F5-9A4D-5F40BFEF389C}" type="presParOf" srcId="{7734889A-539D-4FDB-A9EB-F52212B026F3}" destId="{164142EF-30FE-4A82-9E5B-277C96BB2D92}" srcOrd="1" destOrd="0" presId="urn:microsoft.com/office/officeart/2008/layout/LinedList"/>
    <dgm:cxn modelId="{1D30C31E-3A96-4343-B2EF-A87AEA91DED3}" type="presParOf" srcId="{5C64FF86-3918-4710-8CE8-5F3029980BC4}" destId="{EB65E79A-6262-4A2A-AB7A-54E890DC7557}" srcOrd="2" destOrd="0" presId="urn:microsoft.com/office/officeart/2008/layout/LinedList"/>
    <dgm:cxn modelId="{49C41A0B-E48E-435E-8B6C-FFBE8CC3F769}" type="presParOf" srcId="{5C64FF86-3918-4710-8CE8-5F3029980BC4}" destId="{5C1E014D-232C-4F97-B9E3-4B324BE2D664}" srcOrd="3" destOrd="0" presId="urn:microsoft.com/office/officeart/2008/layout/LinedList"/>
    <dgm:cxn modelId="{0F63893E-1A39-40AC-8480-CB6E265AB8DF}" type="presParOf" srcId="{5C1E014D-232C-4F97-B9E3-4B324BE2D664}" destId="{BCE33E59-829D-4614-8426-2A2DFDFBB9EB}" srcOrd="0" destOrd="0" presId="urn:microsoft.com/office/officeart/2008/layout/LinedList"/>
    <dgm:cxn modelId="{CF83DF3A-391F-4BED-A37C-A205C4D01258}" type="presParOf" srcId="{5C1E014D-232C-4F97-B9E3-4B324BE2D664}" destId="{327CD734-8833-427A-BCA2-3F173DD8CF70}" srcOrd="1" destOrd="0" presId="urn:microsoft.com/office/officeart/2008/layout/LinedList"/>
    <dgm:cxn modelId="{12AB290D-D2DF-451E-8272-8D5FCBECD149}" type="presParOf" srcId="{5C64FF86-3918-4710-8CE8-5F3029980BC4}" destId="{8BD506D4-D3CF-46E1-BAB7-D3D64850B973}" srcOrd="4" destOrd="0" presId="urn:microsoft.com/office/officeart/2008/layout/LinedList"/>
    <dgm:cxn modelId="{FDE71C42-3460-4BDE-8753-EE5EFB81CA0C}" type="presParOf" srcId="{5C64FF86-3918-4710-8CE8-5F3029980BC4}" destId="{C001F36F-797D-45F8-817E-7C80BAA72B7F}" srcOrd="5" destOrd="0" presId="urn:microsoft.com/office/officeart/2008/layout/LinedList"/>
    <dgm:cxn modelId="{7EED38C2-4C7E-4FAA-8C9A-E7BC09A2A62D}" type="presParOf" srcId="{C001F36F-797D-45F8-817E-7C80BAA72B7F}" destId="{4C71F834-0414-4604-BE86-7A5A38963BFA}" srcOrd="0" destOrd="0" presId="urn:microsoft.com/office/officeart/2008/layout/LinedList"/>
    <dgm:cxn modelId="{3488FF74-2A73-47D1-944A-ACBF3059F7B4}" type="presParOf" srcId="{C001F36F-797D-45F8-817E-7C80BAA72B7F}" destId="{08DDFDEB-2E49-4A7A-9F26-C6C7F66B9B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875C1B-7D90-4A56-B9FE-B6B0FB7C7BB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B4E446-C38C-4794-9EA8-5C81F805601A}">
      <dgm:prSet phldrT="[Text]"/>
      <dgm:spPr/>
      <dgm:t>
        <a:bodyPr/>
        <a:lstStyle/>
        <a:p>
          <a:r>
            <a:rPr lang="en-US" dirty="0"/>
            <a:t>Jasmine has built-in way to handle async code, passed to </a:t>
          </a:r>
          <a:r>
            <a:rPr lang="en-US" dirty="0" err="1"/>
            <a:t>beforeEach</a:t>
          </a:r>
          <a:r>
            <a:rPr lang="en-US" dirty="0"/>
            <a:t>, </a:t>
          </a:r>
          <a:r>
            <a:rPr lang="en-US" dirty="0" err="1"/>
            <a:t>afterEach</a:t>
          </a:r>
          <a:r>
            <a:rPr lang="en-US" dirty="0"/>
            <a:t> and it() statements and is called done() callback.</a:t>
          </a:r>
          <a:endParaRPr lang="en-IN" dirty="0"/>
        </a:p>
      </dgm:t>
    </dgm:pt>
    <dgm:pt modelId="{874950BE-CBEF-4CB5-B199-39F58CD82269}" type="parTrans" cxnId="{8831F6FC-8B73-4542-801F-FE11FC660C2D}">
      <dgm:prSet/>
      <dgm:spPr/>
      <dgm:t>
        <a:bodyPr/>
        <a:lstStyle/>
        <a:p>
          <a:endParaRPr lang="en-IN"/>
        </a:p>
      </dgm:t>
    </dgm:pt>
    <dgm:pt modelId="{07B5F386-374D-44A8-96F1-67FA86FB0C29}" type="sibTrans" cxnId="{8831F6FC-8B73-4542-801F-FE11FC660C2D}">
      <dgm:prSet/>
      <dgm:spPr/>
      <dgm:t>
        <a:bodyPr/>
        <a:lstStyle/>
        <a:p>
          <a:endParaRPr lang="en-IN"/>
        </a:p>
      </dgm:t>
    </dgm:pt>
    <dgm:pt modelId="{7BEB4684-47A9-43B1-BC66-8CDAEDB196F4}">
      <dgm:prSet phldrT="[Text]"/>
      <dgm:spPr/>
      <dgm:t>
        <a:bodyPr/>
        <a:lstStyle/>
        <a:p>
          <a:r>
            <a:rPr lang="en-US" dirty="0"/>
            <a:t>done() callback are responsible for chaining promises, handling errors and calling done() at the appropriate moments.</a:t>
          </a:r>
          <a:endParaRPr lang="en-IN" dirty="0"/>
        </a:p>
      </dgm:t>
    </dgm:pt>
    <dgm:pt modelId="{B5174B2B-7BAA-4D94-A594-DF072B06B08E}" type="parTrans" cxnId="{96AFE7D8-6E7A-4A84-89FD-8B86767DB320}">
      <dgm:prSet/>
      <dgm:spPr/>
      <dgm:t>
        <a:bodyPr/>
        <a:lstStyle/>
        <a:p>
          <a:endParaRPr lang="en-IN"/>
        </a:p>
      </dgm:t>
    </dgm:pt>
    <dgm:pt modelId="{7CEBB676-F06C-4A38-ABAF-E73C3887D91E}" type="sibTrans" cxnId="{96AFE7D8-6E7A-4A84-89FD-8B86767DB320}">
      <dgm:prSet/>
      <dgm:spPr/>
      <dgm:t>
        <a:bodyPr/>
        <a:lstStyle/>
        <a:p>
          <a:endParaRPr lang="en-IN"/>
        </a:p>
      </dgm:t>
    </dgm:pt>
    <dgm:pt modelId="{5648CACE-CFEE-4CC3-9F82-E2F76FE0AAB0}">
      <dgm:prSet phldrT="[Text]"/>
      <dgm:spPr/>
      <dgm:t>
        <a:bodyPr/>
        <a:lstStyle/>
        <a:p>
          <a:r>
            <a:rPr lang="en-US" dirty="0"/>
            <a:t>The test specs are completed after the invocation of done() </a:t>
          </a:r>
          <a:r>
            <a:rPr lang="en-US" dirty="0" err="1"/>
            <a:t>callbac</a:t>
          </a:r>
          <a:r>
            <a:rPr lang="en-US" dirty="0"/>
            <a:t> and this is its primary feature.</a:t>
          </a:r>
          <a:endParaRPr lang="en-IN" dirty="0"/>
        </a:p>
      </dgm:t>
    </dgm:pt>
    <dgm:pt modelId="{239F890B-4139-4D43-9B21-F4767E9D0522}" type="parTrans" cxnId="{50AE48AE-45D1-4E5B-82EA-8386E2D768AE}">
      <dgm:prSet/>
      <dgm:spPr/>
      <dgm:t>
        <a:bodyPr/>
        <a:lstStyle/>
        <a:p>
          <a:endParaRPr lang="en-IN"/>
        </a:p>
      </dgm:t>
    </dgm:pt>
    <dgm:pt modelId="{45BA95C7-7427-4374-8050-23BE5EBACE38}" type="sibTrans" cxnId="{50AE48AE-45D1-4E5B-82EA-8386E2D768AE}">
      <dgm:prSet/>
      <dgm:spPr/>
      <dgm:t>
        <a:bodyPr/>
        <a:lstStyle/>
        <a:p>
          <a:endParaRPr lang="en-IN"/>
        </a:p>
      </dgm:t>
    </dgm:pt>
    <dgm:pt modelId="{46E799CC-368F-48E0-B50F-7E538469B0DA}" type="pres">
      <dgm:prSet presAssocID="{51875C1B-7D90-4A56-B9FE-B6B0FB7C7BB6}" presName="vert0" presStyleCnt="0">
        <dgm:presLayoutVars>
          <dgm:dir/>
          <dgm:animOne val="branch"/>
          <dgm:animLvl val="lvl"/>
        </dgm:presLayoutVars>
      </dgm:prSet>
      <dgm:spPr/>
    </dgm:pt>
    <dgm:pt modelId="{454BA20E-DD3C-471A-B39B-9840921144E5}" type="pres">
      <dgm:prSet presAssocID="{EFB4E446-C38C-4794-9EA8-5C81F805601A}" presName="thickLine" presStyleLbl="alignNode1" presStyleIdx="0" presStyleCnt="3"/>
      <dgm:spPr/>
    </dgm:pt>
    <dgm:pt modelId="{5AA1D55E-CF08-448C-9C15-ECB016B45A95}" type="pres">
      <dgm:prSet presAssocID="{EFB4E446-C38C-4794-9EA8-5C81F805601A}" presName="horz1" presStyleCnt="0"/>
      <dgm:spPr/>
    </dgm:pt>
    <dgm:pt modelId="{DAD5CD95-E6F6-46A3-9BEF-8AF069AB1F18}" type="pres">
      <dgm:prSet presAssocID="{EFB4E446-C38C-4794-9EA8-5C81F805601A}" presName="tx1" presStyleLbl="revTx" presStyleIdx="0" presStyleCnt="3"/>
      <dgm:spPr/>
    </dgm:pt>
    <dgm:pt modelId="{3F76B5A6-C05D-4DEC-9CFF-0B3D1805043E}" type="pres">
      <dgm:prSet presAssocID="{EFB4E446-C38C-4794-9EA8-5C81F805601A}" presName="vert1" presStyleCnt="0"/>
      <dgm:spPr/>
    </dgm:pt>
    <dgm:pt modelId="{B9E815DB-5971-4069-ACD9-98FDFB897044}" type="pres">
      <dgm:prSet presAssocID="{7BEB4684-47A9-43B1-BC66-8CDAEDB196F4}" presName="thickLine" presStyleLbl="alignNode1" presStyleIdx="1" presStyleCnt="3"/>
      <dgm:spPr/>
    </dgm:pt>
    <dgm:pt modelId="{6F494976-0AC2-48F3-87C0-69E66BE48E38}" type="pres">
      <dgm:prSet presAssocID="{7BEB4684-47A9-43B1-BC66-8CDAEDB196F4}" presName="horz1" presStyleCnt="0"/>
      <dgm:spPr/>
    </dgm:pt>
    <dgm:pt modelId="{2BD65CBD-D7F4-4171-87D5-DFF0F3D5CD3D}" type="pres">
      <dgm:prSet presAssocID="{7BEB4684-47A9-43B1-BC66-8CDAEDB196F4}" presName="tx1" presStyleLbl="revTx" presStyleIdx="1" presStyleCnt="3"/>
      <dgm:spPr/>
    </dgm:pt>
    <dgm:pt modelId="{09AF96D2-3236-4D0B-A23D-AFD257EE1A52}" type="pres">
      <dgm:prSet presAssocID="{7BEB4684-47A9-43B1-BC66-8CDAEDB196F4}" presName="vert1" presStyleCnt="0"/>
      <dgm:spPr/>
    </dgm:pt>
    <dgm:pt modelId="{E6406215-C9B0-4962-B86F-A738A1639913}" type="pres">
      <dgm:prSet presAssocID="{5648CACE-CFEE-4CC3-9F82-E2F76FE0AAB0}" presName="thickLine" presStyleLbl="alignNode1" presStyleIdx="2" presStyleCnt="3"/>
      <dgm:spPr/>
    </dgm:pt>
    <dgm:pt modelId="{2FAA1EB9-18CE-47AC-BA13-455411750CC8}" type="pres">
      <dgm:prSet presAssocID="{5648CACE-CFEE-4CC3-9F82-E2F76FE0AAB0}" presName="horz1" presStyleCnt="0"/>
      <dgm:spPr/>
    </dgm:pt>
    <dgm:pt modelId="{ABB1ADC9-147B-4B3C-A1AB-B65192E75CB7}" type="pres">
      <dgm:prSet presAssocID="{5648CACE-CFEE-4CC3-9F82-E2F76FE0AAB0}" presName="tx1" presStyleLbl="revTx" presStyleIdx="2" presStyleCnt="3"/>
      <dgm:spPr/>
    </dgm:pt>
    <dgm:pt modelId="{E66AC018-A4B4-4604-BD78-86D3EC75FD8D}" type="pres">
      <dgm:prSet presAssocID="{5648CACE-CFEE-4CC3-9F82-E2F76FE0AAB0}" presName="vert1" presStyleCnt="0"/>
      <dgm:spPr/>
    </dgm:pt>
  </dgm:ptLst>
  <dgm:cxnLst>
    <dgm:cxn modelId="{1425AD04-20AE-4936-AA80-15E5197AFDDF}" type="presOf" srcId="{7BEB4684-47A9-43B1-BC66-8CDAEDB196F4}" destId="{2BD65CBD-D7F4-4171-87D5-DFF0F3D5CD3D}" srcOrd="0" destOrd="0" presId="urn:microsoft.com/office/officeart/2008/layout/LinedList"/>
    <dgm:cxn modelId="{BBD19636-7A55-4927-A95C-C4AA5BB0C7D6}" type="presOf" srcId="{EFB4E446-C38C-4794-9EA8-5C81F805601A}" destId="{DAD5CD95-E6F6-46A3-9BEF-8AF069AB1F18}" srcOrd="0" destOrd="0" presId="urn:microsoft.com/office/officeart/2008/layout/LinedList"/>
    <dgm:cxn modelId="{ED83B836-3E21-455E-BEE8-D983821F0823}" type="presOf" srcId="{5648CACE-CFEE-4CC3-9F82-E2F76FE0AAB0}" destId="{ABB1ADC9-147B-4B3C-A1AB-B65192E75CB7}" srcOrd="0" destOrd="0" presId="urn:microsoft.com/office/officeart/2008/layout/LinedList"/>
    <dgm:cxn modelId="{F0243162-6921-4D91-9BB2-62A4C374ACE0}" type="presOf" srcId="{51875C1B-7D90-4A56-B9FE-B6B0FB7C7BB6}" destId="{46E799CC-368F-48E0-B50F-7E538469B0DA}" srcOrd="0" destOrd="0" presId="urn:microsoft.com/office/officeart/2008/layout/LinedList"/>
    <dgm:cxn modelId="{50AE48AE-45D1-4E5B-82EA-8386E2D768AE}" srcId="{51875C1B-7D90-4A56-B9FE-B6B0FB7C7BB6}" destId="{5648CACE-CFEE-4CC3-9F82-E2F76FE0AAB0}" srcOrd="2" destOrd="0" parTransId="{239F890B-4139-4D43-9B21-F4767E9D0522}" sibTransId="{45BA95C7-7427-4374-8050-23BE5EBACE38}"/>
    <dgm:cxn modelId="{96AFE7D8-6E7A-4A84-89FD-8B86767DB320}" srcId="{51875C1B-7D90-4A56-B9FE-B6B0FB7C7BB6}" destId="{7BEB4684-47A9-43B1-BC66-8CDAEDB196F4}" srcOrd="1" destOrd="0" parTransId="{B5174B2B-7BAA-4D94-A594-DF072B06B08E}" sibTransId="{7CEBB676-F06C-4A38-ABAF-E73C3887D91E}"/>
    <dgm:cxn modelId="{8831F6FC-8B73-4542-801F-FE11FC660C2D}" srcId="{51875C1B-7D90-4A56-B9FE-B6B0FB7C7BB6}" destId="{EFB4E446-C38C-4794-9EA8-5C81F805601A}" srcOrd="0" destOrd="0" parTransId="{874950BE-CBEF-4CB5-B199-39F58CD82269}" sibTransId="{07B5F386-374D-44A8-96F1-67FA86FB0C29}"/>
    <dgm:cxn modelId="{981501BC-340D-4FD2-9B4E-65039B3A0302}" type="presParOf" srcId="{46E799CC-368F-48E0-B50F-7E538469B0DA}" destId="{454BA20E-DD3C-471A-B39B-9840921144E5}" srcOrd="0" destOrd="0" presId="urn:microsoft.com/office/officeart/2008/layout/LinedList"/>
    <dgm:cxn modelId="{0DA02C98-092F-4E61-AA97-E0614BC5DC48}" type="presParOf" srcId="{46E799CC-368F-48E0-B50F-7E538469B0DA}" destId="{5AA1D55E-CF08-448C-9C15-ECB016B45A95}" srcOrd="1" destOrd="0" presId="urn:microsoft.com/office/officeart/2008/layout/LinedList"/>
    <dgm:cxn modelId="{4B6FF618-05CE-4A2D-BAC0-E602B04B6D40}" type="presParOf" srcId="{5AA1D55E-CF08-448C-9C15-ECB016B45A95}" destId="{DAD5CD95-E6F6-46A3-9BEF-8AF069AB1F18}" srcOrd="0" destOrd="0" presId="urn:microsoft.com/office/officeart/2008/layout/LinedList"/>
    <dgm:cxn modelId="{9B293964-31BA-48E3-AB94-EBD70662E22E}" type="presParOf" srcId="{5AA1D55E-CF08-448C-9C15-ECB016B45A95}" destId="{3F76B5A6-C05D-4DEC-9CFF-0B3D1805043E}" srcOrd="1" destOrd="0" presId="urn:microsoft.com/office/officeart/2008/layout/LinedList"/>
    <dgm:cxn modelId="{4F030C14-6873-47BF-9B12-37AFF3B979A7}" type="presParOf" srcId="{46E799CC-368F-48E0-B50F-7E538469B0DA}" destId="{B9E815DB-5971-4069-ACD9-98FDFB897044}" srcOrd="2" destOrd="0" presId="urn:microsoft.com/office/officeart/2008/layout/LinedList"/>
    <dgm:cxn modelId="{EAB37F77-2779-4594-975F-90DFD2C33833}" type="presParOf" srcId="{46E799CC-368F-48E0-B50F-7E538469B0DA}" destId="{6F494976-0AC2-48F3-87C0-69E66BE48E38}" srcOrd="3" destOrd="0" presId="urn:microsoft.com/office/officeart/2008/layout/LinedList"/>
    <dgm:cxn modelId="{06ADA360-2D8C-4053-8AB9-06DF3630C2E6}" type="presParOf" srcId="{6F494976-0AC2-48F3-87C0-69E66BE48E38}" destId="{2BD65CBD-D7F4-4171-87D5-DFF0F3D5CD3D}" srcOrd="0" destOrd="0" presId="urn:microsoft.com/office/officeart/2008/layout/LinedList"/>
    <dgm:cxn modelId="{D986CC5C-CA99-4283-8F13-DBF4AC2E3DFA}" type="presParOf" srcId="{6F494976-0AC2-48F3-87C0-69E66BE48E38}" destId="{09AF96D2-3236-4D0B-A23D-AFD257EE1A52}" srcOrd="1" destOrd="0" presId="urn:microsoft.com/office/officeart/2008/layout/LinedList"/>
    <dgm:cxn modelId="{3FEFF4CC-DCE3-490A-8F64-E94634BA6325}" type="presParOf" srcId="{46E799CC-368F-48E0-B50F-7E538469B0DA}" destId="{E6406215-C9B0-4962-B86F-A738A1639913}" srcOrd="4" destOrd="0" presId="urn:microsoft.com/office/officeart/2008/layout/LinedList"/>
    <dgm:cxn modelId="{F37BC55D-D1BB-4C86-A79C-6EA47CEC29CD}" type="presParOf" srcId="{46E799CC-368F-48E0-B50F-7E538469B0DA}" destId="{2FAA1EB9-18CE-47AC-BA13-455411750CC8}" srcOrd="5" destOrd="0" presId="urn:microsoft.com/office/officeart/2008/layout/LinedList"/>
    <dgm:cxn modelId="{5CE83C48-49E8-4D4D-8A89-853D2B1E7524}" type="presParOf" srcId="{2FAA1EB9-18CE-47AC-BA13-455411750CC8}" destId="{ABB1ADC9-147B-4B3C-A1AB-B65192E75CB7}" srcOrd="0" destOrd="0" presId="urn:microsoft.com/office/officeart/2008/layout/LinedList"/>
    <dgm:cxn modelId="{71FEAB9E-557A-4D40-A571-623F5B81B042}" type="presParOf" srcId="{2FAA1EB9-18CE-47AC-BA13-455411750CC8}" destId="{E66AC018-A4B4-4604-BD78-86D3EC75FD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6A31DEE-3B81-4BD0-9C2D-6202B78756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80004D-B85A-4A9F-B6E0-29B3F6C2448F}">
      <dgm:prSet phldrT="[Text]" custT="1"/>
      <dgm:spPr/>
      <dgm:t>
        <a:bodyPr/>
        <a:lstStyle/>
        <a:p>
          <a:r>
            <a:rPr lang="en-US" sz="2400" dirty="0"/>
            <a:t>Wraps a test function in a async test zone.</a:t>
          </a:r>
          <a:endParaRPr lang="en-IN" sz="2400" dirty="0"/>
        </a:p>
      </dgm:t>
    </dgm:pt>
    <dgm:pt modelId="{72F5DC02-96DB-4A3A-876B-0FA9C8AE7DAD}" type="parTrans" cxnId="{E5D7D914-B27E-4655-9C83-A4C8890F3315}">
      <dgm:prSet/>
      <dgm:spPr/>
      <dgm:t>
        <a:bodyPr/>
        <a:lstStyle/>
        <a:p>
          <a:endParaRPr lang="en-IN" sz="1600"/>
        </a:p>
      </dgm:t>
    </dgm:pt>
    <dgm:pt modelId="{C8867F18-DF31-4EAF-8E92-82BA65916026}" type="sibTrans" cxnId="{E5D7D914-B27E-4655-9C83-A4C8890F3315}">
      <dgm:prSet/>
      <dgm:spPr/>
      <dgm:t>
        <a:bodyPr/>
        <a:lstStyle/>
        <a:p>
          <a:endParaRPr lang="en-IN" sz="1600"/>
        </a:p>
      </dgm:t>
    </dgm:pt>
    <dgm:pt modelId="{A022EE79-BE9C-448D-B182-CC8DB96140C4}">
      <dgm:prSet phldrT="[Text]" custT="1"/>
      <dgm:spPr/>
      <dgm:t>
        <a:bodyPr/>
        <a:lstStyle/>
        <a:p>
          <a:r>
            <a:rPr lang="en-US" sz="2400" dirty="0" err="1"/>
            <a:t>whenStable</a:t>
          </a:r>
          <a:r>
            <a:rPr lang="en-US" sz="2400" dirty="0"/>
            <a:t>() helps us to test promises by allowing us to wait until all the promises get completed.</a:t>
          </a:r>
          <a:endParaRPr lang="en-IN" sz="2400" dirty="0"/>
        </a:p>
      </dgm:t>
    </dgm:pt>
    <dgm:pt modelId="{78A4B062-72BA-4E53-903A-661409FB0828}" type="parTrans" cxnId="{AE4B00EB-73E7-492B-8230-E5444EB94F07}">
      <dgm:prSet/>
      <dgm:spPr/>
      <dgm:t>
        <a:bodyPr/>
        <a:lstStyle/>
        <a:p>
          <a:endParaRPr lang="en-IN" sz="1600"/>
        </a:p>
      </dgm:t>
    </dgm:pt>
    <dgm:pt modelId="{8902275E-E7ED-4531-87B4-6997E2107B64}" type="sibTrans" cxnId="{AE4B00EB-73E7-492B-8230-E5444EB94F07}">
      <dgm:prSet/>
      <dgm:spPr/>
      <dgm:t>
        <a:bodyPr/>
        <a:lstStyle/>
        <a:p>
          <a:endParaRPr lang="en-IN" sz="1600"/>
        </a:p>
      </dgm:t>
    </dgm:pt>
    <dgm:pt modelId="{C34A7EF4-2BA7-40AE-B0F3-1B8ED1B551D3}">
      <dgm:prSet phldrT="[Text]" custT="1"/>
      <dgm:spPr/>
      <dgm:t>
        <a:bodyPr/>
        <a:lstStyle/>
        <a:p>
          <a:r>
            <a:rPr lang="en-US" sz="2400" dirty="0" err="1"/>
            <a:t>fixture.whenStable</a:t>
          </a:r>
          <a:r>
            <a:rPr lang="en-US" sz="2400" dirty="0"/>
            <a:t>() return a promise that resolves when the JavaScript engine task queue becomes empty.</a:t>
          </a:r>
          <a:endParaRPr lang="en-IN" sz="2400" dirty="0"/>
        </a:p>
      </dgm:t>
    </dgm:pt>
    <dgm:pt modelId="{F7E92EC2-F9D1-44E7-A47D-E023CF2E4B35}" type="parTrans" cxnId="{E82AEF0E-9456-41DC-95E7-13DC63382C71}">
      <dgm:prSet/>
      <dgm:spPr/>
      <dgm:t>
        <a:bodyPr/>
        <a:lstStyle/>
        <a:p>
          <a:endParaRPr lang="en-IN" sz="1600"/>
        </a:p>
      </dgm:t>
    </dgm:pt>
    <dgm:pt modelId="{247B1840-45E4-4575-8797-EFC03AA14274}" type="sibTrans" cxnId="{E82AEF0E-9456-41DC-95E7-13DC63382C71}">
      <dgm:prSet/>
      <dgm:spPr/>
      <dgm:t>
        <a:bodyPr/>
        <a:lstStyle/>
        <a:p>
          <a:endParaRPr lang="en-IN" sz="1600"/>
        </a:p>
      </dgm:t>
    </dgm:pt>
    <dgm:pt modelId="{CFBFF39D-45E5-4FE8-BF8B-A2BCD7833251}" type="pres">
      <dgm:prSet presAssocID="{46A31DEE-3B81-4BD0-9C2D-6202B7875659}" presName="vert0" presStyleCnt="0">
        <dgm:presLayoutVars>
          <dgm:dir/>
          <dgm:animOne val="branch"/>
          <dgm:animLvl val="lvl"/>
        </dgm:presLayoutVars>
      </dgm:prSet>
      <dgm:spPr/>
    </dgm:pt>
    <dgm:pt modelId="{AE7422CA-8F44-4BF6-9246-131268D56016}" type="pres">
      <dgm:prSet presAssocID="{1380004D-B85A-4A9F-B6E0-29B3F6C2448F}" presName="thickLine" presStyleLbl="alignNode1" presStyleIdx="0" presStyleCnt="3"/>
      <dgm:spPr/>
    </dgm:pt>
    <dgm:pt modelId="{14642326-960E-421C-8753-75C68F464D68}" type="pres">
      <dgm:prSet presAssocID="{1380004D-B85A-4A9F-B6E0-29B3F6C2448F}" presName="horz1" presStyleCnt="0"/>
      <dgm:spPr/>
    </dgm:pt>
    <dgm:pt modelId="{5A246AB0-D669-4461-8DFD-DF89DFB00D16}" type="pres">
      <dgm:prSet presAssocID="{1380004D-B85A-4A9F-B6E0-29B3F6C2448F}" presName="tx1" presStyleLbl="revTx" presStyleIdx="0" presStyleCnt="3"/>
      <dgm:spPr/>
    </dgm:pt>
    <dgm:pt modelId="{E514E134-7FBB-4EE1-8C09-5F31D42E3561}" type="pres">
      <dgm:prSet presAssocID="{1380004D-B85A-4A9F-B6E0-29B3F6C2448F}" presName="vert1" presStyleCnt="0"/>
      <dgm:spPr/>
    </dgm:pt>
    <dgm:pt modelId="{8CFDAAB6-0774-4724-961F-5A5B018A83E3}" type="pres">
      <dgm:prSet presAssocID="{A022EE79-BE9C-448D-B182-CC8DB96140C4}" presName="thickLine" presStyleLbl="alignNode1" presStyleIdx="1" presStyleCnt="3"/>
      <dgm:spPr/>
    </dgm:pt>
    <dgm:pt modelId="{55B90F55-CDD9-4432-8B4B-16A742E8FB48}" type="pres">
      <dgm:prSet presAssocID="{A022EE79-BE9C-448D-B182-CC8DB96140C4}" presName="horz1" presStyleCnt="0"/>
      <dgm:spPr/>
    </dgm:pt>
    <dgm:pt modelId="{EAE988A4-B55E-4B80-9FEF-3B246422F30E}" type="pres">
      <dgm:prSet presAssocID="{A022EE79-BE9C-448D-B182-CC8DB96140C4}" presName="tx1" presStyleLbl="revTx" presStyleIdx="1" presStyleCnt="3"/>
      <dgm:spPr/>
    </dgm:pt>
    <dgm:pt modelId="{8076D92D-225B-4AEA-9BB0-8C35900ED1CC}" type="pres">
      <dgm:prSet presAssocID="{A022EE79-BE9C-448D-B182-CC8DB96140C4}" presName="vert1" presStyleCnt="0"/>
      <dgm:spPr/>
    </dgm:pt>
    <dgm:pt modelId="{5B792289-BF4A-41D4-ABC9-7A19722572E1}" type="pres">
      <dgm:prSet presAssocID="{C34A7EF4-2BA7-40AE-B0F3-1B8ED1B551D3}" presName="thickLine" presStyleLbl="alignNode1" presStyleIdx="2" presStyleCnt="3"/>
      <dgm:spPr/>
    </dgm:pt>
    <dgm:pt modelId="{ED242175-6344-498D-A058-962EC09A5F60}" type="pres">
      <dgm:prSet presAssocID="{C34A7EF4-2BA7-40AE-B0F3-1B8ED1B551D3}" presName="horz1" presStyleCnt="0"/>
      <dgm:spPr/>
    </dgm:pt>
    <dgm:pt modelId="{CE085344-7EEB-4537-83BD-3C431A689029}" type="pres">
      <dgm:prSet presAssocID="{C34A7EF4-2BA7-40AE-B0F3-1B8ED1B551D3}" presName="tx1" presStyleLbl="revTx" presStyleIdx="2" presStyleCnt="3"/>
      <dgm:spPr/>
    </dgm:pt>
    <dgm:pt modelId="{78312FBD-C4C0-4807-A35A-C29A10717D19}" type="pres">
      <dgm:prSet presAssocID="{C34A7EF4-2BA7-40AE-B0F3-1B8ED1B551D3}" presName="vert1" presStyleCnt="0"/>
      <dgm:spPr/>
    </dgm:pt>
  </dgm:ptLst>
  <dgm:cxnLst>
    <dgm:cxn modelId="{E82AEF0E-9456-41DC-95E7-13DC63382C71}" srcId="{46A31DEE-3B81-4BD0-9C2D-6202B7875659}" destId="{C34A7EF4-2BA7-40AE-B0F3-1B8ED1B551D3}" srcOrd="2" destOrd="0" parTransId="{F7E92EC2-F9D1-44E7-A47D-E023CF2E4B35}" sibTransId="{247B1840-45E4-4575-8797-EFC03AA14274}"/>
    <dgm:cxn modelId="{E5D7D914-B27E-4655-9C83-A4C8890F3315}" srcId="{46A31DEE-3B81-4BD0-9C2D-6202B7875659}" destId="{1380004D-B85A-4A9F-B6E0-29B3F6C2448F}" srcOrd="0" destOrd="0" parTransId="{72F5DC02-96DB-4A3A-876B-0FA9C8AE7DAD}" sibTransId="{C8867F18-DF31-4EAF-8E92-82BA65916026}"/>
    <dgm:cxn modelId="{924D296A-8EFE-47C9-BDBB-ECD1BFBEA554}" type="presOf" srcId="{46A31DEE-3B81-4BD0-9C2D-6202B7875659}" destId="{CFBFF39D-45E5-4FE8-BF8B-A2BCD7833251}" srcOrd="0" destOrd="0" presId="urn:microsoft.com/office/officeart/2008/layout/LinedList"/>
    <dgm:cxn modelId="{6AA3B452-76E0-4241-A0EE-1D30428AF98B}" type="presOf" srcId="{C34A7EF4-2BA7-40AE-B0F3-1B8ED1B551D3}" destId="{CE085344-7EEB-4537-83BD-3C431A689029}" srcOrd="0" destOrd="0" presId="urn:microsoft.com/office/officeart/2008/layout/LinedList"/>
    <dgm:cxn modelId="{79A16EB4-A5A4-492F-B091-7D9AAECE681F}" type="presOf" srcId="{A022EE79-BE9C-448D-B182-CC8DB96140C4}" destId="{EAE988A4-B55E-4B80-9FEF-3B246422F30E}" srcOrd="0" destOrd="0" presId="urn:microsoft.com/office/officeart/2008/layout/LinedList"/>
    <dgm:cxn modelId="{239681E4-47EE-4C37-9476-F66B145553C5}" type="presOf" srcId="{1380004D-B85A-4A9F-B6E0-29B3F6C2448F}" destId="{5A246AB0-D669-4461-8DFD-DF89DFB00D16}" srcOrd="0" destOrd="0" presId="urn:microsoft.com/office/officeart/2008/layout/LinedList"/>
    <dgm:cxn modelId="{AE4B00EB-73E7-492B-8230-E5444EB94F07}" srcId="{46A31DEE-3B81-4BD0-9C2D-6202B7875659}" destId="{A022EE79-BE9C-448D-B182-CC8DB96140C4}" srcOrd="1" destOrd="0" parTransId="{78A4B062-72BA-4E53-903A-661409FB0828}" sibTransId="{8902275E-E7ED-4531-87B4-6997E2107B64}"/>
    <dgm:cxn modelId="{236F5B08-2C31-4388-9A2F-DCC5EA118138}" type="presParOf" srcId="{CFBFF39D-45E5-4FE8-BF8B-A2BCD7833251}" destId="{AE7422CA-8F44-4BF6-9246-131268D56016}" srcOrd="0" destOrd="0" presId="urn:microsoft.com/office/officeart/2008/layout/LinedList"/>
    <dgm:cxn modelId="{5444F55C-F03B-47BE-90B7-96EC5FAE0508}" type="presParOf" srcId="{CFBFF39D-45E5-4FE8-BF8B-A2BCD7833251}" destId="{14642326-960E-421C-8753-75C68F464D68}" srcOrd="1" destOrd="0" presId="urn:microsoft.com/office/officeart/2008/layout/LinedList"/>
    <dgm:cxn modelId="{19CDACBC-B91A-4278-9AA0-22AAC30108E1}" type="presParOf" srcId="{14642326-960E-421C-8753-75C68F464D68}" destId="{5A246AB0-D669-4461-8DFD-DF89DFB00D16}" srcOrd="0" destOrd="0" presId="urn:microsoft.com/office/officeart/2008/layout/LinedList"/>
    <dgm:cxn modelId="{75777360-E36D-4741-AECB-60EDB0D8CAE5}" type="presParOf" srcId="{14642326-960E-421C-8753-75C68F464D68}" destId="{E514E134-7FBB-4EE1-8C09-5F31D42E3561}" srcOrd="1" destOrd="0" presId="urn:microsoft.com/office/officeart/2008/layout/LinedList"/>
    <dgm:cxn modelId="{C1F1C418-8E85-44E1-B7B2-704C145CF458}" type="presParOf" srcId="{CFBFF39D-45E5-4FE8-BF8B-A2BCD7833251}" destId="{8CFDAAB6-0774-4724-961F-5A5B018A83E3}" srcOrd="2" destOrd="0" presId="urn:microsoft.com/office/officeart/2008/layout/LinedList"/>
    <dgm:cxn modelId="{D4F06635-BF64-4907-B0F4-F0891DE2F966}" type="presParOf" srcId="{CFBFF39D-45E5-4FE8-BF8B-A2BCD7833251}" destId="{55B90F55-CDD9-4432-8B4B-16A742E8FB48}" srcOrd="3" destOrd="0" presId="urn:microsoft.com/office/officeart/2008/layout/LinedList"/>
    <dgm:cxn modelId="{4BFCC358-4699-4ABB-B094-9DBC43C991A8}" type="presParOf" srcId="{55B90F55-CDD9-4432-8B4B-16A742E8FB48}" destId="{EAE988A4-B55E-4B80-9FEF-3B246422F30E}" srcOrd="0" destOrd="0" presId="urn:microsoft.com/office/officeart/2008/layout/LinedList"/>
    <dgm:cxn modelId="{6DE17D49-5134-4633-9AE5-4F57E7BCD717}" type="presParOf" srcId="{55B90F55-CDD9-4432-8B4B-16A742E8FB48}" destId="{8076D92D-225B-4AEA-9BB0-8C35900ED1CC}" srcOrd="1" destOrd="0" presId="urn:microsoft.com/office/officeart/2008/layout/LinedList"/>
    <dgm:cxn modelId="{0B1FA7DC-5D37-433E-977B-E65F012D64CF}" type="presParOf" srcId="{CFBFF39D-45E5-4FE8-BF8B-A2BCD7833251}" destId="{5B792289-BF4A-41D4-ABC9-7A19722572E1}" srcOrd="4" destOrd="0" presId="urn:microsoft.com/office/officeart/2008/layout/LinedList"/>
    <dgm:cxn modelId="{23175D12-6C43-46B9-8918-7F96F5EA591C}" type="presParOf" srcId="{CFBFF39D-45E5-4FE8-BF8B-A2BCD7833251}" destId="{ED242175-6344-498D-A058-962EC09A5F60}" srcOrd="5" destOrd="0" presId="urn:microsoft.com/office/officeart/2008/layout/LinedList"/>
    <dgm:cxn modelId="{7F108F6C-0A86-43E1-86A4-F1043685D924}" type="presParOf" srcId="{ED242175-6344-498D-A058-962EC09A5F60}" destId="{CE085344-7EEB-4537-83BD-3C431A689029}" srcOrd="0" destOrd="0" presId="urn:microsoft.com/office/officeart/2008/layout/LinedList"/>
    <dgm:cxn modelId="{B775EFB7-070F-481F-9C4B-27EA6822B8A7}" type="presParOf" srcId="{ED242175-6344-498D-A058-962EC09A5F60}" destId="{78312FBD-C4C0-4807-A35A-C29A10717D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E0D9A-18A3-433A-8FD6-3B8C2201E8C6}">
      <dsp:nvSpPr>
        <dsp:cNvPr id="0" name=""/>
        <dsp:cNvSpPr/>
      </dsp:nvSpPr>
      <dsp:spPr>
        <a:xfrm>
          <a:off x="0" y="269398"/>
          <a:ext cx="4271963" cy="25631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Jasmine</a:t>
          </a:r>
          <a:br>
            <a:rPr lang="en-US" sz="3200" kern="1200" dirty="0"/>
          </a:br>
          <a:r>
            <a:rPr lang="en-US" sz="2400" kern="1200" dirty="0"/>
            <a:t>(JavaScript Testing Framework)</a:t>
          </a:r>
          <a:endParaRPr lang="en-IN" sz="3200" kern="1200" dirty="0"/>
        </a:p>
      </dsp:txBody>
      <dsp:txXfrm>
        <a:off x="0" y="269398"/>
        <a:ext cx="4271963" cy="25631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4D520-58A4-4B00-B74A-8414BA6CDADF}">
      <dsp:nvSpPr>
        <dsp:cNvPr id="0" name=""/>
        <dsp:cNvSpPr/>
      </dsp:nvSpPr>
      <dsp:spPr>
        <a:xfrm>
          <a:off x="0" y="1514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8E5FA-590C-4ED0-AEB2-A02D79309B15}">
      <dsp:nvSpPr>
        <dsp:cNvPr id="0" name=""/>
        <dsp:cNvSpPr/>
      </dsp:nvSpPr>
      <dsp:spPr>
        <a:xfrm>
          <a:off x="0" y="1514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fakeAsync</a:t>
          </a:r>
          <a:r>
            <a:rPr lang="en-US" sz="2300" kern="1200" dirty="0"/>
            <a:t>() executes the test code in special </a:t>
          </a:r>
          <a:r>
            <a:rPr lang="en-US" sz="2300" kern="1200" dirty="0" err="1"/>
            <a:t>fakeAsync</a:t>
          </a:r>
          <a:r>
            <a:rPr lang="en-US" sz="2300" kern="1200" dirty="0"/>
            <a:t> Test Zone.</a:t>
          </a:r>
          <a:endParaRPr lang="en-IN" sz="2300" kern="1200" dirty="0"/>
        </a:p>
      </dsp:txBody>
      <dsp:txXfrm>
        <a:off x="0" y="1514"/>
        <a:ext cx="7731125" cy="1032981"/>
      </dsp:txXfrm>
    </dsp:sp>
    <dsp:sp modelId="{A945E3C8-7256-4C18-9A1F-5E8B784C9C0E}">
      <dsp:nvSpPr>
        <dsp:cNvPr id="0" name=""/>
        <dsp:cNvSpPr/>
      </dsp:nvSpPr>
      <dsp:spPr>
        <a:xfrm>
          <a:off x="0" y="1034496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A1432-29FB-4D57-81B0-B04403F10450}">
      <dsp:nvSpPr>
        <dsp:cNvPr id="0" name=""/>
        <dsp:cNvSpPr/>
      </dsp:nvSpPr>
      <dsp:spPr>
        <a:xfrm>
          <a:off x="0" y="1034496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Tick utility blocks the execution of all the microtasks and simulate passage of time until all the async tasks are executed.</a:t>
          </a:r>
          <a:endParaRPr lang="en-IN" sz="2300" kern="1200" dirty="0"/>
        </a:p>
      </dsp:txBody>
      <dsp:txXfrm>
        <a:off x="0" y="1034496"/>
        <a:ext cx="7731125" cy="1032981"/>
      </dsp:txXfrm>
    </dsp:sp>
    <dsp:sp modelId="{1C68F840-5A8B-4E10-8D8F-8DADEBB22255}">
      <dsp:nvSpPr>
        <dsp:cNvPr id="0" name=""/>
        <dsp:cNvSpPr/>
      </dsp:nvSpPr>
      <dsp:spPr>
        <a:xfrm>
          <a:off x="0" y="2067478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1A787-0229-49DC-8830-49868EECB952}">
      <dsp:nvSpPr>
        <dsp:cNvPr id="0" name=""/>
        <dsp:cNvSpPr/>
      </dsp:nvSpPr>
      <dsp:spPr>
        <a:xfrm>
          <a:off x="0" y="2067478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fakeAsync</a:t>
          </a:r>
          <a:r>
            <a:rPr lang="en-US" sz="2300" kern="1200" dirty="0"/>
            <a:t> and tick – executes the async code in sync way</a:t>
          </a:r>
          <a:endParaRPr lang="en-IN" sz="2300" kern="1200" dirty="0"/>
        </a:p>
      </dsp:txBody>
      <dsp:txXfrm>
        <a:off x="0" y="2067478"/>
        <a:ext cx="7731125" cy="10329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885B3-0275-4295-B82F-07E775EE64BF}">
      <dsp:nvSpPr>
        <dsp:cNvPr id="0" name=""/>
        <dsp:cNvSpPr/>
      </dsp:nvSpPr>
      <dsp:spPr>
        <a:xfrm>
          <a:off x="0" y="240587"/>
          <a:ext cx="773112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HttpClientTestingModule</a:t>
          </a:r>
          <a:r>
            <a:rPr lang="en-US" sz="2400" kern="1200" dirty="0"/>
            <a:t> is used for testing HTTP methods using </a:t>
          </a:r>
          <a:r>
            <a:rPr lang="en-US" sz="2400" kern="1200" dirty="0" err="1"/>
            <a:t>HttpClient</a:t>
          </a:r>
          <a:endParaRPr lang="en-IN" sz="2400" kern="1200" dirty="0"/>
        </a:p>
      </dsp:txBody>
      <dsp:txXfrm>
        <a:off x="59399" y="299986"/>
        <a:ext cx="7612327" cy="1098002"/>
      </dsp:txXfrm>
    </dsp:sp>
    <dsp:sp modelId="{7E5E8881-1745-46C1-9093-F25C65BEE32D}">
      <dsp:nvSpPr>
        <dsp:cNvPr id="0" name=""/>
        <dsp:cNvSpPr/>
      </dsp:nvSpPr>
      <dsp:spPr>
        <a:xfrm>
          <a:off x="0" y="1644587"/>
          <a:ext cx="773112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also inject </a:t>
          </a:r>
          <a:r>
            <a:rPr lang="en-US" sz="2400" kern="1200" dirty="0" err="1"/>
            <a:t>HttpTestingController</a:t>
          </a:r>
          <a:r>
            <a:rPr lang="en-US" sz="2400" kern="1200" dirty="0"/>
            <a:t>  that allow us to mock and flush the requests</a:t>
          </a:r>
          <a:endParaRPr lang="en-IN" sz="2400" kern="1200" dirty="0"/>
        </a:p>
      </dsp:txBody>
      <dsp:txXfrm>
        <a:off x="59399" y="1703986"/>
        <a:ext cx="7612327" cy="10980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F8694-526A-4DDC-96AE-FEA9976ABCF1}">
      <dsp:nvSpPr>
        <dsp:cNvPr id="0" name=""/>
        <dsp:cNvSpPr/>
      </dsp:nvSpPr>
      <dsp:spPr>
        <a:xfrm>
          <a:off x="0" y="365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C6AB7-096B-45CC-BDD1-3BBD044C08D6}">
      <dsp:nvSpPr>
        <dsp:cNvPr id="0" name=""/>
        <dsp:cNvSpPr/>
      </dsp:nvSpPr>
      <dsp:spPr>
        <a:xfrm>
          <a:off x="0" y="365"/>
          <a:ext cx="7731125" cy="1168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It’s a controller injected into test, that allow for mocking and flush the requests</a:t>
          </a:r>
          <a:endParaRPr lang="en-IN" sz="2400" kern="1200" dirty="0"/>
        </a:p>
      </dsp:txBody>
      <dsp:txXfrm>
        <a:off x="0" y="365"/>
        <a:ext cx="7731125" cy="1168285"/>
      </dsp:txXfrm>
    </dsp:sp>
    <dsp:sp modelId="{557F3C33-CC13-4A9A-B2E8-6F59E14B28AD}">
      <dsp:nvSpPr>
        <dsp:cNvPr id="0" name=""/>
        <dsp:cNvSpPr/>
      </dsp:nvSpPr>
      <dsp:spPr>
        <a:xfrm>
          <a:off x="0" y="1168651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E0CEA-FA19-4A44-BF27-FE187F1C70C2}">
      <dsp:nvSpPr>
        <dsp:cNvPr id="0" name=""/>
        <dsp:cNvSpPr/>
      </dsp:nvSpPr>
      <dsp:spPr>
        <a:xfrm>
          <a:off x="0" y="1168651"/>
          <a:ext cx="1546225" cy="249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Methods:</a:t>
          </a:r>
          <a:endParaRPr lang="en-IN" sz="2400" kern="1200" dirty="0"/>
        </a:p>
      </dsp:txBody>
      <dsp:txXfrm>
        <a:off x="0" y="1168651"/>
        <a:ext cx="1546225" cy="2491757"/>
      </dsp:txXfrm>
    </dsp:sp>
    <dsp:sp modelId="{27A10B33-1296-467F-BDEE-9B372A31B921}">
      <dsp:nvSpPr>
        <dsp:cNvPr id="0" name=""/>
        <dsp:cNvSpPr/>
      </dsp:nvSpPr>
      <dsp:spPr>
        <a:xfrm>
          <a:off x="1662191" y="1197942"/>
          <a:ext cx="6068933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expectOne</a:t>
          </a:r>
          <a:r>
            <a:rPr lang="en-US" sz="1600" kern="1200" dirty="0"/>
            <a:t>() – expects single request made matching the given URL and returns mock data</a:t>
          </a:r>
          <a:endParaRPr lang="en-IN" sz="1600" kern="1200" dirty="0"/>
        </a:p>
      </dsp:txBody>
      <dsp:txXfrm>
        <a:off x="1662191" y="1197942"/>
        <a:ext cx="6068933" cy="585830"/>
      </dsp:txXfrm>
    </dsp:sp>
    <dsp:sp modelId="{6E04D9F6-5BF0-4A5D-8660-944D77B70925}">
      <dsp:nvSpPr>
        <dsp:cNvPr id="0" name=""/>
        <dsp:cNvSpPr/>
      </dsp:nvSpPr>
      <dsp:spPr>
        <a:xfrm>
          <a:off x="1546224" y="1783773"/>
          <a:ext cx="6184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03C55-4496-4B6C-A605-AD721E17AC3E}">
      <dsp:nvSpPr>
        <dsp:cNvPr id="0" name=""/>
        <dsp:cNvSpPr/>
      </dsp:nvSpPr>
      <dsp:spPr>
        <a:xfrm>
          <a:off x="1662191" y="1813065"/>
          <a:ext cx="6068933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expectNone</a:t>
          </a:r>
          <a:r>
            <a:rPr lang="en-US" sz="1600" kern="1200" dirty="0"/>
            <a:t>() – expects no requests has been made for the given URL</a:t>
          </a:r>
          <a:endParaRPr lang="en-IN" sz="1600" kern="1200" dirty="0"/>
        </a:p>
      </dsp:txBody>
      <dsp:txXfrm>
        <a:off x="1662191" y="1813065"/>
        <a:ext cx="6068933" cy="585830"/>
      </dsp:txXfrm>
    </dsp:sp>
    <dsp:sp modelId="{DACF4858-77F8-439E-BB6E-6BE4BFAB3DB8}">
      <dsp:nvSpPr>
        <dsp:cNvPr id="0" name=""/>
        <dsp:cNvSpPr/>
      </dsp:nvSpPr>
      <dsp:spPr>
        <a:xfrm>
          <a:off x="1546224" y="2398896"/>
          <a:ext cx="6184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01150-7590-4840-99E9-E884190FAE3F}">
      <dsp:nvSpPr>
        <dsp:cNvPr id="0" name=""/>
        <dsp:cNvSpPr/>
      </dsp:nvSpPr>
      <dsp:spPr>
        <a:xfrm>
          <a:off x="1662191" y="2428187"/>
          <a:ext cx="6068933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match() – without any expectation, match the request given as parameter</a:t>
          </a:r>
          <a:endParaRPr lang="en-IN" sz="1600" kern="1200" dirty="0"/>
        </a:p>
      </dsp:txBody>
      <dsp:txXfrm>
        <a:off x="1662191" y="2428187"/>
        <a:ext cx="6068933" cy="585830"/>
      </dsp:txXfrm>
    </dsp:sp>
    <dsp:sp modelId="{FF81364C-B776-4FD7-B9EB-D7962D2EDD6C}">
      <dsp:nvSpPr>
        <dsp:cNvPr id="0" name=""/>
        <dsp:cNvSpPr/>
      </dsp:nvSpPr>
      <dsp:spPr>
        <a:xfrm>
          <a:off x="1546224" y="3014018"/>
          <a:ext cx="6184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F0AC8-87F4-4136-B338-86D957B67221}">
      <dsp:nvSpPr>
        <dsp:cNvPr id="0" name=""/>
        <dsp:cNvSpPr/>
      </dsp:nvSpPr>
      <dsp:spPr>
        <a:xfrm>
          <a:off x="1662191" y="3043309"/>
          <a:ext cx="6068933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verify() – verifies that no unmatched requests are outstanding</a:t>
          </a:r>
          <a:endParaRPr lang="en-IN" sz="1400" kern="1200" dirty="0"/>
        </a:p>
      </dsp:txBody>
      <dsp:txXfrm>
        <a:off x="1662191" y="3043309"/>
        <a:ext cx="6068933" cy="585830"/>
      </dsp:txXfrm>
    </dsp:sp>
    <dsp:sp modelId="{C315F12D-720D-4C0A-99D0-3F0B1F9A7697}">
      <dsp:nvSpPr>
        <dsp:cNvPr id="0" name=""/>
        <dsp:cNvSpPr/>
      </dsp:nvSpPr>
      <dsp:spPr>
        <a:xfrm>
          <a:off x="1546224" y="3629140"/>
          <a:ext cx="6184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5A519-C1B5-4F28-8C87-4B84D41F658D}">
      <dsp:nvSpPr>
        <dsp:cNvPr id="0" name=""/>
        <dsp:cNvSpPr/>
      </dsp:nvSpPr>
      <dsp:spPr>
        <a:xfrm>
          <a:off x="0" y="46929"/>
          <a:ext cx="7731125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mock request that was received and ready to be answered</a:t>
          </a:r>
          <a:endParaRPr lang="en-IN" sz="2200" kern="1200" dirty="0"/>
        </a:p>
      </dsp:txBody>
      <dsp:txXfrm>
        <a:off x="25130" y="72059"/>
        <a:ext cx="7680865" cy="464540"/>
      </dsp:txXfrm>
    </dsp:sp>
    <dsp:sp modelId="{4113C5D8-F8D0-4E31-9E13-8754BA9EA80F}">
      <dsp:nvSpPr>
        <dsp:cNvPr id="0" name=""/>
        <dsp:cNvSpPr/>
      </dsp:nvSpPr>
      <dsp:spPr>
        <a:xfrm>
          <a:off x="0" y="625089"/>
          <a:ext cx="7731125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has following methods -</a:t>
          </a:r>
          <a:endParaRPr lang="en-IN" sz="2200" kern="1200" dirty="0"/>
        </a:p>
      </dsp:txBody>
      <dsp:txXfrm>
        <a:off x="25130" y="650219"/>
        <a:ext cx="7680865" cy="464540"/>
      </dsp:txXfrm>
    </dsp:sp>
    <dsp:sp modelId="{3014C6DF-3129-4036-B61D-4C4BB8BB3F13}">
      <dsp:nvSpPr>
        <dsp:cNvPr id="0" name=""/>
        <dsp:cNvSpPr/>
      </dsp:nvSpPr>
      <dsp:spPr>
        <a:xfrm>
          <a:off x="0" y="1139889"/>
          <a:ext cx="7731125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flushed() – resolves request by returning the body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error – resolves the request by returning </a:t>
          </a:r>
          <a:r>
            <a:rPr lang="en-US" sz="1700" kern="1200" dirty="0" err="1"/>
            <a:t>errorEvent</a:t>
          </a:r>
          <a:r>
            <a:rPr lang="en-US" sz="1700" kern="1200" dirty="0"/>
            <a:t>.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event() – returns an arbitrary </a:t>
          </a:r>
          <a:r>
            <a:rPr lang="en-US" sz="1700" kern="1200" dirty="0" err="1"/>
            <a:t>HttpEvent</a:t>
          </a:r>
          <a:endParaRPr lang="en-IN" sz="1700" kern="1200" dirty="0"/>
        </a:p>
      </dsp:txBody>
      <dsp:txXfrm>
        <a:off x="0" y="1139889"/>
        <a:ext cx="7731125" cy="842490"/>
      </dsp:txXfrm>
    </dsp:sp>
    <dsp:sp modelId="{8D0E7746-0100-48D6-A887-DF5F21DBA6E9}">
      <dsp:nvSpPr>
        <dsp:cNvPr id="0" name=""/>
        <dsp:cNvSpPr/>
      </dsp:nvSpPr>
      <dsp:spPr>
        <a:xfrm>
          <a:off x="0" y="1982380"/>
          <a:ext cx="7731125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has following properties -</a:t>
          </a:r>
          <a:endParaRPr lang="en-IN" sz="2200" kern="1200" dirty="0"/>
        </a:p>
      </dsp:txBody>
      <dsp:txXfrm>
        <a:off x="25130" y="2007510"/>
        <a:ext cx="7680865" cy="464540"/>
      </dsp:txXfrm>
    </dsp:sp>
    <dsp:sp modelId="{159996B5-38D5-4BC0-9E20-90C4CC869F8F}">
      <dsp:nvSpPr>
        <dsp:cNvPr id="0" name=""/>
        <dsp:cNvSpPr/>
      </dsp:nvSpPr>
      <dsp:spPr>
        <a:xfrm>
          <a:off x="0" y="2497180"/>
          <a:ext cx="7731125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cancelled – weather the request is cancelled or not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request – type of </a:t>
          </a:r>
          <a:r>
            <a:rPr lang="en-US" sz="1700" kern="1200" dirty="0" err="1"/>
            <a:t>HttpRequest</a:t>
          </a:r>
          <a:r>
            <a:rPr lang="en-US" sz="1700" kern="1200" dirty="0"/>
            <a:t> Object</a:t>
          </a:r>
          <a:endParaRPr lang="en-IN" sz="1700" kern="1200" dirty="0"/>
        </a:p>
      </dsp:txBody>
      <dsp:txXfrm>
        <a:off x="0" y="2497180"/>
        <a:ext cx="7731125" cy="55786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A2B5F-5C77-438C-B8C9-42B4C068203C}">
      <dsp:nvSpPr>
        <dsp:cNvPr id="0" name=""/>
        <dsp:cNvSpPr/>
      </dsp:nvSpPr>
      <dsp:spPr>
        <a:xfrm>
          <a:off x="0" y="475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0A01E-6665-4E11-8BBF-40055E07F994}">
      <dsp:nvSpPr>
        <dsp:cNvPr id="0" name=""/>
        <dsp:cNvSpPr/>
      </dsp:nvSpPr>
      <dsp:spPr>
        <a:xfrm>
          <a:off x="0" y="475"/>
          <a:ext cx="7731125" cy="7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https://angular.io/guide/testing</a:t>
          </a:r>
        </a:p>
      </dsp:txBody>
      <dsp:txXfrm>
        <a:off x="0" y="475"/>
        <a:ext cx="7731125" cy="778700"/>
      </dsp:txXfrm>
    </dsp:sp>
    <dsp:sp modelId="{6704055F-76A0-4D10-B00C-892FC3B6A139}">
      <dsp:nvSpPr>
        <dsp:cNvPr id="0" name=""/>
        <dsp:cNvSpPr/>
      </dsp:nvSpPr>
      <dsp:spPr>
        <a:xfrm>
          <a:off x="0" y="779176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D9346-4690-40D8-B575-ED2F2702038A}">
      <dsp:nvSpPr>
        <dsp:cNvPr id="0" name=""/>
        <dsp:cNvSpPr/>
      </dsp:nvSpPr>
      <dsp:spPr>
        <a:xfrm>
          <a:off x="0" y="779176"/>
          <a:ext cx="7731125" cy="7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https://www.youtube.com/</a:t>
          </a:r>
        </a:p>
      </dsp:txBody>
      <dsp:txXfrm>
        <a:off x="0" y="779176"/>
        <a:ext cx="7731125" cy="778700"/>
      </dsp:txXfrm>
    </dsp:sp>
    <dsp:sp modelId="{5BFB4228-08E9-48D3-B476-AAF595FB2333}">
      <dsp:nvSpPr>
        <dsp:cNvPr id="0" name=""/>
        <dsp:cNvSpPr/>
      </dsp:nvSpPr>
      <dsp:spPr>
        <a:xfrm>
          <a:off x="0" y="1557877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FA5A5-9CF5-40CF-9CB2-C74F8BD67EC9}">
      <dsp:nvSpPr>
        <dsp:cNvPr id="0" name=""/>
        <dsp:cNvSpPr/>
      </dsp:nvSpPr>
      <dsp:spPr>
        <a:xfrm>
          <a:off x="0" y="1557877"/>
          <a:ext cx="7731125" cy="7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https://www.testim.io/blog/angular-testing-tutorial/</a:t>
          </a:r>
        </a:p>
      </dsp:txBody>
      <dsp:txXfrm>
        <a:off x="0" y="1557877"/>
        <a:ext cx="7731125" cy="778700"/>
      </dsp:txXfrm>
    </dsp:sp>
    <dsp:sp modelId="{895C6932-9E05-422A-A856-BA48AE7424A9}">
      <dsp:nvSpPr>
        <dsp:cNvPr id="0" name=""/>
        <dsp:cNvSpPr/>
      </dsp:nvSpPr>
      <dsp:spPr>
        <a:xfrm>
          <a:off x="0" y="2336577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2DFCC-335C-4970-9A69-CC1EFDAC8B23}">
      <dsp:nvSpPr>
        <dsp:cNvPr id="0" name=""/>
        <dsp:cNvSpPr/>
      </dsp:nvSpPr>
      <dsp:spPr>
        <a:xfrm>
          <a:off x="0" y="2336577"/>
          <a:ext cx="7731125" cy="7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https://blog.logrocket.com/angular-unit-testing-tutorial-examples/</a:t>
          </a:r>
        </a:p>
      </dsp:txBody>
      <dsp:txXfrm>
        <a:off x="0" y="2336577"/>
        <a:ext cx="7731125" cy="778700"/>
      </dsp:txXfrm>
    </dsp:sp>
    <dsp:sp modelId="{E7AFC7E5-DEB2-4C0D-90AA-54A7475EFC2E}">
      <dsp:nvSpPr>
        <dsp:cNvPr id="0" name=""/>
        <dsp:cNvSpPr/>
      </dsp:nvSpPr>
      <dsp:spPr>
        <a:xfrm>
          <a:off x="0" y="3115278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12064-FB40-42EF-96E3-744EBCFDA646}">
      <dsp:nvSpPr>
        <dsp:cNvPr id="0" name=""/>
        <dsp:cNvSpPr/>
      </dsp:nvSpPr>
      <dsp:spPr>
        <a:xfrm>
          <a:off x="0" y="3115278"/>
          <a:ext cx="7731125" cy="7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https://medium.com/swlh/angular-unit-testing-jasmine-karma-step-by-step-e3376d110ab4</a:t>
          </a:r>
          <a:endParaRPr lang="en-IN" sz="2400" kern="1200" dirty="0"/>
        </a:p>
      </dsp:txBody>
      <dsp:txXfrm>
        <a:off x="0" y="3115278"/>
        <a:ext cx="7731125" cy="778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6601B-567A-4909-812F-763CC7890F86}">
      <dsp:nvSpPr>
        <dsp:cNvPr id="0" name=""/>
        <dsp:cNvSpPr/>
      </dsp:nvSpPr>
      <dsp:spPr>
        <a:xfrm>
          <a:off x="0" y="269874"/>
          <a:ext cx="4270375" cy="2562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Karma: </a:t>
          </a:r>
          <a:br>
            <a:rPr lang="en-US" sz="3200" kern="1200" dirty="0"/>
          </a:br>
          <a:r>
            <a:rPr lang="en-US" sz="2400" kern="1200" dirty="0"/>
            <a:t>(Test runner)</a:t>
          </a:r>
          <a:endParaRPr lang="en-IN" sz="3200" kern="1200" dirty="0"/>
        </a:p>
      </dsp:txBody>
      <dsp:txXfrm>
        <a:off x="0" y="269874"/>
        <a:ext cx="4270375" cy="2562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20875-AABD-420B-9368-0C87CC218D22}">
      <dsp:nvSpPr>
        <dsp:cNvPr id="0" name=""/>
        <dsp:cNvSpPr/>
      </dsp:nvSpPr>
      <dsp:spPr>
        <a:xfrm>
          <a:off x="0" y="5867"/>
          <a:ext cx="7731125" cy="692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 source testing framework for JavaScript</a:t>
          </a:r>
          <a:endParaRPr lang="en-IN" sz="2400" kern="1200" dirty="0"/>
        </a:p>
      </dsp:txBody>
      <dsp:txXfrm>
        <a:off x="33812" y="39679"/>
        <a:ext cx="7663501" cy="625016"/>
      </dsp:txXfrm>
    </dsp:sp>
    <dsp:sp modelId="{C4B1E265-C940-4540-B68D-CE010E43319A}">
      <dsp:nvSpPr>
        <dsp:cNvPr id="0" name=""/>
        <dsp:cNvSpPr/>
      </dsp:nvSpPr>
      <dsp:spPr>
        <a:xfrm>
          <a:off x="0" y="805067"/>
          <a:ext cx="7731125" cy="692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Behavior-driven testing framework</a:t>
          </a:r>
          <a:endParaRPr lang="en-IN" sz="2400" kern="1200" dirty="0"/>
        </a:p>
      </dsp:txBody>
      <dsp:txXfrm>
        <a:off x="33812" y="838879"/>
        <a:ext cx="7663501" cy="625016"/>
      </dsp:txXfrm>
    </dsp:sp>
    <dsp:sp modelId="{1CB75944-EE16-4716-AE9C-A6F6243D31D6}">
      <dsp:nvSpPr>
        <dsp:cNvPr id="0" name=""/>
        <dsp:cNvSpPr/>
      </dsp:nvSpPr>
      <dsp:spPr>
        <a:xfrm>
          <a:off x="0" y="1604267"/>
          <a:ext cx="7731125" cy="692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Easy to read, easy to understand</a:t>
          </a:r>
          <a:endParaRPr lang="en-IN" sz="2400" kern="1200" dirty="0"/>
        </a:p>
      </dsp:txBody>
      <dsp:txXfrm>
        <a:off x="33812" y="1638079"/>
        <a:ext cx="7663501" cy="625016"/>
      </dsp:txXfrm>
    </dsp:sp>
    <dsp:sp modelId="{ECC70D0F-C223-4780-B148-422E076BE377}">
      <dsp:nvSpPr>
        <dsp:cNvPr id="0" name=""/>
        <dsp:cNvSpPr/>
      </dsp:nvSpPr>
      <dsp:spPr>
        <a:xfrm>
          <a:off x="0" y="2403467"/>
          <a:ext cx="7731125" cy="692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Supports asynchronous testing</a:t>
          </a:r>
          <a:endParaRPr lang="en-IN" sz="2400" kern="1200" dirty="0"/>
        </a:p>
      </dsp:txBody>
      <dsp:txXfrm>
        <a:off x="33812" y="2437279"/>
        <a:ext cx="7663501" cy="625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AB19-2D07-41CC-B9F6-6E245F3A0775}">
      <dsp:nvSpPr>
        <dsp:cNvPr id="0" name=""/>
        <dsp:cNvSpPr/>
      </dsp:nvSpPr>
      <dsp:spPr>
        <a:xfrm>
          <a:off x="0" y="23957"/>
          <a:ext cx="7731125" cy="722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Open source test runner for JavaScript created by Angular Team</a:t>
          </a:r>
        </a:p>
      </dsp:txBody>
      <dsp:txXfrm>
        <a:off x="35268" y="59225"/>
        <a:ext cx="7660589" cy="651938"/>
      </dsp:txXfrm>
    </dsp:sp>
    <dsp:sp modelId="{E01F4DC0-3F27-4C97-A45B-A60FC08271D9}">
      <dsp:nvSpPr>
        <dsp:cNvPr id="0" name=""/>
        <dsp:cNvSpPr/>
      </dsp:nvSpPr>
      <dsp:spPr>
        <a:xfrm>
          <a:off x="0" y="801152"/>
          <a:ext cx="7731125" cy="722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Well integrated and easy to execute test using CLI</a:t>
          </a:r>
          <a:endParaRPr lang="en-IN" sz="1900" kern="1200" dirty="0"/>
        </a:p>
      </dsp:txBody>
      <dsp:txXfrm>
        <a:off x="35268" y="836420"/>
        <a:ext cx="7660589" cy="651938"/>
      </dsp:txXfrm>
    </dsp:sp>
    <dsp:sp modelId="{BB881662-591A-4AEC-9BA0-6D069E055FC9}">
      <dsp:nvSpPr>
        <dsp:cNvPr id="0" name=""/>
        <dsp:cNvSpPr/>
      </dsp:nvSpPr>
      <dsp:spPr>
        <a:xfrm>
          <a:off x="0" y="1578347"/>
          <a:ext cx="7731125" cy="722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Can be configured with various testing frameworks like Jasmine, Mocha, </a:t>
          </a:r>
          <a:r>
            <a:rPr lang="en-US" sz="1900" kern="1200" dirty="0" err="1"/>
            <a:t>Qunit</a:t>
          </a:r>
          <a:r>
            <a:rPr lang="en-US" sz="1900" kern="1200" dirty="0"/>
            <a:t> </a:t>
          </a:r>
          <a:r>
            <a:rPr lang="en-US" sz="1900" kern="1200" dirty="0" err="1"/>
            <a:t>etc</a:t>
          </a:r>
          <a:endParaRPr lang="en-IN" sz="1900" kern="1200" dirty="0"/>
        </a:p>
      </dsp:txBody>
      <dsp:txXfrm>
        <a:off x="35268" y="1613615"/>
        <a:ext cx="7660589" cy="651938"/>
      </dsp:txXfrm>
    </dsp:sp>
    <dsp:sp modelId="{7E321956-4EAE-4961-9AB9-6E3BFFD2DC94}">
      <dsp:nvSpPr>
        <dsp:cNvPr id="0" name=""/>
        <dsp:cNvSpPr/>
      </dsp:nvSpPr>
      <dsp:spPr>
        <a:xfrm>
          <a:off x="0" y="2355542"/>
          <a:ext cx="7731125" cy="722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Useful for executing </a:t>
          </a:r>
          <a:r>
            <a:rPr lang="en-US" sz="1900" kern="1200" dirty="0" err="1"/>
            <a:t>tetst</a:t>
          </a:r>
          <a:r>
            <a:rPr lang="en-US" sz="1900" kern="1200" dirty="0"/>
            <a:t> for browser and other devices.</a:t>
          </a:r>
          <a:endParaRPr lang="en-IN" sz="1900" kern="1200" dirty="0"/>
        </a:p>
      </dsp:txBody>
      <dsp:txXfrm>
        <a:off x="35268" y="2390810"/>
        <a:ext cx="7660589" cy="651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1159B-38E2-4D60-80CE-90D9591C7A04}">
      <dsp:nvSpPr>
        <dsp:cNvPr id="0" name=""/>
        <dsp:cNvSpPr/>
      </dsp:nvSpPr>
      <dsp:spPr>
        <a:xfrm>
          <a:off x="0" y="25993"/>
          <a:ext cx="7731125" cy="491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 String using Matchers</a:t>
          </a:r>
          <a:endParaRPr lang="en-IN" sz="2100" kern="1200" dirty="0"/>
        </a:p>
      </dsp:txBody>
      <dsp:txXfrm>
        <a:off x="23988" y="49981"/>
        <a:ext cx="7683149" cy="443423"/>
      </dsp:txXfrm>
    </dsp:sp>
    <dsp:sp modelId="{CA290EBB-77E4-415E-8053-66FF982C4116}">
      <dsp:nvSpPr>
        <dsp:cNvPr id="0" name=""/>
        <dsp:cNvSpPr/>
      </dsp:nvSpPr>
      <dsp:spPr>
        <a:xfrm>
          <a:off x="0" y="517393"/>
          <a:ext cx="7731125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toBe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toEqual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toContain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toMatch</a:t>
          </a:r>
          <a:endParaRPr lang="en-IN" sz="1600" kern="1200" dirty="0"/>
        </a:p>
      </dsp:txBody>
      <dsp:txXfrm>
        <a:off x="0" y="517393"/>
        <a:ext cx="7731125" cy="1043280"/>
      </dsp:txXfrm>
    </dsp:sp>
    <dsp:sp modelId="{44A64F05-B19B-4486-B162-40008B7E0A3E}">
      <dsp:nvSpPr>
        <dsp:cNvPr id="0" name=""/>
        <dsp:cNvSpPr/>
      </dsp:nvSpPr>
      <dsp:spPr>
        <a:xfrm>
          <a:off x="0" y="1560673"/>
          <a:ext cx="7731125" cy="491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 Array using Matchers</a:t>
          </a:r>
          <a:endParaRPr lang="en-IN" sz="2100" kern="1200" dirty="0"/>
        </a:p>
      </dsp:txBody>
      <dsp:txXfrm>
        <a:off x="23988" y="1584661"/>
        <a:ext cx="7683149" cy="443423"/>
      </dsp:txXfrm>
    </dsp:sp>
    <dsp:sp modelId="{1E96E3A7-E25A-44FC-9282-A32385742D63}">
      <dsp:nvSpPr>
        <dsp:cNvPr id="0" name=""/>
        <dsp:cNvSpPr/>
      </dsp:nvSpPr>
      <dsp:spPr>
        <a:xfrm>
          <a:off x="0" y="2052073"/>
          <a:ext cx="7731125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toEqual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toContain</a:t>
          </a:r>
          <a:endParaRPr lang="en-IN" sz="1600" kern="1200" dirty="0"/>
        </a:p>
      </dsp:txBody>
      <dsp:txXfrm>
        <a:off x="0" y="2052073"/>
        <a:ext cx="7731125" cy="532507"/>
      </dsp:txXfrm>
    </dsp:sp>
    <dsp:sp modelId="{6E343221-DF6E-488E-B2A3-8D5AAE834295}">
      <dsp:nvSpPr>
        <dsp:cNvPr id="0" name=""/>
        <dsp:cNvSpPr/>
      </dsp:nvSpPr>
      <dsp:spPr>
        <a:xfrm>
          <a:off x="0" y="2584581"/>
          <a:ext cx="7731125" cy="491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Excluding (x) test cases from execution</a:t>
          </a:r>
          <a:endParaRPr lang="en-IN" sz="2100" kern="1200" dirty="0"/>
        </a:p>
      </dsp:txBody>
      <dsp:txXfrm>
        <a:off x="23988" y="2608569"/>
        <a:ext cx="7683149" cy="443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C2549-1BF4-4317-B791-27780949ED4A}">
      <dsp:nvSpPr>
        <dsp:cNvPr id="0" name=""/>
        <dsp:cNvSpPr/>
      </dsp:nvSpPr>
      <dsp:spPr>
        <a:xfrm>
          <a:off x="0" y="34374"/>
          <a:ext cx="773112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Common Methods</a:t>
          </a:r>
          <a:endParaRPr lang="en-IN" sz="3200" kern="1200" dirty="0"/>
        </a:p>
      </dsp:txBody>
      <dsp:txXfrm>
        <a:off x="59399" y="93773"/>
        <a:ext cx="7612327" cy="1098002"/>
      </dsp:txXfrm>
    </dsp:sp>
    <dsp:sp modelId="{07ADC6D4-E15C-4AD0-A062-9FA71872D46E}">
      <dsp:nvSpPr>
        <dsp:cNvPr id="0" name=""/>
        <dsp:cNvSpPr/>
      </dsp:nvSpPr>
      <dsp:spPr>
        <a:xfrm>
          <a:off x="0" y="1251175"/>
          <a:ext cx="7731125" cy="1816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/>
            <a:t>beforeEach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/>
            <a:t>beforeAll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/>
            <a:t>afterEach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/>
            <a:t>afterAll</a:t>
          </a:r>
          <a:endParaRPr lang="en-IN" sz="2800" kern="1200" dirty="0"/>
        </a:p>
      </dsp:txBody>
      <dsp:txXfrm>
        <a:off x="0" y="1251175"/>
        <a:ext cx="7731125" cy="1816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82A3-209A-4CE8-9613-674A8CC32A51}">
      <dsp:nvSpPr>
        <dsp:cNvPr id="0" name=""/>
        <dsp:cNvSpPr/>
      </dsp:nvSpPr>
      <dsp:spPr>
        <a:xfrm>
          <a:off x="0" y="1514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FD8F8-3F3F-4DFD-A271-D912D918A81C}">
      <dsp:nvSpPr>
        <dsp:cNvPr id="0" name=""/>
        <dsp:cNvSpPr/>
      </dsp:nvSpPr>
      <dsp:spPr>
        <a:xfrm>
          <a:off x="0" y="1514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Arrange – means arrange everything to setup unit test cases</a:t>
          </a:r>
          <a:endParaRPr lang="en-IN" sz="2400" kern="1200" dirty="0"/>
        </a:p>
      </dsp:txBody>
      <dsp:txXfrm>
        <a:off x="0" y="1514"/>
        <a:ext cx="7731125" cy="1032981"/>
      </dsp:txXfrm>
    </dsp:sp>
    <dsp:sp modelId="{EB65E79A-6262-4A2A-AB7A-54E890DC7557}">
      <dsp:nvSpPr>
        <dsp:cNvPr id="0" name=""/>
        <dsp:cNvSpPr/>
      </dsp:nvSpPr>
      <dsp:spPr>
        <a:xfrm>
          <a:off x="0" y="1034496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33E59-829D-4614-8426-2A2DFDFBB9EB}">
      <dsp:nvSpPr>
        <dsp:cNvPr id="0" name=""/>
        <dsp:cNvSpPr/>
      </dsp:nvSpPr>
      <dsp:spPr>
        <a:xfrm>
          <a:off x="0" y="1034496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Act – means execute necessary functionality/methods that needs to be tested</a:t>
          </a:r>
          <a:endParaRPr lang="en-IN" sz="2400" kern="1200" dirty="0"/>
        </a:p>
      </dsp:txBody>
      <dsp:txXfrm>
        <a:off x="0" y="1034496"/>
        <a:ext cx="7731125" cy="1032981"/>
      </dsp:txXfrm>
    </dsp:sp>
    <dsp:sp modelId="{8BD506D4-D3CF-46E1-BAB7-D3D64850B973}">
      <dsp:nvSpPr>
        <dsp:cNvPr id="0" name=""/>
        <dsp:cNvSpPr/>
      </dsp:nvSpPr>
      <dsp:spPr>
        <a:xfrm>
          <a:off x="0" y="2067478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1F834-0414-4604-BE86-7A5A38963BFA}">
      <dsp:nvSpPr>
        <dsp:cNvPr id="0" name=""/>
        <dsp:cNvSpPr/>
      </dsp:nvSpPr>
      <dsp:spPr>
        <a:xfrm>
          <a:off x="0" y="2067478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Assert – verifies the functionality that unit test giving the result as per expectation</a:t>
          </a:r>
          <a:endParaRPr lang="en-IN" sz="2400" kern="1200" dirty="0"/>
        </a:p>
      </dsp:txBody>
      <dsp:txXfrm>
        <a:off x="0" y="2067478"/>
        <a:ext cx="7731125" cy="10329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BA20E-DD3C-471A-B39B-9840921144E5}">
      <dsp:nvSpPr>
        <dsp:cNvPr id="0" name=""/>
        <dsp:cNvSpPr/>
      </dsp:nvSpPr>
      <dsp:spPr>
        <a:xfrm>
          <a:off x="0" y="1514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CD95-E6F6-46A3-9BEF-8AF069AB1F18}">
      <dsp:nvSpPr>
        <dsp:cNvPr id="0" name=""/>
        <dsp:cNvSpPr/>
      </dsp:nvSpPr>
      <dsp:spPr>
        <a:xfrm>
          <a:off x="0" y="1514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Jasmine has built-in way to handle async code, passed to </a:t>
          </a:r>
          <a:r>
            <a:rPr lang="en-US" sz="2100" kern="1200" dirty="0" err="1"/>
            <a:t>beforeEach</a:t>
          </a:r>
          <a:r>
            <a:rPr lang="en-US" sz="2100" kern="1200" dirty="0"/>
            <a:t>, </a:t>
          </a:r>
          <a:r>
            <a:rPr lang="en-US" sz="2100" kern="1200" dirty="0" err="1"/>
            <a:t>afterEach</a:t>
          </a:r>
          <a:r>
            <a:rPr lang="en-US" sz="2100" kern="1200" dirty="0"/>
            <a:t> and it() statements and is called done() callback.</a:t>
          </a:r>
          <a:endParaRPr lang="en-IN" sz="2100" kern="1200" dirty="0"/>
        </a:p>
      </dsp:txBody>
      <dsp:txXfrm>
        <a:off x="0" y="1514"/>
        <a:ext cx="7731125" cy="1032981"/>
      </dsp:txXfrm>
    </dsp:sp>
    <dsp:sp modelId="{B9E815DB-5971-4069-ACD9-98FDFB897044}">
      <dsp:nvSpPr>
        <dsp:cNvPr id="0" name=""/>
        <dsp:cNvSpPr/>
      </dsp:nvSpPr>
      <dsp:spPr>
        <a:xfrm>
          <a:off x="0" y="1034496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65CBD-D7F4-4171-87D5-DFF0F3D5CD3D}">
      <dsp:nvSpPr>
        <dsp:cNvPr id="0" name=""/>
        <dsp:cNvSpPr/>
      </dsp:nvSpPr>
      <dsp:spPr>
        <a:xfrm>
          <a:off x="0" y="1034496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done() callback are responsible for chaining promises, handling errors and calling done() at the appropriate moments.</a:t>
          </a:r>
          <a:endParaRPr lang="en-IN" sz="2100" kern="1200" dirty="0"/>
        </a:p>
      </dsp:txBody>
      <dsp:txXfrm>
        <a:off x="0" y="1034496"/>
        <a:ext cx="7731125" cy="1032981"/>
      </dsp:txXfrm>
    </dsp:sp>
    <dsp:sp modelId="{E6406215-C9B0-4962-B86F-A738A1639913}">
      <dsp:nvSpPr>
        <dsp:cNvPr id="0" name=""/>
        <dsp:cNvSpPr/>
      </dsp:nvSpPr>
      <dsp:spPr>
        <a:xfrm>
          <a:off x="0" y="2067478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1ADC9-147B-4B3C-A1AB-B65192E75CB7}">
      <dsp:nvSpPr>
        <dsp:cNvPr id="0" name=""/>
        <dsp:cNvSpPr/>
      </dsp:nvSpPr>
      <dsp:spPr>
        <a:xfrm>
          <a:off x="0" y="2067478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test specs are completed after the invocation of done() </a:t>
          </a:r>
          <a:r>
            <a:rPr lang="en-US" sz="2100" kern="1200" dirty="0" err="1"/>
            <a:t>callbac</a:t>
          </a:r>
          <a:r>
            <a:rPr lang="en-US" sz="2100" kern="1200" dirty="0"/>
            <a:t> and this is its primary feature.</a:t>
          </a:r>
          <a:endParaRPr lang="en-IN" sz="2100" kern="1200" dirty="0"/>
        </a:p>
      </dsp:txBody>
      <dsp:txXfrm>
        <a:off x="0" y="2067478"/>
        <a:ext cx="7731125" cy="10329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422CA-8F44-4BF6-9246-131268D56016}">
      <dsp:nvSpPr>
        <dsp:cNvPr id="0" name=""/>
        <dsp:cNvSpPr/>
      </dsp:nvSpPr>
      <dsp:spPr>
        <a:xfrm>
          <a:off x="0" y="1514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46AB0-D669-4461-8DFD-DF89DFB00D16}">
      <dsp:nvSpPr>
        <dsp:cNvPr id="0" name=""/>
        <dsp:cNvSpPr/>
      </dsp:nvSpPr>
      <dsp:spPr>
        <a:xfrm>
          <a:off x="0" y="1514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Wraps a test function in a async test zone.</a:t>
          </a:r>
          <a:endParaRPr lang="en-IN" sz="2400" kern="1200" dirty="0"/>
        </a:p>
      </dsp:txBody>
      <dsp:txXfrm>
        <a:off x="0" y="1514"/>
        <a:ext cx="7731125" cy="1032981"/>
      </dsp:txXfrm>
    </dsp:sp>
    <dsp:sp modelId="{8CFDAAB6-0774-4724-961F-5A5B018A83E3}">
      <dsp:nvSpPr>
        <dsp:cNvPr id="0" name=""/>
        <dsp:cNvSpPr/>
      </dsp:nvSpPr>
      <dsp:spPr>
        <a:xfrm>
          <a:off x="0" y="1034496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988A4-B55E-4B80-9FEF-3B246422F30E}">
      <dsp:nvSpPr>
        <dsp:cNvPr id="0" name=""/>
        <dsp:cNvSpPr/>
      </dsp:nvSpPr>
      <dsp:spPr>
        <a:xfrm>
          <a:off x="0" y="1034496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whenStable</a:t>
          </a:r>
          <a:r>
            <a:rPr lang="en-US" sz="2400" kern="1200" dirty="0"/>
            <a:t>() helps us to test promises by allowing us to wait until all the promises get completed.</a:t>
          </a:r>
          <a:endParaRPr lang="en-IN" sz="2400" kern="1200" dirty="0"/>
        </a:p>
      </dsp:txBody>
      <dsp:txXfrm>
        <a:off x="0" y="1034496"/>
        <a:ext cx="7731125" cy="1032981"/>
      </dsp:txXfrm>
    </dsp:sp>
    <dsp:sp modelId="{5B792289-BF4A-41D4-ABC9-7A19722572E1}">
      <dsp:nvSpPr>
        <dsp:cNvPr id="0" name=""/>
        <dsp:cNvSpPr/>
      </dsp:nvSpPr>
      <dsp:spPr>
        <a:xfrm>
          <a:off x="0" y="2067478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85344-7EEB-4537-83BD-3C431A689029}">
      <dsp:nvSpPr>
        <dsp:cNvPr id="0" name=""/>
        <dsp:cNvSpPr/>
      </dsp:nvSpPr>
      <dsp:spPr>
        <a:xfrm>
          <a:off x="0" y="2067478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fixture.whenStable</a:t>
          </a:r>
          <a:r>
            <a:rPr lang="en-US" sz="2400" kern="1200" dirty="0"/>
            <a:t>() return a promise that resolves when the JavaScript engine task queue becomes empty.</a:t>
          </a:r>
          <a:endParaRPr lang="en-IN" sz="2400" kern="1200" dirty="0"/>
        </a:p>
      </dsp:txBody>
      <dsp:txXfrm>
        <a:off x="0" y="2067478"/>
        <a:ext cx="7731125" cy="1032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C1D17-1CF5-45E6-9040-94731C3BF78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3E1C-A88D-4924-A4F6-53F45E5C9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toBe</a:t>
            </a:r>
            <a:r>
              <a:rPr lang="en-US" dirty="0"/>
              <a:t> &amp; </a:t>
            </a:r>
            <a:r>
              <a:rPr lang="en-US" dirty="0" err="1"/>
              <a:t>toEqual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23E1C-A88D-4924-A4F6-53F45E5C9AD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9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8D17-F399-40AB-9CFE-723A9F7EE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– unit testing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00255-D0D8-4256-AD1C-2F46670E1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Jasmine &amp; Karma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06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9CE1-157F-4CC2-B65F-9CF7B9DD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 : </a:t>
            </a:r>
            <a:r>
              <a:rPr lang="en-US" dirty="0" err="1"/>
              <a:t>spyon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2998-42D6-48A6-A355-4490B747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Jasmine spies help us to mock the execution of method / function</a:t>
            </a:r>
          </a:p>
          <a:p>
            <a:r>
              <a:rPr lang="en-US" sz="2400" dirty="0"/>
              <a:t>It’s easy way to check a method was called or not, without leaving Subject Under Test (SUT)</a:t>
            </a:r>
          </a:p>
          <a:p>
            <a:r>
              <a:rPr lang="en-US" sz="2400" dirty="0"/>
              <a:t>We can chain the </a:t>
            </a:r>
            <a:r>
              <a:rPr lang="en-US" sz="2400" dirty="0" err="1"/>
              <a:t>spyOn</a:t>
            </a:r>
            <a:r>
              <a:rPr lang="en-US" sz="2400" dirty="0"/>
              <a:t> method to get dummy return value using .</a:t>
            </a:r>
            <a:r>
              <a:rPr lang="en-US" sz="2400" dirty="0" err="1"/>
              <a:t>and.returnValue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spyOn</a:t>
            </a:r>
            <a:r>
              <a:rPr lang="en-US" sz="2400" dirty="0"/>
              <a:t> can call the original function using .</a:t>
            </a:r>
            <a:r>
              <a:rPr lang="en-US" sz="2400" dirty="0" err="1"/>
              <a:t>and.callThrough</a:t>
            </a:r>
            <a:r>
              <a:rPr lang="en-US" sz="2400" dirty="0"/>
              <a:t>()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572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427C-882B-49CF-91E9-7B220FE95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with change detection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36356-2A21-4D1F-9D86-6F34909F4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Fixture.detectChanges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06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24F4-0508-4A13-9270-CB19C86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element &amp; </a:t>
            </a:r>
            <a:r>
              <a:rPr lang="en-US" dirty="0" err="1"/>
              <a:t>dom</a:t>
            </a:r>
            <a:r>
              <a:rPr lang="en-US" dirty="0"/>
              <a:t>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0C47-D47E-43F5-8D78-4699615C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debugElement</a:t>
            </a:r>
            <a:r>
              <a:rPr lang="en-US" sz="2400" dirty="0"/>
              <a:t> is the interface created to work safely across different platforms</a:t>
            </a:r>
          </a:p>
          <a:p>
            <a:r>
              <a:rPr lang="en-US" sz="2400" dirty="0"/>
              <a:t>Create </a:t>
            </a:r>
            <a:r>
              <a:rPr lang="en-US" sz="2400" dirty="0" err="1"/>
              <a:t>debugElement</a:t>
            </a:r>
            <a:r>
              <a:rPr lang="en-US" sz="2400" dirty="0"/>
              <a:t> tree that wraps the native elements for platforms, instead of HTML element tree.</a:t>
            </a:r>
          </a:p>
          <a:p>
            <a:r>
              <a:rPr lang="en-US" sz="2400" dirty="0"/>
              <a:t>It is associated with the root element of the component.</a:t>
            </a:r>
          </a:p>
          <a:p>
            <a:r>
              <a:rPr lang="en-US" sz="2400" dirty="0"/>
              <a:t>Comes with methods and properties which are useful for testing.</a:t>
            </a:r>
          </a:p>
          <a:p>
            <a:r>
              <a:rPr lang="en-US" sz="2400" dirty="0" err="1"/>
              <a:t>nativeElement</a:t>
            </a:r>
            <a:r>
              <a:rPr lang="en-US" sz="2400" dirty="0"/>
              <a:t> property returns us platform specific object.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593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661A-FAF4-4291-BD8F-A9D59000F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testing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F6212-51B0-4533-8F2A-B79B32258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done()</a:t>
            </a:r>
          </a:p>
          <a:p>
            <a:r>
              <a:rPr lang="en-US" dirty="0"/>
              <a:t>async…</a:t>
            </a:r>
            <a:r>
              <a:rPr lang="en-US" dirty="0" err="1"/>
              <a:t>whenStable</a:t>
            </a:r>
            <a:r>
              <a:rPr lang="en-US" dirty="0"/>
              <a:t>()</a:t>
            </a:r>
          </a:p>
          <a:p>
            <a:r>
              <a:rPr lang="en-US" dirty="0" err="1"/>
              <a:t>fakeAsync</a:t>
            </a:r>
            <a:r>
              <a:rPr lang="en-US" dirty="0"/>
              <a:t>…tick()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15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FCE8-143E-4921-BDA2-911E323D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 done()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DD3279-BA57-407F-A6D5-AEAD09C53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488178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94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0E41-033C-4D69-AB40-2FC65ED4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Async…</a:t>
            </a:r>
            <a:r>
              <a:rPr lang="en-US" dirty="0" err="1"/>
              <a:t>when.stable</a:t>
            </a:r>
            <a:r>
              <a:rPr lang="en-US" dirty="0"/>
              <a:t>()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C64D2C-C50A-4958-A94C-1C73117E9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679534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34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06AA-D271-4895-AE0B-3B3E9216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Fakeasync</a:t>
            </a:r>
            <a:r>
              <a:rPr lang="en-US" dirty="0"/>
              <a:t>…tick()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6766D5-6DD1-49FE-9EC8-BC69F81D7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66132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65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2045-1907-4D06-806B-67620E8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client testing module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A46F3E-3B9E-4012-AEB5-022758C5C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4293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24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0F77-15B2-49EB-9C3A-B1FF345E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testing controller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407453-5AF3-4051-9B43-F2DA09E0C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043412"/>
              </p:ext>
            </p:extLst>
          </p:nvPr>
        </p:nvGraphicFramePr>
        <p:xfrm>
          <a:off x="2230438" y="2638425"/>
          <a:ext cx="7731125" cy="366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4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E291-8D0C-4B98-86D0-CCD1D478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request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B3BD9D-CCDB-4827-8FE2-A31B63F0D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70244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62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297E-CAEE-49E0-9EA5-27B15295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88DDAD-DE70-4949-B6FB-41A290C4FB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8185703"/>
              </p:ext>
            </p:extLst>
          </p:nvPr>
        </p:nvGraphicFramePr>
        <p:xfrm>
          <a:off x="1581150" y="2638425"/>
          <a:ext cx="4271963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D718D32-AEB5-429F-9771-FE2131F45B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0091207"/>
              </p:ext>
            </p:extLst>
          </p:nvPr>
        </p:nvGraphicFramePr>
        <p:xfrm>
          <a:off x="6338888" y="2638425"/>
          <a:ext cx="427037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82922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045D-EA60-44BD-94A4-20E4DA2F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CAB-E809-4628-8FEA-61D9294C3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Code coverage is a way of determining the part of code which is left out of testing or not tested properly</a:t>
            </a:r>
          </a:p>
          <a:p>
            <a:r>
              <a:rPr lang="en-US" sz="2400" dirty="0"/>
              <a:t>Karma uses Istanbul reporter tool to create code coverage report</a:t>
            </a:r>
          </a:p>
          <a:p>
            <a:r>
              <a:rPr lang="en-US" sz="2400" dirty="0"/>
              <a:t>With Karma, we can produce the code coverage report using CLI Command –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</a:rPr>
              <a:t>ng test --code-coverage</a:t>
            </a:r>
          </a:p>
          <a:p>
            <a:r>
              <a:rPr lang="en-US" sz="2400" dirty="0"/>
              <a:t>One the CLI command is executed, it creates index.html in /coverage folder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915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93AB-0F33-4988-950B-D0425A84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BDC833-DADF-45A3-B795-54BA959BE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560263"/>
              </p:ext>
            </p:extLst>
          </p:nvPr>
        </p:nvGraphicFramePr>
        <p:xfrm>
          <a:off x="2230438" y="2638425"/>
          <a:ext cx="7731125" cy="3894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9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C1F1-B256-4439-854C-468F5B21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3F7E06-F25D-4247-AEE6-8CC2AE34D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741346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53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B47D-AD07-4C6D-ACE2-CDB4CE5E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Karma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C36675-EFFF-4965-BD6D-A7AF25061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712821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64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53B4-9470-440A-AF41-B389524A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Testing configuration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A9B44-0BDA-4BFB-87A5-3267A81E9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Jasmin and karma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6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59A1-DBB3-454D-AAC8-D52A90F9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test…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4179EE-92E5-4982-8E6A-E0F7E2BAC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966063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454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C685-492C-4841-884A-8991185C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tear-down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DEAA4-404A-40E3-8D11-D4FFAAA90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26246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85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D1D1-3954-4CDE-A91F-67AB5C19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Arrange, Act &amp; Assert (AAA)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716539-100E-44BF-B5F5-8AF3EB116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342642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85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FB47-CD6B-4A75-AD8D-910B17E1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&amp; component fixture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361B-A5C7-4E2A-A62E-9FABA726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of the main utilities for unit testing components, directive, services in Angular &amp; it is Angular specific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TestBed</a:t>
            </a:r>
            <a:r>
              <a:rPr lang="en-US" sz="2400" dirty="0"/>
              <a:t> creates a dynamically-</a:t>
            </a:r>
            <a:r>
              <a:rPr lang="en-US" sz="2400" dirty="0" err="1"/>
              <a:t>constructured</a:t>
            </a:r>
            <a:r>
              <a:rPr lang="en-US" sz="2400" dirty="0"/>
              <a:t> Angular test module that emulates an Angular @NgModule</a:t>
            </a:r>
          </a:p>
          <a:p>
            <a:r>
              <a:rPr lang="en-US" sz="2400" dirty="0"/>
              <a:t>It also provides methods for creating components and services for unit testing cases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51379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324</TotalTime>
  <Words>822</Words>
  <Application>Microsoft Office PowerPoint</Application>
  <PresentationFormat>Widescreen</PresentationFormat>
  <Paragraphs>103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Gill Sans MT</vt:lpstr>
      <vt:lpstr>Parcel</vt:lpstr>
      <vt:lpstr>Angular – unit testing</vt:lpstr>
      <vt:lpstr>Introduction</vt:lpstr>
      <vt:lpstr>Jasmine</vt:lpstr>
      <vt:lpstr>Karma</vt:lpstr>
      <vt:lpstr>Angular Testing configuration</vt:lpstr>
      <vt:lpstr>Getting started with test…</vt:lpstr>
      <vt:lpstr>Setup and tear-down</vt:lpstr>
      <vt:lpstr>Arrange, Act &amp; Assert (AAA)</vt:lpstr>
      <vt:lpstr>Testbed &amp; component fixture</vt:lpstr>
      <vt:lpstr>Jasmine : spyon</vt:lpstr>
      <vt:lpstr>Working with change detection</vt:lpstr>
      <vt:lpstr>Debug element &amp; dom events</vt:lpstr>
      <vt:lpstr>Asynchronous testing</vt:lpstr>
      <vt:lpstr>Jasmine done()</vt:lpstr>
      <vt:lpstr>Async…when.stable()</vt:lpstr>
      <vt:lpstr>Fakeasync…tick()</vt:lpstr>
      <vt:lpstr>Http client testing module</vt:lpstr>
      <vt:lpstr>http testing controller</vt:lpstr>
      <vt:lpstr>Test request</vt:lpstr>
      <vt:lpstr>Code coverage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– unit testing</dc:title>
  <dc:creator>Sumit Khandelwal</dc:creator>
  <cp:lastModifiedBy>Sumit Khandelwal</cp:lastModifiedBy>
  <cp:revision>25</cp:revision>
  <dcterms:created xsi:type="dcterms:W3CDTF">2021-10-10T10:30:42Z</dcterms:created>
  <dcterms:modified xsi:type="dcterms:W3CDTF">2021-10-10T15:54:43Z</dcterms:modified>
</cp:coreProperties>
</file>