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E3F44D-2F67-4CBB-81CF-4DE4EF09C4F9}" type="doc">
      <dgm:prSet loTypeId="urn:microsoft.com/office/officeart/2005/8/layout/default" loCatId="list" qsTypeId="urn:microsoft.com/office/officeart/2005/8/quickstyle/simple1" qsCatId="simple" csTypeId="urn:microsoft.com/office/officeart/2005/8/colors/ColorSchemeForSuggestions" csCatId="other" phldr="1"/>
      <dgm:spPr/>
      <dgm:t>
        <a:bodyPr/>
        <a:lstStyle/>
        <a:p>
          <a:endParaRPr lang="en-IN"/>
        </a:p>
      </dgm:t>
    </dgm:pt>
    <dgm:pt modelId="{07D6A01B-E52E-45DF-B197-91C82501009F}">
      <dgm:prSet phldrT="[Text]"/>
      <dgm:spPr/>
      <dgm:t>
        <a:bodyPr/>
        <a:lstStyle/>
        <a:p>
          <a:r>
            <a:rPr lang="en-US"/>
            <a:t>Shopping cart</a:t>
          </a:r>
        </a:p>
        <a:p>
          <a:r>
            <a:rPr lang="en-IN"/>
            <a:t>This website provide the facility to get the details of the products to its users. Add the selected product into cart and can check out for payment. Web-page will be served from the server to the browser, fetching the data from the JSON/DB. Bootstrap &amp; CSS classes will get applied, hence the app will be mobile web friendly and would work on heterogeneous devices. SPA navigation enabled.</a:t>
          </a:r>
        </a:p>
      </dgm:t>
    </dgm:pt>
    <dgm:pt modelId="{EC8DE8C9-BC8C-4795-BA72-7BB293DC4A4B}" type="parTrans" cxnId="{AB74FECE-1B58-4ADB-8C75-32CD91FF454A}">
      <dgm:prSet/>
      <dgm:spPr/>
      <dgm:t>
        <a:bodyPr/>
        <a:lstStyle/>
        <a:p>
          <a:endParaRPr lang="en-IN"/>
        </a:p>
      </dgm:t>
    </dgm:pt>
    <dgm:pt modelId="{C217C7D5-C3E6-45F5-85EC-BCEECEE9E213}" type="sibTrans" cxnId="{AB74FECE-1B58-4ADB-8C75-32CD91FF454A}">
      <dgm:prSet/>
      <dgm:spPr/>
      <dgm:t>
        <a:bodyPr/>
        <a:lstStyle/>
        <a:p>
          <a:endParaRPr lang="en-IN"/>
        </a:p>
      </dgm:t>
    </dgm:pt>
    <dgm:pt modelId="{FE5571BB-0E57-494B-8A6C-B6DE636FEB78}">
      <dgm:prSet phldrT="[Text]"/>
      <dgm:spPr/>
      <dgm:t>
        <a:bodyPr/>
        <a:lstStyle/>
        <a:p>
          <a:r>
            <a:rPr lang="en-US"/>
            <a:t>Chattr</a:t>
          </a:r>
          <a:r>
            <a:rPr lang="en-US" dirty="0"/>
            <a:t> App</a:t>
          </a:r>
        </a:p>
        <a:p>
          <a:r>
            <a:rPr lang="en-IN" dirty="0"/>
            <a:t>User will be able to register and login using credentials verified by the server. This project will use Socket programming by which user can send and receive messages from/ with each others. All chatting data will be saved on the server and can further display to the user once logged-in. </a:t>
          </a:r>
        </a:p>
      </dgm:t>
    </dgm:pt>
    <dgm:pt modelId="{C36E394B-F85B-4E4A-9920-8E61156A3224}" type="parTrans" cxnId="{DDC94A51-1474-4EC9-8263-4E88D240175B}">
      <dgm:prSet/>
      <dgm:spPr/>
      <dgm:t>
        <a:bodyPr/>
        <a:lstStyle/>
        <a:p>
          <a:endParaRPr lang="en-IN"/>
        </a:p>
      </dgm:t>
    </dgm:pt>
    <dgm:pt modelId="{3FB02DAC-7D8F-45DC-A5D5-E4B1DF117482}" type="sibTrans" cxnId="{DDC94A51-1474-4EC9-8263-4E88D240175B}">
      <dgm:prSet/>
      <dgm:spPr/>
      <dgm:t>
        <a:bodyPr/>
        <a:lstStyle/>
        <a:p>
          <a:endParaRPr lang="en-IN"/>
        </a:p>
      </dgm:t>
    </dgm:pt>
    <dgm:pt modelId="{796AC665-C288-4EB4-A2CE-C63C3343F381}">
      <dgm:prSet phldrT="[Text]"/>
      <dgm:spPr/>
      <dgm:t>
        <a:bodyPr/>
        <a:lstStyle/>
        <a:p>
          <a:r>
            <a:rPr lang="en-US"/>
            <a:t>Mobile Store</a:t>
          </a:r>
        </a:p>
        <a:p>
          <a:r>
            <a:rPr lang="en-IN"/>
            <a:t>All mobile phone list will be displayed to the user along with its price and description. Users can also sign-up on website. End user will be able to sort &amp; select the preferred mobile depending upon various criteria like price, features, speed etc. This project will use Angular and bootstrap served by Node Server. SPA navigation enabled. Mobile web friendly app.</a:t>
          </a:r>
        </a:p>
      </dgm:t>
    </dgm:pt>
    <dgm:pt modelId="{628FCDA1-89A2-4D57-9A9A-82EB3DF80497}" type="parTrans" cxnId="{2D899FCA-79C4-4ECE-A9BB-A0BF2544B473}">
      <dgm:prSet/>
      <dgm:spPr/>
      <dgm:t>
        <a:bodyPr/>
        <a:lstStyle/>
        <a:p>
          <a:endParaRPr lang="en-IN"/>
        </a:p>
      </dgm:t>
    </dgm:pt>
    <dgm:pt modelId="{9F5E21B5-A4BA-4807-9FA4-F63A49D41423}" type="sibTrans" cxnId="{2D899FCA-79C4-4ECE-A9BB-A0BF2544B473}">
      <dgm:prSet/>
      <dgm:spPr/>
      <dgm:t>
        <a:bodyPr/>
        <a:lstStyle/>
        <a:p>
          <a:endParaRPr lang="en-IN"/>
        </a:p>
      </dgm:t>
    </dgm:pt>
    <dgm:pt modelId="{06F4B6C3-808C-4299-B5C3-D07FA5A709B4}">
      <dgm:prSet phldrT="[Text]"/>
      <dgm:spPr/>
      <dgm:t>
        <a:bodyPr/>
        <a:lstStyle/>
        <a:p>
          <a:pPr algn="ctr"/>
          <a:r>
            <a:rPr lang="en-US" b="1" dirty="0"/>
            <a:t>Web Registration Form</a:t>
          </a:r>
        </a:p>
        <a:p>
          <a:pPr algn="l"/>
          <a:r>
            <a:rPr lang="en-IN" dirty="0"/>
            <a:t>Allowing user to create and register on Web-app using unique ID. Data will be saved on server. Interactive UI will be created by Angular, bootstrap classes and CSS. Data will be stored on Backed server(Mongo/JSON) by Node. Client-side verification will be done by Angular and authentication will be done using the Node &amp; back-end server. SPA mobile friendly web app.</a:t>
          </a:r>
        </a:p>
      </dgm:t>
    </dgm:pt>
    <dgm:pt modelId="{8E10B934-CC78-43A2-8C06-A98963D2F320}" type="parTrans" cxnId="{46A03DBB-A520-432C-99DD-040175FD7686}">
      <dgm:prSet/>
      <dgm:spPr/>
      <dgm:t>
        <a:bodyPr/>
        <a:lstStyle/>
        <a:p>
          <a:endParaRPr lang="en-IN"/>
        </a:p>
      </dgm:t>
    </dgm:pt>
    <dgm:pt modelId="{8DCE050A-25AB-4F07-8AAC-6824B9CBC0D1}" type="sibTrans" cxnId="{46A03DBB-A520-432C-99DD-040175FD7686}">
      <dgm:prSet/>
      <dgm:spPr/>
      <dgm:t>
        <a:bodyPr/>
        <a:lstStyle/>
        <a:p>
          <a:endParaRPr lang="en-IN"/>
        </a:p>
      </dgm:t>
    </dgm:pt>
    <dgm:pt modelId="{13AD7CD9-8B46-4E22-AB6E-E2FB17B39E35}">
      <dgm:prSet/>
      <dgm:spPr/>
      <dgm:t>
        <a:bodyPr/>
        <a:lstStyle/>
        <a:p>
          <a:pPr algn="l"/>
          <a:endParaRPr lang="en-IN"/>
        </a:p>
      </dgm:t>
    </dgm:pt>
    <dgm:pt modelId="{7A04DB6C-5D50-4DB7-B6E8-69600B6E8F11}" type="parTrans" cxnId="{E5BDAAE5-3BD3-4BB4-8829-F14A1B933FEA}">
      <dgm:prSet/>
      <dgm:spPr/>
      <dgm:t>
        <a:bodyPr/>
        <a:lstStyle/>
        <a:p>
          <a:endParaRPr lang="en-IN"/>
        </a:p>
      </dgm:t>
    </dgm:pt>
    <dgm:pt modelId="{416191BE-2E9C-4B99-B5FA-DBE1C153C0E6}" type="sibTrans" cxnId="{E5BDAAE5-3BD3-4BB4-8829-F14A1B933FEA}">
      <dgm:prSet/>
      <dgm:spPr/>
      <dgm:t>
        <a:bodyPr/>
        <a:lstStyle/>
        <a:p>
          <a:endParaRPr lang="en-IN"/>
        </a:p>
      </dgm:t>
    </dgm:pt>
    <dgm:pt modelId="{1CB81CA2-2D88-443B-8975-1FFA7C5C59D1}" type="pres">
      <dgm:prSet presAssocID="{C6E3F44D-2F67-4CBB-81CF-4DE4EF09C4F9}" presName="diagram" presStyleCnt="0">
        <dgm:presLayoutVars>
          <dgm:dir/>
          <dgm:resizeHandles val="exact"/>
        </dgm:presLayoutVars>
      </dgm:prSet>
      <dgm:spPr/>
    </dgm:pt>
    <dgm:pt modelId="{16AF2F64-68A2-46B6-BE73-73897CDFE32B}" type="pres">
      <dgm:prSet presAssocID="{07D6A01B-E52E-45DF-B197-91C82501009F}" presName="node" presStyleLbl="node1" presStyleIdx="0" presStyleCnt="4">
        <dgm:presLayoutVars>
          <dgm:bulletEnabled val="1"/>
        </dgm:presLayoutVars>
      </dgm:prSet>
      <dgm:spPr/>
    </dgm:pt>
    <dgm:pt modelId="{59599697-72AE-46BF-B672-F511A112A9B0}" type="pres">
      <dgm:prSet presAssocID="{C217C7D5-C3E6-45F5-85EC-BCEECEE9E213}" presName="sibTrans" presStyleCnt="0"/>
      <dgm:spPr/>
    </dgm:pt>
    <dgm:pt modelId="{FACB8726-C1BA-470C-92DA-8762D637F2CF}" type="pres">
      <dgm:prSet presAssocID="{FE5571BB-0E57-494B-8A6C-B6DE636FEB78}" presName="node" presStyleLbl="node1" presStyleIdx="1" presStyleCnt="4">
        <dgm:presLayoutVars>
          <dgm:bulletEnabled val="1"/>
        </dgm:presLayoutVars>
      </dgm:prSet>
      <dgm:spPr/>
    </dgm:pt>
    <dgm:pt modelId="{E26F4F7F-BE6B-48DD-B893-D27AECF6B54B}" type="pres">
      <dgm:prSet presAssocID="{3FB02DAC-7D8F-45DC-A5D5-E4B1DF117482}" presName="sibTrans" presStyleCnt="0"/>
      <dgm:spPr/>
    </dgm:pt>
    <dgm:pt modelId="{841646C8-E51E-48DC-BE7D-4A2A73E3431B}" type="pres">
      <dgm:prSet presAssocID="{796AC665-C288-4EB4-A2CE-C63C3343F381}" presName="node" presStyleLbl="node1" presStyleIdx="2" presStyleCnt="4">
        <dgm:presLayoutVars>
          <dgm:bulletEnabled val="1"/>
        </dgm:presLayoutVars>
      </dgm:prSet>
      <dgm:spPr/>
    </dgm:pt>
    <dgm:pt modelId="{76B0F24A-DABC-4CA1-9852-7BE26E437682}" type="pres">
      <dgm:prSet presAssocID="{9F5E21B5-A4BA-4807-9FA4-F63A49D41423}" presName="sibTrans" presStyleCnt="0"/>
      <dgm:spPr/>
    </dgm:pt>
    <dgm:pt modelId="{9974A498-FBDA-4111-8131-EC5DCA8FDEED}" type="pres">
      <dgm:prSet presAssocID="{06F4B6C3-808C-4299-B5C3-D07FA5A709B4}" presName="node" presStyleLbl="node1" presStyleIdx="3" presStyleCnt="4">
        <dgm:presLayoutVars>
          <dgm:bulletEnabled val="1"/>
        </dgm:presLayoutVars>
      </dgm:prSet>
      <dgm:spPr/>
    </dgm:pt>
  </dgm:ptLst>
  <dgm:cxnLst>
    <dgm:cxn modelId="{F0A35A0E-04D8-44AB-85EA-222BE48F9AF8}" type="presOf" srcId="{FE5571BB-0E57-494B-8A6C-B6DE636FEB78}" destId="{FACB8726-C1BA-470C-92DA-8762D637F2CF}" srcOrd="0" destOrd="0" presId="urn:microsoft.com/office/officeart/2005/8/layout/default"/>
    <dgm:cxn modelId="{FE8C5B4F-4FDC-464E-A604-71FC5B0FC107}" type="presOf" srcId="{13AD7CD9-8B46-4E22-AB6E-E2FB17B39E35}" destId="{9974A498-FBDA-4111-8131-EC5DCA8FDEED}" srcOrd="0" destOrd="1" presId="urn:microsoft.com/office/officeart/2005/8/layout/default"/>
    <dgm:cxn modelId="{DDC94A51-1474-4EC9-8263-4E88D240175B}" srcId="{C6E3F44D-2F67-4CBB-81CF-4DE4EF09C4F9}" destId="{FE5571BB-0E57-494B-8A6C-B6DE636FEB78}" srcOrd="1" destOrd="0" parTransId="{C36E394B-F85B-4E4A-9920-8E61156A3224}" sibTransId="{3FB02DAC-7D8F-45DC-A5D5-E4B1DF117482}"/>
    <dgm:cxn modelId="{0D3D8371-0EF8-454C-AD66-62B47743FF99}" type="presOf" srcId="{796AC665-C288-4EB4-A2CE-C63C3343F381}" destId="{841646C8-E51E-48DC-BE7D-4A2A73E3431B}" srcOrd="0" destOrd="0" presId="urn:microsoft.com/office/officeart/2005/8/layout/default"/>
    <dgm:cxn modelId="{C4CD6D8F-F8EA-4F48-9612-5847C1E80853}" type="presOf" srcId="{07D6A01B-E52E-45DF-B197-91C82501009F}" destId="{16AF2F64-68A2-46B6-BE73-73897CDFE32B}" srcOrd="0" destOrd="0" presId="urn:microsoft.com/office/officeart/2005/8/layout/default"/>
    <dgm:cxn modelId="{46A03DBB-A520-432C-99DD-040175FD7686}" srcId="{C6E3F44D-2F67-4CBB-81CF-4DE4EF09C4F9}" destId="{06F4B6C3-808C-4299-B5C3-D07FA5A709B4}" srcOrd="3" destOrd="0" parTransId="{8E10B934-CC78-43A2-8C06-A98963D2F320}" sibTransId="{8DCE050A-25AB-4F07-8AAC-6824B9CBC0D1}"/>
    <dgm:cxn modelId="{2D899FCA-79C4-4ECE-A9BB-A0BF2544B473}" srcId="{C6E3F44D-2F67-4CBB-81CF-4DE4EF09C4F9}" destId="{796AC665-C288-4EB4-A2CE-C63C3343F381}" srcOrd="2" destOrd="0" parTransId="{628FCDA1-89A2-4D57-9A9A-82EB3DF80497}" sibTransId="{9F5E21B5-A4BA-4807-9FA4-F63A49D41423}"/>
    <dgm:cxn modelId="{AB74FECE-1B58-4ADB-8C75-32CD91FF454A}" srcId="{C6E3F44D-2F67-4CBB-81CF-4DE4EF09C4F9}" destId="{07D6A01B-E52E-45DF-B197-91C82501009F}" srcOrd="0" destOrd="0" parTransId="{EC8DE8C9-BC8C-4795-BA72-7BB293DC4A4B}" sibTransId="{C217C7D5-C3E6-45F5-85EC-BCEECEE9E213}"/>
    <dgm:cxn modelId="{718117E0-F9B9-44A5-B830-D0CDEA453E45}" type="presOf" srcId="{06F4B6C3-808C-4299-B5C3-D07FA5A709B4}" destId="{9974A498-FBDA-4111-8131-EC5DCA8FDEED}" srcOrd="0" destOrd="0" presId="urn:microsoft.com/office/officeart/2005/8/layout/default"/>
    <dgm:cxn modelId="{E5BDAAE5-3BD3-4BB4-8829-F14A1B933FEA}" srcId="{06F4B6C3-808C-4299-B5C3-D07FA5A709B4}" destId="{13AD7CD9-8B46-4E22-AB6E-E2FB17B39E35}" srcOrd="0" destOrd="0" parTransId="{7A04DB6C-5D50-4DB7-B6E8-69600B6E8F11}" sibTransId="{416191BE-2E9C-4B99-B5FA-DBE1C153C0E6}"/>
    <dgm:cxn modelId="{1FD56BE6-4A1E-4BB9-84CC-26370AD7061B}" type="presOf" srcId="{C6E3F44D-2F67-4CBB-81CF-4DE4EF09C4F9}" destId="{1CB81CA2-2D88-443B-8975-1FFA7C5C59D1}" srcOrd="0" destOrd="0" presId="urn:microsoft.com/office/officeart/2005/8/layout/default"/>
    <dgm:cxn modelId="{6A7A1423-1454-44DE-B7B3-16F9B6F1C153}" type="presParOf" srcId="{1CB81CA2-2D88-443B-8975-1FFA7C5C59D1}" destId="{16AF2F64-68A2-46B6-BE73-73897CDFE32B}" srcOrd="0" destOrd="0" presId="urn:microsoft.com/office/officeart/2005/8/layout/default"/>
    <dgm:cxn modelId="{C9B1A828-8C08-43CF-9EF2-845981C1581E}" type="presParOf" srcId="{1CB81CA2-2D88-443B-8975-1FFA7C5C59D1}" destId="{59599697-72AE-46BF-B672-F511A112A9B0}" srcOrd="1" destOrd="0" presId="urn:microsoft.com/office/officeart/2005/8/layout/default"/>
    <dgm:cxn modelId="{013E45FB-BF30-4DD5-8BA1-4A26ED3E6016}" type="presParOf" srcId="{1CB81CA2-2D88-443B-8975-1FFA7C5C59D1}" destId="{FACB8726-C1BA-470C-92DA-8762D637F2CF}" srcOrd="2" destOrd="0" presId="urn:microsoft.com/office/officeart/2005/8/layout/default"/>
    <dgm:cxn modelId="{2E09DED3-0E83-4143-9CD6-13FF0BD78E79}" type="presParOf" srcId="{1CB81CA2-2D88-443B-8975-1FFA7C5C59D1}" destId="{E26F4F7F-BE6B-48DD-B893-D27AECF6B54B}" srcOrd="3" destOrd="0" presId="urn:microsoft.com/office/officeart/2005/8/layout/default"/>
    <dgm:cxn modelId="{FBD4AF42-191E-49D5-A96F-DDB07660598B}" type="presParOf" srcId="{1CB81CA2-2D88-443B-8975-1FFA7C5C59D1}" destId="{841646C8-E51E-48DC-BE7D-4A2A73E3431B}" srcOrd="4" destOrd="0" presId="urn:microsoft.com/office/officeart/2005/8/layout/default"/>
    <dgm:cxn modelId="{6402810E-6FAF-453C-B89E-7AD4D98AAA70}" type="presParOf" srcId="{1CB81CA2-2D88-443B-8975-1FFA7C5C59D1}" destId="{76B0F24A-DABC-4CA1-9852-7BE26E437682}" srcOrd="5" destOrd="0" presId="urn:microsoft.com/office/officeart/2005/8/layout/default"/>
    <dgm:cxn modelId="{15BC160D-192A-4F28-A289-9E43DC44C161}" type="presParOf" srcId="{1CB81CA2-2D88-443B-8975-1FFA7C5C59D1}" destId="{9974A498-FBDA-4111-8131-EC5DCA8FDEED}"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AF2F64-68A2-46B6-BE73-73897CDFE32B}">
      <dsp:nvSpPr>
        <dsp:cNvPr id="0" name=""/>
        <dsp:cNvSpPr/>
      </dsp:nvSpPr>
      <dsp:spPr>
        <a:xfrm>
          <a:off x="1748064" y="2975"/>
          <a:ext cx="3342605" cy="20055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Shopping cart</a:t>
          </a:r>
        </a:p>
        <a:p>
          <a:pPr marL="0" lvl="0" indent="0" algn="ctr" defTabSz="533400">
            <a:lnSpc>
              <a:spcPct val="90000"/>
            </a:lnSpc>
            <a:spcBef>
              <a:spcPct val="0"/>
            </a:spcBef>
            <a:spcAft>
              <a:spcPct val="35000"/>
            </a:spcAft>
            <a:buNone/>
          </a:pPr>
          <a:r>
            <a:rPr lang="en-IN" sz="1200" kern="1200"/>
            <a:t>This website provide the facility to get the details of the products to its users. Add the selected product into cart and can check out for payment. Web-page will be served from the server to the browser, fetching the data from the JSON/DB. Bootstrap &amp; CSS classes will get applied, hence the app will be mobile web friendly and would work on heterogeneous devices. SPA navigation enabled.</a:t>
          </a:r>
        </a:p>
      </dsp:txBody>
      <dsp:txXfrm>
        <a:off x="1748064" y="2975"/>
        <a:ext cx="3342605" cy="2005563"/>
      </dsp:txXfrm>
    </dsp:sp>
    <dsp:sp modelId="{FACB8726-C1BA-470C-92DA-8762D637F2CF}">
      <dsp:nvSpPr>
        <dsp:cNvPr id="0" name=""/>
        <dsp:cNvSpPr/>
      </dsp:nvSpPr>
      <dsp:spPr>
        <a:xfrm>
          <a:off x="5424930" y="2975"/>
          <a:ext cx="3342605" cy="20055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Chattr</a:t>
          </a:r>
          <a:r>
            <a:rPr lang="en-US" sz="1200" kern="1200" dirty="0"/>
            <a:t> App</a:t>
          </a:r>
        </a:p>
        <a:p>
          <a:pPr marL="0" lvl="0" indent="0" algn="ctr" defTabSz="533400">
            <a:lnSpc>
              <a:spcPct val="90000"/>
            </a:lnSpc>
            <a:spcBef>
              <a:spcPct val="0"/>
            </a:spcBef>
            <a:spcAft>
              <a:spcPct val="35000"/>
            </a:spcAft>
            <a:buNone/>
          </a:pPr>
          <a:r>
            <a:rPr lang="en-IN" sz="1200" kern="1200" dirty="0"/>
            <a:t>User will be able to register and login using credentials verified by the server. This project will use Socket programming by which user can send and receive messages from/ with each others. All chatting data will be saved on the server and can further display to the user once logged-in. </a:t>
          </a:r>
        </a:p>
      </dsp:txBody>
      <dsp:txXfrm>
        <a:off x="5424930" y="2975"/>
        <a:ext cx="3342605" cy="2005563"/>
      </dsp:txXfrm>
    </dsp:sp>
    <dsp:sp modelId="{841646C8-E51E-48DC-BE7D-4A2A73E3431B}">
      <dsp:nvSpPr>
        <dsp:cNvPr id="0" name=""/>
        <dsp:cNvSpPr/>
      </dsp:nvSpPr>
      <dsp:spPr>
        <a:xfrm>
          <a:off x="1748064" y="2342799"/>
          <a:ext cx="3342605" cy="20055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Mobile Store</a:t>
          </a:r>
        </a:p>
        <a:p>
          <a:pPr marL="0" lvl="0" indent="0" algn="ctr" defTabSz="533400">
            <a:lnSpc>
              <a:spcPct val="90000"/>
            </a:lnSpc>
            <a:spcBef>
              <a:spcPct val="0"/>
            </a:spcBef>
            <a:spcAft>
              <a:spcPct val="35000"/>
            </a:spcAft>
            <a:buNone/>
          </a:pPr>
          <a:r>
            <a:rPr lang="en-IN" sz="1200" kern="1200"/>
            <a:t>All mobile phone list will be displayed to the user along with its price and description. Users can also sign-up on website. End user will be able to sort &amp; select the preferred mobile depending upon various criteria like price, features, speed etc. This project will use Angular and bootstrap served by Node Server. SPA navigation enabled. Mobile web friendly app.</a:t>
          </a:r>
        </a:p>
      </dsp:txBody>
      <dsp:txXfrm>
        <a:off x="1748064" y="2342799"/>
        <a:ext cx="3342605" cy="2005563"/>
      </dsp:txXfrm>
    </dsp:sp>
    <dsp:sp modelId="{9974A498-FBDA-4111-8131-EC5DCA8FDEED}">
      <dsp:nvSpPr>
        <dsp:cNvPr id="0" name=""/>
        <dsp:cNvSpPr/>
      </dsp:nvSpPr>
      <dsp:spPr>
        <a:xfrm>
          <a:off x="5424930" y="2342799"/>
          <a:ext cx="3342605" cy="20055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None/>
          </a:pPr>
          <a:r>
            <a:rPr lang="en-US" sz="1200" b="1" kern="1200" dirty="0"/>
            <a:t>Web Registration Form</a:t>
          </a:r>
        </a:p>
        <a:p>
          <a:pPr marL="0" lvl="0" indent="0" algn="l" defTabSz="533400">
            <a:lnSpc>
              <a:spcPct val="90000"/>
            </a:lnSpc>
            <a:spcBef>
              <a:spcPct val="0"/>
            </a:spcBef>
            <a:spcAft>
              <a:spcPct val="35000"/>
            </a:spcAft>
            <a:buNone/>
          </a:pPr>
          <a:r>
            <a:rPr lang="en-IN" sz="1200" kern="1200" dirty="0"/>
            <a:t>Allowing user to create and register on Web-app using unique ID. Data will be saved on server. Interactive UI will be created by Angular, bootstrap classes and CSS. Data will be stored on Backed server(Mongo/JSON) by Node. Client-side verification will be done by Angular and authentication will be done using the Node &amp; back-end server. SPA mobile friendly web app.</a:t>
          </a:r>
        </a:p>
        <a:p>
          <a:pPr marL="57150" lvl="1" indent="-57150" algn="l" defTabSz="400050">
            <a:lnSpc>
              <a:spcPct val="90000"/>
            </a:lnSpc>
            <a:spcBef>
              <a:spcPct val="0"/>
            </a:spcBef>
            <a:spcAft>
              <a:spcPct val="15000"/>
            </a:spcAft>
            <a:buChar char="•"/>
          </a:pPr>
          <a:endParaRPr lang="en-IN" sz="900" kern="1200"/>
        </a:p>
      </dsp:txBody>
      <dsp:txXfrm>
        <a:off x="5424930" y="2342799"/>
        <a:ext cx="3342605" cy="200556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9709-BF2D-4FC0-A6CD-633736ACD1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68F1AB-665F-48C9-A28B-23D134A4B5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725A8E2-2360-4E22-B398-100EA749CBF8}"/>
              </a:ext>
            </a:extLst>
          </p:cNvPr>
          <p:cNvSpPr>
            <a:spLocks noGrp="1"/>
          </p:cNvSpPr>
          <p:nvPr>
            <p:ph type="dt" sz="half" idx="10"/>
          </p:nvPr>
        </p:nvSpPr>
        <p:spPr/>
        <p:txBody>
          <a:bodyPr/>
          <a:lstStyle/>
          <a:p>
            <a:fld id="{FAF15E78-0687-43BB-AC76-0749121D140F}" type="datetimeFigureOut">
              <a:rPr lang="en-IN" smtClean="0"/>
              <a:t>18-05-2018</a:t>
            </a:fld>
            <a:endParaRPr lang="en-IN"/>
          </a:p>
        </p:txBody>
      </p:sp>
      <p:sp>
        <p:nvSpPr>
          <p:cNvPr id="5" name="Footer Placeholder 4">
            <a:extLst>
              <a:ext uri="{FF2B5EF4-FFF2-40B4-BE49-F238E27FC236}">
                <a16:creationId xmlns:a16="http://schemas.microsoft.com/office/drawing/2014/main" id="{73CEFB91-7DE7-41D3-8AD1-905770E058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46734F-DDA9-4462-B880-0731D625652E}"/>
              </a:ext>
            </a:extLst>
          </p:cNvPr>
          <p:cNvSpPr>
            <a:spLocks noGrp="1"/>
          </p:cNvSpPr>
          <p:nvPr>
            <p:ph type="sldNum" sz="quarter" idx="12"/>
          </p:nvPr>
        </p:nvSpPr>
        <p:spPr/>
        <p:txBody>
          <a:bodyPr/>
          <a:lstStyle/>
          <a:p>
            <a:fld id="{975B3390-D163-4290-985F-C873F152A080}" type="slidenum">
              <a:rPr lang="en-IN" smtClean="0"/>
              <a:t>‹#›</a:t>
            </a:fld>
            <a:endParaRPr lang="en-IN"/>
          </a:p>
        </p:txBody>
      </p:sp>
    </p:spTree>
    <p:extLst>
      <p:ext uri="{BB962C8B-B14F-4D97-AF65-F5344CB8AC3E}">
        <p14:creationId xmlns:p14="http://schemas.microsoft.com/office/powerpoint/2010/main" val="4171738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95C83-F75E-4D62-8309-004E26D9AB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B20FBD-B3B3-4707-9C13-FD0FB55FA9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501C61-910F-4065-BEBD-992408415F5F}"/>
              </a:ext>
            </a:extLst>
          </p:cNvPr>
          <p:cNvSpPr>
            <a:spLocks noGrp="1"/>
          </p:cNvSpPr>
          <p:nvPr>
            <p:ph type="dt" sz="half" idx="10"/>
          </p:nvPr>
        </p:nvSpPr>
        <p:spPr/>
        <p:txBody>
          <a:bodyPr/>
          <a:lstStyle/>
          <a:p>
            <a:fld id="{FAF15E78-0687-43BB-AC76-0749121D140F}" type="datetimeFigureOut">
              <a:rPr lang="en-IN" smtClean="0"/>
              <a:t>18-05-2018</a:t>
            </a:fld>
            <a:endParaRPr lang="en-IN"/>
          </a:p>
        </p:txBody>
      </p:sp>
      <p:sp>
        <p:nvSpPr>
          <p:cNvPr id="5" name="Footer Placeholder 4">
            <a:extLst>
              <a:ext uri="{FF2B5EF4-FFF2-40B4-BE49-F238E27FC236}">
                <a16:creationId xmlns:a16="http://schemas.microsoft.com/office/drawing/2014/main" id="{35441790-60E9-4114-AE6D-92B1C4F09B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B660DF-2CDC-4AC1-8537-76E804E317D9}"/>
              </a:ext>
            </a:extLst>
          </p:cNvPr>
          <p:cNvSpPr>
            <a:spLocks noGrp="1"/>
          </p:cNvSpPr>
          <p:nvPr>
            <p:ph type="sldNum" sz="quarter" idx="12"/>
          </p:nvPr>
        </p:nvSpPr>
        <p:spPr/>
        <p:txBody>
          <a:bodyPr/>
          <a:lstStyle/>
          <a:p>
            <a:fld id="{975B3390-D163-4290-985F-C873F152A080}" type="slidenum">
              <a:rPr lang="en-IN" smtClean="0"/>
              <a:t>‹#›</a:t>
            </a:fld>
            <a:endParaRPr lang="en-IN"/>
          </a:p>
        </p:txBody>
      </p:sp>
    </p:spTree>
    <p:extLst>
      <p:ext uri="{BB962C8B-B14F-4D97-AF65-F5344CB8AC3E}">
        <p14:creationId xmlns:p14="http://schemas.microsoft.com/office/powerpoint/2010/main" val="2677336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79BCC4-5C87-43CF-8219-958142F68E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C8D60B-3FD3-4353-9C4A-23224D9F059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5E74C3-2024-475C-B4BD-30DB514CD039}"/>
              </a:ext>
            </a:extLst>
          </p:cNvPr>
          <p:cNvSpPr>
            <a:spLocks noGrp="1"/>
          </p:cNvSpPr>
          <p:nvPr>
            <p:ph type="dt" sz="half" idx="10"/>
          </p:nvPr>
        </p:nvSpPr>
        <p:spPr/>
        <p:txBody>
          <a:bodyPr/>
          <a:lstStyle/>
          <a:p>
            <a:fld id="{FAF15E78-0687-43BB-AC76-0749121D140F}" type="datetimeFigureOut">
              <a:rPr lang="en-IN" smtClean="0"/>
              <a:t>18-05-2018</a:t>
            </a:fld>
            <a:endParaRPr lang="en-IN"/>
          </a:p>
        </p:txBody>
      </p:sp>
      <p:sp>
        <p:nvSpPr>
          <p:cNvPr id="5" name="Footer Placeholder 4">
            <a:extLst>
              <a:ext uri="{FF2B5EF4-FFF2-40B4-BE49-F238E27FC236}">
                <a16:creationId xmlns:a16="http://schemas.microsoft.com/office/drawing/2014/main" id="{D78386A1-119E-46BB-B38E-C96F75DC0D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424D23-9779-4326-A547-9192EF11B846}"/>
              </a:ext>
            </a:extLst>
          </p:cNvPr>
          <p:cNvSpPr>
            <a:spLocks noGrp="1"/>
          </p:cNvSpPr>
          <p:nvPr>
            <p:ph type="sldNum" sz="quarter" idx="12"/>
          </p:nvPr>
        </p:nvSpPr>
        <p:spPr/>
        <p:txBody>
          <a:bodyPr/>
          <a:lstStyle/>
          <a:p>
            <a:fld id="{975B3390-D163-4290-985F-C873F152A080}" type="slidenum">
              <a:rPr lang="en-IN" smtClean="0"/>
              <a:t>‹#›</a:t>
            </a:fld>
            <a:endParaRPr lang="en-IN"/>
          </a:p>
        </p:txBody>
      </p:sp>
    </p:spTree>
    <p:extLst>
      <p:ext uri="{BB962C8B-B14F-4D97-AF65-F5344CB8AC3E}">
        <p14:creationId xmlns:p14="http://schemas.microsoft.com/office/powerpoint/2010/main" val="653402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7D393-092F-420C-AAB8-9B30681175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65B333-A9FD-4F17-B6FC-4C24C813DC3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B35CC3-6799-4F34-A101-D6933D478764}"/>
              </a:ext>
            </a:extLst>
          </p:cNvPr>
          <p:cNvSpPr>
            <a:spLocks noGrp="1"/>
          </p:cNvSpPr>
          <p:nvPr>
            <p:ph type="dt" sz="half" idx="10"/>
          </p:nvPr>
        </p:nvSpPr>
        <p:spPr/>
        <p:txBody>
          <a:bodyPr/>
          <a:lstStyle/>
          <a:p>
            <a:fld id="{FAF15E78-0687-43BB-AC76-0749121D140F}" type="datetimeFigureOut">
              <a:rPr lang="en-IN" smtClean="0"/>
              <a:t>18-05-2018</a:t>
            </a:fld>
            <a:endParaRPr lang="en-IN"/>
          </a:p>
        </p:txBody>
      </p:sp>
      <p:sp>
        <p:nvSpPr>
          <p:cNvPr id="5" name="Footer Placeholder 4">
            <a:extLst>
              <a:ext uri="{FF2B5EF4-FFF2-40B4-BE49-F238E27FC236}">
                <a16:creationId xmlns:a16="http://schemas.microsoft.com/office/drawing/2014/main" id="{A1D5A7AD-8001-4312-80E5-21284E6C31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2E6AF0-BEBE-4FDB-AA9A-7C8441C86043}"/>
              </a:ext>
            </a:extLst>
          </p:cNvPr>
          <p:cNvSpPr>
            <a:spLocks noGrp="1"/>
          </p:cNvSpPr>
          <p:nvPr>
            <p:ph type="sldNum" sz="quarter" idx="12"/>
          </p:nvPr>
        </p:nvSpPr>
        <p:spPr/>
        <p:txBody>
          <a:bodyPr/>
          <a:lstStyle/>
          <a:p>
            <a:fld id="{975B3390-D163-4290-985F-C873F152A080}" type="slidenum">
              <a:rPr lang="en-IN" smtClean="0"/>
              <a:t>‹#›</a:t>
            </a:fld>
            <a:endParaRPr lang="en-IN"/>
          </a:p>
        </p:txBody>
      </p:sp>
    </p:spTree>
    <p:extLst>
      <p:ext uri="{BB962C8B-B14F-4D97-AF65-F5344CB8AC3E}">
        <p14:creationId xmlns:p14="http://schemas.microsoft.com/office/powerpoint/2010/main" val="1540260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2CC83-0DDA-4F1B-92F3-C916D4DF75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1E9DB0-CB54-4EDE-8569-04EAA2A354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D6188D9-8E77-43D7-9296-10F133D80CEA}"/>
              </a:ext>
            </a:extLst>
          </p:cNvPr>
          <p:cNvSpPr>
            <a:spLocks noGrp="1"/>
          </p:cNvSpPr>
          <p:nvPr>
            <p:ph type="dt" sz="half" idx="10"/>
          </p:nvPr>
        </p:nvSpPr>
        <p:spPr/>
        <p:txBody>
          <a:bodyPr/>
          <a:lstStyle/>
          <a:p>
            <a:fld id="{FAF15E78-0687-43BB-AC76-0749121D140F}" type="datetimeFigureOut">
              <a:rPr lang="en-IN" smtClean="0"/>
              <a:t>18-05-2018</a:t>
            </a:fld>
            <a:endParaRPr lang="en-IN"/>
          </a:p>
        </p:txBody>
      </p:sp>
      <p:sp>
        <p:nvSpPr>
          <p:cNvPr id="5" name="Footer Placeholder 4">
            <a:extLst>
              <a:ext uri="{FF2B5EF4-FFF2-40B4-BE49-F238E27FC236}">
                <a16:creationId xmlns:a16="http://schemas.microsoft.com/office/drawing/2014/main" id="{4833E08E-763D-479B-B410-C7BAFD6B6B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6FB9C2-15E0-46F0-B711-2904DC4FF7FF}"/>
              </a:ext>
            </a:extLst>
          </p:cNvPr>
          <p:cNvSpPr>
            <a:spLocks noGrp="1"/>
          </p:cNvSpPr>
          <p:nvPr>
            <p:ph type="sldNum" sz="quarter" idx="12"/>
          </p:nvPr>
        </p:nvSpPr>
        <p:spPr/>
        <p:txBody>
          <a:bodyPr/>
          <a:lstStyle/>
          <a:p>
            <a:fld id="{975B3390-D163-4290-985F-C873F152A080}" type="slidenum">
              <a:rPr lang="en-IN" smtClean="0"/>
              <a:t>‹#›</a:t>
            </a:fld>
            <a:endParaRPr lang="en-IN"/>
          </a:p>
        </p:txBody>
      </p:sp>
    </p:spTree>
    <p:extLst>
      <p:ext uri="{BB962C8B-B14F-4D97-AF65-F5344CB8AC3E}">
        <p14:creationId xmlns:p14="http://schemas.microsoft.com/office/powerpoint/2010/main" val="178219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2BE93-D62F-4A76-A3D2-0BCBFE0341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D3CB3C-5B6C-484B-ACF1-9026133D39C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08B71E6-F0C8-4793-9372-10EA0E010C9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42550AA-F8C1-4E04-A10E-5A70B1F59D86}"/>
              </a:ext>
            </a:extLst>
          </p:cNvPr>
          <p:cNvSpPr>
            <a:spLocks noGrp="1"/>
          </p:cNvSpPr>
          <p:nvPr>
            <p:ph type="dt" sz="half" idx="10"/>
          </p:nvPr>
        </p:nvSpPr>
        <p:spPr/>
        <p:txBody>
          <a:bodyPr/>
          <a:lstStyle/>
          <a:p>
            <a:fld id="{FAF15E78-0687-43BB-AC76-0749121D140F}" type="datetimeFigureOut">
              <a:rPr lang="en-IN" smtClean="0"/>
              <a:t>18-05-2018</a:t>
            </a:fld>
            <a:endParaRPr lang="en-IN"/>
          </a:p>
        </p:txBody>
      </p:sp>
      <p:sp>
        <p:nvSpPr>
          <p:cNvPr id="6" name="Footer Placeholder 5">
            <a:extLst>
              <a:ext uri="{FF2B5EF4-FFF2-40B4-BE49-F238E27FC236}">
                <a16:creationId xmlns:a16="http://schemas.microsoft.com/office/drawing/2014/main" id="{64C14600-320C-4F47-8E3C-6154601B45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38D921-14FA-4C54-8504-81E0444AE91D}"/>
              </a:ext>
            </a:extLst>
          </p:cNvPr>
          <p:cNvSpPr>
            <a:spLocks noGrp="1"/>
          </p:cNvSpPr>
          <p:nvPr>
            <p:ph type="sldNum" sz="quarter" idx="12"/>
          </p:nvPr>
        </p:nvSpPr>
        <p:spPr/>
        <p:txBody>
          <a:bodyPr/>
          <a:lstStyle/>
          <a:p>
            <a:fld id="{975B3390-D163-4290-985F-C873F152A080}" type="slidenum">
              <a:rPr lang="en-IN" smtClean="0"/>
              <a:t>‹#›</a:t>
            </a:fld>
            <a:endParaRPr lang="en-IN"/>
          </a:p>
        </p:txBody>
      </p:sp>
    </p:spTree>
    <p:extLst>
      <p:ext uri="{BB962C8B-B14F-4D97-AF65-F5344CB8AC3E}">
        <p14:creationId xmlns:p14="http://schemas.microsoft.com/office/powerpoint/2010/main" val="2276014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6A54E-6841-44A6-B560-CC816916CE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907CAA-6007-4C96-B586-B381829A98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32DEF33-5AEB-4EE2-95D8-0AEE419C396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E9D395-C457-4F4B-8091-20625F007D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585EC21-70CD-4864-A49D-0BAEC26909F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8BD573-EA75-4E2F-9030-4A9756BD9940}"/>
              </a:ext>
            </a:extLst>
          </p:cNvPr>
          <p:cNvSpPr>
            <a:spLocks noGrp="1"/>
          </p:cNvSpPr>
          <p:nvPr>
            <p:ph type="dt" sz="half" idx="10"/>
          </p:nvPr>
        </p:nvSpPr>
        <p:spPr/>
        <p:txBody>
          <a:bodyPr/>
          <a:lstStyle/>
          <a:p>
            <a:fld id="{FAF15E78-0687-43BB-AC76-0749121D140F}" type="datetimeFigureOut">
              <a:rPr lang="en-IN" smtClean="0"/>
              <a:t>18-05-2018</a:t>
            </a:fld>
            <a:endParaRPr lang="en-IN"/>
          </a:p>
        </p:txBody>
      </p:sp>
      <p:sp>
        <p:nvSpPr>
          <p:cNvPr id="8" name="Footer Placeholder 7">
            <a:extLst>
              <a:ext uri="{FF2B5EF4-FFF2-40B4-BE49-F238E27FC236}">
                <a16:creationId xmlns:a16="http://schemas.microsoft.com/office/drawing/2014/main" id="{DCE69BBF-05E9-4177-B0D4-EE2CF3882BB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19A3CC-7F56-4891-874E-9E71F1B1D098}"/>
              </a:ext>
            </a:extLst>
          </p:cNvPr>
          <p:cNvSpPr>
            <a:spLocks noGrp="1"/>
          </p:cNvSpPr>
          <p:nvPr>
            <p:ph type="sldNum" sz="quarter" idx="12"/>
          </p:nvPr>
        </p:nvSpPr>
        <p:spPr/>
        <p:txBody>
          <a:bodyPr/>
          <a:lstStyle/>
          <a:p>
            <a:fld id="{975B3390-D163-4290-985F-C873F152A080}" type="slidenum">
              <a:rPr lang="en-IN" smtClean="0"/>
              <a:t>‹#›</a:t>
            </a:fld>
            <a:endParaRPr lang="en-IN"/>
          </a:p>
        </p:txBody>
      </p:sp>
    </p:spTree>
    <p:extLst>
      <p:ext uri="{BB962C8B-B14F-4D97-AF65-F5344CB8AC3E}">
        <p14:creationId xmlns:p14="http://schemas.microsoft.com/office/powerpoint/2010/main" val="2656909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BBB68-AEE9-4AC6-A754-8729CF8EA4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98D567E-0F37-40A0-9C1F-E4B976967CA8}"/>
              </a:ext>
            </a:extLst>
          </p:cNvPr>
          <p:cNvSpPr>
            <a:spLocks noGrp="1"/>
          </p:cNvSpPr>
          <p:nvPr>
            <p:ph type="dt" sz="half" idx="10"/>
          </p:nvPr>
        </p:nvSpPr>
        <p:spPr/>
        <p:txBody>
          <a:bodyPr/>
          <a:lstStyle/>
          <a:p>
            <a:fld id="{FAF15E78-0687-43BB-AC76-0749121D140F}" type="datetimeFigureOut">
              <a:rPr lang="en-IN" smtClean="0"/>
              <a:t>18-05-2018</a:t>
            </a:fld>
            <a:endParaRPr lang="en-IN"/>
          </a:p>
        </p:txBody>
      </p:sp>
      <p:sp>
        <p:nvSpPr>
          <p:cNvPr id="4" name="Footer Placeholder 3">
            <a:extLst>
              <a:ext uri="{FF2B5EF4-FFF2-40B4-BE49-F238E27FC236}">
                <a16:creationId xmlns:a16="http://schemas.microsoft.com/office/drawing/2014/main" id="{DC6108F0-4075-4F09-9B57-B62B9A8A834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478953E-D60F-43CA-805E-E3E7F29B5B67}"/>
              </a:ext>
            </a:extLst>
          </p:cNvPr>
          <p:cNvSpPr>
            <a:spLocks noGrp="1"/>
          </p:cNvSpPr>
          <p:nvPr>
            <p:ph type="sldNum" sz="quarter" idx="12"/>
          </p:nvPr>
        </p:nvSpPr>
        <p:spPr/>
        <p:txBody>
          <a:bodyPr/>
          <a:lstStyle/>
          <a:p>
            <a:fld id="{975B3390-D163-4290-985F-C873F152A080}" type="slidenum">
              <a:rPr lang="en-IN" smtClean="0"/>
              <a:t>‹#›</a:t>
            </a:fld>
            <a:endParaRPr lang="en-IN"/>
          </a:p>
        </p:txBody>
      </p:sp>
    </p:spTree>
    <p:extLst>
      <p:ext uri="{BB962C8B-B14F-4D97-AF65-F5344CB8AC3E}">
        <p14:creationId xmlns:p14="http://schemas.microsoft.com/office/powerpoint/2010/main" val="3798460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750309-D676-433A-9D1C-8068F05FD681}"/>
              </a:ext>
            </a:extLst>
          </p:cNvPr>
          <p:cNvSpPr>
            <a:spLocks noGrp="1"/>
          </p:cNvSpPr>
          <p:nvPr>
            <p:ph type="dt" sz="half" idx="10"/>
          </p:nvPr>
        </p:nvSpPr>
        <p:spPr/>
        <p:txBody>
          <a:bodyPr/>
          <a:lstStyle/>
          <a:p>
            <a:fld id="{FAF15E78-0687-43BB-AC76-0749121D140F}" type="datetimeFigureOut">
              <a:rPr lang="en-IN" smtClean="0"/>
              <a:t>18-05-2018</a:t>
            </a:fld>
            <a:endParaRPr lang="en-IN"/>
          </a:p>
        </p:txBody>
      </p:sp>
      <p:sp>
        <p:nvSpPr>
          <p:cNvPr id="3" name="Footer Placeholder 2">
            <a:extLst>
              <a:ext uri="{FF2B5EF4-FFF2-40B4-BE49-F238E27FC236}">
                <a16:creationId xmlns:a16="http://schemas.microsoft.com/office/drawing/2014/main" id="{7BB22ECB-D2FA-43E5-8906-C62619F552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9C4D523-E9D9-4CE6-9EAE-84734EB5BBBA}"/>
              </a:ext>
            </a:extLst>
          </p:cNvPr>
          <p:cNvSpPr>
            <a:spLocks noGrp="1"/>
          </p:cNvSpPr>
          <p:nvPr>
            <p:ph type="sldNum" sz="quarter" idx="12"/>
          </p:nvPr>
        </p:nvSpPr>
        <p:spPr/>
        <p:txBody>
          <a:bodyPr/>
          <a:lstStyle/>
          <a:p>
            <a:fld id="{975B3390-D163-4290-985F-C873F152A080}" type="slidenum">
              <a:rPr lang="en-IN" smtClean="0"/>
              <a:t>‹#›</a:t>
            </a:fld>
            <a:endParaRPr lang="en-IN"/>
          </a:p>
        </p:txBody>
      </p:sp>
    </p:spTree>
    <p:extLst>
      <p:ext uri="{BB962C8B-B14F-4D97-AF65-F5344CB8AC3E}">
        <p14:creationId xmlns:p14="http://schemas.microsoft.com/office/powerpoint/2010/main" val="1298782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86D1A-1E0E-4C89-A8F9-C6F7C21F81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B590C3-2E77-4523-A315-BD939402EF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461387-03A7-4922-A46E-BF52E8316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3EE79D-025C-4CDC-9BC3-B04004B4E5EE}"/>
              </a:ext>
            </a:extLst>
          </p:cNvPr>
          <p:cNvSpPr>
            <a:spLocks noGrp="1"/>
          </p:cNvSpPr>
          <p:nvPr>
            <p:ph type="dt" sz="half" idx="10"/>
          </p:nvPr>
        </p:nvSpPr>
        <p:spPr/>
        <p:txBody>
          <a:bodyPr/>
          <a:lstStyle/>
          <a:p>
            <a:fld id="{FAF15E78-0687-43BB-AC76-0749121D140F}" type="datetimeFigureOut">
              <a:rPr lang="en-IN" smtClean="0"/>
              <a:t>18-05-2018</a:t>
            </a:fld>
            <a:endParaRPr lang="en-IN"/>
          </a:p>
        </p:txBody>
      </p:sp>
      <p:sp>
        <p:nvSpPr>
          <p:cNvPr id="6" name="Footer Placeholder 5">
            <a:extLst>
              <a:ext uri="{FF2B5EF4-FFF2-40B4-BE49-F238E27FC236}">
                <a16:creationId xmlns:a16="http://schemas.microsoft.com/office/drawing/2014/main" id="{2F122761-D24D-49CC-8D2C-AD4E7D7708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15439F-BD1F-47E2-AF41-AB71E41345B7}"/>
              </a:ext>
            </a:extLst>
          </p:cNvPr>
          <p:cNvSpPr>
            <a:spLocks noGrp="1"/>
          </p:cNvSpPr>
          <p:nvPr>
            <p:ph type="sldNum" sz="quarter" idx="12"/>
          </p:nvPr>
        </p:nvSpPr>
        <p:spPr/>
        <p:txBody>
          <a:bodyPr/>
          <a:lstStyle/>
          <a:p>
            <a:fld id="{975B3390-D163-4290-985F-C873F152A080}" type="slidenum">
              <a:rPr lang="en-IN" smtClean="0"/>
              <a:t>‹#›</a:t>
            </a:fld>
            <a:endParaRPr lang="en-IN"/>
          </a:p>
        </p:txBody>
      </p:sp>
    </p:spTree>
    <p:extLst>
      <p:ext uri="{BB962C8B-B14F-4D97-AF65-F5344CB8AC3E}">
        <p14:creationId xmlns:p14="http://schemas.microsoft.com/office/powerpoint/2010/main" val="3152158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061CD-315B-4C33-98BD-62305FB18F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52231C5-847E-4FF5-9440-97163339DB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14A4B9-C0CC-469E-AC42-DF60357DD7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121974-A810-4072-B63F-C9C3F1880024}"/>
              </a:ext>
            </a:extLst>
          </p:cNvPr>
          <p:cNvSpPr>
            <a:spLocks noGrp="1"/>
          </p:cNvSpPr>
          <p:nvPr>
            <p:ph type="dt" sz="half" idx="10"/>
          </p:nvPr>
        </p:nvSpPr>
        <p:spPr/>
        <p:txBody>
          <a:bodyPr/>
          <a:lstStyle/>
          <a:p>
            <a:fld id="{FAF15E78-0687-43BB-AC76-0749121D140F}" type="datetimeFigureOut">
              <a:rPr lang="en-IN" smtClean="0"/>
              <a:t>18-05-2018</a:t>
            </a:fld>
            <a:endParaRPr lang="en-IN"/>
          </a:p>
        </p:txBody>
      </p:sp>
      <p:sp>
        <p:nvSpPr>
          <p:cNvPr id="6" name="Footer Placeholder 5">
            <a:extLst>
              <a:ext uri="{FF2B5EF4-FFF2-40B4-BE49-F238E27FC236}">
                <a16:creationId xmlns:a16="http://schemas.microsoft.com/office/drawing/2014/main" id="{927DE116-FBF4-4073-A575-381B34FB23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27647A-88C4-48A4-8D84-39969800381F}"/>
              </a:ext>
            </a:extLst>
          </p:cNvPr>
          <p:cNvSpPr>
            <a:spLocks noGrp="1"/>
          </p:cNvSpPr>
          <p:nvPr>
            <p:ph type="sldNum" sz="quarter" idx="12"/>
          </p:nvPr>
        </p:nvSpPr>
        <p:spPr/>
        <p:txBody>
          <a:bodyPr/>
          <a:lstStyle/>
          <a:p>
            <a:fld id="{975B3390-D163-4290-985F-C873F152A080}" type="slidenum">
              <a:rPr lang="en-IN" smtClean="0"/>
              <a:t>‹#›</a:t>
            </a:fld>
            <a:endParaRPr lang="en-IN"/>
          </a:p>
        </p:txBody>
      </p:sp>
    </p:spTree>
    <p:extLst>
      <p:ext uri="{BB962C8B-B14F-4D97-AF65-F5344CB8AC3E}">
        <p14:creationId xmlns:p14="http://schemas.microsoft.com/office/powerpoint/2010/main" val="3591453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CDA937-DA9F-494E-99DE-A7FACC98CB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93AAD8-41F3-4132-8335-2906116362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4ED0C1-3788-4818-927F-64F1DCC330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F15E78-0687-43BB-AC76-0749121D140F}" type="datetimeFigureOut">
              <a:rPr lang="en-IN" smtClean="0"/>
              <a:t>18-05-2018</a:t>
            </a:fld>
            <a:endParaRPr lang="en-IN"/>
          </a:p>
        </p:txBody>
      </p:sp>
      <p:sp>
        <p:nvSpPr>
          <p:cNvPr id="5" name="Footer Placeholder 4">
            <a:extLst>
              <a:ext uri="{FF2B5EF4-FFF2-40B4-BE49-F238E27FC236}">
                <a16:creationId xmlns:a16="http://schemas.microsoft.com/office/drawing/2014/main" id="{CEEC9AD2-04A1-47D2-A0F3-2AC142DAEE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DE6830C-C5C0-4577-9626-8CB9F8CE05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5B3390-D163-4290-985F-C873F152A080}" type="slidenum">
              <a:rPr lang="en-IN" smtClean="0"/>
              <a:t>‹#›</a:t>
            </a:fld>
            <a:endParaRPr lang="en-IN"/>
          </a:p>
        </p:txBody>
      </p:sp>
    </p:spTree>
    <p:extLst>
      <p:ext uri="{BB962C8B-B14F-4D97-AF65-F5344CB8AC3E}">
        <p14:creationId xmlns:p14="http://schemas.microsoft.com/office/powerpoint/2010/main" val="3592694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pPr algn="ctr"/>
            <a:r>
              <a:rPr lang="en-US" dirty="0"/>
              <a:t>Project-work</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78637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9631542"/>
      </p:ext>
    </p:extLst>
  </p:cSld>
  <p:clrMapOvr>
    <a:masterClrMapping/>
  </p:clrMapOvr>
  <p:transition>
    <p:fade thruBlk="1"/>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281</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Project-work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Project-work</dc:title>
  <dc:creator>Sumit Kumar</dc:creator>
  <cp:lastModifiedBy>Sumit Kumar</cp:lastModifiedBy>
  <cp:revision>3</cp:revision>
  <dcterms:created xsi:type="dcterms:W3CDTF">2017-09-20T03:38:02Z</dcterms:created>
  <dcterms:modified xsi:type="dcterms:W3CDTF">2018-05-18T10:06:31Z</dcterms:modified>
</cp:coreProperties>
</file>