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B2951C6-87AE-4623-A44D-B837A7D0456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2019-01-30T17:25:08Z</dcterms:created>
  <dc:creator/>
  <dc:description/>
  <dc:language>en-GB</dc:language>
  <cp:lastModifiedBy/>
  <cp:revision>0</cp:revision>
  <dc:subject/>
  <dc:title/>
</cp:coreProperties>
</file>