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FD99A-ED2D-4E4C-8E6A-8F47C2D98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C58EF7-9866-4246-8A92-1167BF148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9F513B-DFBB-408E-8A48-CA0E4CE5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6D4E0A-5ACE-4ED7-8148-30E6C85E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E60E4-5FBD-45BC-8694-51C6E13F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51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3DB1F-8250-4754-BF05-43790664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D84DCA-C3A3-4854-86DF-DE8D051B9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274CC-160C-4888-8734-B5DA7BC9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3A7C57-C000-41D8-ABB0-400D97C3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1DC34C-2D4C-47EB-9DF3-DA7AC0C4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7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466D28-AFA3-4906-8626-847194D69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1712C8-5CB8-49C7-BC22-DBD5DA78A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3C06A-B8C4-4EA7-9CB9-0B389BB3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20116-614D-4909-83E5-CCBABE1F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247E2-6C8F-4900-A437-B1CF8F9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06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957F7-E9D5-4A33-B3D5-397C44E8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7D7E8-E8B0-4E6E-8F47-7461700F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2E029-5199-42F0-B93E-E4CFB79D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F96EC-8D89-4534-B9B3-E89F8130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38A7CD-9A40-4193-AC52-A993BFF2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98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26B9-FB55-430B-BFE4-F56EEF54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5322D5-628B-4D17-89D5-92A562A0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4CA01-36A4-4FE3-BE64-4B9124A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C3061-11CF-4BED-851B-07E7AACF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6F7B2E-D318-414D-80E4-68D7CA23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16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C0CDE-BCA7-4AF3-8785-AFCF6A26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7FF65-4DA7-4AC0-ABDD-FBB2CB52E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43BA27-E315-49BE-A051-C6E2A286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BB36AC-32A2-4B30-9C5D-7FBD99A4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EDD9BE-C7BF-4AD1-A30D-68056314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B0A2FA-A8BD-49F8-A0EC-A1C0EB88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1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7648-BA4D-43DC-A883-F88BA6F2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0A1732-A78A-44F6-AEB5-2CB10ABD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E09E4E-C8C0-440E-B22A-61C1AABA0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44E03F-AC0D-46DD-8E74-D168B26C1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A06C62-9E90-46A4-912B-88F5CCE20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EDC2C3-425D-4E7A-BE5C-1FFAF7DF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C79B56-3F3B-4AA4-9456-E556A3D1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39C0F2-2D17-41EF-AF67-EB044A5C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76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87155-17FA-4C30-A339-208A5D84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7D89BC-9BE1-42DB-AB56-BC86435C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4517FF-E7E4-4E34-979A-29C6CD61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23DE24-C413-4229-8CDE-F6F187CF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64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47FDF5-705E-4D63-8AEE-38C0A1B7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393B7-E9E0-4F9F-B0F7-6C2CAF81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A2A088-82AD-4520-A383-5D87C298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75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E0DBA-D47C-47CC-82A9-DED15969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48556-9153-448D-9161-D06F486F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E14857-0DC0-4074-9977-00CA18B5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A8EA1D-2547-4CBE-BB98-5D612A91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9142A4-705A-4E31-8E55-715A1487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C0C29D-EB1E-41CE-A1C6-AB26E202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9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67EB2-9EEF-42D3-90CA-31068BAA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1E4BC3-353E-4582-B90F-10D53E2E2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FFB6D4-1A0D-49F0-9C91-D6C784AD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701334-9357-4519-8A6E-C77E9BE0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B354-E58F-4854-AADC-7641A39CF901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7ACAA6-CD7E-4B56-9A4D-01F87D63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65BB34-8B28-43C0-BB19-774DF8F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7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0B96B3-C9E6-4D36-AF40-AD423B6C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66AA73-1D05-42C5-B886-23473590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0D10A-DFD6-4C2D-B49D-9D4A3FAF9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B354-E58F-4854-AADC-7641A39CF901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5E561-8547-43FF-BF71-A3D360048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1A59BB-5283-4823-A67C-08E21B629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2960-957A-4C79-95A4-D93C4F96EA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95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15e705c6-a166-484a-a7d7-1d3a1a97a3c4">
            <a:extLst>
              <a:ext uri="{FF2B5EF4-FFF2-40B4-BE49-F238E27FC236}">
                <a16:creationId xmlns:a16="http://schemas.microsoft.com/office/drawing/2014/main" id="{8F7577DF-40EB-4D06-B751-53834B8820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C7C687-CA2E-43E1-9FBB-05F43997E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10487" y="-232206"/>
            <a:ext cx="2081213" cy="36999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BBB8EB-71BF-4DB2-8D5C-C88BD4CD03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2" b="6659"/>
          <a:stretch/>
        </p:blipFill>
        <p:spPr>
          <a:xfrm rot="16200000">
            <a:off x="1977332" y="-126803"/>
            <a:ext cx="2169914" cy="34004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2D594EB-7660-4212-9F9A-8F52784F81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t="6947" r="15896" b="29496"/>
          <a:stretch/>
        </p:blipFill>
        <p:spPr>
          <a:xfrm rot="16200000">
            <a:off x="1723761" y="2977456"/>
            <a:ext cx="2495551" cy="40957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9B2689A-B1C5-4E32-B30E-029C75721C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" b="4861"/>
          <a:stretch/>
        </p:blipFill>
        <p:spPr>
          <a:xfrm rot="16200000">
            <a:off x="6586602" y="2885747"/>
            <a:ext cx="2604196" cy="41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0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3F789-C1F5-4135-B9CD-0D61D90C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gdfgsdfgfsd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9CEBBD-A5C1-4CC2-BE1A-4896CDBF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Gsdfgdfsgdfgd</a:t>
            </a:r>
            <a:endParaRPr lang="es-ES" dirty="0"/>
          </a:p>
          <a:p>
            <a:r>
              <a:rPr lang="es-ES" dirty="0" err="1"/>
              <a:t>Gdsgdsgdsfgds</a:t>
            </a:r>
            <a:endParaRPr lang="es-ES" dirty="0"/>
          </a:p>
          <a:p>
            <a:r>
              <a:rPr lang="es-ES" dirty="0" err="1"/>
              <a:t>Sdfgsdgdsgdsg</a:t>
            </a:r>
            <a:endParaRPr lang="es-ES" dirty="0"/>
          </a:p>
          <a:p>
            <a:r>
              <a:rPr lang="es-ES" dirty="0" err="1"/>
              <a:t>Sdfgsdfgsdfgdsds</a:t>
            </a:r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020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gdfgsdfgfsd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Olmo</dc:creator>
  <cp:lastModifiedBy>Rodrigo Olmo</cp:lastModifiedBy>
  <cp:revision>2</cp:revision>
  <dcterms:created xsi:type="dcterms:W3CDTF">2018-12-13T11:05:04Z</dcterms:created>
  <dcterms:modified xsi:type="dcterms:W3CDTF">2019-04-04T10:25:02Z</dcterms:modified>
</cp:coreProperties>
</file>