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30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7D91A-DA5E-0A4D-8294-992A0B4D267B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D3D4-037A-8648-A417-C907119A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2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5D3D4-037A-8648-A417-C907119ABE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2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E82B6-C2D6-A54A-AE04-DA7A4DC88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F97C58-881E-E744-A66F-C98C8BA2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5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E82B6-C2D6-A54A-AE04-DA7A4DC88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F97C58-881E-E744-A66F-C98C8BA2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2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27" y="6521100"/>
            <a:ext cx="2062655" cy="3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1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265" y="2111919"/>
            <a:ext cx="9144000" cy="2387600"/>
          </a:xfrm>
        </p:spPr>
        <p:txBody>
          <a:bodyPr/>
          <a:lstStyle/>
          <a:p>
            <a:r>
              <a:rPr lang="en-US" sz="8000" dirty="0"/>
              <a:t>React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4448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AE2A-3DDE-A04F-B9B3-DB0B0313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Dynamic State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7971E-3CBA-F94C-B683-F6F4C7F8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65" y="1027906"/>
            <a:ext cx="7445699" cy="5789971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687F1E1E-FC45-4746-B18E-BD332821661C}"/>
              </a:ext>
            </a:extLst>
          </p:cNvPr>
          <p:cNvSpPr/>
          <p:nvPr/>
        </p:nvSpPr>
        <p:spPr>
          <a:xfrm>
            <a:off x="3420094" y="2648197"/>
            <a:ext cx="1816924" cy="29688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EB24FE4-674A-8849-9E30-F6DAC4695E8B}"/>
              </a:ext>
            </a:extLst>
          </p:cNvPr>
          <p:cNvSpPr/>
          <p:nvPr/>
        </p:nvSpPr>
        <p:spPr>
          <a:xfrm>
            <a:off x="5427023" y="4453247"/>
            <a:ext cx="2030681" cy="30875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1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1133-B7D0-F148-9AE9-81E0FF56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16CF2-76D9-0D4F-8D8F-26E5CBD7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094" y="1151907"/>
            <a:ext cx="6429812" cy="5545817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7114CFFE-AD55-184C-BA70-E8E92EE66E82}"/>
              </a:ext>
            </a:extLst>
          </p:cNvPr>
          <p:cNvSpPr/>
          <p:nvPr/>
        </p:nvSpPr>
        <p:spPr>
          <a:xfrm>
            <a:off x="3610099" y="4963886"/>
            <a:ext cx="4310743" cy="106877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B5EF1F4D-E065-9442-877B-6A2AC7FD22B3}"/>
              </a:ext>
            </a:extLst>
          </p:cNvPr>
          <p:cNvSpPr/>
          <p:nvPr/>
        </p:nvSpPr>
        <p:spPr>
          <a:xfrm>
            <a:off x="4809506" y="3883231"/>
            <a:ext cx="3372593" cy="33250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0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9646-A3FF-D446-B93A-E34C2050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65E5-782F-A040-9F5A-7827DD520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8209"/>
          </a:xfrm>
        </p:spPr>
        <p:txBody>
          <a:bodyPr/>
          <a:lstStyle/>
          <a:p>
            <a:r>
              <a:rPr lang="en-US" dirty="0"/>
              <a:t>Compile JSX(JavaScript XML) to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904F4-B4BA-5241-B51B-68196639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8966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5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41D9-EF7D-8D49-8BDB-C4A6C396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index.js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BCF1C-AC0F-A946-8761-F758B925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937" y="2003300"/>
            <a:ext cx="8548022" cy="379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3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4DE9-E73D-B943-BC21-4210977B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this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D5D62-9401-184A-95B1-84DDEF2DD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9560"/>
            <a:ext cx="10680700" cy="302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EFE4A-0B41-B141-8B76-31CDAA12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00" y="4506645"/>
            <a:ext cx="4572000" cy="17399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2EBE31BD-9BB7-2740-BEFC-DC297423A96A}"/>
              </a:ext>
            </a:extLst>
          </p:cNvPr>
          <p:cNvSpPr/>
          <p:nvPr/>
        </p:nvSpPr>
        <p:spPr>
          <a:xfrm>
            <a:off x="7042068" y="5575383"/>
            <a:ext cx="2481943" cy="79564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EB25E2-304C-1B4D-9FF4-14D915BAFA87}"/>
              </a:ext>
            </a:extLst>
          </p:cNvPr>
          <p:cNvCxnSpPr/>
          <p:nvPr/>
        </p:nvCxnSpPr>
        <p:spPr>
          <a:xfrm>
            <a:off x="2054431" y="4013860"/>
            <a:ext cx="78020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94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E0FC-AD32-6D49-BF58-F27AD954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Bootstrap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06EC9-EE04-F447-8F64-9E45D6A1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10972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6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B66A-45EF-284E-ADA7-A51C9C79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Bootstrap </a:t>
            </a:r>
            <a:r>
              <a:rPr lang="en-US" dirty="0" err="1"/>
              <a:t>css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EC172-55B6-2642-8157-EE4A413F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323"/>
            <a:ext cx="10449545" cy="3691577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1612949-C331-624C-A29F-1FD1B1CACCB1}"/>
              </a:ext>
            </a:extLst>
          </p:cNvPr>
          <p:cNvSpPr/>
          <p:nvPr/>
        </p:nvSpPr>
        <p:spPr>
          <a:xfrm>
            <a:off x="1757548" y="4987636"/>
            <a:ext cx="6994566" cy="49876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42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2DD7-AA7F-7641-B84C-1839FBBD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snippet to create </a:t>
            </a:r>
            <a:r>
              <a:rPr lang="en-US" dirty="0" err="1"/>
              <a:t>counter.jsx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12553-CAA4-3A41-86F2-31878BC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782"/>
            <a:ext cx="3883929" cy="3355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BC695-0978-4A40-B5D4-5064EB2C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406" y="1290782"/>
            <a:ext cx="8305800" cy="47752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14D0799A-CF24-E14D-81CB-7A52C4CABCDA}"/>
              </a:ext>
            </a:extLst>
          </p:cNvPr>
          <p:cNvSpPr/>
          <p:nvPr/>
        </p:nvSpPr>
        <p:spPr>
          <a:xfrm>
            <a:off x="469964" y="3942608"/>
            <a:ext cx="3223262" cy="74814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563A5-88BF-DF4F-A2B6-DD09CD59DB2B}"/>
              </a:ext>
            </a:extLst>
          </p:cNvPr>
          <p:cNvSpPr txBox="1"/>
          <p:nvPr/>
        </p:nvSpPr>
        <p:spPr>
          <a:xfrm>
            <a:off x="344379" y="5142652"/>
            <a:ext cx="319517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imrc</a:t>
            </a:r>
            <a:r>
              <a:rPr lang="en-US" dirty="0"/>
              <a:t> = Import React Component</a:t>
            </a:r>
          </a:p>
          <a:p>
            <a:endParaRPr lang="en-US" dirty="0"/>
          </a:p>
          <a:p>
            <a:r>
              <a:rPr lang="en-US" dirty="0"/>
              <a:t>cc = Class Component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D0DE0C54-1699-0045-83D8-087F0EB46A38}"/>
              </a:ext>
            </a:extLst>
          </p:cNvPr>
          <p:cNvSpPr/>
          <p:nvPr/>
        </p:nvSpPr>
        <p:spPr>
          <a:xfrm>
            <a:off x="4940135" y="2303813"/>
            <a:ext cx="5985164" cy="53439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7473B018-6CB0-D541-832A-7EAEBB1A0C90}"/>
              </a:ext>
            </a:extLst>
          </p:cNvPr>
          <p:cNvSpPr/>
          <p:nvPr/>
        </p:nvSpPr>
        <p:spPr>
          <a:xfrm>
            <a:off x="4940135" y="2945082"/>
            <a:ext cx="4928260" cy="53439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63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53CA-28A3-6240-A049-8CFA148B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Counter class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37196-31CC-7A41-9354-4F978136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75" y="1258785"/>
            <a:ext cx="7735232" cy="5491835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7A5FC3E-B349-1D45-8FB6-4806F882F335}"/>
              </a:ext>
            </a:extLst>
          </p:cNvPr>
          <p:cNvSpPr/>
          <p:nvPr/>
        </p:nvSpPr>
        <p:spPr>
          <a:xfrm>
            <a:off x="2363189" y="3381500"/>
            <a:ext cx="4417621" cy="2286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1A55F08-EBEB-E64B-9F56-693B596F6DA3}"/>
              </a:ext>
            </a:extLst>
          </p:cNvPr>
          <p:cNvSpPr/>
          <p:nvPr/>
        </p:nvSpPr>
        <p:spPr>
          <a:xfrm>
            <a:off x="2600696" y="4263242"/>
            <a:ext cx="1710047" cy="29688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4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7C9B-9B8C-EC41-A898-49ADD481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344"/>
          </a:xfrm>
        </p:spPr>
        <p:txBody>
          <a:bodyPr/>
          <a:lstStyle/>
          <a:p>
            <a:r>
              <a:rPr lang="en-US" dirty="0"/>
              <a:t>Create a button(put every element in one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D46F7-BA6F-0543-A2C6-43858779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90" y="1199470"/>
            <a:ext cx="7527224" cy="5293406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DB94463C-E312-AC48-9788-60E7C019E097}"/>
              </a:ext>
            </a:extLst>
          </p:cNvPr>
          <p:cNvSpPr/>
          <p:nvPr/>
        </p:nvSpPr>
        <p:spPr>
          <a:xfrm>
            <a:off x="4326577" y="3654631"/>
            <a:ext cx="2038598" cy="37110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819CA-32D7-8047-8FF5-0BD5B494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57" y="3654631"/>
            <a:ext cx="37338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13522933"/>
      </p:ext>
    </p:extLst>
  </p:cSld>
  <p:clrMapOvr>
    <a:masterClrMapping/>
  </p:clrMapOvr>
</p:sld>
</file>

<file path=ppt/theme/theme1.xml><?xml version="1.0" encoding="utf-8"?>
<a:theme xmlns:a="http://schemas.openxmlformats.org/drawingml/2006/main" name="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" id="{813F3B1E-4779-5449-A01F-26612943751F}" vid="{FDF7E0B4-985A-6D45-A3E7-949FA4A527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</Template>
  <TotalTime>2102</TotalTime>
  <Words>57</Words>
  <Application>Microsoft Macintosh PowerPoint</Application>
  <PresentationFormat>Widescreen</PresentationFormat>
  <Paragraphs>16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CS</vt:lpstr>
      <vt:lpstr>React</vt:lpstr>
      <vt:lpstr>Babel</vt:lpstr>
      <vt:lpstr>Create index.js</vt:lpstr>
      <vt:lpstr>Show this component</vt:lpstr>
      <vt:lpstr>Install Bootstrap</vt:lpstr>
      <vt:lpstr>Import Bootstrap css</vt:lpstr>
      <vt:lpstr>Use snippet to create counter.jsx</vt:lpstr>
      <vt:lpstr>Import Counter class </vt:lpstr>
      <vt:lpstr>Create a button(put every element in one )</vt:lpstr>
      <vt:lpstr>Dynamic State </vt:lpstr>
      <vt:lpstr>Create function()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Microsoft Office User</dc:creator>
  <cp:lastModifiedBy>Steve Kim</cp:lastModifiedBy>
  <cp:revision>78</cp:revision>
  <dcterms:created xsi:type="dcterms:W3CDTF">2018-05-19T14:54:42Z</dcterms:created>
  <dcterms:modified xsi:type="dcterms:W3CDTF">2020-04-04T18:06:05Z</dcterms:modified>
</cp:coreProperties>
</file>