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B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71FA-6CED-3E11-5BE4-15D8AB33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E8C09-CA8E-1187-DE83-4C174BB6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AB59-36B9-0B3E-0E47-6F2C5FD8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54E6-1C3B-EE5B-7CD4-2945DDC2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4D61-42B1-62E2-2DB2-BE50FB4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7FB-1CC1-4ABC-30E2-8CE86C5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97346-C6EF-6EBC-5F33-AD047034E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B86C-2F43-291F-EAF5-E1A80E56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2E11-40AE-6AB1-B4C8-64B46570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93FE-5D3E-C9EB-147E-766E13B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5C83E-C7E7-C621-E5B9-54CBDB7E4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19254-CF94-F964-71A7-D7E20B2B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1031-60E7-ACD0-7C94-5E11B8F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252B-2352-FF90-43CE-EDA70A32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50B9-8BF0-3082-6B71-BC1FDC22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F47-C9D6-ADA6-2583-BD4FAE08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7DB2-400D-21B2-52A0-BA53C39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AC65-386E-8A34-D6CE-D82C451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7EBA-69E1-759F-77E0-4E91BB6F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F289-0067-A245-55B3-CB8B68C1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286A-B98C-318C-7D55-E096EFF4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9EDC-0B30-F34F-C7FD-F89B35E7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9364-FF91-222F-3C24-5A4767A1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D8E0-3B8F-3A33-2E04-6A9B6AF3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24C6-51E8-259A-D68A-E599B8F4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77-2F17-6D06-BC21-16326D9C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D22C-BB4E-3ED8-CCAB-8B9FD8408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BB9D-B304-51BD-DE47-7E68BF51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8343-6F2E-8585-1C62-E3FF156D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F6A3-CD7A-5D2B-0AB7-9E0A3E0B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C871-D1F9-FCBA-F69A-31C06E2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62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CA0F-4FED-A7FF-B849-35F88F8B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8CBF-6F4B-72BC-87F4-65109B1C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F2AA-DA3E-87A5-8909-34D0F623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C50C1-7182-B11D-B1F2-B0E88AA6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6666-AD97-9721-5C63-415CF325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95085-1790-F101-F368-4AEDA0AA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12A66-6ED7-D0B5-4854-B3E5EB5D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65677-3CC7-EA06-7B15-EA16F11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340-4A69-CBFD-0D13-917B4631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48BA7-C883-DACA-A2FE-372C197B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614D7-25AE-0599-6BC5-7CA44240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39A5-E0BA-7F31-55F5-EAD3A02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0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6602E-930B-D9B4-5F50-34DD397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F32A-A76E-6E40-A2B3-6A4B2990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D8995-7DD1-E689-616B-348DB87F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CAB-366D-39F0-70DB-192D64AA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E59E-1B59-ACDB-80B7-AE6373DE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DEEB-7D91-6E4A-E73E-7E8F9171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1ED8-4CCC-9B38-9437-DB564774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AECA-4AE0-F377-3473-152AB531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76C2-018E-439F-1827-D7B44EEF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7BD7-A850-885A-716A-5B171B99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6C213-8F7D-B65A-ECD4-79245A7A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6F6F-B5ED-D44E-1F22-C75057BE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9431C-C6E7-A4FA-A613-694972E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F3DD-A941-17ED-8814-905D4348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53EE7-6C69-9D1F-810C-BB5D713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09145-F91A-5E4E-3173-2957B6C3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7E89-B532-8261-0FFD-A9E7BD59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9AC4-2232-9816-2CF6-9BC19DA4A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72EEF-09E6-4AFF-9021-F95ECE6F83A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5933-8CB3-F6B5-DFD1-715B2CF1D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C862-44C1-C9F8-A4C7-3D1709C4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5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C4E41A-3272-405D-92E3-5CB166F8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90525"/>
            <a:ext cx="98488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834FD-DC2F-FF24-EC36-F35EDFDAD2C7}"/>
              </a:ext>
            </a:extLst>
          </p:cNvPr>
          <p:cNvSpPr txBox="1"/>
          <p:nvPr/>
        </p:nvSpPr>
        <p:spPr>
          <a:xfrm>
            <a:off x="2889250" y="1016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FE88E-26F5-E099-D452-39203BC4EFAF}"/>
              </a:ext>
            </a:extLst>
          </p:cNvPr>
          <p:cNvSpPr txBox="1"/>
          <p:nvPr/>
        </p:nvSpPr>
        <p:spPr>
          <a:xfrm>
            <a:off x="3676650" y="17716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11A46-D9CB-4974-DA65-8D10674960D1}"/>
              </a:ext>
            </a:extLst>
          </p:cNvPr>
          <p:cNvSpPr txBox="1"/>
          <p:nvPr/>
        </p:nvSpPr>
        <p:spPr>
          <a:xfrm>
            <a:off x="4089400" y="22415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C1AA9-58CC-379E-4A4F-970BFD53EB36}"/>
              </a:ext>
            </a:extLst>
          </p:cNvPr>
          <p:cNvSpPr txBox="1"/>
          <p:nvPr/>
        </p:nvSpPr>
        <p:spPr>
          <a:xfrm>
            <a:off x="4757395" y="28194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EF838-5FC4-9DDD-F034-9385C516212F}"/>
              </a:ext>
            </a:extLst>
          </p:cNvPr>
          <p:cNvSpPr txBox="1"/>
          <p:nvPr/>
        </p:nvSpPr>
        <p:spPr>
          <a:xfrm>
            <a:off x="5015255" y="311279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BB714-1D79-F19B-5958-B11178715BC8}"/>
              </a:ext>
            </a:extLst>
          </p:cNvPr>
          <p:cNvSpPr txBox="1"/>
          <p:nvPr/>
        </p:nvSpPr>
        <p:spPr>
          <a:xfrm>
            <a:off x="5170145" y="33972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50</a:t>
            </a:r>
          </a:p>
        </p:txBody>
      </p:sp>
    </p:spTree>
    <p:extLst>
      <p:ext uri="{BB962C8B-B14F-4D97-AF65-F5344CB8AC3E}">
        <p14:creationId xmlns:p14="http://schemas.microsoft.com/office/powerpoint/2010/main" val="15604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hart with different colors&#10;&#10;AI-generated content may be incorrect.">
            <a:extLst>
              <a:ext uri="{FF2B5EF4-FFF2-40B4-BE49-F238E27FC236}">
                <a16:creationId xmlns:a16="http://schemas.microsoft.com/office/drawing/2014/main" id="{31A64F89-3B12-1FD3-7271-448046BE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736852-ADCB-4652-CB09-EA1B50D0CBA6}"/>
              </a:ext>
            </a:extLst>
          </p:cNvPr>
          <p:cNvCxnSpPr>
            <a:cxnSpLocks/>
          </p:cNvCxnSpPr>
          <p:nvPr/>
        </p:nvCxnSpPr>
        <p:spPr>
          <a:xfrm>
            <a:off x="2571750" y="1358900"/>
            <a:ext cx="4845050" cy="4864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C8AC49-C65E-AF3B-2659-01879F37A365}"/>
              </a:ext>
            </a:extLst>
          </p:cNvPr>
          <p:cNvSpPr/>
          <p:nvPr/>
        </p:nvSpPr>
        <p:spPr>
          <a:xfrm>
            <a:off x="2470150" y="127635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2D4985-0415-B4DC-0AF7-78890E9B9C17}"/>
              </a:ext>
            </a:extLst>
          </p:cNvPr>
          <p:cNvSpPr/>
          <p:nvPr/>
        </p:nvSpPr>
        <p:spPr>
          <a:xfrm>
            <a:off x="3111500" y="189865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FC62ED-94B4-CA11-ED4A-8AA477B6CDE7}"/>
              </a:ext>
            </a:extLst>
          </p:cNvPr>
          <p:cNvSpPr/>
          <p:nvPr/>
        </p:nvSpPr>
        <p:spPr>
          <a:xfrm>
            <a:off x="3883025" y="26491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AB2283-A1D3-F791-5328-6ED6D6329BB2}"/>
              </a:ext>
            </a:extLst>
          </p:cNvPr>
          <p:cNvSpPr/>
          <p:nvPr/>
        </p:nvSpPr>
        <p:spPr>
          <a:xfrm>
            <a:off x="4200524" y="29591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5B392D-75B7-54CE-0D8E-BAECE499664D}"/>
              </a:ext>
            </a:extLst>
          </p:cNvPr>
          <p:cNvSpPr/>
          <p:nvPr/>
        </p:nvSpPr>
        <p:spPr>
          <a:xfrm>
            <a:off x="4511675" y="32893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14EAD9-379A-53A0-919C-809B7487CF60}"/>
              </a:ext>
            </a:extLst>
          </p:cNvPr>
          <p:cNvSpPr/>
          <p:nvPr/>
        </p:nvSpPr>
        <p:spPr>
          <a:xfrm>
            <a:off x="4879517" y="3665825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7AF5DF-D4EE-9522-F3EF-24B6F074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53844"/>
            <a:ext cx="1447800" cy="12354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FB4037-04C9-ED50-8CDF-009419A43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06" y="544410"/>
            <a:ext cx="1628437" cy="139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1CFA8C-E6D3-88F0-CA60-38F5A83E5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682724"/>
            <a:ext cx="1514312" cy="12815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F7A873-0C0A-B7E6-2564-5EEAF1AD1A7B}"/>
              </a:ext>
            </a:extLst>
          </p:cNvPr>
          <p:cNvCxnSpPr>
            <a:cxnSpLocks/>
            <a:stCxn id="21" idx="1"/>
            <a:endCxn id="13" idx="0"/>
          </p:cNvCxnSpPr>
          <p:nvPr/>
        </p:nvCxnSpPr>
        <p:spPr>
          <a:xfrm flipH="1">
            <a:off x="3213100" y="1240310"/>
            <a:ext cx="274806" cy="65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15EE63-C71B-C3BB-8BBE-F5383253D56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94275" y="2671572"/>
            <a:ext cx="415925" cy="1078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868F47-CB5E-EDBB-C5A3-89AFCBEE63CF}"/>
              </a:ext>
            </a:extLst>
          </p:cNvPr>
          <p:cNvCxnSpPr>
            <a:cxnSpLocks/>
          </p:cNvCxnSpPr>
          <p:nvPr/>
        </p:nvCxnSpPr>
        <p:spPr>
          <a:xfrm flipH="1">
            <a:off x="6762750" y="4964286"/>
            <a:ext cx="534906" cy="484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08BF82-1363-8831-940C-26455AC1C2DE}"/>
              </a:ext>
            </a:extLst>
          </p:cNvPr>
          <p:cNvSpPr txBox="1"/>
          <p:nvPr/>
        </p:nvSpPr>
        <p:spPr>
          <a:xfrm rot="2700000">
            <a:off x="2405814" y="186745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Planting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150163-195A-E935-6D5A-B89512820785}"/>
              </a:ext>
            </a:extLst>
          </p:cNvPr>
          <p:cNvSpPr txBox="1"/>
          <p:nvPr/>
        </p:nvSpPr>
        <p:spPr>
          <a:xfrm rot="2700000">
            <a:off x="4450195" y="38966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Maturity</a:t>
            </a: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C2415566-08C5-529E-0E0A-303F6183CE18}"/>
              </a:ext>
            </a:extLst>
          </p:cNvPr>
          <p:cNvSpPr/>
          <p:nvPr/>
        </p:nvSpPr>
        <p:spPr>
          <a:xfrm rot="8100000">
            <a:off x="3744635" y="2258470"/>
            <a:ext cx="368612" cy="1750613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6CF0-C98F-1788-66FD-97E810DD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20D1-FF92-DA13-5FC8-38BDE236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BDAFE-BB8C-5DF4-F707-67B9A0E4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2524707"/>
            <a:ext cx="3460750" cy="2953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F33433-D3E3-77FA-2F7D-88BF46860787}"/>
              </a:ext>
            </a:extLst>
          </p:cNvPr>
          <p:cNvSpPr/>
          <p:nvPr/>
        </p:nvSpPr>
        <p:spPr>
          <a:xfrm>
            <a:off x="5543550" y="2654300"/>
            <a:ext cx="1047750" cy="2730500"/>
          </a:xfrm>
          <a:prstGeom prst="rect">
            <a:avLst/>
          </a:prstGeom>
          <a:solidFill>
            <a:srgbClr val="2E8B57"/>
          </a:solidFill>
          <a:ln>
            <a:solidFill>
              <a:srgbClr val="2E8B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0DAF20-507D-8E23-9211-FC67215BE382}"/>
              </a:ext>
            </a:extLst>
          </p:cNvPr>
          <p:cNvCxnSpPr/>
          <p:nvPr/>
        </p:nvCxnSpPr>
        <p:spPr>
          <a:xfrm>
            <a:off x="6591300" y="5556250"/>
            <a:ext cx="1263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668B34-9C46-659E-EE69-F0A7DD4CA087}"/>
              </a:ext>
            </a:extLst>
          </p:cNvPr>
          <p:cNvSpPr txBox="1"/>
          <p:nvPr/>
        </p:nvSpPr>
        <p:spPr>
          <a:xfrm>
            <a:off x="6915150" y="561975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20m</a:t>
            </a:r>
          </a:p>
        </p:txBody>
      </p:sp>
    </p:spTree>
    <p:extLst>
      <p:ext uri="{BB962C8B-B14F-4D97-AF65-F5344CB8AC3E}">
        <p14:creationId xmlns:p14="http://schemas.microsoft.com/office/powerpoint/2010/main" val="213584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Bird Michael GBJH</dc:creator>
  <cp:lastModifiedBy>Bird Michael GBJH</cp:lastModifiedBy>
  <cp:revision>1</cp:revision>
  <dcterms:created xsi:type="dcterms:W3CDTF">2025-02-20T14:49:32Z</dcterms:created>
  <dcterms:modified xsi:type="dcterms:W3CDTF">2025-02-20T17:14:24Z</dcterms:modified>
</cp:coreProperties>
</file>