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433-9609-4DAF-99EC-0A1A4C830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83B6-ED17-46E6-B9B1-08F5C5119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9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433-9609-4DAF-99EC-0A1A4C830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83B6-ED17-46E6-B9B1-08F5C5119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433-9609-4DAF-99EC-0A1A4C830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83B6-ED17-46E6-B9B1-08F5C5119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4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433-9609-4DAF-99EC-0A1A4C830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83B6-ED17-46E6-B9B1-08F5C5119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1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433-9609-4DAF-99EC-0A1A4C830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83B6-ED17-46E6-B9B1-08F5C5119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6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433-9609-4DAF-99EC-0A1A4C830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83B6-ED17-46E6-B9B1-08F5C5119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8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433-9609-4DAF-99EC-0A1A4C830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83B6-ED17-46E6-B9B1-08F5C5119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433-9609-4DAF-99EC-0A1A4C830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83B6-ED17-46E6-B9B1-08F5C5119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433-9609-4DAF-99EC-0A1A4C830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83B6-ED17-46E6-B9B1-08F5C5119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8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433-9609-4DAF-99EC-0A1A4C830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83B6-ED17-46E6-B9B1-08F5C5119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7433-9609-4DAF-99EC-0A1A4C830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83B6-ED17-46E6-B9B1-08F5C5119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3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97433-9609-4DAF-99EC-0A1A4C83087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183B6-ED17-46E6-B9B1-08F5C5119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5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>
            <a:stCxn id="21" idx="3"/>
            <a:endCxn id="24" idx="0"/>
          </p:cNvCxnSpPr>
          <p:nvPr/>
        </p:nvCxnSpPr>
        <p:spPr>
          <a:xfrm flipH="1">
            <a:off x="4528433" y="1090416"/>
            <a:ext cx="1315954" cy="1615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07432" y="720711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2459503" y="2913751"/>
            <a:ext cx="518265" cy="10274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84208" y="1772652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1316456" y="2913751"/>
            <a:ext cx="537410" cy="5137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>
            <a:off x="469733" y="2077453"/>
            <a:ext cx="457200" cy="7218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898669" y="1785515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780956" y="720710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6610899" y="2400006"/>
            <a:ext cx="518265" cy="10274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Isosceles Triangle 22"/>
          <p:cNvSpPr/>
          <p:nvPr/>
        </p:nvSpPr>
        <p:spPr>
          <a:xfrm>
            <a:off x="5415261" y="2913751"/>
            <a:ext cx="537410" cy="5137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4" name="Isosceles Triangle 23"/>
          <p:cNvSpPr/>
          <p:nvPr/>
        </p:nvSpPr>
        <p:spPr>
          <a:xfrm>
            <a:off x="4299833" y="2705602"/>
            <a:ext cx="457200" cy="7218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81350" y="2438400"/>
            <a:ext cx="933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5"/>
            <a:endCxn id="5" idx="0"/>
          </p:cNvCxnSpPr>
          <p:nvPr/>
        </p:nvCxnSpPr>
        <p:spPr>
          <a:xfrm>
            <a:off x="1677138" y="1090417"/>
            <a:ext cx="1041498" cy="1823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3"/>
            <a:endCxn id="7" idx="0"/>
          </p:cNvCxnSpPr>
          <p:nvPr/>
        </p:nvCxnSpPr>
        <p:spPr>
          <a:xfrm flipH="1">
            <a:off x="1585161" y="2142358"/>
            <a:ext cx="462478" cy="771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3"/>
            <a:endCxn id="8" idx="0"/>
          </p:cNvCxnSpPr>
          <p:nvPr/>
        </p:nvCxnSpPr>
        <p:spPr>
          <a:xfrm flipH="1">
            <a:off x="698333" y="1090417"/>
            <a:ext cx="672530" cy="98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5"/>
            <a:endCxn id="23" idx="0"/>
          </p:cNvCxnSpPr>
          <p:nvPr/>
        </p:nvCxnSpPr>
        <p:spPr>
          <a:xfrm>
            <a:off x="5268375" y="2155221"/>
            <a:ext cx="415591" cy="75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1" idx="5"/>
            <a:endCxn id="22" idx="0"/>
          </p:cNvCxnSpPr>
          <p:nvPr/>
        </p:nvCxnSpPr>
        <p:spPr>
          <a:xfrm>
            <a:off x="6150662" y="1090416"/>
            <a:ext cx="719370" cy="130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>
            <a:stCxn id="21" idx="3"/>
            <a:endCxn id="24" idx="0"/>
          </p:cNvCxnSpPr>
          <p:nvPr/>
        </p:nvCxnSpPr>
        <p:spPr>
          <a:xfrm flipH="1">
            <a:off x="4528433" y="1090416"/>
            <a:ext cx="1315954" cy="1615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07432" y="720711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2459503" y="2913751"/>
            <a:ext cx="518265" cy="10274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84208" y="1772652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1316456" y="2913751"/>
            <a:ext cx="537410" cy="5137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>
            <a:off x="469733" y="2077453"/>
            <a:ext cx="457200" cy="7218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898669" y="1785515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780956" y="720710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6610899" y="2400006"/>
            <a:ext cx="518265" cy="10274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Isosceles Triangle 22"/>
          <p:cNvSpPr/>
          <p:nvPr/>
        </p:nvSpPr>
        <p:spPr>
          <a:xfrm>
            <a:off x="5415261" y="2913751"/>
            <a:ext cx="537410" cy="5137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4" name="Isosceles Triangle 23"/>
          <p:cNvSpPr/>
          <p:nvPr/>
        </p:nvSpPr>
        <p:spPr>
          <a:xfrm>
            <a:off x="4299833" y="2705602"/>
            <a:ext cx="457200" cy="7218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81350" y="2438400"/>
            <a:ext cx="933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5"/>
            <a:endCxn id="5" idx="0"/>
          </p:cNvCxnSpPr>
          <p:nvPr/>
        </p:nvCxnSpPr>
        <p:spPr>
          <a:xfrm>
            <a:off x="1677138" y="1090417"/>
            <a:ext cx="1041498" cy="1823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3"/>
            <a:endCxn id="7" idx="0"/>
          </p:cNvCxnSpPr>
          <p:nvPr/>
        </p:nvCxnSpPr>
        <p:spPr>
          <a:xfrm flipH="1">
            <a:off x="1585161" y="2142358"/>
            <a:ext cx="462478" cy="771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3"/>
            <a:endCxn id="8" idx="0"/>
          </p:cNvCxnSpPr>
          <p:nvPr/>
        </p:nvCxnSpPr>
        <p:spPr>
          <a:xfrm flipH="1">
            <a:off x="698333" y="1090417"/>
            <a:ext cx="672530" cy="98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5"/>
            <a:endCxn id="23" idx="0"/>
          </p:cNvCxnSpPr>
          <p:nvPr/>
        </p:nvCxnSpPr>
        <p:spPr>
          <a:xfrm>
            <a:off x="5268375" y="2155221"/>
            <a:ext cx="415591" cy="75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1" idx="5"/>
            <a:endCxn id="22" idx="0"/>
          </p:cNvCxnSpPr>
          <p:nvPr/>
        </p:nvCxnSpPr>
        <p:spPr>
          <a:xfrm>
            <a:off x="6150662" y="1090416"/>
            <a:ext cx="719370" cy="130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6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>
            <a:stCxn id="72" idx="3"/>
            <a:endCxn id="75" idx="0"/>
          </p:cNvCxnSpPr>
          <p:nvPr/>
        </p:nvCxnSpPr>
        <p:spPr>
          <a:xfrm flipH="1">
            <a:off x="4252913" y="1223767"/>
            <a:ext cx="1347550" cy="2186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9" idx="5"/>
            <a:endCxn id="26" idx="0"/>
          </p:cNvCxnSpPr>
          <p:nvPr/>
        </p:nvCxnSpPr>
        <p:spPr>
          <a:xfrm>
            <a:off x="1576120" y="2033599"/>
            <a:ext cx="1092645" cy="1025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5" idx="5"/>
            <a:endCxn id="61" idx="0"/>
          </p:cNvCxnSpPr>
          <p:nvPr/>
        </p:nvCxnSpPr>
        <p:spPr>
          <a:xfrm>
            <a:off x="9372846" y="1071367"/>
            <a:ext cx="1237531" cy="158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84207" y="701661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61141" y="2289508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29025" y="2289508"/>
            <a:ext cx="933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206414" y="1663893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/>
          <p:cNvSpPr/>
          <p:nvPr/>
        </p:nvSpPr>
        <p:spPr>
          <a:xfrm>
            <a:off x="494296" y="2689558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2" idx="0"/>
          </p:cNvCxnSpPr>
          <p:nvPr/>
        </p:nvCxnSpPr>
        <p:spPr>
          <a:xfrm flipH="1">
            <a:off x="803859" y="1071367"/>
            <a:ext cx="1243779" cy="1618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1318806" y="3059264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>
            <a:off x="2359202" y="3059264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>
            <a:off x="2906156" y="1955761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4" name="Straight Connector 13"/>
          <p:cNvCxnSpPr>
            <a:stCxn id="4" idx="5"/>
            <a:endCxn id="27" idx="0"/>
          </p:cNvCxnSpPr>
          <p:nvPr/>
        </p:nvCxnSpPr>
        <p:spPr>
          <a:xfrm>
            <a:off x="2353913" y="1071367"/>
            <a:ext cx="861806" cy="88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3"/>
            <a:endCxn id="25" idx="0"/>
          </p:cNvCxnSpPr>
          <p:nvPr/>
        </p:nvCxnSpPr>
        <p:spPr>
          <a:xfrm flipH="1">
            <a:off x="1628369" y="2659214"/>
            <a:ext cx="296203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9838833" y="1663893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03140" y="701661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237615" y="1663893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7546827" y="2657178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9" name="Isosceles Triangle 58"/>
          <p:cNvSpPr/>
          <p:nvPr/>
        </p:nvSpPr>
        <p:spPr>
          <a:xfrm>
            <a:off x="8491552" y="2559953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9372127" y="2559953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1" name="Isosceles Triangle 60"/>
          <p:cNvSpPr/>
          <p:nvPr/>
        </p:nvSpPr>
        <p:spPr>
          <a:xfrm>
            <a:off x="10300814" y="2659478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1" name="Straight Connector 30"/>
          <p:cNvCxnSpPr>
            <a:stCxn id="55" idx="3"/>
            <a:endCxn id="57" idx="0"/>
          </p:cNvCxnSpPr>
          <p:nvPr/>
        </p:nvCxnSpPr>
        <p:spPr>
          <a:xfrm flipH="1">
            <a:off x="7856390" y="1071367"/>
            <a:ext cx="1210181" cy="158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6" idx="5"/>
            <a:endCxn id="59" idx="0"/>
          </p:cNvCxnSpPr>
          <p:nvPr/>
        </p:nvCxnSpPr>
        <p:spPr>
          <a:xfrm>
            <a:off x="8607321" y="2033599"/>
            <a:ext cx="193794" cy="526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3" idx="3"/>
            <a:endCxn id="60" idx="0"/>
          </p:cNvCxnSpPr>
          <p:nvPr/>
        </p:nvCxnSpPr>
        <p:spPr>
          <a:xfrm flipH="1">
            <a:off x="9681690" y="2033599"/>
            <a:ext cx="220574" cy="526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537032" y="854061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486638" y="2514096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987878" y="1684549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5" name="Isosceles Triangle 74"/>
          <p:cNvSpPr/>
          <p:nvPr/>
        </p:nvSpPr>
        <p:spPr>
          <a:xfrm>
            <a:off x="3943350" y="3409919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7" name="Isosceles Triangle 76"/>
          <p:cNvSpPr/>
          <p:nvPr/>
        </p:nvSpPr>
        <p:spPr>
          <a:xfrm>
            <a:off x="4868907" y="3409918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8" name="Isosceles Triangle 77"/>
          <p:cNvSpPr/>
          <p:nvPr/>
        </p:nvSpPr>
        <p:spPr>
          <a:xfrm>
            <a:off x="5392720" y="2546431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9" name="Isosceles Triangle 78"/>
          <p:cNvSpPr/>
          <p:nvPr/>
        </p:nvSpPr>
        <p:spPr>
          <a:xfrm>
            <a:off x="6249236" y="2157363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81" name="Straight Connector 80"/>
          <p:cNvCxnSpPr>
            <a:stCxn id="72" idx="5"/>
            <a:endCxn id="79" idx="0"/>
          </p:cNvCxnSpPr>
          <p:nvPr/>
        </p:nvCxnSpPr>
        <p:spPr>
          <a:xfrm>
            <a:off x="5906738" y="1223767"/>
            <a:ext cx="652061" cy="933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4" idx="5"/>
            <a:endCxn id="78" idx="0"/>
          </p:cNvCxnSpPr>
          <p:nvPr/>
        </p:nvCxnSpPr>
        <p:spPr>
          <a:xfrm>
            <a:off x="5357584" y="2054255"/>
            <a:ext cx="344699" cy="49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3" idx="5"/>
            <a:endCxn id="77" idx="0"/>
          </p:cNvCxnSpPr>
          <p:nvPr/>
        </p:nvCxnSpPr>
        <p:spPr>
          <a:xfrm>
            <a:off x="4856344" y="2883802"/>
            <a:ext cx="322126" cy="52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943725" y="2271709"/>
            <a:ext cx="933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>
            <a:stCxn id="72" idx="5"/>
          </p:cNvCxnSpPr>
          <p:nvPr/>
        </p:nvCxnSpPr>
        <p:spPr>
          <a:xfrm>
            <a:off x="5518569" y="1071366"/>
            <a:ext cx="1643986" cy="2330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878850" y="1672693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237615" y="1663893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4" name="Straight Connector 33"/>
          <p:cNvCxnSpPr>
            <a:stCxn id="55" idx="5"/>
            <a:endCxn id="61" idx="0"/>
          </p:cNvCxnSpPr>
          <p:nvPr/>
        </p:nvCxnSpPr>
        <p:spPr>
          <a:xfrm>
            <a:off x="9372846" y="1071367"/>
            <a:ext cx="1237531" cy="158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294587" y="701661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07035" y="2211740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337056" y="2271709"/>
            <a:ext cx="933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159285" y="1557656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/>
          <p:cNvSpPr/>
          <p:nvPr/>
        </p:nvSpPr>
        <p:spPr>
          <a:xfrm>
            <a:off x="572130" y="1567637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>
            <a:off x="887910" y="3059264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>
            <a:off x="1996986" y="3061514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>
            <a:off x="2717931" y="2432360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9838833" y="1663893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003140" y="701661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7" name="Isosceles Triangle 56"/>
          <p:cNvSpPr/>
          <p:nvPr/>
        </p:nvSpPr>
        <p:spPr>
          <a:xfrm>
            <a:off x="7546827" y="2657178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9" name="Isosceles Triangle 58"/>
          <p:cNvSpPr/>
          <p:nvPr/>
        </p:nvSpPr>
        <p:spPr>
          <a:xfrm>
            <a:off x="8491552" y="2559953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9372127" y="2559953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1" name="Isosceles Triangle 60"/>
          <p:cNvSpPr/>
          <p:nvPr/>
        </p:nvSpPr>
        <p:spPr>
          <a:xfrm>
            <a:off x="10300814" y="2659478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1" name="Straight Connector 30"/>
          <p:cNvCxnSpPr>
            <a:stCxn id="55" idx="3"/>
            <a:endCxn id="57" idx="0"/>
          </p:cNvCxnSpPr>
          <p:nvPr/>
        </p:nvCxnSpPr>
        <p:spPr>
          <a:xfrm flipH="1">
            <a:off x="7856390" y="1071367"/>
            <a:ext cx="1210181" cy="1585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6" idx="5"/>
            <a:endCxn id="59" idx="0"/>
          </p:cNvCxnSpPr>
          <p:nvPr/>
        </p:nvCxnSpPr>
        <p:spPr>
          <a:xfrm>
            <a:off x="8607321" y="2033599"/>
            <a:ext cx="193794" cy="526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3" idx="3"/>
            <a:endCxn id="60" idx="0"/>
          </p:cNvCxnSpPr>
          <p:nvPr/>
        </p:nvCxnSpPr>
        <p:spPr>
          <a:xfrm flipH="1">
            <a:off x="9681690" y="2033599"/>
            <a:ext cx="220574" cy="526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148863" y="701660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462172" y="2498534"/>
            <a:ext cx="433137" cy="433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Isosceles Triangle 74"/>
          <p:cNvSpPr/>
          <p:nvPr/>
        </p:nvSpPr>
        <p:spPr>
          <a:xfrm>
            <a:off x="4513624" y="1597515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7" name="Isosceles Triangle 76"/>
          <p:cNvSpPr/>
          <p:nvPr/>
        </p:nvSpPr>
        <p:spPr>
          <a:xfrm>
            <a:off x="5306637" y="2498534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8" name="Isosceles Triangle 77"/>
          <p:cNvSpPr/>
          <p:nvPr/>
        </p:nvSpPr>
        <p:spPr>
          <a:xfrm>
            <a:off x="5828131" y="3402100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9" name="Isosceles Triangle 78"/>
          <p:cNvSpPr/>
          <p:nvPr/>
        </p:nvSpPr>
        <p:spPr>
          <a:xfrm>
            <a:off x="6844534" y="3402100"/>
            <a:ext cx="619125" cy="4993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943725" y="2271709"/>
            <a:ext cx="933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4" idx="5"/>
            <a:endCxn id="27" idx="0"/>
          </p:cNvCxnSpPr>
          <p:nvPr/>
        </p:nvCxnSpPr>
        <p:spPr>
          <a:xfrm>
            <a:off x="1664293" y="1071367"/>
            <a:ext cx="1363201" cy="136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26" idx="0"/>
          </p:cNvCxnSpPr>
          <p:nvPr/>
        </p:nvCxnSpPr>
        <p:spPr>
          <a:xfrm>
            <a:off x="1876741" y="2581446"/>
            <a:ext cx="429808" cy="480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3"/>
          </p:cNvCxnSpPr>
          <p:nvPr/>
        </p:nvCxnSpPr>
        <p:spPr>
          <a:xfrm flipH="1">
            <a:off x="1175325" y="1927362"/>
            <a:ext cx="1047391" cy="1208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3"/>
            <a:endCxn id="2" idx="0"/>
          </p:cNvCxnSpPr>
          <p:nvPr/>
        </p:nvCxnSpPr>
        <p:spPr>
          <a:xfrm flipH="1">
            <a:off x="881693" y="1071367"/>
            <a:ext cx="476325" cy="49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3" idx="3"/>
            <a:endCxn id="78" idx="0"/>
          </p:cNvCxnSpPr>
          <p:nvPr/>
        </p:nvCxnSpPr>
        <p:spPr>
          <a:xfrm flipH="1">
            <a:off x="6137694" y="2868240"/>
            <a:ext cx="387909" cy="53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2" idx="3"/>
            <a:endCxn id="75" idx="0"/>
          </p:cNvCxnSpPr>
          <p:nvPr/>
        </p:nvCxnSpPr>
        <p:spPr>
          <a:xfrm flipH="1">
            <a:off x="4823187" y="1071366"/>
            <a:ext cx="389107" cy="52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74" idx="3"/>
            <a:endCxn id="77" idx="0"/>
          </p:cNvCxnSpPr>
          <p:nvPr/>
        </p:nvCxnSpPr>
        <p:spPr>
          <a:xfrm flipH="1">
            <a:off x="5616200" y="2042399"/>
            <a:ext cx="326081" cy="456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3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Avnet,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Nick</dc:creator>
  <cp:lastModifiedBy>Liu, Nick</cp:lastModifiedBy>
  <cp:revision>9</cp:revision>
  <dcterms:created xsi:type="dcterms:W3CDTF">2018-01-18T05:12:05Z</dcterms:created>
  <dcterms:modified xsi:type="dcterms:W3CDTF">2018-01-18T06:11:41Z</dcterms:modified>
</cp:coreProperties>
</file>