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9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FA3F4-BB49-9EC0-02B3-76CDD7CD2C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378CD0-49C0-A170-6E7D-0F18A555F9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69B8D-5B37-00A8-5B95-29FF930E8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B689-6B79-49B9-BC8A-10546B007B46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1905C-7D71-589A-679A-117BF38ED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E7BA6-E619-1C9D-E4CD-7D95F035E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1364-690E-4967-B45B-F89FA899C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8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F3FF0-A805-895A-F4A1-3F2C1AEB0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835B7C-24AA-43FB-2FB8-92EE87591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CB22C-8FE0-6C94-B4B9-2A5A6C040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B689-6B79-49B9-BC8A-10546B007B46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89F0E-5B6C-8913-049B-A87D87711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342F6-EF55-55DE-C229-33BBAFF72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1364-690E-4967-B45B-F89FA899C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71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F8EF6-1281-9447-7DA8-08DCA2FD0B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22F081-EE09-A414-E38B-0655A2F48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8321E-D349-A9A1-A35F-7E852C80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B689-6B79-49B9-BC8A-10546B007B46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38E3C-FC70-35AB-91C8-B61E10F64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B5C20-1D6F-ADA6-D4A3-B81EA16EA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1364-690E-4967-B45B-F89FA899C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694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35813-E724-A14C-8CDB-92623D754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6D107-8862-4957-3E68-A8C61149C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8DEE7-BC57-C09D-136C-7A110DB75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B689-6B79-49B9-BC8A-10546B007B46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07A10-EF9A-6275-D13E-45B15C720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57D4E-1550-FE7E-199D-3E425C7CA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1364-690E-4967-B45B-F89FA899C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65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2FC1A-A0CC-3E46-069E-09F0B23A7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10715-6C04-B41F-CED3-251A52C3D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EB2DB-3FC0-7470-1D27-9308CF3A0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B689-6B79-49B9-BC8A-10546B007B46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2DDFE-BFE9-4DFB-9D0E-893336B6C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2ED5B-0E88-30E8-6C13-5F7200BB6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1364-690E-4967-B45B-F89FA899C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75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34BCB-9F7C-25A5-F518-4FB0C2479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80B3E-1D28-688B-5BFB-7266554911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C5CB84-3142-0CBE-2A17-502E6FDD24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C511EC-C778-86CE-F2A2-F07E0907F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B689-6B79-49B9-BC8A-10546B007B46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C0940-3039-C3D6-37E3-98AB30776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85450-3C9F-F122-CFA5-C7724CFF5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1364-690E-4967-B45B-F89FA899C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837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D95A4-8E54-B68B-C828-3D0757184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334E5-8A5C-28FE-B1D8-3800015FE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B1F98C-117E-D91A-B075-5EC8CA8AE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8D558F-3DA7-882C-CBAC-67A5339B96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C50521-C8BF-6458-F52F-671C29927D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A282BB-49BD-867A-D830-CF588DCB9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B689-6B79-49B9-BC8A-10546B007B46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C56AC5-67F7-FAE3-EC5F-820374589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D230B3-E9C3-4B86-E1F0-8C83DFDA5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1364-690E-4967-B45B-F89FA899C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5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79D8A-B81B-E252-7F0F-53ECBA7ED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C2D956-DFB5-6AB4-0F3E-3F033E05D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B689-6B79-49B9-BC8A-10546B007B46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CAF0C9-6421-E554-C234-D43F14803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C4D58-7E1B-8773-7131-6754A7210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1364-690E-4967-B45B-F89FA899C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08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4924A7-7468-A0A7-7D9F-E9089D11E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B689-6B79-49B9-BC8A-10546B007B46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2496F8-9D52-9792-8DBC-1F7A34965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411A18-44C0-9A01-6C35-0D8C27FD0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1364-690E-4967-B45B-F89FA899C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138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6A5E9-0465-E27D-0752-BB9278217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5ACCD-7BD6-21F6-5F4F-CEE5974F8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769FCF-E997-C626-1DA7-453479D39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4E4EF6-489B-0704-A368-7605ED1C5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B689-6B79-49B9-BC8A-10546B007B46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095A31-AE52-21B6-7CCB-83496C47B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F19F3-CFB4-559D-F942-DD2EB0C03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1364-690E-4967-B45B-F89FA899C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675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E05B6-DE85-D199-CB58-69A16F908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9BAFE2-F33E-BEC4-2EA4-3F22C7A564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963C96-371B-378C-272D-C5F3A1C0C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309052-DE73-2B46-608D-DE59C8152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B689-6B79-49B9-BC8A-10546B007B46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3AD2BF-48CC-5D32-9911-45DC1261A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23798-DA3B-D74A-9840-A9AA9BFD6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1364-690E-4967-B45B-F89FA899C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05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9B55C2-E05F-9AD2-D5DF-D8B404DCD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D6104-399C-3223-B780-613C1AE93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2BCBD-0214-A7D2-6056-F373672924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9BB689-6B79-49B9-BC8A-10546B007B46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61B6A-CC98-ACAC-8A33-27D36EFC1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1AC03-6087-0CDC-E192-791B45C09E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7C1364-690E-4967-B45B-F89FA899C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193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CFB37B82-C45E-3E7D-3E3B-C50B2A497D7B}"/>
              </a:ext>
            </a:extLst>
          </p:cNvPr>
          <p:cNvSpPr/>
          <p:nvPr/>
        </p:nvSpPr>
        <p:spPr>
          <a:xfrm>
            <a:off x="717756" y="294968"/>
            <a:ext cx="1327354" cy="1229033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18900000" scaled="1"/>
            <a:tileRect/>
          </a:gra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971CACBD-B391-1442-5DA3-E47BADA03EF0}"/>
              </a:ext>
            </a:extLst>
          </p:cNvPr>
          <p:cNvSpPr/>
          <p:nvPr/>
        </p:nvSpPr>
        <p:spPr>
          <a:xfrm rot="5400000">
            <a:off x="2836609" y="245807"/>
            <a:ext cx="1327354" cy="1229033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18900000" scaled="1"/>
            <a:tileRect/>
          </a:gra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955D750-DE63-3AEB-7630-E883618D6439}"/>
              </a:ext>
            </a:extLst>
          </p:cNvPr>
          <p:cNvSpPr/>
          <p:nvPr/>
        </p:nvSpPr>
        <p:spPr>
          <a:xfrm rot="10800000">
            <a:off x="5073450" y="294967"/>
            <a:ext cx="1327354" cy="1229033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18900000" scaled="1"/>
            <a:tileRect/>
          </a:gra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6A3AB3E6-6931-A213-1D3D-7896DEE5B7E0}"/>
              </a:ext>
            </a:extLst>
          </p:cNvPr>
          <p:cNvSpPr/>
          <p:nvPr/>
        </p:nvSpPr>
        <p:spPr>
          <a:xfrm rot="16200000">
            <a:off x="6877670" y="245806"/>
            <a:ext cx="1327354" cy="1229033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18900000" scaled="1"/>
            <a:tileRect/>
          </a:gra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5B2C17FB-D3DB-9EE3-3BF3-44BC60FF0142}"/>
              </a:ext>
            </a:extLst>
          </p:cNvPr>
          <p:cNvSpPr/>
          <p:nvPr/>
        </p:nvSpPr>
        <p:spPr>
          <a:xfrm rot="2700000">
            <a:off x="957898" y="2246670"/>
            <a:ext cx="1327354" cy="1229033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18900000" scaled="1"/>
            <a:tileRect/>
          </a:gra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FB4BD032-2BC4-E417-239B-5E541E950F3E}"/>
              </a:ext>
            </a:extLst>
          </p:cNvPr>
          <p:cNvSpPr/>
          <p:nvPr/>
        </p:nvSpPr>
        <p:spPr>
          <a:xfrm rot="8100000">
            <a:off x="2948929" y="2654708"/>
            <a:ext cx="1327354" cy="1229033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18900000" scaled="1"/>
            <a:tileRect/>
          </a:gra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3570C57-3012-2620-8815-83C5A40268EF}"/>
              </a:ext>
            </a:extLst>
          </p:cNvPr>
          <p:cNvSpPr/>
          <p:nvPr/>
        </p:nvSpPr>
        <p:spPr>
          <a:xfrm rot="13500000">
            <a:off x="4833307" y="2615377"/>
            <a:ext cx="1327354" cy="1229033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18900000" scaled="1"/>
            <a:tileRect/>
          </a:gra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6C52788A-B415-9E3C-153A-48238655815A}"/>
              </a:ext>
            </a:extLst>
          </p:cNvPr>
          <p:cNvSpPr/>
          <p:nvPr/>
        </p:nvSpPr>
        <p:spPr>
          <a:xfrm rot="18900000">
            <a:off x="6848923" y="2251584"/>
            <a:ext cx="1327354" cy="1229033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18900000" scaled="1"/>
            <a:tileRect/>
          </a:gra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861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971421" y="1069172"/>
            <a:ext cx="3670761" cy="4306750"/>
            <a:chOff x="6971421" y="1069172"/>
            <a:chExt cx="3670761" cy="4306750"/>
          </a:xfrm>
        </p:grpSpPr>
        <p:pic>
          <p:nvPicPr>
            <p:cNvPr id="8" name="Picture 7" descr="A black arrow pointing up&#10;&#10;Description automatically generated">
              <a:extLst>
                <a:ext uri="{FF2B5EF4-FFF2-40B4-BE49-F238E27FC236}">
                  <a16:creationId xmlns:a16="http://schemas.microsoft.com/office/drawing/2014/main" id="{497B1D81-8F22-5FD1-7D02-802E92BBE6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 flipV="1">
              <a:off x="7042910" y="1821119"/>
              <a:ext cx="3599272" cy="3554803"/>
            </a:xfrm>
            <a:prstGeom prst="rect">
              <a:avLst/>
            </a:prstGeom>
          </p:spPr>
        </p:pic>
        <p:sp>
          <p:nvSpPr>
            <p:cNvPr id="4" name="Plus Sign 3">
              <a:extLst>
                <a:ext uri="{FF2B5EF4-FFF2-40B4-BE49-F238E27FC236}">
                  <a16:creationId xmlns:a16="http://schemas.microsoft.com/office/drawing/2014/main" id="{F73DE030-106C-ABB9-2BE0-846FFE6747BE}"/>
                </a:ext>
              </a:extLst>
            </p:cNvPr>
            <p:cNvSpPr/>
            <p:nvPr/>
          </p:nvSpPr>
          <p:spPr>
            <a:xfrm>
              <a:off x="6971421" y="1069172"/>
              <a:ext cx="1662635" cy="1662635"/>
            </a:xfrm>
            <a:prstGeom prst="mathPlus">
              <a:avLst/>
            </a:prstGeom>
            <a:solidFill>
              <a:srgbClr val="1A1A1A"/>
            </a:solidFill>
            <a:ln>
              <a:solidFill>
                <a:srgbClr val="1A1A1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403986" y="1046939"/>
            <a:ext cx="3698468" cy="4442410"/>
            <a:chOff x="1403986" y="1046939"/>
            <a:chExt cx="3698468" cy="4442410"/>
          </a:xfrm>
        </p:grpSpPr>
        <p:pic>
          <p:nvPicPr>
            <p:cNvPr id="9" name="Picture 8" descr="A black arrow pointing up&#10;&#10;Description automatically generated">
              <a:extLst>
                <a:ext uri="{FF2B5EF4-FFF2-40B4-BE49-F238E27FC236}">
                  <a16:creationId xmlns:a16="http://schemas.microsoft.com/office/drawing/2014/main" id="{1603D4B5-9605-57A5-48E3-126B1CCCBB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00000" flipH="1" flipV="1">
              <a:off x="1381752" y="1069173"/>
              <a:ext cx="3599272" cy="3554803"/>
            </a:xfrm>
            <a:prstGeom prst="rect">
              <a:avLst/>
            </a:prstGeom>
          </p:spPr>
        </p:pic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65892D6A-6952-9B28-1E4D-9BFC7CF444CD}"/>
                </a:ext>
              </a:extLst>
            </p:cNvPr>
            <p:cNvSpPr/>
            <p:nvPr/>
          </p:nvSpPr>
          <p:spPr>
            <a:xfrm>
              <a:off x="3435825" y="3822720"/>
              <a:ext cx="1666629" cy="1666629"/>
            </a:xfrm>
            <a:prstGeom prst="mathMinus">
              <a:avLst/>
            </a:prstGeom>
            <a:solidFill>
              <a:srgbClr val="1A1A1A"/>
            </a:solidFill>
            <a:ln>
              <a:solidFill>
                <a:srgbClr val="1A1A1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DDF7B75-7BD6-D9CF-9548-B9C2A569E0FB}"/>
              </a:ext>
            </a:extLst>
          </p:cNvPr>
          <p:cNvCxnSpPr/>
          <p:nvPr/>
        </p:nvCxnSpPr>
        <p:spPr>
          <a:xfrm>
            <a:off x="6313198" y="1069173"/>
            <a:ext cx="297908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C1E4349-EFCA-61F3-DD7C-4AEF95F1B4A6}"/>
              </a:ext>
            </a:extLst>
          </p:cNvPr>
          <p:cNvCxnSpPr/>
          <p:nvPr/>
        </p:nvCxnSpPr>
        <p:spPr>
          <a:xfrm>
            <a:off x="1212256" y="5196079"/>
            <a:ext cx="44471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03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8" t="3319" r="14554"/>
          <a:stretch/>
        </p:blipFill>
        <p:spPr>
          <a:xfrm>
            <a:off x="1479884" y="745958"/>
            <a:ext cx="3549316" cy="5257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97" t="2807" r="25029"/>
          <a:stretch/>
        </p:blipFill>
        <p:spPr>
          <a:xfrm>
            <a:off x="7731222" y="634748"/>
            <a:ext cx="3217318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352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Simão Peniche Seixas</dc:creator>
  <cp:lastModifiedBy>UP</cp:lastModifiedBy>
  <cp:revision>9</cp:revision>
  <dcterms:created xsi:type="dcterms:W3CDTF">2024-11-19T06:20:28Z</dcterms:created>
  <dcterms:modified xsi:type="dcterms:W3CDTF">2025-05-30T20:00:39Z</dcterms:modified>
</cp:coreProperties>
</file>