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ym Andreassen" userId="13da6314a8945388" providerId="LiveId" clId="{7BA6D56B-A30D-493F-812E-6CE664BB00B3}"/>
    <pc:docChg chg="modSld">
      <pc:chgData name="Trym Andreassen" userId="13da6314a8945388" providerId="LiveId" clId="{7BA6D56B-A30D-493F-812E-6CE664BB00B3}" dt="2022-05-07T13:21:21.168" v="43" actId="20577"/>
      <pc:docMkLst>
        <pc:docMk/>
      </pc:docMkLst>
      <pc:sldChg chg="modSp mod">
        <pc:chgData name="Trym Andreassen" userId="13da6314a8945388" providerId="LiveId" clId="{7BA6D56B-A30D-493F-812E-6CE664BB00B3}" dt="2022-05-07T13:21:02.318" v="39" actId="20577"/>
        <pc:sldMkLst>
          <pc:docMk/>
          <pc:sldMk cId="3059139377" sldId="258"/>
        </pc:sldMkLst>
        <pc:spChg chg="mod">
          <ac:chgData name="Trym Andreassen" userId="13da6314a8945388" providerId="LiveId" clId="{7BA6D56B-A30D-493F-812E-6CE664BB00B3}" dt="2022-05-07T13:21:02.318" v="39" actId="20577"/>
          <ac:spMkLst>
            <pc:docMk/>
            <pc:sldMk cId="3059139377" sldId="258"/>
            <ac:spMk id="11" creationId="{BB5D2152-C3EB-3C0A-05C5-E770E3B27A75}"/>
          </ac:spMkLst>
        </pc:spChg>
      </pc:sldChg>
      <pc:sldChg chg="modSp mod">
        <pc:chgData name="Trym Andreassen" userId="13da6314a8945388" providerId="LiveId" clId="{7BA6D56B-A30D-493F-812E-6CE664BB00B3}" dt="2022-05-07T13:21:21.168" v="43" actId="20577"/>
        <pc:sldMkLst>
          <pc:docMk/>
          <pc:sldMk cId="4010985967" sldId="262"/>
        </pc:sldMkLst>
        <pc:spChg chg="mod">
          <ac:chgData name="Trym Andreassen" userId="13da6314a8945388" providerId="LiveId" clId="{7BA6D56B-A30D-493F-812E-6CE664BB00B3}" dt="2022-05-07T13:21:21.168" v="43" actId="20577"/>
          <ac:spMkLst>
            <pc:docMk/>
            <pc:sldMk cId="4010985967" sldId="262"/>
            <ac:spMk id="42" creationId="{0AA4FE58-997B-F43F-8F99-470A21485C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6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7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6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5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3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6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2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8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2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0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FACB0327-624A-2B18-931F-BB06098C9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776" b="3697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E8B8B-A430-2100-F716-7D7152192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/>
              <a:t>Computer Vision Project</a:t>
            </a:r>
            <a:endParaRPr lang="nb-NO" sz="7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A04AE-7E81-9166-4F6B-1193BC926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Object detection</a:t>
            </a:r>
            <a:endParaRPr lang="nb-NO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67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C4EB9-E92F-898A-CE48-A9403C04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sz="3200"/>
              <a:t>Dataset exploration</a:t>
            </a:r>
            <a:endParaRPr lang="nb-NO" sz="3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C8F576-824D-C704-FE40-B4546B2F1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Very small and very large</a:t>
            </a:r>
          </a:p>
          <a:p>
            <a:r>
              <a:rPr lang="en-US" sz="1800" dirty="0"/>
              <a:t>Mostly background</a:t>
            </a:r>
          </a:p>
          <a:p>
            <a:r>
              <a:rPr lang="en-US" sz="1800" dirty="0"/>
              <a:t>Different quantity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83E668A-3A25-6349-634F-5D8DE238F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2" y="2729397"/>
            <a:ext cx="4645150" cy="3483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5703C1-8B9E-5FEC-3165-992A516E9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898" y="2729397"/>
            <a:ext cx="5030848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35732-CFD2-0B05-92E8-A6C94454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sz="3200" dirty="0" err="1"/>
              <a:t>RetinaNet</a:t>
            </a:r>
            <a:r>
              <a:rPr lang="en-US" sz="3200" dirty="0"/>
              <a:t> </a:t>
            </a:r>
            <a:r>
              <a:rPr lang="en-US" sz="3200" dirty="0" err="1"/>
              <a:t>ResNet</a:t>
            </a:r>
            <a:r>
              <a:rPr lang="en-US" sz="3200" dirty="0"/>
              <a:t> + FPN</a:t>
            </a:r>
            <a:endParaRPr lang="nb-NO" sz="3200" dirty="0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B5D2152-C3EB-3C0A-05C5-E770E3B2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Inference time to 4.3 FPS from 6.8 FPS</a:t>
            </a:r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1EBC99BA-F47D-E02B-7997-9F9E9E7C2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0" y="2729397"/>
            <a:ext cx="5225795" cy="3483864"/>
          </a:xfrm>
          <a:prstGeom prst="rect">
            <a:avLst/>
          </a:prstGeom>
        </p:spPr>
      </p:pic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F0A37ADF-FFB3-21CC-D18A-F12D7B6E1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424" y="2729397"/>
            <a:ext cx="5225795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3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35732-CFD2-0B05-92E8-A6C94454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sz="3200"/>
              <a:t>RetinaNet</a:t>
            </a:r>
            <a:r>
              <a:rPr lang="en-US" sz="3200" dirty="0"/>
              <a:t> Deeper subnets</a:t>
            </a:r>
            <a:endParaRPr lang="nb-NO" sz="3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0AA4FE58-997B-F43F-8F99-470A21485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Inference </a:t>
            </a:r>
            <a:r>
              <a:rPr lang="en-US" sz="1800"/>
              <a:t>speed 1.77 FPS</a:t>
            </a:r>
            <a:endParaRPr lang="en-US" sz="1800" dirty="0"/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848296F5-452B-4162-7F67-9A7250C68E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2" r="10107" b="2"/>
          <a:stretch/>
        </p:blipFill>
        <p:spPr>
          <a:xfrm>
            <a:off x="1135250" y="2729397"/>
            <a:ext cx="4326575" cy="3483864"/>
          </a:xfrm>
          <a:prstGeom prst="rect">
            <a:avLst/>
          </a:prstGeom>
        </p:spPr>
      </p:pic>
      <p:pic>
        <p:nvPicPr>
          <p:cNvPr id="13" name="Content Placeholder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7AC26765-7315-1360-1DF4-F2A7FAD19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424" y="2729397"/>
            <a:ext cx="5225795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8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35732-CFD2-0B05-92E8-A6C94454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33" y="586822"/>
            <a:ext cx="4196670" cy="1645920"/>
          </a:xfrm>
        </p:spPr>
        <p:txBody>
          <a:bodyPr>
            <a:normAutofit/>
          </a:bodyPr>
          <a:lstStyle/>
          <a:p>
            <a:r>
              <a:rPr lang="en-US" sz="3200" dirty="0" err="1"/>
              <a:t>RetinaNet</a:t>
            </a:r>
            <a:r>
              <a:rPr lang="en-US" sz="3200" dirty="0"/>
              <a:t> Parameter initiation</a:t>
            </a:r>
            <a:endParaRPr lang="nb-NO" sz="3200" dirty="0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B5D2152-C3EB-3C0A-05C5-E770E3B2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7763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35732-CFD2-0B05-92E8-A6C94454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33" y="586822"/>
            <a:ext cx="4196670" cy="1645920"/>
          </a:xfrm>
        </p:spPr>
        <p:txBody>
          <a:bodyPr>
            <a:normAutofit/>
          </a:bodyPr>
          <a:lstStyle/>
          <a:p>
            <a:r>
              <a:rPr lang="en-US" sz="3200" dirty="0" err="1"/>
              <a:t>RetinaNet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Focal Loss</a:t>
            </a:r>
            <a:endParaRPr lang="nb-NO" sz="3200" dirty="0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B5D2152-C3EB-3C0A-05C5-E770E3B2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241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CC19-059A-CF5C-A275-CC395193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exploration knowledge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0ED66-FCE2-C536-BE7B-56E1C00A2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071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F3CD-CF58-C957-F0C0-D4D7C152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Qualitative Analysis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7BE7C-D175-C42D-E374-1578E8004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1425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3E5C-6B15-1E8C-B536-FAC12D82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Discussion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F8CE3-746E-FAD4-A598-4A2499ABB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690888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2F2F"/>
      </a:dk2>
      <a:lt2>
        <a:srgbClr val="F3F3F0"/>
      </a:lt2>
      <a:accent1>
        <a:srgbClr val="363FE8"/>
      </a:accent1>
      <a:accent2>
        <a:srgbClr val="1770D5"/>
      </a:accent2>
      <a:accent3>
        <a:srgbClr val="25BCD0"/>
      </a:accent3>
      <a:accent4>
        <a:srgbClr val="15C48F"/>
      </a:accent4>
      <a:accent5>
        <a:srgbClr val="23C651"/>
      </a:accent5>
      <a:accent6>
        <a:srgbClr val="2DC616"/>
      </a:accent6>
      <a:hlink>
        <a:srgbClr val="359F6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51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AccentBoxVTI</vt:lpstr>
      <vt:lpstr>Computer Vision Project</vt:lpstr>
      <vt:lpstr>Dataset exploration</vt:lpstr>
      <vt:lpstr>RetinaNet ResNet + FPN</vt:lpstr>
      <vt:lpstr>RetinaNet Deeper subnets</vt:lpstr>
      <vt:lpstr>RetinaNet Parameter initiation</vt:lpstr>
      <vt:lpstr>RetinaNet  Focal Loss</vt:lpstr>
      <vt:lpstr>Using exploration knowledge</vt:lpstr>
      <vt:lpstr>Discussion and Qualitative Analysis</vt:lpstr>
      <vt:lpstr>Final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Project</dc:title>
  <dc:creator>Trym Andreassen</dc:creator>
  <cp:lastModifiedBy>Trym Andreassen</cp:lastModifiedBy>
  <cp:revision>1</cp:revision>
  <dcterms:created xsi:type="dcterms:W3CDTF">2022-05-07T10:58:10Z</dcterms:created>
  <dcterms:modified xsi:type="dcterms:W3CDTF">2022-05-07T13:21:21Z</dcterms:modified>
</cp:coreProperties>
</file>