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2408A-DF4A-4385-B6DB-25B6746AF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0EB823-474E-4EE1-84E5-570C623FF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B17493-ADEB-45FA-9497-6B6F0D13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DC99-9CE4-4943-B6C5-DA7279B37E1D}" type="datetimeFigureOut">
              <a:rPr lang="ko-KR" altLang="en-US" smtClean="0"/>
              <a:t>2022-04-29-(Fri)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1D843-BA9B-4778-843D-BEA6F06E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61BDAD-69AD-419F-8D5B-A9D5051D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75EA-E204-481B-86F7-3047977E8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53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BCE86-3CC0-405C-A89A-1E5931DF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08E905-BCBF-4BBB-9687-EF164C292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3DE1D6-6F4A-4603-98FC-4174CD5D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DC99-9CE4-4943-B6C5-DA7279B37E1D}" type="datetimeFigureOut">
              <a:rPr lang="ko-KR" altLang="en-US" smtClean="0"/>
              <a:t>2022-04-29-(Fri)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6EDFE-B58E-4DCE-ABD3-A7166B15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81121-54A9-4D79-AB69-4FE358A6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75EA-E204-481B-86F7-3047977E8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90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9D93C8-23E2-46EB-8FAB-89302878C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97D07B-4576-451B-BD13-A3655EABE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191E78-6754-41BB-B713-99D3CF579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DC99-9CE4-4943-B6C5-DA7279B37E1D}" type="datetimeFigureOut">
              <a:rPr lang="ko-KR" altLang="en-US" smtClean="0"/>
              <a:t>2022-04-29-(Fri)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607CB-5245-4648-8482-F52BFA2C4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EF05EA-F21E-410B-9887-7E67F7B1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75EA-E204-481B-86F7-3047977E8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19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7DC44-818D-4572-B25C-64AF221E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4C8083-B460-4D4B-92E4-6CE741518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8B6EBD-5FBD-48C7-8378-810FD583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DC99-9CE4-4943-B6C5-DA7279B37E1D}" type="datetimeFigureOut">
              <a:rPr lang="ko-KR" altLang="en-US" smtClean="0"/>
              <a:t>2022-04-29-(Fri)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8D1F-2D89-4C2A-9664-2EDF3ECA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74BB7E-C4A3-4A51-96D4-6838EB03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75EA-E204-481B-86F7-3047977E8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22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B42BC-EAF8-43D1-B8F4-75D3F3A76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DBBB4E-D63D-4A26-A7EA-12B103F6A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E53176-B873-4BE7-A27C-AA3F93DAE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DC99-9CE4-4943-B6C5-DA7279B37E1D}" type="datetimeFigureOut">
              <a:rPr lang="ko-KR" altLang="en-US" smtClean="0"/>
              <a:t>2022-04-29-(Fri)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50BC85-C3C5-41AA-96E7-25E6F29C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8E6134-0A82-47ED-8419-3EE6251D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75EA-E204-481B-86F7-3047977E8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07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10033-7971-4BB7-BC57-6D0AED4C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33E18-F8DE-4BBD-83C2-82C285E2C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CF13AD-AC5B-45E9-965E-67DEC4909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3B9C7F-DFFA-4B11-BCE3-8A119B7B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DC99-9CE4-4943-B6C5-DA7279B37E1D}" type="datetimeFigureOut">
              <a:rPr lang="ko-KR" altLang="en-US" smtClean="0"/>
              <a:t>2022-04-29-(Fri)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8F5C88-1E39-41DE-9277-935BBE036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51185F-4019-4AEF-B24D-622EA3D5A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75EA-E204-481B-86F7-3047977E8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90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F535E-14B7-4368-B0D9-B1108046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F9CB4F-CBCF-48C5-BD24-78A08D54E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5BC5E9-E26A-47FA-A49A-A2F4AEAA6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5B6249-E00A-4E3A-B2B2-C7CBD4178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6FA7B7-E44F-449F-880D-3330C030A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9D23EE-546E-4CE5-A96D-D912D485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DC99-9CE4-4943-B6C5-DA7279B37E1D}" type="datetimeFigureOut">
              <a:rPr lang="ko-KR" altLang="en-US" smtClean="0"/>
              <a:t>2022-04-29-(Fri)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5F2BF9-C494-4F1E-BD36-DCF1534CE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29843E-401E-4410-B542-888A9132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75EA-E204-481B-86F7-3047977E8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22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351BF-C273-40E7-B98D-E0F6CE3A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0596C0-2184-4EB5-9203-4A972E44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DC99-9CE4-4943-B6C5-DA7279B37E1D}" type="datetimeFigureOut">
              <a:rPr lang="ko-KR" altLang="en-US" smtClean="0"/>
              <a:t>2022-04-29-(Fri)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A4B8E8-6643-44D3-9C01-39E2B2AC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8385F5-0F21-450E-8CEF-0EE6E016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75EA-E204-481B-86F7-3047977E8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72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2E6396-1E27-4B03-985F-B01F4125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DC99-9CE4-4943-B6C5-DA7279B37E1D}" type="datetimeFigureOut">
              <a:rPr lang="ko-KR" altLang="en-US" smtClean="0"/>
              <a:t>2022-04-29-(Fri)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BEC6F1-2F08-4D7C-B9E4-6EA068EF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5EE716-35AE-4CD7-9341-25DBB17B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75EA-E204-481B-86F7-3047977E8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40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15067-F7B5-427C-AFD7-42FE6E000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4FB53E-1BC8-4090-9756-9A35CDFDE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4856C7-BEF8-4FA0-B13F-8F46EFC85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CBC881-E354-4AEE-93E1-5B6E005B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DC99-9CE4-4943-B6C5-DA7279B37E1D}" type="datetimeFigureOut">
              <a:rPr lang="ko-KR" altLang="en-US" smtClean="0"/>
              <a:t>2022-04-29-(Fri)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D85100-8BD7-491F-905D-6EC13172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0FD21D-04BC-4184-8FAC-B71CECFA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75EA-E204-481B-86F7-3047977E8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64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1D523-152E-46AA-B60F-94A0B843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905411-185D-4E27-BC3C-8A9355A0C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510089-1C2E-4168-9F1C-84F22EB0B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78B04B-6D90-4293-BB10-4CCD112F9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DC99-9CE4-4943-B6C5-DA7279B37E1D}" type="datetimeFigureOut">
              <a:rPr lang="ko-KR" altLang="en-US" smtClean="0"/>
              <a:t>2022-04-29-(Fri)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57D49D-E975-40DE-ABA8-A3CEE845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AEDBCA-87FF-4702-A11B-1CA40A3A7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75EA-E204-481B-86F7-3047977E8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2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E718CA-B00D-4B87-B36A-15595E36E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409F89-3F0E-4C35-B5BA-998C0A839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9D0793-B96F-4396-AEAA-378B458AB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FDC99-9CE4-4943-B6C5-DA7279B37E1D}" type="datetimeFigureOut">
              <a:rPr lang="ko-KR" altLang="en-US" smtClean="0"/>
              <a:t>2022-04-29-(Fri)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01445-C85D-4DC5-906C-F3785AE7A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EB2E69-5D24-41D2-9EBF-2D813C30E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975EA-E204-481B-86F7-3047977E8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3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vgsilh.com/ko/image/40319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vgsilh.com/ko/image/40319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5B535A-83D2-46A5-8440-08BB01F41384}"/>
              </a:ext>
            </a:extLst>
          </p:cNvPr>
          <p:cNvSpPr/>
          <p:nvPr/>
        </p:nvSpPr>
        <p:spPr>
          <a:xfrm>
            <a:off x="895739" y="1352939"/>
            <a:ext cx="6578082" cy="1203649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F5F8B1-5EB4-4CB6-A742-EC756018A8F8}"/>
              </a:ext>
            </a:extLst>
          </p:cNvPr>
          <p:cNvSpPr/>
          <p:nvPr/>
        </p:nvSpPr>
        <p:spPr>
          <a:xfrm>
            <a:off x="8099984" y="858417"/>
            <a:ext cx="3293706" cy="492656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EE718BC-96EC-41DD-BBBB-C7E7CE85836C}"/>
              </a:ext>
            </a:extLst>
          </p:cNvPr>
          <p:cNvSpPr/>
          <p:nvPr/>
        </p:nvSpPr>
        <p:spPr>
          <a:xfrm>
            <a:off x="1212979" y="1502228"/>
            <a:ext cx="905070" cy="90507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상품</a:t>
            </a:r>
            <a:endParaRPr lang="en-US" altLang="ko-KR" dirty="0"/>
          </a:p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A57EEA1-D562-47AC-BACB-0028133BE8D0}"/>
              </a:ext>
            </a:extLst>
          </p:cNvPr>
          <p:cNvSpPr/>
          <p:nvPr/>
        </p:nvSpPr>
        <p:spPr>
          <a:xfrm>
            <a:off x="2341981" y="1796142"/>
            <a:ext cx="1744824" cy="317241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상품</a:t>
            </a:r>
            <a:r>
              <a:rPr lang="ko-KR" altLang="en-US" dirty="0"/>
              <a:t>명</a:t>
            </a:r>
            <a:endParaRPr lang="en-US" altLang="ko-KR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0AA1C4E-6A98-482B-B8F6-27A0B3A38C2F}"/>
              </a:ext>
            </a:extLst>
          </p:cNvPr>
          <p:cNvSpPr/>
          <p:nvPr/>
        </p:nvSpPr>
        <p:spPr>
          <a:xfrm>
            <a:off x="5794311" y="1796142"/>
            <a:ext cx="915961" cy="317241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수량</a:t>
            </a:r>
            <a:endParaRPr lang="en-US" altLang="ko-KR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C43526C-96DA-4051-8BF0-0CAC00DA1DA6}"/>
              </a:ext>
            </a:extLst>
          </p:cNvPr>
          <p:cNvSpPr/>
          <p:nvPr/>
        </p:nvSpPr>
        <p:spPr>
          <a:xfrm>
            <a:off x="4371386" y="1796142"/>
            <a:ext cx="1184988" cy="317241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가격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5C96EE8-8AA4-40C4-A645-C93320C04B9F}"/>
              </a:ext>
            </a:extLst>
          </p:cNvPr>
          <p:cNvSpPr/>
          <p:nvPr/>
        </p:nvSpPr>
        <p:spPr>
          <a:xfrm>
            <a:off x="895739" y="3209730"/>
            <a:ext cx="6578082" cy="1203649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48B7B84-3AD4-4500-8059-03BD2CE755C0}"/>
              </a:ext>
            </a:extLst>
          </p:cNvPr>
          <p:cNvSpPr/>
          <p:nvPr/>
        </p:nvSpPr>
        <p:spPr>
          <a:xfrm>
            <a:off x="1212979" y="3359019"/>
            <a:ext cx="905070" cy="90507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상품</a:t>
            </a:r>
            <a:endParaRPr lang="en-US" altLang="ko-KR" dirty="0"/>
          </a:p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460406E-0649-4770-9839-AD72CFBAEC6C}"/>
              </a:ext>
            </a:extLst>
          </p:cNvPr>
          <p:cNvSpPr/>
          <p:nvPr/>
        </p:nvSpPr>
        <p:spPr>
          <a:xfrm>
            <a:off x="2341981" y="3652933"/>
            <a:ext cx="1744824" cy="317241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  <a:endParaRPr lang="en-US" altLang="ko-KR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0D98F4E-8FD4-4B7F-A8FF-41B922B5E89C}"/>
              </a:ext>
            </a:extLst>
          </p:cNvPr>
          <p:cNvSpPr/>
          <p:nvPr/>
        </p:nvSpPr>
        <p:spPr>
          <a:xfrm>
            <a:off x="5794311" y="3652933"/>
            <a:ext cx="915961" cy="317241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수량</a:t>
            </a:r>
            <a:endParaRPr lang="en-US" altLang="ko-KR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FCA59FF-239E-4971-9F2A-E3A58008058D}"/>
              </a:ext>
            </a:extLst>
          </p:cNvPr>
          <p:cNvSpPr/>
          <p:nvPr/>
        </p:nvSpPr>
        <p:spPr>
          <a:xfrm>
            <a:off x="4371386" y="3652933"/>
            <a:ext cx="1184988" cy="317241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가격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40E07B-4B68-4925-8D45-39938736FBF1}"/>
              </a:ext>
            </a:extLst>
          </p:cNvPr>
          <p:cNvSpPr/>
          <p:nvPr/>
        </p:nvSpPr>
        <p:spPr>
          <a:xfrm>
            <a:off x="895739" y="4581331"/>
            <a:ext cx="6578082" cy="1203649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7A21E3E-5162-4A0C-ABBA-1FFF99CD8FA1}"/>
              </a:ext>
            </a:extLst>
          </p:cNvPr>
          <p:cNvSpPr/>
          <p:nvPr/>
        </p:nvSpPr>
        <p:spPr>
          <a:xfrm>
            <a:off x="1212979" y="4730620"/>
            <a:ext cx="905070" cy="90507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상품</a:t>
            </a:r>
            <a:endParaRPr lang="en-US" altLang="ko-KR" dirty="0"/>
          </a:p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D9E3880-AAAD-439F-940B-20234768338A}"/>
              </a:ext>
            </a:extLst>
          </p:cNvPr>
          <p:cNvSpPr/>
          <p:nvPr/>
        </p:nvSpPr>
        <p:spPr>
          <a:xfrm>
            <a:off x="2341981" y="5024534"/>
            <a:ext cx="1744824" cy="317241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상품</a:t>
            </a:r>
            <a:r>
              <a:rPr lang="ko-KR" altLang="en-US" dirty="0"/>
              <a:t>명</a:t>
            </a:r>
            <a:endParaRPr lang="en-US" altLang="ko-KR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7635583-D558-4A02-8694-9D46E46F034E}"/>
              </a:ext>
            </a:extLst>
          </p:cNvPr>
          <p:cNvSpPr/>
          <p:nvPr/>
        </p:nvSpPr>
        <p:spPr>
          <a:xfrm>
            <a:off x="5794311" y="5024534"/>
            <a:ext cx="915961" cy="317241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수량</a:t>
            </a:r>
            <a:endParaRPr lang="en-US" altLang="ko-KR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1598281-A94F-41CF-AA72-52EB5C7B785D}"/>
              </a:ext>
            </a:extLst>
          </p:cNvPr>
          <p:cNvSpPr/>
          <p:nvPr/>
        </p:nvSpPr>
        <p:spPr>
          <a:xfrm>
            <a:off x="4371386" y="5024534"/>
            <a:ext cx="1184988" cy="317241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가격</a:t>
            </a:r>
            <a:endParaRPr lang="en-US" altLang="ko-KR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8F32A60-A057-4910-A749-33C13E726BF1}"/>
              </a:ext>
            </a:extLst>
          </p:cNvPr>
          <p:cNvSpPr/>
          <p:nvPr/>
        </p:nvSpPr>
        <p:spPr>
          <a:xfrm>
            <a:off x="883299" y="989046"/>
            <a:ext cx="1511559" cy="38255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 상품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A6278C7-B54B-46B6-8104-5987334CD90D}"/>
              </a:ext>
            </a:extLst>
          </p:cNvPr>
          <p:cNvSpPr/>
          <p:nvPr/>
        </p:nvSpPr>
        <p:spPr>
          <a:xfrm>
            <a:off x="883299" y="2827172"/>
            <a:ext cx="1511559" cy="382554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 상품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F4BB203-276A-46A9-B04C-A57CDD8D14E8}"/>
              </a:ext>
            </a:extLst>
          </p:cNvPr>
          <p:cNvSpPr/>
          <p:nvPr/>
        </p:nvSpPr>
        <p:spPr>
          <a:xfrm>
            <a:off x="6933646" y="1796142"/>
            <a:ext cx="316800" cy="317241"/>
          </a:xfrm>
          <a:prstGeom prst="roundRect">
            <a:avLst/>
          </a:prstGeom>
          <a:solidFill>
            <a:schemeClr val="accent5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4DBC64A-7A1E-4F1F-8FFA-49E2CF690557}"/>
              </a:ext>
            </a:extLst>
          </p:cNvPr>
          <p:cNvSpPr/>
          <p:nvPr/>
        </p:nvSpPr>
        <p:spPr>
          <a:xfrm>
            <a:off x="6933646" y="3652933"/>
            <a:ext cx="316800" cy="317241"/>
          </a:xfrm>
          <a:prstGeom prst="roundRect">
            <a:avLst/>
          </a:prstGeom>
          <a:solidFill>
            <a:schemeClr val="accent5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43088C9-EBA5-4F3C-B235-117C2447DD22}"/>
              </a:ext>
            </a:extLst>
          </p:cNvPr>
          <p:cNvSpPr/>
          <p:nvPr/>
        </p:nvSpPr>
        <p:spPr>
          <a:xfrm>
            <a:off x="6948209" y="5024533"/>
            <a:ext cx="316800" cy="317241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pic>
        <p:nvPicPr>
          <p:cNvPr id="35" name="그래픽 34">
            <a:extLst>
              <a:ext uri="{FF2B5EF4-FFF2-40B4-BE49-F238E27FC236}">
                <a16:creationId xmlns:a16="http://schemas.microsoft.com/office/drawing/2014/main" id="{06A5BF15-5FAB-4290-81EA-8B63DDD7A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933646" y="1744430"/>
            <a:ext cx="316800" cy="301953"/>
          </a:xfrm>
          <a:prstGeom prst="rect">
            <a:avLst/>
          </a:prstGeom>
        </p:spPr>
      </p:pic>
      <p:pic>
        <p:nvPicPr>
          <p:cNvPr id="36" name="그래픽 35">
            <a:extLst>
              <a:ext uri="{FF2B5EF4-FFF2-40B4-BE49-F238E27FC236}">
                <a16:creationId xmlns:a16="http://schemas.microsoft.com/office/drawing/2014/main" id="{62F9BB40-D68A-4470-AB17-C7CF30848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946086" y="3601221"/>
            <a:ext cx="316800" cy="30195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94E9B55-3696-403A-B6D5-A2F7157D4D75}"/>
              </a:ext>
            </a:extLst>
          </p:cNvPr>
          <p:cNvSpPr txBox="1"/>
          <p:nvPr/>
        </p:nvSpPr>
        <p:spPr>
          <a:xfrm>
            <a:off x="0" y="0"/>
            <a:ext cx="197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결제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39BFA0F-6EBE-42AC-8E7E-743B1FC3946A}"/>
              </a:ext>
            </a:extLst>
          </p:cNvPr>
          <p:cNvSpPr/>
          <p:nvPr/>
        </p:nvSpPr>
        <p:spPr>
          <a:xfrm>
            <a:off x="8099984" y="865611"/>
            <a:ext cx="3293706" cy="2344116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26ED6A7-29A5-448B-9586-8D7D9122F2C7}"/>
              </a:ext>
            </a:extLst>
          </p:cNvPr>
          <p:cNvSpPr/>
          <p:nvPr/>
        </p:nvSpPr>
        <p:spPr>
          <a:xfrm>
            <a:off x="8279361" y="1404256"/>
            <a:ext cx="1135227" cy="317241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상품</a:t>
            </a:r>
            <a:r>
              <a:rPr lang="ko-KR" altLang="en-US" dirty="0"/>
              <a:t>명</a:t>
            </a:r>
            <a:endParaRPr lang="en-US" altLang="ko-KR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946409A-1217-4E70-9BE6-12829057A2F3}"/>
              </a:ext>
            </a:extLst>
          </p:cNvPr>
          <p:cNvSpPr/>
          <p:nvPr/>
        </p:nvSpPr>
        <p:spPr>
          <a:xfrm>
            <a:off x="8279361" y="1942902"/>
            <a:ext cx="1135227" cy="317241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상품</a:t>
            </a:r>
            <a:r>
              <a:rPr lang="ko-KR" altLang="en-US" dirty="0"/>
              <a:t>명</a:t>
            </a:r>
            <a:endParaRPr lang="en-US" altLang="ko-KR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F26A0D3-B5EE-43F1-A3FE-3CDC7F82A916}"/>
              </a:ext>
            </a:extLst>
          </p:cNvPr>
          <p:cNvSpPr/>
          <p:nvPr/>
        </p:nvSpPr>
        <p:spPr>
          <a:xfrm>
            <a:off x="9593965" y="1404256"/>
            <a:ext cx="800337" cy="317241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가격</a:t>
            </a:r>
            <a:endParaRPr lang="en-US" altLang="ko-KR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5C43A51-41D2-4CA4-8443-9DC11D8EE3F4}"/>
              </a:ext>
            </a:extLst>
          </p:cNvPr>
          <p:cNvSpPr/>
          <p:nvPr/>
        </p:nvSpPr>
        <p:spPr>
          <a:xfrm>
            <a:off x="9593965" y="1942902"/>
            <a:ext cx="800337" cy="317241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가격</a:t>
            </a:r>
            <a:endParaRPr lang="en-US" altLang="ko-KR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ABD7716-C098-408A-8B90-31A4D76EBA16}"/>
              </a:ext>
            </a:extLst>
          </p:cNvPr>
          <p:cNvSpPr/>
          <p:nvPr/>
        </p:nvSpPr>
        <p:spPr>
          <a:xfrm>
            <a:off x="10573680" y="1404256"/>
            <a:ext cx="722582" cy="317241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수량</a:t>
            </a:r>
            <a:endParaRPr lang="en-US" altLang="ko-KR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0957BB8-4506-4E2F-B2E3-E34B8CAB3CDD}"/>
              </a:ext>
            </a:extLst>
          </p:cNvPr>
          <p:cNvSpPr/>
          <p:nvPr/>
        </p:nvSpPr>
        <p:spPr>
          <a:xfrm>
            <a:off x="10573680" y="1942902"/>
            <a:ext cx="722582" cy="317241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수량</a:t>
            </a:r>
            <a:endParaRPr lang="en-US" altLang="ko-KR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90A6826-7345-4193-B28E-021F8FC5D19A}"/>
              </a:ext>
            </a:extLst>
          </p:cNvPr>
          <p:cNvSpPr/>
          <p:nvPr/>
        </p:nvSpPr>
        <p:spPr>
          <a:xfrm>
            <a:off x="8417778" y="4375660"/>
            <a:ext cx="2732822" cy="592887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 결제 가격</a:t>
            </a:r>
            <a:endParaRPr lang="en-US" altLang="ko-KR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C1B2410-7A51-422C-A2D1-FE4499983015}"/>
              </a:ext>
            </a:extLst>
          </p:cNvPr>
          <p:cNvSpPr/>
          <p:nvPr/>
        </p:nvSpPr>
        <p:spPr>
          <a:xfrm>
            <a:off x="8099984" y="2827172"/>
            <a:ext cx="3293706" cy="1412349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574EEA9-8277-41B6-A362-20C2EEF881E5}"/>
              </a:ext>
            </a:extLst>
          </p:cNvPr>
          <p:cNvSpPr txBox="1"/>
          <p:nvPr/>
        </p:nvSpPr>
        <p:spPr>
          <a:xfrm>
            <a:off x="8288704" y="3059668"/>
            <a:ext cx="168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보유 포인트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71AE3C-93F3-45E9-9909-2F1317C36C6E}"/>
              </a:ext>
            </a:extLst>
          </p:cNvPr>
          <p:cNvSpPr txBox="1"/>
          <p:nvPr/>
        </p:nvSpPr>
        <p:spPr>
          <a:xfrm>
            <a:off x="8288703" y="3598550"/>
            <a:ext cx="168573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/>
              <a:t>사용 할 포인트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7A6C84-7584-47C4-993F-1A662C8E6A41}"/>
              </a:ext>
            </a:extLst>
          </p:cNvPr>
          <p:cNvSpPr/>
          <p:nvPr/>
        </p:nvSpPr>
        <p:spPr>
          <a:xfrm>
            <a:off x="9924653" y="3083766"/>
            <a:ext cx="1184988" cy="317241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6,730p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A73B87F-615C-46B5-B18B-0DC0A6A34E21}"/>
              </a:ext>
            </a:extLst>
          </p:cNvPr>
          <p:cNvSpPr/>
          <p:nvPr/>
        </p:nvSpPr>
        <p:spPr>
          <a:xfrm>
            <a:off x="9916886" y="3611924"/>
            <a:ext cx="1184988" cy="317241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0p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2B88DBE-E80F-4D30-952D-440CBAE3A6E4}"/>
              </a:ext>
            </a:extLst>
          </p:cNvPr>
          <p:cNvSpPr/>
          <p:nvPr/>
        </p:nvSpPr>
        <p:spPr>
          <a:xfrm>
            <a:off x="9791930" y="5045330"/>
            <a:ext cx="1358669" cy="592887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결제하기</a:t>
            </a:r>
            <a:endParaRPr lang="en-US" altLang="ko-KR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7F1979-058A-4189-AE19-FC1A4D575B82}"/>
              </a:ext>
            </a:extLst>
          </p:cNvPr>
          <p:cNvSpPr txBox="1"/>
          <p:nvPr/>
        </p:nvSpPr>
        <p:spPr>
          <a:xfrm>
            <a:off x="8288703" y="3965558"/>
            <a:ext cx="29727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포인트는 </a:t>
            </a:r>
            <a:r>
              <a:rPr lang="en-US" altLang="ko-KR" sz="1000" dirty="0">
                <a:solidFill>
                  <a:srgbClr val="FF0000"/>
                </a:solidFill>
              </a:rPr>
              <a:t>3,000p</a:t>
            </a:r>
            <a:r>
              <a:rPr lang="en-US" altLang="ko-KR" sz="1000" dirty="0"/>
              <a:t> </a:t>
            </a:r>
            <a:r>
              <a:rPr lang="ko-KR" altLang="en-US" sz="1000" dirty="0"/>
              <a:t>이상 보유 시 사용 가능합니다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4843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694E9B55-3696-403A-B6D5-A2F7157D4D75}"/>
              </a:ext>
            </a:extLst>
          </p:cNvPr>
          <p:cNvSpPr txBox="1"/>
          <p:nvPr/>
        </p:nvSpPr>
        <p:spPr>
          <a:xfrm>
            <a:off x="-1" y="0"/>
            <a:ext cx="234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구매 내역 조회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58D6E7B9-ADC0-4594-8363-8F3E2BB75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11313"/>
              </p:ext>
            </p:extLst>
          </p:nvPr>
        </p:nvGraphicFramePr>
        <p:xfrm>
          <a:off x="345234" y="919675"/>
          <a:ext cx="11589991" cy="569046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94881">
                  <a:extLst>
                    <a:ext uri="{9D8B030D-6E8A-4147-A177-3AD203B41FA5}">
                      <a16:colId xmlns:a16="http://schemas.microsoft.com/office/drawing/2014/main" val="1162004662"/>
                    </a:ext>
                  </a:extLst>
                </a:gridCol>
                <a:gridCol w="1511499">
                  <a:extLst>
                    <a:ext uri="{9D8B030D-6E8A-4147-A177-3AD203B41FA5}">
                      <a16:colId xmlns:a16="http://schemas.microsoft.com/office/drawing/2014/main" val="830792149"/>
                    </a:ext>
                  </a:extLst>
                </a:gridCol>
                <a:gridCol w="1511499">
                  <a:extLst>
                    <a:ext uri="{9D8B030D-6E8A-4147-A177-3AD203B41FA5}">
                      <a16:colId xmlns:a16="http://schemas.microsoft.com/office/drawing/2014/main" val="1922115776"/>
                    </a:ext>
                  </a:extLst>
                </a:gridCol>
                <a:gridCol w="1511499">
                  <a:extLst>
                    <a:ext uri="{9D8B030D-6E8A-4147-A177-3AD203B41FA5}">
                      <a16:colId xmlns:a16="http://schemas.microsoft.com/office/drawing/2014/main" val="4120210345"/>
                    </a:ext>
                  </a:extLst>
                </a:gridCol>
                <a:gridCol w="1511499">
                  <a:extLst>
                    <a:ext uri="{9D8B030D-6E8A-4147-A177-3AD203B41FA5}">
                      <a16:colId xmlns:a16="http://schemas.microsoft.com/office/drawing/2014/main" val="2547837633"/>
                    </a:ext>
                  </a:extLst>
                </a:gridCol>
                <a:gridCol w="1511499">
                  <a:extLst>
                    <a:ext uri="{9D8B030D-6E8A-4147-A177-3AD203B41FA5}">
                      <a16:colId xmlns:a16="http://schemas.microsoft.com/office/drawing/2014/main" val="1259049975"/>
                    </a:ext>
                  </a:extLst>
                </a:gridCol>
                <a:gridCol w="1511499">
                  <a:extLst>
                    <a:ext uri="{9D8B030D-6E8A-4147-A177-3AD203B41FA5}">
                      <a16:colId xmlns:a16="http://schemas.microsoft.com/office/drawing/2014/main" val="3586365902"/>
                    </a:ext>
                  </a:extLst>
                </a:gridCol>
                <a:gridCol w="2026116">
                  <a:extLst>
                    <a:ext uri="{9D8B030D-6E8A-4147-A177-3AD203B41FA5}">
                      <a16:colId xmlns:a16="http://schemas.microsoft.com/office/drawing/2014/main" val="2902642463"/>
                    </a:ext>
                  </a:extLst>
                </a:gridCol>
              </a:tblGrid>
              <a:tr h="71130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제작회사명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판매자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평균 구매만족도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구매일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585434"/>
                  </a:ext>
                </a:extLst>
              </a:tr>
              <a:tr h="711308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 </a:t>
                      </a:r>
                      <a:r>
                        <a:rPr lang="ko-KR" altLang="en-US" sz="1400" dirty="0"/>
                        <a:t>가디건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김철수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20,000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4.5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2022.02.16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0067925"/>
                  </a:ext>
                </a:extLst>
              </a:tr>
              <a:tr h="71130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 </a:t>
                      </a:r>
                      <a:r>
                        <a:rPr lang="ko-KR" altLang="en-US" sz="1400" dirty="0"/>
                        <a:t>니트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김철수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4.9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2022.01.15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7852942"/>
                  </a:ext>
                </a:extLst>
              </a:tr>
              <a:tr h="71130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 </a:t>
                      </a:r>
                      <a:r>
                        <a:rPr lang="ko-KR" altLang="en-US" sz="1400" dirty="0" err="1"/>
                        <a:t>조거팬츠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I_I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이영희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45,000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4.3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2022.02.23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960702"/>
                  </a:ext>
                </a:extLst>
              </a:tr>
              <a:tr h="71130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 </a:t>
                      </a:r>
                      <a:r>
                        <a:rPr lang="ko-KR" altLang="en-US" sz="1400" dirty="0"/>
                        <a:t>청바지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MZ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이영희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64,000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2022.02.16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0255807"/>
                  </a:ext>
                </a:extLst>
              </a:tr>
              <a:tr h="71130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 </a:t>
                      </a:r>
                      <a:r>
                        <a:rPr lang="ko-KR" altLang="en-US" sz="1400" dirty="0" err="1"/>
                        <a:t>린넨셔츠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OB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김철수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50,000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4.8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2022.03.06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5652052"/>
                  </a:ext>
                </a:extLst>
              </a:tr>
              <a:tr h="71130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 </a:t>
                      </a:r>
                      <a:r>
                        <a:rPr lang="ko-KR" altLang="en-US" sz="1400" dirty="0"/>
                        <a:t>모자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YB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이영희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10,000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4.9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2022.03.18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7451362"/>
                  </a:ext>
                </a:extLst>
              </a:tr>
              <a:tr h="71130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 </a:t>
                      </a:r>
                      <a:r>
                        <a:rPr lang="ko-KR" altLang="en-US" sz="1400" dirty="0"/>
                        <a:t>양말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ABD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이영희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8,000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2022.02.15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8711477"/>
                  </a:ext>
                </a:extLst>
              </a:tr>
            </a:tbl>
          </a:graphicData>
        </a:graphic>
      </p:graphicFrame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C5E176A-A3A1-45AA-B2DE-53A212C3E4ED}"/>
              </a:ext>
            </a:extLst>
          </p:cNvPr>
          <p:cNvSpPr/>
          <p:nvPr/>
        </p:nvSpPr>
        <p:spPr>
          <a:xfrm>
            <a:off x="10098450" y="1702841"/>
            <a:ext cx="1620000" cy="228601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구매만족도 평가</a:t>
            </a:r>
            <a:endParaRPr lang="en-US" altLang="ko-KR" sz="1400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955B9ED6-0BC0-44E0-9DB0-CCFBEC3C6448}"/>
              </a:ext>
            </a:extLst>
          </p:cNvPr>
          <p:cNvSpPr/>
          <p:nvPr/>
        </p:nvSpPr>
        <p:spPr>
          <a:xfrm>
            <a:off x="10434358" y="2031577"/>
            <a:ext cx="1008000" cy="228601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환불하기</a:t>
            </a:r>
            <a:endParaRPr lang="en-US" altLang="ko-KR" sz="1400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779DBC3-C984-4A14-A5E3-3E2BDE1C802B}"/>
              </a:ext>
            </a:extLst>
          </p:cNvPr>
          <p:cNvSpPr/>
          <p:nvPr/>
        </p:nvSpPr>
        <p:spPr>
          <a:xfrm>
            <a:off x="10098450" y="4539347"/>
            <a:ext cx="1620000" cy="228601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구매만족도 평가</a:t>
            </a:r>
            <a:endParaRPr lang="en-US" altLang="ko-KR" sz="140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A8C4352-E0AC-4F94-A838-A4FFFB5D7938}"/>
              </a:ext>
            </a:extLst>
          </p:cNvPr>
          <p:cNvSpPr/>
          <p:nvPr/>
        </p:nvSpPr>
        <p:spPr>
          <a:xfrm>
            <a:off x="10434358" y="4868083"/>
            <a:ext cx="1008000" cy="228601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환불하기</a:t>
            </a:r>
            <a:endParaRPr lang="en-US" altLang="ko-KR" sz="14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A66325D-6078-41E9-8DA2-D29FF5C42097}"/>
              </a:ext>
            </a:extLst>
          </p:cNvPr>
          <p:cNvSpPr/>
          <p:nvPr/>
        </p:nvSpPr>
        <p:spPr>
          <a:xfrm>
            <a:off x="10098450" y="5257502"/>
            <a:ext cx="1620000" cy="228601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구매만족도 평가</a:t>
            </a:r>
            <a:endParaRPr lang="en-US" altLang="ko-KR" sz="1400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4B9E857C-ACC5-4F0A-9E8B-2B4EBD751FAD}"/>
              </a:ext>
            </a:extLst>
          </p:cNvPr>
          <p:cNvSpPr/>
          <p:nvPr/>
        </p:nvSpPr>
        <p:spPr>
          <a:xfrm>
            <a:off x="10434358" y="5586238"/>
            <a:ext cx="1008000" cy="228601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환불하기</a:t>
            </a:r>
            <a:endParaRPr lang="en-US" altLang="ko-KR" sz="1400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616B1BBB-BB5B-43FC-8257-19450E5D6A4F}"/>
              </a:ext>
            </a:extLst>
          </p:cNvPr>
          <p:cNvSpPr/>
          <p:nvPr/>
        </p:nvSpPr>
        <p:spPr>
          <a:xfrm>
            <a:off x="10098450" y="2422857"/>
            <a:ext cx="1620000" cy="228601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구매만족도 평가</a:t>
            </a:r>
            <a:endParaRPr lang="en-US" altLang="ko-KR" sz="1400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0701BE15-975F-4DAE-9F0C-38F1EDBD0C35}"/>
              </a:ext>
            </a:extLst>
          </p:cNvPr>
          <p:cNvSpPr/>
          <p:nvPr/>
        </p:nvSpPr>
        <p:spPr>
          <a:xfrm>
            <a:off x="10434358" y="2751593"/>
            <a:ext cx="1008000" cy="228601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환불하기</a:t>
            </a:r>
            <a:endParaRPr lang="en-US" altLang="ko-KR" sz="1400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A56BF01C-8988-455A-B04C-7EA84701F032}"/>
              </a:ext>
            </a:extLst>
          </p:cNvPr>
          <p:cNvSpPr/>
          <p:nvPr/>
        </p:nvSpPr>
        <p:spPr>
          <a:xfrm>
            <a:off x="10098450" y="3141012"/>
            <a:ext cx="1620000" cy="228601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구매만족도 평가</a:t>
            </a:r>
            <a:endParaRPr lang="en-US" altLang="ko-KR" sz="1400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C4CF7FBA-BF9E-4EF7-9A3E-89831F9D6C76}"/>
              </a:ext>
            </a:extLst>
          </p:cNvPr>
          <p:cNvSpPr/>
          <p:nvPr/>
        </p:nvSpPr>
        <p:spPr>
          <a:xfrm>
            <a:off x="10434358" y="3469748"/>
            <a:ext cx="1008000" cy="228601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환불하기</a:t>
            </a:r>
            <a:endParaRPr lang="en-US" altLang="ko-KR" sz="1400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05A3F25-67E1-4B3A-B4C9-480FB8053BEB}"/>
              </a:ext>
            </a:extLst>
          </p:cNvPr>
          <p:cNvSpPr/>
          <p:nvPr/>
        </p:nvSpPr>
        <p:spPr>
          <a:xfrm>
            <a:off x="10098450" y="3845323"/>
            <a:ext cx="1620000" cy="228601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구매만족도 평가</a:t>
            </a:r>
            <a:endParaRPr lang="en-US" altLang="ko-KR" sz="14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20F8AF2-A453-440F-9771-B1DB2347E16A}"/>
              </a:ext>
            </a:extLst>
          </p:cNvPr>
          <p:cNvSpPr/>
          <p:nvPr/>
        </p:nvSpPr>
        <p:spPr>
          <a:xfrm>
            <a:off x="10434358" y="4174059"/>
            <a:ext cx="1008000" cy="228601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환불하기</a:t>
            </a:r>
            <a:endParaRPr lang="en-US" altLang="ko-KR" sz="1400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C4DE1BD-6E67-495E-A372-560A7CB87BAF}"/>
              </a:ext>
            </a:extLst>
          </p:cNvPr>
          <p:cNvSpPr/>
          <p:nvPr/>
        </p:nvSpPr>
        <p:spPr>
          <a:xfrm>
            <a:off x="10098450" y="5968843"/>
            <a:ext cx="1620000" cy="228601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구매만족도 평가</a:t>
            </a:r>
            <a:endParaRPr lang="en-US" altLang="ko-KR" sz="1400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438219EE-3FFF-4E0E-A1C2-7B15C7EFFF83}"/>
              </a:ext>
            </a:extLst>
          </p:cNvPr>
          <p:cNvSpPr/>
          <p:nvPr/>
        </p:nvSpPr>
        <p:spPr>
          <a:xfrm>
            <a:off x="10434358" y="6297579"/>
            <a:ext cx="1008000" cy="228601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환불하기</a:t>
            </a:r>
            <a:endParaRPr lang="en-US" altLang="ko-KR" sz="1400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E293EFC-097C-45CE-BFD1-678ECBD1E750}"/>
              </a:ext>
            </a:extLst>
          </p:cNvPr>
          <p:cNvSpPr/>
          <p:nvPr/>
        </p:nvSpPr>
        <p:spPr>
          <a:xfrm>
            <a:off x="473550" y="1817141"/>
            <a:ext cx="316800" cy="317241"/>
          </a:xfrm>
          <a:prstGeom prst="roundRect">
            <a:avLst/>
          </a:prstGeom>
          <a:solidFill>
            <a:schemeClr val="accent5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20B5973-9EBF-4907-BBBD-B83584B8AB41}"/>
              </a:ext>
            </a:extLst>
          </p:cNvPr>
          <p:cNvSpPr/>
          <p:nvPr/>
        </p:nvSpPr>
        <p:spPr>
          <a:xfrm>
            <a:off x="473550" y="2548652"/>
            <a:ext cx="316800" cy="317241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3974B41-D859-4C99-B540-14DC95580902}"/>
              </a:ext>
            </a:extLst>
          </p:cNvPr>
          <p:cNvSpPr/>
          <p:nvPr/>
        </p:nvSpPr>
        <p:spPr>
          <a:xfrm>
            <a:off x="473550" y="3280163"/>
            <a:ext cx="316800" cy="317241"/>
          </a:xfrm>
          <a:prstGeom prst="roundRect">
            <a:avLst/>
          </a:prstGeom>
          <a:solidFill>
            <a:schemeClr val="accent5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81E21CE4-0AC1-48DF-91DD-B30B30DDA29F}"/>
              </a:ext>
            </a:extLst>
          </p:cNvPr>
          <p:cNvSpPr/>
          <p:nvPr/>
        </p:nvSpPr>
        <p:spPr>
          <a:xfrm>
            <a:off x="473550" y="4011674"/>
            <a:ext cx="316800" cy="317241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10626BFB-2DAE-4997-B506-D891B9311FF6}"/>
              </a:ext>
            </a:extLst>
          </p:cNvPr>
          <p:cNvSpPr/>
          <p:nvPr/>
        </p:nvSpPr>
        <p:spPr>
          <a:xfrm>
            <a:off x="473550" y="4709462"/>
            <a:ext cx="316800" cy="317241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141D76C-0EC2-46C6-8AA9-9D0ED62933B1}"/>
              </a:ext>
            </a:extLst>
          </p:cNvPr>
          <p:cNvSpPr/>
          <p:nvPr/>
        </p:nvSpPr>
        <p:spPr>
          <a:xfrm>
            <a:off x="473550" y="5371802"/>
            <a:ext cx="316800" cy="317241"/>
          </a:xfrm>
          <a:prstGeom prst="roundRect">
            <a:avLst/>
          </a:prstGeom>
          <a:solidFill>
            <a:schemeClr val="accent5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8F5C761C-D212-493B-8B34-DA4733B87DAA}"/>
              </a:ext>
            </a:extLst>
          </p:cNvPr>
          <p:cNvSpPr/>
          <p:nvPr/>
        </p:nvSpPr>
        <p:spPr>
          <a:xfrm>
            <a:off x="473550" y="6094638"/>
            <a:ext cx="316800" cy="317241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pic>
        <p:nvPicPr>
          <p:cNvPr id="75" name="그래픽 74">
            <a:extLst>
              <a:ext uri="{FF2B5EF4-FFF2-40B4-BE49-F238E27FC236}">
                <a16:creationId xmlns:a16="http://schemas.microsoft.com/office/drawing/2014/main" id="{D0F05735-B6C1-491A-B69B-50C301DC2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73550" y="1797271"/>
            <a:ext cx="316800" cy="301953"/>
          </a:xfrm>
          <a:prstGeom prst="rect">
            <a:avLst/>
          </a:prstGeom>
        </p:spPr>
      </p:pic>
      <p:pic>
        <p:nvPicPr>
          <p:cNvPr id="76" name="그래픽 75">
            <a:extLst>
              <a:ext uri="{FF2B5EF4-FFF2-40B4-BE49-F238E27FC236}">
                <a16:creationId xmlns:a16="http://schemas.microsoft.com/office/drawing/2014/main" id="{8C464A90-5A1F-41B8-996B-5F6A9C195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73550" y="3296978"/>
            <a:ext cx="316800" cy="301953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6302515-648B-4EE9-B51D-36A7F880E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73550" y="5387090"/>
            <a:ext cx="316800" cy="301953"/>
          </a:xfrm>
          <a:prstGeom prst="rect">
            <a:avLst/>
          </a:prstGeom>
        </p:spPr>
      </p:pic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CC35AED-2959-4AB5-9B61-253706C90C30}"/>
              </a:ext>
            </a:extLst>
          </p:cNvPr>
          <p:cNvSpPr/>
          <p:nvPr/>
        </p:nvSpPr>
        <p:spPr>
          <a:xfrm>
            <a:off x="10101942" y="493713"/>
            <a:ext cx="1744824" cy="317241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구매 내역 삭제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703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694E9B55-3696-403A-B6D5-A2F7157D4D75}"/>
              </a:ext>
            </a:extLst>
          </p:cNvPr>
          <p:cNvSpPr txBox="1"/>
          <p:nvPr/>
        </p:nvSpPr>
        <p:spPr>
          <a:xfrm>
            <a:off x="-1" y="0"/>
            <a:ext cx="257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 만족도 평가 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F6DF9F-1F65-4755-9AE8-9F2BC1190D4C}"/>
              </a:ext>
            </a:extLst>
          </p:cNvPr>
          <p:cNvSpPr/>
          <p:nvPr/>
        </p:nvSpPr>
        <p:spPr>
          <a:xfrm>
            <a:off x="391886" y="1763486"/>
            <a:ext cx="5477070" cy="333102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7827EA-194A-4A56-9889-0ED834771630}"/>
              </a:ext>
            </a:extLst>
          </p:cNvPr>
          <p:cNvSpPr txBox="1"/>
          <p:nvPr/>
        </p:nvSpPr>
        <p:spPr>
          <a:xfrm>
            <a:off x="6096000" y="9329"/>
            <a:ext cx="257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환불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DEDD263-8E3C-4E59-A882-F5C39676D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199600"/>
              </p:ext>
            </p:extLst>
          </p:nvPr>
        </p:nvGraphicFramePr>
        <p:xfrm>
          <a:off x="501521" y="2768016"/>
          <a:ext cx="5257800" cy="58167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67442226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83134682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81088963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12573212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90300034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12001724"/>
                    </a:ext>
                  </a:extLst>
                </a:gridCol>
              </a:tblGrid>
              <a:tr h="290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제작회사명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판매자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가격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평균 </a:t>
                      </a:r>
                      <a:r>
                        <a:rPr lang="ko-KR" altLang="en-US" sz="700" dirty="0"/>
                        <a:t>구매만족도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구매일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7118559"/>
                  </a:ext>
                </a:extLst>
              </a:tr>
              <a:tr h="290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 </a:t>
                      </a:r>
                      <a:r>
                        <a:rPr lang="ko-KR" altLang="en-US" sz="800" dirty="0"/>
                        <a:t>가디건</a:t>
                      </a:r>
                      <a:endParaRPr lang="en-US" altLang="ko-K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OO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김철수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20,000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4.5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2022.02.16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4432192"/>
                  </a:ext>
                </a:extLst>
              </a:tr>
            </a:tbl>
          </a:graphicData>
        </a:graphic>
      </p:graphicFrame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175AA55-66C1-4568-93EA-7FBAB1158E97}"/>
              </a:ext>
            </a:extLst>
          </p:cNvPr>
          <p:cNvSpPr/>
          <p:nvPr/>
        </p:nvSpPr>
        <p:spPr>
          <a:xfrm>
            <a:off x="5113176" y="4421445"/>
            <a:ext cx="585108" cy="40309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저장</a:t>
            </a:r>
            <a:endParaRPr lang="en-US" altLang="ko-KR" sz="14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5A6BA9C-4106-4409-86D7-6ED473EC7961}"/>
              </a:ext>
            </a:extLst>
          </p:cNvPr>
          <p:cNvSpPr/>
          <p:nvPr/>
        </p:nvSpPr>
        <p:spPr>
          <a:xfrm>
            <a:off x="3545633" y="3813694"/>
            <a:ext cx="1567543" cy="40309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구매 만족도 입력란</a:t>
            </a:r>
            <a:endParaRPr lang="en-US" altLang="ko-KR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78F3AE-2195-41AE-9517-E868EC31B19E}"/>
              </a:ext>
            </a:extLst>
          </p:cNvPr>
          <p:cNvSpPr txBox="1"/>
          <p:nvPr/>
        </p:nvSpPr>
        <p:spPr>
          <a:xfrm>
            <a:off x="835090" y="3807539"/>
            <a:ext cx="257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구매 만족도 평가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B014053-7900-4CB0-8070-7D4B70BABBDB}"/>
              </a:ext>
            </a:extLst>
          </p:cNvPr>
          <p:cNvSpPr/>
          <p:nvPr/>
        </p:nvSpPr>
        <p:spPr>
          <a:xfrm>
            <a:off x="6323046" y="1763486"/>
            <a:ext cx="5477070" cy="333102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54794200-78E8-416B-B082-9340CF39A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199600"/>
              </p:ext>
            </p:extLst>
          </p:nvPr>
        </p:nvGraphicFramePr>
        <p:xfrm>
          <a:off x="6432681" y="2768016"/>
          <a:ext cx="5257800" cy="58167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67442226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83134682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81088963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12573212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90300034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12001724"/>
                    </a:ext>
                  </a:extLst>
                </a:gridCol>
              </a:tblGrid>
              <a:tr h="290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제작회사명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판매자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가격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평균 </a:t>
                      </a:r>
                      <a:r>
                        <a:rPr lang="ko-KR" altLang="en-US" sz="700" dirty="0"/>
                        <a:t>구매만족도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구매일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7118559"/>
                  </a:ext>
                </a:extLst>
              </a:tr>
              <a:tr h="290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 </a:t>
                      </a:r>
                      <a:r>
                        <a:rPr lang="ko-KR" altLang="en-US" sz="800" dirty="0"/>
                        <a:t>가디건</a:t>
                      </a:r>
                      <a:endParaRPr lang="en-US" altLang="ko-K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OO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김철수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20,000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4.5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2022.02.16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4432192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3BD0935E-FD14-4D79-AF35-8BF75DCD4C85}"/>
              </a:ext>
            </a:extLst>
          </p:cNvPr>
          <p:cNvSpPr txBox="1"/>
          <p:nvPr/>
        </p:nvSpPr>
        <p:spPr>
          <a:xfrm>
            <a:off x="7319633" y="4438328"/>
            <a:ext cx="274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정말 환불 하시겠습니까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97501F-BE5F-428E-A8A1-D5B5944C4F54}"/>
              </a:ext>
            </a:extLst>
          </p:cNvPr>
          <p:cNvSpPr txBox="1"/>
          <p:nvPr/>
        </p:nvSpPr>
        <p:spPr>
          <a:xfrm>
            <a:off x="6432681" y="3508311"/>
            <a:ext cx="49498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</a:rPr>
              <a:t>환불 결정 시</a:t>
            </a:r>
            <a:r>
              <a:rPr lang="en-US" altLang="ko-KR" sz="1100" dirty="0">
                <a:solidFill>
                  <a:srgbClr val="0070C0"/>
                </a:solidFill>
              </a:rPr>
              <a:t>, </a:t>
            </a:r>
            <a:r>
              <a:rPr lang="ko-KR" altLang="en-US" sz="1100" dirty="0">
                <a:solidFill>
                  <a:srgbClr val="0070C0"/>
                </a:solidFill>
              </a:rPr>
              <a:t>택배사에 자동 물품 수거 신청이 예약됩니다</a:t>
            </a:r>
            <a:r>
              <a:rPr lang="en-US" altLang="ko-KR" sz="1100" dirty="0">
                <a:solidFill>
                  <a:srgbClr val="0070C0"/>
                </a:solidFill>
              </a:rPr>
              <a:t>.</a:t>
            </a:r>
            <a:endParaRPr lang="ko-KR" altLang="en-US" sz="1100" dirty="0">
              <a:solidFill>
                <a:srgbClr val="0070C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16BFEAE-27C8-4BC8-9022-4648E09346FC}"/>
              </a:ext>
            </a:extLst>
          </p:cNvPr>
          <p:cNvSpPr/>
          <p:nvPr/>
        </p:nvSpPr>
        <p:spPr>
          <a:xfrm>
            <a:off x="10974125" y="4438328"/>
            <a:ext cx="716357" cy="40309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아니오</a:t>
            </a:r>
            <a:endParaRPr lang="en-US" altLang="ko-KR" sz="11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31E41FA-FCCF-44A9-9B5C-2CA822A9A036}"/>
              </a:ext>
            </a:extLst>
          </p:cNvPr>
          <p:cNvSpPr/>
          <p:nvPr/>
        </p:nvSpPr>
        <p:spPr>
          <a:xfrm>
            <a:off x="10161856" y="4438328"/>
            <a:ext cx="716357" cy="40309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예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81388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87827EA-194A-4A56-9889-0ED834771630}"/>
              </a:ext>
            </a:extLst>
          </p:cNvPr>
          <p:cNvSpPr txBox="1"/>
          <p:nvPr/>
        </p:nvSpPr>
        <p:spPr>
          <a:xfrm>
            <a:off x="0" y="9329"/>
            <a:ext cx="257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환불 불가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B7A58D-111A-4A1C-9F3C-82C7237A0203}"/>
              </a:ext>
            </a:extLst>
          </p:cNvPr>
          <p:cNvSpPr/>
          <p:nvPr/>
        </p:nvSpPr>
        <p:spPr>
          <a:xfrm>
            <a:off x="227046" y="1763486"/>
            <a:ext cx="5477070" cy="333102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19F6D3-6C9E-4448-9440-5975A4E755C5}"/>
              </a:ext>
            </a:extLst>
          </p:cNvPr>
          <p:cNvSpPr txBox="1"/>
          <p:nvPr/>
        </p:nvSpPr>
        <p:spPr>
          <a:xfrm>
            <a:off x="1677956" y="1913425"/>
            <a:ext cx="257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경고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FFBBE7-88FC-4C75-A6A8-5B5D286D7B9B}"/>
              </a:ext>
            </a:extLst>
          </p:cNvPr>
          <p:cNvSpPr txBox="1"/>
          <p:nvPr/>
        </p:nvSpPr>
        <p:spPr>
          <a:xfrm>
            <a:off x="501812" y="3092466"/>
            <a:ext cx="492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/>
              <a:t>환불 가능 기간이 아닙니다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5C6E675-05A5-4E02-B704-8996BB800FA5}"/>
              </a:ext>
            </a:extLst>
          </p:cNvPr>
          <p:cNvSpPr/>
          <p:nvPr/>
        </p:nvSpPr>
        <p:spPr>
          <a:xfrm>
            <a:off x="4847253" y="4397793"/>
            <a:ext cx="670445" cy="40309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  <a:endParaRPr lang="en-US" altLang="ko-KR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46225B-05BC-4566-8A52-4CA95B1DD655}"/>
              </a:ext>
            </a:extLst>
          </p:cNvPr>
          <p:cNvSpPr txBox="1"/>
          <p:nvPr/>
        </p:nvSpPr>
        <p:spPr>
          <a:xfrm>
            <a:off x="501812" y="3653725"/>
            <a:ext cx="4927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/>
              <a:t>환불은 구매 후</a:t>
            </a:r>
            <a:r>
              <a:rPr lang="en-US" altLang="ko-KR" sz="1100" dirty="0"/>
              <a:t>, </a:t>
            </a:r>
            <a:r>
              <a:rPr lang="en-US" altLang="ko-KR" sz="1100" dirty="0">
                <a:solidFill>
                  <a:srgbClr val="FF0000"/>
                </a:solidFill>
              </a:rPr>
              <a:t>4</a:t>
            </a:r>
            <a:r>
              <a:rPr lang="ko-KR" altLang="en-US" sz="1100" dirty="0">
                <a:solidFill>
                  <a:srgbClr val="FF0000"/>
                </a:solidFill>
              </a:rPr>
              <a:t>주 </a:t>
            </a:r>
            <a:r>
              <a:rPr lang="ko-KR" altLang="en-US" sz="1100" dirty="0"/>
              <a:t>이내에 가능합니다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4395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694E9B55-3696-403A-B6D5-A2F7157D4D75}"/>
              </a:ext>
            </a:extLst>
          </p:cNvPr>
          <p:cNvSpPr txBox="1"/>
          <p:nvPr/>
        </p:nvSpPr>
        <p:spPr>
          <a:xfrm>
            <a:off x="-2" y="0"/>
            <a:ext cx="317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 </a:t>
            </a:r>
            <a:r>
              <a:rPr lang="ko-KR" altLang="en-US"/>
              <a:t>내역 삭제 여부 확인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F6DF9F-1F65-4755-9AE8-9F2BC1190D4C}"/>
              </a:ext>
            </a:extLst>
          </p:cNvPr>
          <p:cNvSpPr/>
          <p:nvPr/>
        </p:nvSpPr>
        <p:spPr>
          <a:xfrm>
            <a:off x="391886" y="1763486"/>
            <a:ext cx="5477070" cy="333102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7827EA-194A-4A56-9889-0ED834771630}"/>
              </a:ext>
            </a:extLst>
          </p:cNvPr>
          <p:cNvSpPr txBox="1"/>
          <p:nvPr/>
        </p:nvSpPr>
        <p:spPr>
          <a:xfrm>
            <a:off x="6096000" y="9329"/>
            <a:ext cx="257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 내역 삭제 불가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175AA55-66C1-4568-93EA-7FBAB1158E97}"/>
              </a:ext>
            </a:extLst>
          </p:cNvPr>
          <p:cNvSpPr/>
          <p:nvPr/>
        </p:nvSpPr>
        <p:spPr>
          <a:xfrm>
            <a:off x="4999653" y="4421445"/>
            <a:ext cx="670445" cy="40309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아니오</a:t>
            </a:r>
            <a:endParaRPr lang="en-US" altLang="ko-KR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78F3AE-2195-41AE-9517-E868EC31B19E}"/>
              </a:ext>
            </a:extLst>
          </p:cNvPr>
          <p:cNvSpPr txBox="1"/>
          <p:nvPr/>
        </p:nvSpPr>
        <p:spPr>
          <a:xfrm>
            <a:off x="1842796" y="1913425"/>
            <a:ext cx="257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경고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B014053-7900-4CB0-8070-7D4B70BABBDB}"/>
              </a:ext>
            </a:extLst>
          </p:cNvPr>
          <p:cNvSpPr/>
          <p:nvPr/>
        </p:nvSpPr>
        <p:spPr>
          <a:xfrm>
            <a:off x="6323046" y="1763486"/>
            <a:ext cx="5477070" cy="333102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000BCD7-8D47-4544-A6BC-A168B6F22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093855"/>
              </p:ext>
            </p:extLst>
          </p:nvPr>
        </p:nvGraphicFramePr>
        <p:xfrm>
          <a:off x="477221" y="2321670"/>
          <a:ext cx="5306400" cy="154159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884400">
                  <a:extLst>
                    <a:ext uri="{9D8B030D-6E8A-4147-A177-3AD203B41FA5}">
                      <a16:colId xmlns:a16="http://schemas.microsoft.com/office/drawing/2014/main" val="1247119619"/>
                    </a:ext>
                  </a:extLst>
                </a:gridCol>
                <a:gridCol w="884400">
                  <a:extLst>
                    <a:ext uri="{9D8B030D-6E8A-4147-A177-3AD203B41FA5}">
                      <a16:colId xmlns:a16="http://schemas.microsoft.com/office/drawing/2014/main" val="2861466690"/>
                    </a:ext>
                  </a:extLst>
                </a:gridCol>
                <a:gridCol w="884400">
                  <a:extLst>
                    <a:ext uri="{9D8B030D-6E8A-4147-A177-3AD203B41FA5}">
                      <a16:colId xmlns:a16="http://schemas.microsoft.com/office/drawing/2014/main" val="3800778591"/>
                    </a:ext>
                  </a:extLst>
                </a:gridCol>
                <a:gridCol w="884400">
                  <a:extLst>
                    <a:ext uri="{9D8B030D-6E8A-4147-A177-3AD203B41FA5}">
                      <a16:colId xmlns:a16="http://schemas.microsoft.com/office/drawing/2014/main" val="1762971085"/>
                    </a:ext>
                  </a:extLst>
                </a:gridCol>
                <a:gridCol w="884400">
                  <a:extLst>
                    <a:ext uri="{9D8B030D-6E8A-4147-A177-3AD203B41FA5}">
                      <a16:colId xmlns:a16="http://schemas.microsoft.com/office/drawing/2014/main" val="3930010509"/>
                    </a:ext>
                  </a:extLst>
                </a:gridCol>
                <a:gridCol w="884400">
                  <a:extLst>
                    <a:ext uri="{9D8B030D-6E8A-4147-A177-3AD203B41FA5}">
                      <a16:colId xmlns:a16="http://schemas.microsoft.com/office/drawing/2014/main" val="1784497822"/>
                    </a:ext>
                  </a:extLst>
                </a:gridCol>
              </a:tblGrid>
              <a:tr h="3853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제작회사명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판매자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가격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평균 구매만족도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구매일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9741960"/>
                  </a:ext>
                </a:extLst>
              </a:tr>
              <a:tr h="385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 </a:t>
                      </a:r>
                      <a:r>
                        <a:rPr lang="ko-KR" altLang="en-US" sz="800" dirty="0"/>
                        <a:t>가디건</a:t>
                      </a:r>
                      <a:endParaRPr lang="en-US" altLang="ko-K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OO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김철수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20,000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4.5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2022.02.16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686889"/>
                  </a:ext>
                </a:extLst>
              </a:tr>
              <a:tr h="385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 </a:t>
                      </a:r>
                      <a:r>
                        <a:rPr lang="ko-KR" altLang="en-US" sz="800" dirty="0" err="1"/>
                        <a:t>조거팬츠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I_I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이영희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45,000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4.3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2022.02.23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66949"/>
                  </a:ext>
                </a:extLst>
              </a:tr>
              <a:tr h="385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 </a:t>
                      </a:r>
                      <a:r>
                        <a:rPr lang="ko-KR" altLang="en-US" sz="800" dirty="0"/>
                        <a:t>모자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YB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이영희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10,000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4.9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2022.03.18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269003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3ACDE59-5746-446C-8744-2EBB5A410E99}"/>
              </a:ext>
            </a:extLst>
          </p:cNvPr>
          <p:cNvSpPr txBox="1"/>
          <p:nvPr/>
        </p:nvSpPr>
        <p:spPr>
          <a:xfrm>
            <a:off x="919599" y="4484492"/>
            <a:ext cx="3172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r>
              <a:rPr lang="ko-KR" altLang="en-US" sz="1200" dirty="0"/>
              <a:t>건의 구매내역을 정말 삭제 하시겠습니까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4C51DA-8EE9-4C88-BA95-1644C3BD325A}"/>
              </a:ext>
            </a:extLst>
          </p:cNvPr>
          <p:cNvSpPr txBox="1"/>
          <p:nvPr/>
        </p:nvSpPr>
        <p:spPr>
          <a:xfrm>
            <a:off x="7773956" y="1913425"/>
            <a:ext cx="257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경고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72FA8-CEB3-4D4F-8A92-690AA1634193}"/>
              </a:ext>
            </a:extLst>
          </p:cNvPr>
          <p:cNvSpPr txBox="1"/>
          <p:nvPr/>
        </p:nvSpPr>
        <p:spPr>
          <a:xfrm>
            <a:off x="6597812" y="3092466"/>
            <a:ext cx="4927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구매 후</a:t>
            </a:r>
            <a:r>
              <a:rPr lang="en-US" altLang="ko-KR" sz="1600" dirty="0"/>
              <a:t>, 3</a:t>
            </a:r>
            <a:r>
              <a:rPr lang="ko-KR" altLang="en-US" sz="1600" dirty="0"/>
              <a:t>개월이 지나지 않아 삭제할 수 없습니다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78BBF42-F17B-4B2F-B336-35920E6AF6D6}"/>
              </a:ext>
            </a:extLst>
          </p:cNvPr>
          <p:cNvSpPr/>
          <p:nvPr/>
        </p:nvSpPr>
        <p:spPr>
          <a:xfrm>
            <a:off x="10943253" y="4397793"/>
            <a:ext cx="670445" cy="40309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  <a:endParaRPr lang="en-US" altLang="ko-KR" sz="12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8744216-6129-4C05-90BA-A419EFCA6198}"/>
              </a:ext>
            </a:extLst>
          </p:cNvPr>
          <p:cNvSpPr/>
          <p:nvPr/>
        </p:nvSpPr>
        <p:spPr>
          <a:xfrm>
            <a:off x="4171075" y="4421443"/>
            <a:ext cx="670445" cy="403099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예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434379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273</Words>
  <Application>Microsoft Office PowerPoint</Application>
  <PresentationFormat>와이드스크린</PresentationFormat>
  <Paragraphs>166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gyutak</dc:creator>
  <cp:lastModifiedBy>Park gyutak</cp:lastModifiedBy>
  <cp:revision>13</cp:revision>
  <dcterms:created xsi:type="dcterms:W3CDTF">2022-04-28T13:28:32Z</dcterms:created>
  <dcterms:modified xsi:type="dcterms:W3CDTF">2022-04-29T10:01:24Z</dcterms:modified>
</cp:coreProperties>
</file>