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4703"/>
  </p:normalViewPr>
  <p:slideViewPr>
    <p:cSldViewPr snapToGrid="0">
      <p:cViewPr>
        <p:scale>
          <a:sx n="76" d="100"/>
          <a:sy n="76" d="100"/>
        </p:scale>
        <p:origin x="10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4A6F-3AB1-3AB0-E3DB-C48CAC364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E9D8A-FAAA-3052-FADB-963D0175B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0161-9173-55FC-1940-CCF7F882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D4FF-7B97-B9BE-CDB6-F364E9CF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4B33-0B8C-BABB-3FC0-67991C5F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1BBE-7DF7-46C3-54C5-9888634A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18FE-F2C9-4B09-D3A7-972462E0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F2C4-7296-C837-8236-D6F6E023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8ECF-37B6-5C48-40A4-693CEA15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EB062-B368-D44D-B1D0-2398C693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C96A-D4DF-72AA-A3CC-2E75007FD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91FF-BEED-D16C-4C78-2809892D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D386-2042-AA41-86E7-91704FA4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8756-10A4-EE40-5A3D-DB450C8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4006-155F-DABA-5B97-00F2C744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6839-B110-67B7-4A97-E49A9E73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F419-6BD1-CAEB-7328-AC1C94CE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F704-2AF6-5686-132B-F33C8295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E531-876E-156C-E506-ACC7F446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5B115-CE48-70D7-9618-8ACD6CF9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5A83-C19A-28FE-78E8-E99914F3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562F8-CF87-CC89-02EA-B759EF96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672D-6853-22D8-D477-5F15C0DF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4032-3BF6-EDBE-7E85-87D609C0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6400-4251-52B0-4639-3972ECEB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9BFF-E36D-4384-E499-1814922D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2194-E817-DE47-4169-E4943054A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2A16B-71FB-7939-5E8F-8AFB48D0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3A59-360C-E808-5F54-1B88B422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85DF7-CECC-4032-77E7-98C5CC75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A923D-D9BF-4F0D-A2CA-9793EBEE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9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1A1B-EDF4-6624-A29C-497C5DD3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B03F2-A03A-7826-4A1A-4616F01B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8EB4-6E32-A049-721E-08F45D036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F043F-80A9-6654-F4F0-D72BEA2CE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2B4D2-F7AE-A1A0-0D6D-D98C94688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F283F-E036-8D26-ECFE-951E6786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4FB14-A9E5-D534-04AA-71A83BC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DD889-6D83-E038-1A67-A6CB957F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5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7670-C627-A5A9-F0DF-DE8AFCD3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EB6EA-BA2D-3308-37F4-C572D18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68EB7-F7F7-D04E-29DA-E2591A03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870DD-CB47-36C9-E9BE-F750C041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2000E-93C5-7701-F26F-52A98734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45092-34DD-E3FD-9DD3-6D730918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B1CB4-E9AB-20D7-BA48-93E69C0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332-D46A-9F26-7DAD-36314AF3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4051-AFD8-B197-08F0-C60EDFCF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0201D-78D4-6E29-8ABF-3ABDA31F2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9F897-9809-D5C5-B36F-3D6B8610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DF432-DA18-E384-5C7D-23D760C3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E1AF8-B887-5A4B-D900-8F8A6760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DA16-B9F9-E57E-A839-E8C12BAB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20FFB-81E3-E4F5-6CE1-D986B12A3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1E49D-501B-1471-3291-E567D5FC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5F8AF-A0DB-1CDB-DFB0-8E3FF3CF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654D-F13D-E316-E3E6-84936691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BAD6-BA40-236B-1E29-5C9B552D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7FFD1-F7C6-2B78-86C2-F2FE7A6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E30D9-D5D5-AF66-1D30-814DE478D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5D70-CFFA-134C-5B2C-8ECAB2259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ECAC-9B37-D041-9412-0115654088AE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C829-6C90-4BD0-C850-41407E00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AB09-3BE5-37DA-707E-13E6E0AA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7848-C809-B340-92F0-4E0948B6E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B25FB-CA7A-4B8F-4794-397A708F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0" y="4114111"/>
            <a:ext cx="5069556" cy="1464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E9CC3-80AE-7901-FD60-AD2344F6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96" y="408071"/>
            <a:ext cx="5803900" cy="36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35750-19DB-9211-753A-BCCEBAE1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41" y="369426"/>
            <a:ext cx="6145472" cy="177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66671-5912-7B92-CE6B-D2A50ED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1" y="2180946"/>
            <a:ext cx="6145472" cy="3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35750-19DB-9211-753A-BCCEBAE1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42" y="2230507"/>
            <a:ext cx="5738542" cy="1657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66671-5912-7B92-CE6B-D2A50ED0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3" y="1703867"/>
            <a:ext cx="5131572" cy="32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Pelcaru</dc:creator>
  <cp:lastModifiedBy>Adrian Pelcaru</cp:lastModifiedBy>
  <cp:revision>2</cp:revision>
  <dcterms:created xsi:type="dcterms:W3CDTF">2024-05-30T18:48:20Z</dcterms:created>
  <dcterms:modified xsi:type="dcterms:W3CDTF">2024-06-12T17:26:37Z</dcterms:modified>
</cp:coreProperties>
</file>