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6984e2a89e7643fa" Type="http://schemas.microsoft.com/office/2007/relationships/ui/extensibility" Target="customUI/customUI14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1"/>
  </p:sldMasterIdLst>
  <p:notesMasterIdLst>
    <p:notesMasterId r:id="rId7"/>
  </p:notesMasterIdLst>
  <p:handoutMasterIdLst>
    <p:handoutMasterId r:id="rId8"/>
  </p:handoutMasterIdLst>
  <p:sldIdLst>
    <p:sldId id="297" r:id="rId2"/>
    <p:sldId id="301" r:id="rId3"/>
    <p:sldId id="303" r:id="rId4"/>
    <p:sldId id="304" r:id="rId5"/>
    <p:sldId id="300" r:id="rId6"/>
  </p:sldIdLst>
  <p:sldSz cx="9144000" cy="5143500" type="screen16x9"/>
  <p:notesSz cx="6858000" cy="9144000"/>
  <p:custDataLst>
    <p:tags r:id="rId9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eschbacher Ruth (I-PJ-PST-EWG-PGO)" initials="RA" lastIdx="10" clrIdx="0"/>
  <p:cmAuthor id="1" name="Enquist Dragana (K-RC-IM-BN)" initials="ED(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A44"/>
    <a:srgbClr val="FF0000"/>
    <a:srgbClr val="009644"/>
    <a:srgbClr val="009242"/>
    <a:srgbClr val="007635"/>
    <a:srgbClr val="003300"/>
    <a:srgbClr val="FFFFFF"/>
    <a:srgbClr val="2D327D"/>
    <a:srgbClr val="EB0000"/>
    <a:srgbClr val="D7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20BC1EB-9EC1-4461-A79D-5547F4957FD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20BC1EB-9EC1-4461-A79D-5547F4957FDC}" styleName="SBB - Table styl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8" autoAdjust="0"/>
    <p:restoredTop sz="93957" autoAdjust="0"/>
  </p:normalViewPr>
  <p:slideViewPr>
    <p:cSldViewPr showGuides="1">
      <p:cViewPr varScale="1">
        <p:scale>
          <a:sx n="110" d="100"/>
          <a:sy n="110" d="100"/>
        </p:scale>
        <p:origin x="-732" y="-84"/>
      </p:cViewPr>
      <p:guideLst>
        <p:guide orient="horz" pos="327"/>
        <p:guide orient="horz" pos="3083"/>
        <p:guide orient="horz" pos="685"/>
        <p:guide orient="horz" pos="787"/>
        <p:guide pos="476"/>
        <p:guide pos="55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1" d="100"/>
          <a:sy n="101" d="100"/>
        </p:scale>
        <p:origin x="-29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3E1EEF-5DFD-43AD-A4EC-E718D19E594D}" type="doc">
      <dgm:prSet loTypeId="urn:microsoft.com/office/officeart/2005/8/layout/cycle3" loCatId="cycle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de-CH"/>
        </a:p>
      </dgm:t>
    </dgm:pt>
    <dgm:pt modelId="{1DB800C3-E879-4CE7-BBC4-2A55AF965C6D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de-CH" sz="2400" b="1" dirty="0" smtClean="0">
              <a:latin typeface="Calibri" panose="020F0502020204030204" pitchFamily="34" charset="0"/>
            </a:rPr>
            <a:t>E-Mail </a:t>
          </a:r>
          <a:r>
            <a:rPr lang="de-CH" sz="2400" b="1" dirty="0" err="1" smtClean="0">
              <a:latin typeface="Calibri" panose="020F0502020204030204" pitchFamily="34" charset="0"/>
            </a:rPr>
            <a:t>Notification</a:t>
          </a:r>
          <a:endParaRPr lang="de-CH" sz="2400" b="1" dirty="0">
            <a:latin typeface="Calibri" panose="020F0502020204030204" pitchFamily="34" charset="0"/>
          </a:endParaRPr>
        </a:p>
      </dgm:t>
    </dgm:pt>
    <dgm:pt modelId="{25E7BBED-2C98-4744-9CC8-C59CB2BFEF2D}" type="parTrans" cxnId="{FC70003B-5A69-4635-8F2B-F6761DA010B9}">
      <dgm:prSet/>
      <dgm:spPr/>
      <dgm:t>
        <a:bodyPr/>
        <a:lstStyle/>
        <a:p>
          <a:endParaRPr lang="de-CH"/>
        </a:p>
      </dgm:t>
    </dgm:pt>
    <dgm:pt modelId="{8EE2210E-0FE3-4202-86F7-BD1D758D3A28}" type="sibTrans" cxnId="{FC70003B-5A69-4635-8F2B-F6761DA010B9}">
      <dgm:prSet/>
      <dgm:spPr>
        <a:solidFill>
          <a:srgbClr val="00B050"/>
        </a:solidFill>
      </dgm:spPr>
      <dgm:t>
        <a:bodyPr/>
        <a:lstStyle/>
        <a:p>
          <a:endParaRPr lang="de-CH">
            <a:solidFill>
              <a:srgbClr val="00AA44"/>
            </a:solidFill>
          </a:endParaRPr>
        </a:p>
      </dgm:t>
    </dgm:pt>
    <dgm:pt modelId="{3294EC12-BCF3-4234-9464-CDCC10F83700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de-CH" sz="2400" b="1" dirty="0" err="1" smtClean="0">
              <a:latin typeface="Calibri" panose="020F0502020204030204" pitchFamily="34" charset="0"/>
            </a:rPr>
            <a:t>Visualized</a:t>
          </a:r>
          <a:r>
            <a:rPr lang="de-CH" sz="2400" b="1" dirty="0" smtClean="0">
              <a:latin typeface="Calibri" panose="020F0502020204030204" pitchFamily="34" charset="0"/>
            </a:rPr>
            <a:t> </a:t>
          </a:r>
          <a:r>
            <a:rPr lang="de-CH" sz="2400" b="1" dirty="0" err="1" smtClean="0">
              <a:latin typeface="Calibri" panose="020F0502020204030204" pitchFamily="34" charset="0"/>
            </a:rPr>
            <a:t>Changes</a:t>
          </a:r>
          <a:endParaRPr lang="de-CH" sz="2400" b="1" dirty="0">
            <a:latin typeface="Calibri" panose="020F0502020204030204" pitchFamily="34" charset="0"/>
          </a:endParaRPr>
        </a:p>
      </dgm:t>
    </dgm:pt>
    <dgm:pt modelId="{6C387B8E-8817-4C7C-98D4-6983413A7853}" type="parTrans" cxnId="{BFA146AE-93AE-40BD-8096-5B1ED7A6856F}">
      <dgm:prSet/>
      <dgm:spPr/>
      <dgm:t>
        <a:bodyPr/>
        <a:lstStyle/>
        <a:p>
          <a:endParaRPr lang="de-CH"/>
        </a:p>
      </dgm:t>
    </dgm:pt>
    <dgm:pt modelId="{F86E5018-08B1-49EA-801D-3EA890607D0C}" type="sibTrans" cxnId="{BFA146AE-93AE-40BD-8096-5B1ED7A6856F}">
      <dgm:prSet/>
      <dgm:spPr/>
      <dgm:t>
        <a:bodyPr/>
        <a:lstStyle/>
        <a:p>
          <a:endParaRPr lang="de-CH"/>
        </a:p>
      </dgm:t>
    </dgm:pt>
    <dgm:pt modelId="{99E95011-85DB-4782-B52C-E1D6FB135F17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de-CH" sz="2400" b="1" dirty="0" smtClean="0">
              <a:latin typeface="Calibri" panose="020F0502020204030204" pitchFamily="34" charset="0"/>
            </a:rPr>
            <a:t>AI </a:t>
          </a:r>
          <a:r>
            <a:rPr lang="de-CH" sz="2400" b="1" dirty="0" err="1" smtClean="0">
              <a:latin typeface="Calibri" panose="020F0502020204030204" pitchFamily="34" charset="0"/>
            </a:rPr>
            <a:t>Supervised</a:t>
          </a:r>
          <a:r>
            <a:rPr lang="de-CH" sz="2400" b="1" dirty="0" smtClean="0">
              <a:latin typeface="Calibri" panose="020F0502020204030204" pitchFamily="34" charset="0"/>
            </a:rPr>
            <a:t> Learning / Validation</a:t>
          </a:r>
          <a:endParaRPr lang="de-CH" sz="2400" b="1" dirty="0">
            <a:latin typeface="Calibri" panose="020F0502020204030204" pitchFamily="34" charset="0"/>
          </a:endParaRPr>
        </a:p>
      </dgm:t>
    </dgm:pt>
    <dgm:pt modelId="{427D5049-5619-418F-9110-E01A4D92B349}" type="parTrans" cxnId="{334A7589-80CF-4DFC-AC1F-812FA886F0A9}">
      <dgm:prSet/>
      <dgm:spPr/>
      <dgm:t>
        <a:bodyPr/>
        <a:lstStyle/>
        <a:p>
          <a:endParaRPr lang="de-CH"/>
        </a:p>
      </dgm:t>
    </dgm:pt>
    <dgm:pt modelId="{473B65E6-7BED-4B17-881B-AFEC74944717}" type="sibTrans" cxnId="{334A7589-80CF-4DFC-AC1F-812FA886F0A9}">
      <dgm:prSet/>
      <dgm:spPr/>
      <dgm:t>
        <a:bodyPr/>
        <a:lstStyle/>
        <a:p>
          <a:endParaRPr lang="de-CH"/>
        </a:p>
      </dgm:t>
    </dgm:pt>
    <dgm:pt modelId="{7EBA14CC-B9BF-42EA-82E4-4BC07E68E5B2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de-CH" sz="2400" b="1" dirty="0" smtClean="0">
              <a:latin typeface="Calibri" panose="020F0502020204030204" pitchFamily="34" charset="0"/>
            </a:rPr>
            <a:t>Cockpit / Archive</a:t>
          </a:r>
          <a:endParaRPr lang="de-CH" sz="2400" b="1" dirty="0">
            <a:latin typeface="Calibri" panose="020F0502020204030204" pitchFamily="34" charset="0"/>
          </a:endParaRPr>
        </a:p>
      </dgm:t>
    </dgm:pt>
    <dgm:pt modelId="{58911782-3736-47D1-887D-4A6CCC576CDA}" type="parTrans" cxnId="{46602978-D66F-41DC-B608-61193EFDE4B6}">
      <dgm:prSet/>
      <dgm:spPr/>
      <dgm:t>
        <a:bodyPr/>
        <a:lstStyle/>
        <a:p>
          <a:endParaRPr lang="de-CH"/>
        </a:p>
      </dgm:t>
    </dgm:pt>
    <dgm:pt modelId="{E9527382-C3C8-4EE6-9198-2D3D317B903D}" type="sibTrans" cxnId="{46602978-D66F-41DC-B608-61193EFDE4B6}">
      <dgm:prSet/>
      <dgm:spPr/>
      <dgm:t>
        <a:bodyPr/>
        <a:lstStyle/>
        <a:p>
          <a:endParaRPr lang="de-CH"/>
        </a:p>
      </dgm:t>
    </dgm:pt>
    <dgm:pt modelId="{6DEB39A0-AE87-449F-B6E9-DDD375D9D0C9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de-CH" sz="2400" b="1" dirty="0" smtClean="0">
              <a:latin typeface="Calibri" panose="020F0502020204030204" pitchFamily="34" charset="0"/>
            </a:rPr>
            <a:t>User Registration</a:t>
          </a:r>
          <a:endParaRPr lang="de-CH" sz="2400" b="1" dirty="0">
            <a:latin typeface="Calibri" panose="020F0502020204030204" pitchFamily="34" charset="0"/>
          </a:endParaRPr>
        </a:p>
      </dgm:t>
    </dgm:pt>
    <dgm:pt modelId="{D4146552-42C5-4760-B1A4-F327097E786D}" type="parTrans" cxnId="{A1BE3064-7E7C-428D-AD72-0735EC0203EC}">
      <dgm:prSet/>
      <dgm:spPr/>
      <dgm:t>
        <a:bodyPr/>
        <a:lstStyle/>
        <a:p>
          <a:endParaRPr lang="de-CH"/>
        </a:p>
      </dgm:t>
    </dgm:pt>
    <dgm:pt modelId="{F192C0CF-4ECD-468F-90FA-A2452F1D94D9}" type="sibTrans" cxnId="{A1BE3064-7E7C-428D-AD72-0735EC0203EC}">
      <dgm:prSet/>
      <dgm:spPr>
        <a:solidFill>
          <a:srgbClr val="00AA44"/>
        </a:solidFill>
      </dgm:spPr>
      <dgm:t>
        <a:bodyPr/>
        <a:lstStyle/>
        <a:p>
          <a:endParaRPr lang="de-CH"/>
        </a:p>
      </dgm:t>
    </dgm:pt>
    <dgm:pt modelId="{CF7D593A-AB5A-4AD4-B453-44BBD97ADCA3}" type="pres">
      <dgm:prSet presAssocID="{733E1EEF-5DFD-43AD-A4EC-E718D19E594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CH"/>
        </a:p>
      </dgm:t>
    </dgm:pt>
    <dgm:pt modelId="{BF1F3732-F78D-4666-9FF7-EA3B508D73EA}" type="pres">
      <dgm:prSet presAssocID="{733E1EEF-5DFD-43AD-A4EC-E718D19E594D}" presName="cycle" presStyleCnt="0"/>
      <dgm:spPr/>
    </dgm:pt>
    <dgm:pt modelId="{BFF336A2-65EB-4952-8334-1C9BEB277461}" type="pres">
      <dgm:prSet presAssocID="{6DEB39A0-AE87-449F-B6E9-DDD375D9D0C9}" presName="nodeFirstNode" presStyleLbl="node1" presStyleIdx="0" presStyleCnt="5" custRadScaleRad="100922" custRadScaleInc="12230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5BC42665-B505-481E-8F6E-23701D712964}" type="pres">
      <dgm:prSet presAssocID="{F192C0CF-4ECD-468F-90FA-A2452F1D94D9}" presName="sibTransFirstNode" presStyleLbl="bgShp" presStyleIdx="0" presStyleCnt="1" custLinFactNeighborX="1344" custLinFactNeighborY="636"/>
      <dgm:spPr/>
      <dgm:t>
        <a:bodyPr/>
        <a:lstStyle/>
        <a:p>
          <a:endParaRPr lang="de-CH"/>
        </a:p>
      </dgm:t>
    </dgm:pt>
    <dgm:pt modelId="{536C1C51-F6FF-4612-85D0-F640A139D293}" type="pres">
      <dgm:prSet presAssocID="{1DB800C3-E879-4CE7-BBC4-2A55AF965C6D}" presName="nodeFollowingNodes" presStyleLbl="node1" presStyleIdx="1" presStyleCnt="5" custRadScaleRad="126801" custRadScaleInc="5152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D2766888-6F88-4384-A50C-A923D88D35C3}" type="pres">
      <dgm:prSet presAssocID="{3294EC12-BCF3-4234-9464-CDCC10F83700}" presName="nodeFollowingNodes" presStyleLbl="node1" presStyleIdx="2" presStyleCnt="5" custRadScaleRad="105206" custRadScaleInc="-14140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3F59504F-0333-4BE7-97D8-9B60AD2B49B9}" type="pres">
      <dgm:prSet presAssocID="{99E95011-85DB-4782-B52C-E1D6FB135F17}" presName="nodeFollowingNodes" presStyleLbl="node1" presStyleIdx="3" presStyleCnt="5" custRadScaleRad="93582" custRadScaleInc="4878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A1490FC4-3FDB-4D2A-AEF0-D748F2AD27E0}" type="pres">
      <dgm:prSet presAssocID="{7EBA14CC-B9BF-42EA-82E4-4BC07E68E5B2}" presName="nodeFollowingNodes" presStyleLbl="node1" presStyleIdx="4" presStyleCnt="5" custRadScaleRad="85581" custRadScaleInc="10470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A1BE3064-7E7C-428D-AD72-0735EC0203EC}" srcId="{733E1EEF-5DFD-43AD-A4EC-E718D19E594D}" destId="{6DEB39A0-AE87-449F-B6E9-DDD375D9D0C9}" srcOrd="0" destOrd="0" parTransId="{D4146552-42C5-4760-B1A4-F327097E786D}" sibTransId="{F192C0CF-4ECD-468F-90FA-A2452F1D94D9}"/>
    <dgm:cxn modelId="{9E7B865A-5843-418F-9F0D-4C0D2E8A3F37}" type="presOf" srcId="{F192C0CF-4ECD-468F-90FA-A2452F1D94D9}" destId="{5BC42665-B505-481E-8F6E-23701D712964}" srcOrd="0" destOrd="0" presId="urn:microsoft.com/office/officeart/2005/8/layout/cycle3"/>
    <dgm:cxn modelId="{F395CEF7-715C-4F18-A6B4-E5BE4E822148}" type="presOf" srcId="{733E1EEF-5DFD-43AD-A4EC-E718D19E594D}" destId="{CF7D593A-AB5A-4AD4-B453-44BBD97ADCA3}" srcOrd="0" destOrd="0" presId="urn:microsoft.com/office/officeart/2005/8/layout/cycle3"/>
    <dgm:cxn modelId="{46602978-D66F-41DC-B608-61193EFDE4B6}" srcId="{733E1EEF-5DFD-43AD-A4EC-E718D19E594D}" destId="{7EBA14CC-B9BF-42EA-82E4-4BC07E68E5B2}" srcOrd="4" destOrd="0" parTransId="{58911782-3736-47D1-887D-4A6CCC576CDA}" sibTransId="{E9527382-C3C8-4EE6-9198-2D3D317B903D}"/>
    <dgm:cxn modelId="{AA24AB2A-DB7E-4D10-A45B-354B30135789}" type="presOf" srcId="{7EBA14CC-B9BF-42EA-82E4-4BC07E68E5B2}" destId="{A1490FC4-3FDB-4D2A-AEF0-D748F2AD27E0}" srcOrd="0" destOrd="0" presId="urn:microsoft.com/office/officeart/2005/8/layout/cycle3"/>
    <dgm:cxn modelId="{FC70003B-5A69-4635-8F2B-F6761DA010B9}" srcId="{733E1EEF-5DFD-43AD-A4EC-E718D19E594D}" destId="{1DB800C3-E879-4CE7-BBC4-2A55AF965C6D}" srcOrd="1" destOrd="0" parTransId="{25E7BBED-2C98-4744-9CC8-C59CB2BFEF2D}" sibTransId="{8EE2210E-0FE3-4202-86F7-BD1D758D3A28}"/>
    <dgm:cxn modelId="{BFA146AE-93AE-40BD-8096-5B1ED7A6856F}" srcId="{733E1EEF-5DFD-43AD-A4EC-E718D19E594D}" destId="{3294EC12-BCF3-4234-9464-CDCC10F83700}" srcOrd="2" destOrd="0" parTransId="{6C387B8E-8817-4C7C-98D4-6983413A7853}" sibTransId="{F86E5018-08B1-49EA-801D-3EA890607D0C}"/>
    <dgm:cxn modelId="{334A7589-80CF-4DFC-AC1F-812FA886F0A9}" srcId="{733E1EEF-5DFD-43AD-A4EC-E718D19E594D}" destId="{99E95011-85DB-4782-B52C-E1D6FB135F17}" srcOrd="3" destOrd="0" parTransId="{427D5049-5619-418F-9110-E01A4D92B349}" sibTransId="{473B65E6-7BED-4B17-881B-AFEC74944717}"/>
    <dgm:cxn modelId="{51A86A20-5061-4034-8816-39CB06A24148}" type="presOf" srcId="{6DEB39A0-AE87-449F-B6E9-DDD375D9D0C9}" destId="{BFF336A2-65EB-4952-8334-1C9BEB277461}" srcOrd="0" destOrd="0" presId="urn:microsoft.com/office/officeart/2005/8/layout/cycle3"/>
    <dgm:cxn modelId="{735808C8-5A93-42DB-85CC-12D9019567CE}" type="presOf" srcId="{1DB800C3-E879-4CE7-BBC4-2A55AF965C6D}" destId="{536C1C51-F6FF-4612-85D0-F640A139D293}" srcOrd="0" destOrd="0" presId="urn:microsoft.com/office/officeart/2005/8/layout/cycle3"/>
    <dgm:cxn modelId="{ADA34B53-8D82-495A-AB9D-E580AE82A062}" type="presOf" srcId="{3294EC12-BCF3-4234-9464-CDCC10F83700}" destId="{D2766888-6F88-4384-A50C-A923D88D35C3}" srcOrd="0" destOrd="0" presId="urn:microsoft.com/office/officeart/2005/8/layout/cycle3"/>
    <dgm:cxn modelId="{B8F03CB8-FE9B-4FFB-8389-B39E7F9BA086}" type="presOf" srcId="{99E95011-85DB-4782-B52C-E1D6FB135F17}" destId="{3F59504F-0333-4BE7-97D8-9B60AD2B49B9}" srcOrd="0" destOrd="0" presId="urn:microsoft.com/office/officeart/2005/8/layout/cycle3"/>
    <dgm:cxn modelId="{5502B59C-19A4-4370-B434-9F64BFDC3A80}" type="presParOf" srcId="{CF7D593A-AB5A-4AD4-B453-44BBD97ADCA3}" destId="{BF1F3732-F78D-4666-9FF7-EA3B508D73EA}" srcOrd="0" destOrd="0" presId="urn:microsoft.com/office/officeart/2005/8/layout/cycle3"/>
    <dgm:cxn modelId="{F13456C1-56E3-4ABD-BD57-E6DA0E76DA3B}" type="presParOf" srcId="{BF1F3732-F78D-4666-9FF7-EA3B508D73EA}" destId="{BFF336A2-65EB-4952-8334-1C9BEB277461}" srcOrd="0" destOrd="0" presId="urn:microsoft.com/office/officeart/2005/8/layout/cycle3"/>
    <dgm:cxn modelId="{7F609214-975A-408C-9F5A-89ABA02F915C}" type="presParOf" srcId="{BF1F3732-F78D-4666-9FF7-EA3B508D73EA}" destId="{5BC42665-B505-481E-8F6E-23701D712964}" srcOrd="1" destOrd="0" presId="urn:microsoft.com/office/officeart/2005/8/layout/cycle3"/>
    <dgm:cxn modelId="{6C8696FB-4F35-4576-BA9C-14BA57C3CAF1}" type="presParOf" srcId="{BF1F3732-F78D-4666-9FF7-EA3B508D73EA}" destId="{536C1C51-F6FF-4612-85D0-F640A139D293}" srcOrd="2" destOrd="0" presId="urn:microsoft.com/office/officeart/2005/8/layout/cycle3"/>
    <dgm:cxn modelId="{6B59D599-1FA9-4433-AF7F-ED99D5629D85}" type="presParOf" srcId="{BF1F3732-F78D-4666-9FF7-EA3B508D73EA}" destId="{D2766888-6F88-4384-A50C-A923D88D35C3}" srcOrd="3" destOrd="0" presId="urn:microsoft.com/office/officeart/2005/8/layout/cycle3"/>
    <dgm:cxn modelId="{D53F8477-6CCA-4F28-9218-BC5D20A7A481}" type="presParOf" srcId="{BF1F3732-F78D-4666-9FF7-EA3B508D73EA}" destId="{3F59504F-0333-4BE7-97D8-9B60AD2B49B9}" srcOrd="4" destOrd="0" presId="urn:microsoft.com/office/officeart/2005/8/layout/cycle3"/>
    <dgm:cxn modelId="{2D117F5F-B932-413A-A96A-BF15BAD4E10E}" type="presParOf" srcId="{BF1F3732-F78D-4666-9FF7-EA3B508D73EA}" destId="{A1490FC4-3FDB-4D2A-AEF0-D748F2AD27E0}" srcOrd="5" destOrd="0" presId="urn:microsoft.com/office/officeart/2005/8/layout/cycle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C42665-B505-481E-8F6E-23701D712964}">
      <dsp:nvSpPr>
        <dsp:cNvPr id="0" name=""/>
        <dsp:cNvSpPr/>
      </dsp:nvSpPr>
      <dsp:spPr>
        <a:xfrm>
          <a:off x="2304251" y="11"/>
          <a:ext cx="4004236" cy="4004236"/>
        </a:xfrm>
        <a:prstGeom prst="circularArrow">
          <a:avLst>
            <a:gd name="adj1" fmla="val 5544"/>
            <a:gd name="adj2" fmla="val 330680"/>
            <a:gd name="adj3" fmla="val 13769333"/>
            <a:gd name="adj4" fmla="val 17389977"/>
            <a:gd name="adj5" fmla="val 5757"/>
          </a:avLst>
        </a:prstGeom>
        <a:solidFill>
          <a:srgbClr val="00AA44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FF336A2-65EB-4952-8334-1C9BEB277461}">
      <dsp:nvSpPr>
        <dsp:cNvPr id="0" name=""/>
        <dsp:cNvSpPr/>
      </dsp:nvSpPr>
      <dsp:spPr>
        <a:xfrm>
          <a:off x="3312370" y="0"/>
          <a:ext cx="1880365" cy="940182"/>
        </a:xfrm>
        <a:prstGeom prst="roundRect">
          <a:avLst/>
        </a:prstGeom>
        <a:noFill/>
        <a:ln w="25400" cap="flat" cmpd="sng" algn="ctr">
          <a:noFill/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400" b="1" kern="1200" dirty="0" smtClean="0">
              <a:latin typeface="Calibri" panose="020F0502020204030204" pitchFamily="34" charset="0"/>
            </a:rPr>
            <a:t>User Registration</a:t>
          </a:r>
          <a:endParaRPr lang="de-CH" sz="2400" b="1" kern="1200" dirty="0">
            <a:latin typeface="Calibri" panose="020F0502020204030204" pitchFamily="34" charset="0"/>
          </a:endParaRPr>
        </a:p>
      </dsp:txBody>
      <dsp:txXfrm>
        <a:off x="3358266" y="45896"/>
        <a:ext cx="1788573" cy="848390"/>
      </dsp:txXfrm>
    </dsp:sp>
    <dsp:sp modelId="{536C1C51-F6FF-4612-85D0-F640A139D293}">
      <dsp:nvSpPr>
        <dsp:cNvPr id="0" name=""/>
        <dsp:cNvSpPr/>
      </dsp:nvSpPr>
      <dsp:spPr>
        <a:xfrm>
          <a:off x="5184584" y="1152123"/>
          <a:ext cx="1880365" cy="940182"/>
        </a:xfrm>
        <a:prstGeom prst="roundRect">
          <a:avLst/>
        </a:prstGeom>
        <a:noFill/>
        <a:ln w="25400" cap="flat" cmpd="sng" algn="ctr">
          <a:noFill/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400" b="1" kern="1200" dirty="0" smtClean="0">
              <a:latin typeface="Calibri" panose="020F0502020204030204" pitchFamily="34" charset="0"/>
            </a:rPr>
            <a:t>E-Mail </a:t>
          </a:r>
          <a:r>
            <a:rPr lang="de-CH" sz="2400" b="1" kern="1200" dirty="0" err="1" smtClean="0">
              <a:latin typeface="Calibri" panose="020F0502020204030204" pitchFamily="34" charset="0"/>
            </a:rPr>
            <a:t>Notification</a:t>
          </a:r>
          <a:endParaRPr lang="de-CH" sz="2400" b="1" kern="1200" dirty="0">
            <a:latin typeface="Calibri" panose="020F0502020204030204" pitchFamily="34" charset="0"/>
          </a:endParaRPr>
        </a:p>
      </dsp:txBody>
      <dsp:txXfrm>
        <a:off x="5230480" y="1198019"/>
        <a:ext cx="1788573" cy="848390"/>
      </dsp:txXfrm>
    </dsp:sp>
    <dsp:sp modelId="{D2766888-6F88-4384-A50C-A923D88D35C3}">
      <dsp:nvSpPr>
        <dsp:cNvPr id="0" name=""/>
        <dsp:cNvSpPr/>
      </dsp:nvSpPr>
      <dsp:spPr>
        <a:xfrm>
          <a:off x="4351062" y="2990867"/>
          <a:ext cx="1880365" cy="940182"/>
        </a:xfrm>
        <a:prstGeom prst="roundRect">
          <a:avLst/>
        </a:prstGeom>
        <a:noFill/>
        <a:ln w="25400" cap="flat" cmpd="sng" algn="ctr">
          <a:noFill/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400" b="1" kern="1200" dirty="0" err="1" smtClean="0">
              <a:latin typeface="Calibri" panose="020F0502020204030204" pitchFamily="34" charset="0"/>
            </a:rPr>
            <a:t>Visualized</a:t>
          </a:r>
          <a:r>
            <a:rPr lang="de-CH" sz="2400" b="1" kern="1200" dirty="0" smtClean="0">
              <a:latin typeface="Calibri" panose="020F0502020204030204" pitchFamily="34" charset="0"/>
            </a:rPr>
            <a:t> </a:t>
          </a:r>
          <a:r>
            <a:rPr lang="de-CH" sz="2400" b="1" kern="1200" dirty="0" err="1" smtClean="0">
              <a:latin typeface="Calibri" panose="020F0502020204030204" pitchFamily="34" charset="0"/>
            </a:rPr>
            <a:t>Changes</a:t>
          </a:r>
          <a:endParaRPr lang="de-CH" sz="2400" b="1" kern="1200" dirty="0">
            <a:latin typeface="Calibri" panose="020F0502020204030204" pitchFamily="34" charset="0"/>
          </a:endParaRPr>
        </a:p>
      </dsp:txBody>
      <dsp:txXfrm>
        <a:off x="4396958" y="3036763"/>
        <a:ext cx="1788573" cy="848390"/>
      </dsp:txXfrm>
    </dsp:sp>
    <dsp:sp modelId="{3F59504F-0333-4BE7-97D8-9B60AD2B49B9}">
      <dsp:nvSpPr>
        <dsp:cNvPr id="0" name=""/>
        <dsp:cNvSpPr/>
      </dsp:nvSpPr>
      <dsp:spPr>
        <a:xfrm>
          <a:off x="2088216" y="2952331"/>
          <a:ext cx="1880365" cy="940182"/>
        </a:xfrm>
        <a:prstGeom prst="roundRect">
          <a:avLst/>
        </a:prstGeom>
        <a:noFill/>
        <a:ln w="25400" cap="flat" cmpd="sng" algn="ctr">
          <a:noFill/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400" b="1" kern="1200" dirty="0" smtClean="0">
              <a:latin typeface="Calibri" panose="020F0502020204030204" pitchFamily="34" charset="0"/>
            </a:rPr>
            <a:t>AI </a:t>
          </a:r>
          <a:r>
            <a:rPr lang="de-CH" sz="2400" b="1" kern="1200" dirty="0" err="1" smtClean="0">
              <a:latin typeface="Calibri" panose="020F0502020204030204" pitchFamily="34" charset="0"/>
            </a:rPr>
            <a:t>Supervised</a:t>
          </a:r>
          <a:r>
            <a:rPr lang="de-CH" sz="2400" b="1" kern="1200" dirty="0" smtClean="0">
              <a:latin typeface="Calibri" panose="020F0502020204030204" pitchFamily="34" charset="0"/>
            </a:rPr>
            <a:t> Learning / Validation</a:t>
          </a:r>
          <a:endParaRPr lang="de-CH" sz="2400" b="1" kern="1200" dirty="0">
            <a:latin typeface="Calibri" panose="020F0502020204030204" pitchFamily="34" charset="0"/>
          </a:endParaRPr>
        </a:p>
      </dsp:txBody>
      <dsp:txXfrm>
        <a:off x="2134112" y="2998227"/>
        <a:ext cx="1788573" cy="848390"/>
      </dsp:txXfrm>
    </dsp:sp>
    <dsp:sp modelId="{A1490FC4-3FDB-4D2A-AEF0-D748F2AD27E0}">
      <dsp:nvSpPr>
        <dsp:cNvPr id="0" name=""/>
        <dsp:cNvSpPr/>
      </dsp:nvSpPr>
      <dsp:spPr>
        <a:xfrm>
          <a:off x="1760197" y="1108242"/>
          <a:ext cx="1880365" cy="940182"/>
        </a:xfrm>
        <a:prstGeom prst="roundRect">
          <a:avLst/>
        </a:prstGeom>
        <a:noFill/>
        <a:ln w="25400" cap="flat" cmpd="sng" algn="ctr">
          <a:noFill/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400" b="1" kern="1200" dirty="0" smtClean="0">
              <a:latin typeface="Calibri" panose="020F0502020204030204" pitchFamily="34" charset="0"/>
            </a:rPr>
            <a:t>Cockpit / Archive</a:t>
          </a:r>
          <a:endParaRPr lang="de-CH" sz="2400" b="1" kern="1200" dirty="0">
            <a:latin typeface="Calibri" panose="020F0502020204030204" pitchFamily="34" charset="0"/>
          </a:endParaRPr>
        </a:p>
      </dsp:txBody>
      <dsp:txXfrm>
        <a:off x="1806093" y="1154138"/>
        <a:ext cx="1788573" cy="8483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373216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CH" sz="1000" smtClean="0">
                <a:latin typeface="Arial" pitchFamily="34" charset="0"/>
                <a:cs typeface="Arial" pitchFamily="34" charset="0"/>
              </a:rPr>
              <a:t>SBB • Division • Abteilung oder Bereich • DD.MM.YY</a:t>
            </a:r>
            <a:endParaRPr lang="en-US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73215" y="8685213"/>
            <a:ext cx="1483197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2DED1-F8B4-4F1C-8138-4199465CB85B}" type="slidenum">
              <a:rPr lang="en-US" sz="1000" smtClean="0">
                <a:latin typeface="Arial" pitchFamily="34" charset="0"/>
                <a:cs typeface="Arial" pitchFamily="34" charset="0"/>
              </a:rPr>
              <a:t>‹Nr.›</a:t>
            </a:fld>
            <a:endParaRPr lang="en-US" sz="10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37116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246FB891-B5AD-4CB7-9221-FAE4F4F9EC53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021288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CH" smtClean="0"/>
              <a:t>SBB • Division • Abteilung oder Bereich • DD.MM.YY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65303" y="8685213"/>
            <a:ext cx="691109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8ED26404-58E8-4486-905C-9BBBD7B83F8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0281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 smtClean="0"/>
              <a:t>SBB • Division • Abteilung oder Bereich • DD.MM.YY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D26404-58E8-4486-905C-9BBBD7B83F8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35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650" y="3712037"/>
            <a:ext cx="8064501" cy="692498"/>
          </a:xfrm>
        </p:spPr>
        <p:txBody>
          <a:bodyPr bIns="0" anchor="t" anchorCtr="0">
            <a:noAutofit/>
          </a:bodyPr>
          <a:lstStyle>
            <a:lvl1pPr>
              <a:lnSpc>
                <a:spcPct val="100000"/>
              </a:lnSpc>
              <a:defRPr sz="3000" baseline="0">
                <a:solidFill>
                  <a:srgbClr val="000000"/>
                </a:solidFill>
              </a:defRPr>
            </a:lvl1pPr>
          </a:lstStyle>
          <a:p>
            <a:r>
              <a:rPr lang="de-CH" noProof="0" dirty="0" smtClean="0"/>
              <a:t>Dies ist der Titel der Präsentation.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650" y="4536565"/>
            <a:ext cx="8065266" cy="184666"/>
          </a:xfrm>
        </p:spPr>
        <p:txBody>
          <a:bodyPr t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noProof="0" dirty="0" smtClean="0"/>
              <a:t>Name Vortragender, Ort, Datum</a:t>
            </a:r>
            <a:endParaRPr lang="de-CH" noProof="0" dirty="0"/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 noProof="0" smtClean="0"/>
              <a:t>SBB • Division • Abteilung oder Bereich • DD.MM.YY</a:t>
            </a:r>
            <a:endParaRPr lang="de-CH" noProof="0"/>
          </a:p>
        </p:txBody>
      </p:sp>
      <p:sp>
        <p:nvSpPr>
          <p:cNvPr id="7" name="Slide Number Placeholder 6" hidden="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115662-413A-4888-B9BC-797CDE14544F}" type="slidenum">
              <a:rPr lang="de-CH" noProof="0" smtClean="0"/>
              <a:pPr/>
              <a:t>‹Nr.›</a:t>
            </a:fld>
            <a:endParaRPr lang="de-CH" noProof="0"/>
          </a:p>
        </p:txBody>
      </p:sp>
      <p:pic>
        <p:nvPicPr>
          <p:cNvPr id="8" name="LogoSBB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54" y="243000"/>
            <a:ext cx="2071318" cy="1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15145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noProof="0" dirty="0" smtClean="0"/>
              <a:t>Die Textfolie mit Bild.</a:t>
            </a:r>
            <a:br>
              <a:rPr lang="de-CH" noProof="0" dirty="0" smtClean="0"/>
            </a:br>
            <a:r>
              <a:rPr lang="de-CH" noProof="0" dirty="0" smtClean="0"/>
              <a:t>Titel bitte maximal zweizeilig.</a:t>
            </a:r>
            <a:endParaRPr lang="de-CH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 smtClean="0"/>
              <a:t>SBB • Division • Abteilung oder Bereich • DD.MM.YY</a:t>
            </a:r>
            <a:endParaRPr lang="de-CH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5662-413A-4888-B9BC-797CDE14544F}" type="slidenum">
              <a:rPr lang="de-CH" noProof="0" smtClean="0"/>
              <a:t>‹Nr.›</a:t>
            </a:fld>
            <a:endParaRPr lang="de-CH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242000"/>
            <a:ext cx="3240038" cy="3645000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CH" dirty="0" smtClean="0"/>
              <a:t>Klicken Sie hier, um ein Bild einzufügen.</a:t>
            </a:r>
            <a:endParaRPr lang="de-CH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347864" y="1241999"/>
            <a:ext cx="5472608" cy="3650400"/>
          </a:xfrm>
        </p:spPr>
        <p:txBody>
          <a:bodyPr>
            <a:noAutofit/>
          </a:bodyPr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CH" noProof="0"/>
          </a:p>
        </p:txBody>
      </p:sp>
      <p:pic>
        <p:nvPicPr>
          <p:cNvPr id="8" name="LogoSBB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417"/>
          <a:stretch/>
        </p:blipFill>
        <p:spPr>
          <a:xfrm>
            <a:off x="8143937" y="241328"/>
            <a:ext cx="674903" cy="1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845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6319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"/>
          <p:cNvSpPr/>
          <p:nvPr userDrawn="1"/>
        </p:nvSpPr>
        <p:spPr>
          <a:xfrm>
            <a:off x="1" y="657226"/>
            <a:ext cx="7945903" cy="4493309"/>
          </a:xfrm>
          <a:custGeom>
            <a:avLst/>
            <a:gdLst>
              <a:gd name="connsiteX0" fmla="*/ 7932420 w 7932420"/>
              <a:gd name="connsiteY0" fmla="*/ 1325880 h 5646420"/>
              <a:gd name="connsiteX1" fmla="*/ 0 w 7932420"/>
              <a:gd name="connsiteY1" fmla="*/ 0 h 5646420"/>
              <a:gd name="connsiteX2" fmla="*/ 0 w 7932420"/>
              <a:gd name="connsiteY2" fmla="*/ 5646420 h 5646420"/>
              <a:gd name="connsiteX3" fmla="*/ 7924800 w 7932420"/>
              <a:gd name="connsiteY3" fmla="*/ 5646420 h 5646420"/>
              <a:gd name="connsiteX4" fmla="*/ 7932420 w 7932420"/>
              <a:gd name="connsiteY4" fmla="*/ 1325880 h 5646420"/>
              <a:gd name="connsiteX0" fmla="*/ 7932420 w 7932420"/>
              <a:gd name="connsiteY0" fmla="*/ 1325880 h 5991079"/>
              <a:gd name="connsiteX1" fmla="*/ 0 w 7932420"/>
              <a:gd name="connsiteY1" fmla="*/ 0 h 5991079"/>
              <a:gd name="connsiteX2" fmla="*/ 0 w 7932420"/>
              <a:gd name="connsiteY2" fmla="*/ 5991079 h 5991079"/>
              <a:gd name="connsiteX3" fmla="*/ 7924800 w 7932420"/>
              <a:gd name="connsiteY3" fmla="*/ 5646420 h 5991079"/>
              <a:gd name="connsiteX4" fmla="*/ 7932420 w 7932420"/>
              <a:gd name="connsiteY4" fmla="*/ 1325880 h 5991079"/>
              <a:gd name="connsiteX0" fmla="*/ 7932420 w 7932420"/>
              <a:gd name="connsiteY0" fmla="*/ 1325880 h 5991079"/>
              <a:gd name="connsiteX1" fmla="*/ 0 w 7932420"/>
              <a:gd name="connsiteY1" fmla="*/ 0 h 5991079"/>
              <a:gd name="connsiteX2" fmla="*/ 0 w 7932420"/>
              <a:gd name="connsiteY2" fmla="*/ 5991079 h 5991079"/>
              <a:gd name="connsiteX3" fmla="*/ 7931834 w 7932420"/>
              <a:gd name="connsiteY3" fmla="*/ 5984044 h 5991079"/>
              <a:gd name="connsiteX4" fmla="*/ 7932420 w 7932420"/>
              <a:gd name="connsiteY4" fmla="*/ 1325880 h 5991079"/>
              <a:gd name="connsiteX0" fmla="*/ 7932420 w 7932420"/>
              <a:gd name="connsiteY0" fmla="*/ 1325880 h 5991079"/>
              <a:gd name="connsiteX1" fmla="*/ 0 w 7932420"/>
              <a:gd name="connsiteY1" fmla="*/ 0 h 5991079"/>
              <a:gd name="connsiteX2" fmla="*/ 0 w 7932420"/>
              <a:gd name="connsiteY2" fmla="*/ 5991079 h 5991079"/>
              <a:gd name="connsiteX3" fmla="*/ 7931834 w 7932420"/>
              <a:gd name="connsiteY3" fmla="*/ 5991078 h 5991079"/>
              <a:gd name="connsiteX4" fmla="*/ 7932420 w 7932420"/>
              <a:gd name="connsiteY4" fmla="*/ 1325880 h 5991079"/>
              <a:gd name="connsiteX0" fmla="*/ 7932420 w 7945903"/>
              <a:gd name="connsiteY0" fmla="*/ 1325880 h 5991079"/>
              <a:gd name="connsiteX1" fmla="*/ 0 w 7945903"/>
              <a:gd name="connsiteY1" fmla="*/ 0 h 5991079"/>
              <a:gd name="connsiteX2" fmla="*/ 0 w 7945903"/>
              <a:gd name="connsiteY2" fmla="*/ 5991079 h 5991079"/>
              <a:gd name="connsiteX3" fmla="*/ 7945901 w 7945903"/>
              <a:gd name="connsiteY3" fmla="*/ 5991078 h 5991079"/>
              <a:gd name="connsiteX4" fmla="*/ 7932420 w 7945903"/>
              <a:gd name="connsiteY4" fmla="*/ 1325880 h 599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45903" h="5991079">
                <a:moveTo>
                  <a:pt x="7932420" y="1325880"/>
                </a:moveTo>
                <a:lnTo>
                  <a:pt x="0" y="0"/>
                </a:lnTo>
                <a:lnTo>
                  <a:pt x="0" y="5991079"/>
                </a:lnTo>
                <a:lnTo>
                  <a:pt x="7945901" y="5991078"/>
                </a:lnTo>
                <a:cubicBezTo>
                  <a:pt x="7946096" y="4438357"/>
                  <a:pt x="7932225" y="2878601"/>
                  <a:pt x="7932420" y="1325880"/>
                </a:cubicBezTo>
                <a:close/>
              </a:path>
            </a:pathLst>
          </a:custGeom>
          <a:solidFill>
            <a:srgbClr val="E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108000" rIns="432000" bIns="144000" rtlCol="0" anchor="t" anchorCtr="0">
            <a:noAutofit/>
          </a:bodyPr>
          <a:lstStyle/>
          <a:p>
            <a:pPr algn="ctr"/>
            <a:endParaRPr lang="en-GB" sz="2400" b="1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611188" y="1757362"/>
            <a:ext cx="6913140" cy="2920622"/>
          </a:xfrm>
        </p:spPr>
        <p:txBody>
          <a:bodyPr bIns="0" anchor="t" anchorCtr="0">
            <a:noAutofit/>
          </a:bodyPr>
          <a:lstStyle>
            <a:lvl1pPr algn="l">
              <a:lnSpc>
                <a:spcPts val="4300"/>
              </a:lnSpc>
              <a:defRPr sz="3200" b="0" cap="none" baseline="0">
                <a:solidFill>
                  <a:srgbClr val="FFFFFF"/>
                </a:solidFill>
              </a:defRPr>
            </a:lvl1pPr>
          </a:lstStyle>
          <a:p>
            <a:r>
              <a:rPr lang="de-CH" noProof="0" dirty="0" smtClean="0"/>
              <a:t>Der Kapiteltext hat maximal 7 Zeilen.</a:t>
            </a:r>
            <a:endParaRPr lang="de-CH" noProof="0" dirty="0"/>
          </a:p>
        </p:txBody>
      </p:sp>
      <p:pic>
        <p:nvPicPr>
          <p:cNvPr id="6" name="LogoSBB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417"/>
          <a:stretch/>
        </p:blipFill>
        <p:spPr>
          <a:xfrm>
            <a:off x="8143937" y="241328"/>
            <a:ext cx="674903" cy="1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353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1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"/>
          <p:cNvSpPr>
            <a:spLocks/>
          </p:cNvSpPr>
          <p:nvPr userDrawn="1"/>
        </p:nvSpPr>
        <p:spPr>
          <a:xfrm>
            <a:off x="-14400" y="628651"/>
            <a:ext cx="3981450" cy="623793"/>
          </a:xfrm>
          <a:custGeom>
            <a:avLst/>
            <a:gdLst>
              <a:gd name="connsiteX0" fmla="*/ 6350 w 3981450"/>
              <a:gd name="connsiteY0" fmla="*/ 0 h 4146550"/>
              <a:gd name="connsiteX1" fmla="*/ 3981450 w 3981450"/>
              <a:gd name="connsiteY1" fmla="*/ 704850 h 4146550"/>
              <a:gd name="connsiteX2" fmla="*/ 3981450 w 3981450"/>
              <a:gd name="connsiteY2" fmla="*/ 3454400 h 4146550"/>
              <a:gd name="connsiteX3" fmla="*/ 0 w 3981450"/>
              <a:gd name="connsiteY3" fmla="*/ 4146550 h 4146550"/>
              <a:gd name="connsiteX4" fmla="*/ 6350 w 3981450"/>
              <a:gd name="connsiteY4" fmla="*/ 0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1450" h="4146550">
                <a:moveTo>
                  <a:pt x="6350" y="0"/>
                </a:moveTo>
                <a:lnTo>
                  <a:pt x="3981450" y="704850"/>
                </a:lnTo>
                <a:lnTo>
                  <a:pt x="3981450" y="3454400"/>
                </a:lnTo>
                <a:lnTo>
                  <a:pt x="0" y="4146550"/>
                </a:lnTo>
                <a:cubicBezTo>
                  <a:pt x="4233" y="2764367"/>
                  <a:pt x="12700" y="0"/>
                  <a:pt x="6350" y="0"/>
                </a:cubicBezTo>
                <a:close/>
              </a:path>
            </a:pathLst>
          </a:custGeom>
          <a:solidFill>
            <a:srgbClr val="E200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108000" rIns="432000" bIns="144000" rtlCol="0" anchor="t" anchorCtr="0">
            <a:spAutoFit/>
          </a:bodyPr>
          <a:lstStyle/>
          <a:p>
            <a:pPr algn="ctr"/>
            <a:endParaRPr lang="de-DE" sz="2400" b="1" dirty="0"/>
          </a:p>
        </p:txBody>
      </p:sp>
      <p:sp>
        <p:nvSpPr>
          <p:cNvPr id="7" name="Freeform 1"/>
          <p:cNvSpPr/>
          <p:nvPr userDrawn="1"/>
        </p:nvSpPr>
        <p:spPr>
          <a:xfrm>
            <a:off x="-14400" y="628651"/>
            <a:ext cx="3981450" cy="623793"/>
          </a:xfrm>
          <a:custGeom>
            <a:avLst/>
            <a:gdLst>
              <a:gd name="connsiteX0" fmla="*/ 6350 w 3981450"/>
              <a:gd name="connsiteY0" fmla="*/ 0 h 4146550"/>
              <a:gd name="connsiteX1" fmla="*/ 3981450 w 3981450"/>
              <a:gd name="connsiteY1" fmla="*/ 704850 h 4146550"/>
              <a:gd name="connsiteX2" fmla="*/ 3981450 w 3981450"/>
              <a:gd name="connsiteY2" fmla="*/ 3454400 h 4146550"/>
              <a:gd name="connsiteX3" fmla="*/ 0 w 3981450"/>
              <a:gd name="connsiteY3" fmla="*/ 4146550 h 4146550"/>
              <a:gd name="connsiteX4" fmla="*/ 6350 w 3981450"/>
              <a:gd name="connsiteY4" fmla="*/ 0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1450" h="4146550">
                <a:moveTo>
                  <a:pt x="6350" y="0"/>
                </a:moveTo>
                <a:lnTo>
                  <a:pt x="3981450" y="704850"/>
                </a:lnTo>
                <a:lnTo>
                  <a:pt x="3981450" y="3454400"/>
                </a:lnTo>
                <a:lnTo>
                  <a:pt x="0" y="4146550"/>
                </a:lnTo>
                <a:cubicBezTo>
                  <a:pt x="4233" y="2764367"/>
                  <a:pt x="12700" y="0"/>
                  <a:pt x="6350" y="0"/>
                </a:cubicBezTo>
                <a:close/>
              </a:path>
            </a:pathLst>
          </a:custGeom>
          <a:solidFill>
            <a:srgbClr val="D7000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108000" rIns="432000" bIns="144000" rtlCol="0" anchor="t" anchorCtr="0">
            <a:spAutoFit/>
          </a:bodyPr>
          <a:lstStyle/>
          <a:p>
            <a:pPr algn="ctr"/>
            <a:endParaRPr lang="de-DE" sz="24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3530" y="1275606"/>
            <a:ext cx="3410271" cy="1836204"/>
          </a:xfrm>
        </p:spPr>
        <p:txBody>
          <a:bodyPr bIns="0" anchor="t" anchorCtr="0">
            <a:noAutofit/>
          </a:bodyPr>
          <a:lstStyle>
            <a:lvl1pPr marL="0" marR="0" indent="0" defTabSz="914400" rtl="0" eaLnBrk="1" fontAlgn="auto" latinLnBrk="0" hangingPunct="1">
              <a:lnSpc>
                <a:spcPts val="3100"/>
              </a:lnSpc>
              <a:spcBef>
                <a:spcPct val="0"/>
              </a:spcBef>
              <a:spcAft>
                <a:spcPts val="0"/>
              </a:spcAft>
              <a:tabLst/>
              <a:defRPr sz="2400" b="1" baseline="0">
                <a:solidFill>
                  <a:srgbClr val="FFFFFF"/>
                </a:solidFill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ts val="31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0" lang="de-CH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Fügen Sie hier Ihren Text ein.</a:t>
            </a:r>
            <a:endParaRPr kumimoji="0" lang="de-CH" sz="27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6" name="LogoSBB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417"/>
          <a:stretch/>
        </p:blipFill>
        <p:spPr>
          <a:xfrm>
            <a:off x="8143937" y="241328"/>
            <a:ext cx="674903" cy="1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40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2 mit 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 userDrawn="1"/>
        </p:nvSpPr>
        <p:spPr>
          <a:xfrm>
            <a:off x="-14630" y="614477"/>
            <a:ext cx="3950208" cy="623793"/>
          </a:xfrm>
          <a:custGeom>
            <a:avLst/>
            <a:gdLst>
              <a:gd name="connsiteX0" fmla="*/ 3950208 w 3950208"/>
              <a:gd name="connsiteY0" fmla="*/ 716890 h 6049671"/>
              <a:gd name="connsiteX1" fmla="*/ 3950208 w 3950208"/>
              <a:gd name="connsiteY1" fmla="*/ 5691226 h 6049671"/>
              <a:gd name="connsiteX2" fmla="*/ 1953158 w 3950208"/>
              <a:gd name="connsiteY2" fmla="*/ 6049671 h 6049671"/>
              <a:gd name="connsiteX3" fmla="*/ 0 w 3950208"/>
              <a:gd name="connsiteY3" fmla="*/ 6049671 h 6049671"/>
              <a:gd name="connsiteX4" fmla="*/ 0 w 3950208"/>
              <a:gd name="connsiteY4" fmla="*/ 0 h 6049671"/>
              <a:gd name="connsiteX5" fmla="*/ 3950208 w 3950208"/>
              <a:gd name="connsiteY5" fmla="*/ 716890 h 604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50208" h="6049671">
                <a:moveTo>
                  <a:pt x="3950208" y="716890"/>
                </a:moveTo>
                <a:lnTo>
                  <a:pt x="3950208" y="5691226"/>
                </a:lnTo>
                <a:lnTo>
                  <a:pt x="1953158" y="6049671"/>
                </a:lnTo>
                <a:lnTo>
                  <a:pt x="0" y="6049671"/>
                </a:lnTo>
                <a:lnTo>
                  <a:pt x="0" y="0"/>
                </a:lnTo>
                <a:lnTo>
                  <a:pt x="3950208" y="716890"/>
                </a:lnTo>
                <a:close/>
              </a:path>
            </a:pathLst>
          </a:custGeom>
          <a:solidFill>
            <a:srgbClr val="E200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108000" rIns="432000" bIns="144000" rtlCol="0" anchor="t" anchorCtr="0">
            <a:spAutoFit/>
          </a:bodyPr>
          <a:lstStyle/>
          <a:p>
            <a:pPr algn="ctr"/>
            <a:endParaRPr lang="de-CH" sz="2400" b="1" dirty="0"/>
          </a:p>
        </p:txBody>
      </p:sp>
      <p:sp>
        <p:nvSpPr>
          <p:cNvPr id="9" name="Freeform 1"/>
          <p:cNvSpPr>
            <a:spLocks/>
          </p:cNvSpPr>
          <p:nvPr userDrawn="1"/>
        </p:nvSpPr>
        <p:spPr>
          <a:xfrm>
            <a:off x="-14630" y="614477"/>
            <a:ext cx="3950208" cy="623793"/>
          </a:xfrm>
          <a:custGeom>
            <a:avLst/>
            <a:gdLst>
              <a:gd name="connsiteX0" fmla="*/ 3950208 w 3950208"/>
              <a:gd name="connsiteY0" fmla="*/ 716890 h 6049671"/>
              <a:gd name="connsiteX1" fmla="*/ 3950208 w 3950208"/>
              <a:gd name="connsiteY1" fmla="*/ 5691226 h 6049671"/>
              <a:gd name="connsiteX2" fmla="*/ 1953158 w 3950208"/>
              <a:gd name="connsiteY2" fmla="*/ 6049671 h 6049671"/>
              <a:gd name="connsiteX3" fmla="*/ 0 w 3950208"/>
              <a:gd name="connsiteY3" fmla="*/ 6049671 h 6049671"/>
              <a:gd name="connsiteX4" fmla="*/ 0 w 3950208"/>
              <a:gd name="connsiteY4" fmla="*/ 0 h 6049671"/>
              <a:gd name="connsiteX5" fmla="*/ 3950208 w 3950208"/>
              <a:gd name="connsiteY5" fmla="*/ 716890 h 604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50208" h="6049671">
                <a:moveTo>
                  <a:pt x="3950208" y="716890"/>
                </a:moveTo>
                <a:lnTo>
                  <a:pt x="3950208" y="5691226"/>
                </a:lnTo>
                <a:lnTo>
                  <a:pt x="1953158" y="6049671"/>
                </a:lnTo>
                <a:lnTo>
                  <a:pt x="0" y="6049671"/>
                </a:lnTo>
                <a:lnTo>
                  <a:pt x="0" y="0"/>
                </a:lnTo>
                <a:lnTo>
                  <a:pt x="3950208" y="716890"/>
                </a:lnTo>
                <a:close/>
              </a:path>
            </a:pathLst>
          </a:custGeom>
          <a:solidFill>
            <a:srgbClr val="D7000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108000" rIns="432000" bIns="144000" rtlCol="0" anchor="t" anchorCtr="0">
            <a:spAutoFit/>
          </a:bodyPr>
          <a:lstStyle/>
          <a:p>
            <a:pPr algn="ctr"/>
            <a:endParaRPr lang="de-CH" sz="2400" b="1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323528" y="1167595"/>
            <a:ext cx="3410272" cy="3564396"/>
          </a:xfrm>
        </p:spPr>
        <p:txBody>
          <a:bodyPr bIns="0" anchor="t" anchorCtr="0">
            <a:noAutofit/>
          </a:bodyPr>
          <a:lstStyle>
            <a:lvl1pPr algn="l">
              <a:lnSpc>
                <a:spcPts val="3100"/>
              </a:lnSpc>
              <a:defRPr sz="2400" b="1" cap="none" baseline="0">
                <a:solidFill>
                  <a:srgbClr val="FFFFFF"/>
                </a:solidFill>
              </a:defRPr>
            </a:lvl1pPr>
          </a:lstStyle>
          <a:p>
            <a:r>
              <a:rPr lang="de-CH" noProof="0" dirty="0" smtClean="0"/>
              <a:t>Fügen Sie hier Ihren Text ein. Es sind auch mehrere Zeilen möglich.</a:t>
            </a:r>
          </a:p>
        </p:txBody>
      </p:sp>
      <p:pic>
        <p:nvPicPr>
          <p:cNvPr id="6" name="LogoSBB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417"/>
          <a:stretch/>
        </p:blipFill>
        <p:spPr>
          <a:xfrm>
            <a:off x="8143937" y="241328"/>
            <a:ext cx="674903" cy="1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792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3 mit 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2"/>
          <p:cNvSpPr>
            <a:spLocks/>
          </p:cNvSpPr>
          <p:nvPr userDrawn="1"/>
        </p:nvSpPr>
        <p:spPr>
          <a:xfrm>
            <a:off x="0" y="3739684"/>
            <a:ext cx="6323428" cy="623793"/>
          </a:xfrm>
          <a:custGeom>
            <a:avLst/>
            <a:gdLst>
              <a:gd name="connsiteX0" fmla="*/ 6323428 w 6323428"/>
              <a:gd name="connsiteY0" fmla="*/ 661182 h 1871003"/>
              <a:gd name="connsiteX1" fmla="*/ 6323428 w 6323428"/>
              <a:gd name="connsiteY1" fmla="*/ 1871003 h 1871003"/>
              <a:gd name="connsiteX2" fmla="*/ 0 w 6323428"/>
              <a:gd name="connsiteY2" fmla="*/ 1871003 h 1871003"/>
              <a:gd name="connsiteX3" fmla="*/ 0 w 6323428"/>
              <a:gd name="connsiteY3" fmla="*/ 0 h 1871003"/>
              <a:gd name="connsiteX4" fmla="*/ 6323428 w 6323428"/>
              <a:gd name="connsiteY4" fmla="*/ 661182 h 187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23428" h="1871003">
                <a:moveTo>
                  <a:pt x="6323428" y="661182"/>
                </a:moveTo>
                <a:lnTo>
                  <a:pt x="6323428" y="1871003"/>
                </a:lnTo>
                <a:lnTo>
                  <a:pt x="0" y="1871003"/>
                </a:lnTo>
                <a:lnTo>
                  <a:pt x="0" y="0"/>
                </a:lnTo>
                <a:lnTo>
                  <a:pt x="6323428" y="661182"/>
                </a:lnTo>
                <a:close/>
              </a:path>
            </a:pathLst>
          </a:custGeom>
          <a:solidFill>
            <a:srgbClr val="E200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108000" rIns="432000" bIns="144000" rtlCol="0" anchor="t" anchorCtr="0">
            <a:spAutoFit/>
          </a:bodyPr>
          <a:lstStyle/>
          <a:p>
            <a:pPr algn="ctr"/>
            <a:endParaRPr lang="de-CH" sz="2400" b="1" dirty="0"/>
          </a:p>
        </p:txBody>
      </p:sp>
      <p:sp>
        <p:nvSpPr>
          <p:cNvPr id="3" name="Freeform 1"/>
          <p:cNvSpPr/>
          <p:nvPr userDrawn="1"/>
        </p:nvSpPr>
        <p:spPr>
          <a:xfrm>
            <a:off x="0" y="3745000"/>
            <a:ext cx="6323428" cy="623793"/>
          </a:xfrm>
          <a:custGeom>
            <a:avLst/>
            <a:gdLst>
              <a:gd name="connsiteX0" fmla="*/ 6323428 w 6323428"/>
              <a:gd name="connsiteY0" fmla="*/ 661182 h 1871003"/>
              <a:gd name="connsiteX1" fmla="*/ 6323428 w 6323428"/>
              <a:gd name="connsiteY1" fmla="*/ 1871003 h 1871003"/>
              <a:gd name="connsiteX2" fmla="*/ 0 w 6323428"/>
              <a:gd name="connsiteY2" fmla="*/ 1871003 h 1871003"/>
              <a:gd name="connsiteX3" fmla="*/ 0 w 6323428"/>
              <a:gd name="connsiteY3" fmla="*/ 0 h 1871003"/>
              <a:gd name="connsiteX4" fmla="*/ 6323428 w 6323428"/>
              <a:gd name="connsiteY4" fmla="*/ 661182 h 187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23428" h="1871003">
                <a:moveTo>
                  <a:pt x="6323428" y="661182"/>
                </a:moveTo>
                <a:lnTo>
                  <a:pt x="6323428" y="1871003"/>
                </a:lnTo>
                <a:lnTo>
                  <a:pt x="0" y="1871003"/>
                </a:lnTo>
                <a:lnTo>
                  <a:pt x="0" y="0"/>
                </a:lnTo>
                <a:lnTo>
                  <a:pt x="6323428" y="661182"/>
                </a:lnTo>
                <a:close/>
              </a:path>
            </a:pathLst>
          </a:custGeom>
          <a:solidFill>
            <a:srgbClr val="D7000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108000" rIns="432000" bIns="144000" rtlCol="0" anchor="t" anchorCtr="0">
            <a:spAutoFit/>
          </a:bodyPr>
          <a:lstStyle/>
          <a:p>
            <a:pPr algn="ctr"/>
            <a:endParaRPr lang="de-CH" sz="2400" b="1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323531" y="4349133"/>
            <a:ext cx="5620071" cy="598882"/>
          </a:xfrm>
        </p:spPr>
        <p:txBody>
          <a:bodyPr bIns="0" anchor="t" anchorCtr="0">
            <a:noAutofit/>
          </a:bodyPr>
          <a:lstStyle>
            <a:lvl1pPr algn="l">
              <a:lnSpc>
                <a:spcPts val="3100"/>
              </a:lnSpc>
              <a:defRPr sz="2400" b="1" cap="none" baseline="0">
                <a:solidFill>
                  <a:srgbClr val="FFFFFF"/>
                </a:solidFill>
              </a:defRPr>
            </a:lvl1pPr>
          </a:lstStyle>
          <a:p>
            <a:r>
              <a:rPr lang="de-CH" noProof="0" dirty="0" smtClean="0"/>
              <a:t>Fügen Sie hier Ihren Text ein. Es sind auch zwei Zeilen möglich.</a:t>
            </a:r>
          </a:p>
        </p:txBody>
      </p:sp>
      <p:pic>
        <p:nvPicPr>
          <p:cNvPr id="6" name="LogoSBB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417"/>
          <a:stretch/>
        </p:blipFill>
        <p:spPr>
          <a:xfrm>
            <a:off x="8143937" y="241328"/>
            <a:ext cx="674903" cy="1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912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mit 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2"/>
          <p:cNvSpPr>
            <a:spLocks/>
          </p:cNvSpPr>
          <p:nvPr userDrawn="1"/>
        </p:nvSpPr>
        <p:spPr>
          <a:xfrm>
            <a:off x="0" y="3739684"/>
            <a:ext cx="6323428" cy="623793"/>
          </a:xfrm>
          <a:custGeom>
            <a:avLst/>
            <a:gdLst>
              <a:gd name="connsiteX0" fmla="*/ 6323428 w 6323428"/>
              <a:gd name="connsiteY0" fmla="*/ 661182 h 1871003"/>
              <a:gd name="connsiteX1" fmla="*/ 6323428 w 6323428"/>
              <a:gd name="connsiteY1" fmla="*/ 1871003 h 1871003"/>
              <a:gd name="connsiteX2" fmla="*/ 0 w 6323428"/>
              <a:gd name="connsiteY2" fmla="*/ 1871003 h 1871003"/>
              <a:gd name="connsiteX3" fmla="*/ 0 w 6323428"/>
              <a:gd name="connsiteY3" fmla="*/ 0 h 1871003"/>
              <a:gd name="connsiteX4" fmla="*/ 6323428 w 6323428"/>
              <a:gd name="connsiteY4" fmla="*/ 661182 h 187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23428" h="1871003">
                <a:moveTo>
                  <a:pt x="6323428" y="661182"/>
                </a:moveTo>
                <a:lnTo>
                  <a:pt x="6323428" y="1871003"/>
                </a:lnTo>
                <a:lnTo>
                  <a:pt x="0" y="1871003"/>
                </a:lnTo>
                <a:lnTo>
                  <a:pt x="0" y="0"/>
                </a:lnTo>
                <a:lnTo>
                  <a:pt x="6323428" y="661182"/>
                </a:lnTo>
                <a:close/>
              </a:path>
            </a:pathLst>
          </a:custGeom>
          <a:solidFill>
            <a:srgbClr val="E200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108000" rIns="432000" bIns="144000" rtlCol="0" anchor="t" anchorCtr="0">
            <a:spAutoFit/>
          </a:bodyPr>
          <a:lstStyle/>
          <a:p>
            <a:pPr algn="ctr"/>
            <a:endParaRPr lang="de-CH" sz="2400" b="1" dirty="0"/>
          </a:p>
        </p:txBody>
      </p:sp>
      <p:sp>
        <p:nvSpPr>
          <p:cNvPr id="3" name="Freeform 1"/>
          <p:cNvSpPr/>
          <p:nvPr userDrawn="1"/>
        </p:nvSpPr>
        <p:spPr>
          <a:xfrm>
            <a:off x="0" y="3745000"/>
            <a:ext cx="6323428" cy="623793"/>
          </a:xfrm>
          <a:custGeom>
            <a:avLst/>
            <a:gdLst>
              <a:gd name="connsiteX0" fmla="*/ 6323428 w 6323428"/>
              <a:gd name="connsiteY0" fmla="*/ 661182 h 1871003"/>
              <a:gd name="connsiteX1" fmla="*/ 6323428 w 6323428"/>
              <a:gd name="connsiteY1" fmla="*/ 1871003 h 1871003"/>
              <a:gd name="connsiteX2" fmla="*/ 0 w 6323428"/>
              <a:gd name="connsiteY2" fmla="*/ 1871003 h 1871003"/>
              <a:gd name="connsiteX3" fmla="*/ 0 w 6323428"/>
              <a:gd name="connsiteY3" fmla="*/ 0 h 1871003"/>
              <a:gd name="connsiteX4" fmla="*/ 6323428 w 6323428"/>
              <a:gd name="connsiteY4" fmla="*/ 661182 h 187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23428" h="1871003">
                <a:moveTo>
                  <a:pt x="6323428" y="661182"/>
                </a:moveTo>
                <a:lnTo>
                  <a:pt x="6323428" y="1871003"/>
                </a:lnTo>
                <a:lnTo>
                  <a:pt x="0" y="1871003"/>
                </a:lnTo>
                <a:lnTo>
                  <a:pt x="0" y="0"/>
                </a:lnTo>
                <a:lnTo>
                  <a:pt x="6323428" y="661182"/>
                </a:lnTo>
                <a:close/>
              </a:path>
            </a:pathLst>
          </a:custGeom>
          <a:solidFill>
            <a:srgbClr val="D7000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108000" rIns="432000" bIns="144000" rtlCol="0" anchor="t" anchorCtr="0">
            <a:spAutoFit/>
          </a:bodyPr>
          <a:lstStyle/>
          <a:p>
            <a:pPr algn="ctr"/>
            <a:endParaRPr lang="de-CH" sz="2400" b="1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323531" y="4349133"/>
            <a:ext cx="5620071" cy="598882"/>
          </a:xfrm>
        </p:spPr>
        <p:txBody>
          <a:bodyPr bIns="0" anchor="t" anchorCtr="0">
            <a:noAutofit/>
          </a:bodyPr>
          <a:lstStyle>
            <a:lvl1pPr algn="l">
              <a:lnSpc>
                <a:spcPts val="3100"/>
              </a:lnSpc>
              <a:defRPr sz="3200" b="0" cap="none" baseline="0">
                <a:solidFill>
                  <a:srgbClr val="FFFFFF"/>
                </a:solidFill>
              </a:defRPr>
            </a:lvl1pPr>
          </a:lstStyle>
          <a:p>
            <a:r>
              <a:rPr lang="de-CH" noProof="0" dirty="0" smtClean="0"/>
              <a:t>Besten Dank.</a:t>
            </a:r>
          </a:p>
        </p:txBody>
      </p:sp>
      <p:pic>
        <p:nvPicPr>
          <p:cNvPr id="6" name="LogoSBB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54" y="243000"/>
            <a:ext cx="2071318" cy="1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27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mit Bild Logo weis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2"/>
          <p:cNvSpPr>
            <a:spLocks/>
          </p:cNvSpPr>
          <p:nvPr userDrawn="1"/>
        </p:nvSpPr>
        <p:spPr>
          <a:xfrm>
            <a:off x="0" y="3739684"/>
            <a:ext cx="6323428" cy="623793"/>
          </a:xfrm>
          <a:custGeom>
            <a:avLst/>
            <a:gdLst>
              <a:gd name="connsiteX0" fmla="*/ 6323428 w 6323428"/>
              <a:gd name="connsiteY0" fmla="*/ 661182 h 1871003"/>
              <a:gd name="connsiteX1" fmla="*/ 6323428 w 6323428"/>
              <a:gd name="connsiteY1" fmla="*/ 1871003 h 1871003"/>
              <a:gd name="connsiteX2" fmla="*/ 0 w 6323428"/>
              <a:gd name="connsiteY2" fmla="*/ 1871003 h 1871003"/>
              <a:gd name="connsiteX3" fmla="*/ 0 w 6323428"/>
              <a:gd name="connsiteY3" fmla="*/ 0 h 1871003"/>
              <a:gd name="connsiteX4" fmla="*/ 6323428 w 6323428"/>
              <a:gd name="connsiteY4" fmla="*/ 661182 h 187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23428" h="1871003">
                <a:moveTo>
                  <a:pt x="6323428" y="661182"/>
                </a:moveTo>
                <a:lnTo>
                  <a:pt x="6323428" y="1871003"/>
                </a:lnTo>
                <a:lnTo>
                  <a:pt x="0" y="1871003"/>
                </a:lnTo>
                <a:lnTo>
                  <a:pt x="0" y="0"/>
                </a:lnTo>
                <a:lnTo>
                  <a:pt x="6323428" y="661182"/>
                </a:lnTo>
                <a:close/>
              </a:path>
            </a:pathLst>
          </a:custGeom>
          <a:solidFill>
            <a:srgbClr val="E200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108000" rIns="432000" bIns="144000" rtlCol="0" anchor="t" anchorCtr="0">
            <a:spAutoFit/>
          </a:bodyPr>
          <a:lstStyle/>
          <a:p>
            <a:pPr algn="ctr"/>
            <a:endParaRPr lang="de-CH" sz="2400" b="1" dirty="0"/>
          </a:p>
        </p:txBody>
      </p:sp>
      <p:sp>
        <p:nvSpPr>
          <p:cNvPr id="3" name="Freeform 1"/>
          <p:cNvSpPr/>
          <p:nvPr userDrawn="1"/>
        </p:nvSpPr>
        <p:spPr>
          <a:xfrm>
            <a:off x="0" y="3745000"/>
            <a:ext cx="6323428" cy="623793"/>
          </a:xfrm>
          <a:custGeom>
            <a:avLst/>
            <a:gdLst>
              <a:gd name="connsiteX0" fmla="*/ 6323428 w 6323428"/>
              <a:gd name="connsiteY0" fmla="*/ 661182 h 1871003"/>
              <a:gd name="connsiteX1" fmla="*/ 6323428 w 6323428"/>
              <a:gd name="connsiteY1" fmla="*/ 1871003 h 1871003"/>
              <a:gd name="connsiteX2" fmla="*/ 0 w 6323428"/>
              <a:gd name="connsiteY2" fmla="*/ 1871003 h 1871003"/>
              <a:gd name="connsiteX3" fmla="*/ 0 w 6323428"/>
              <a:gd name="connsiteY3" fmla="*/ 0 h 1871003"/>
              <a:gd name="connsiteX4" fmla="*/ 6323428 w 6323428"/>
              <a:gd name="connsiteY4" fmla="*/ 661182 h 187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23428" h="1871003">
                <a:moveTo>
                  <a:pt x="6323428" y="661182"/>
                </a:moveTo>
                <a:lnTo>
                  <a:pt x="6323428" y="1871003"/>
                </a:lnTo>
                <a:lnTo>
                  <a:pt x="0" y="1871003"/>
                </a:lnTo>
                <a:lnTo>
                  <a:pt x="0" y="0"/>
                </a:lnTo>
                <a:lnTo>
                  <a:pt x="6323428" y="661182"/>
                </a:lnTo>
                <a:close/>
              </a:path>
            </a:pathLst>
          </a:custGeom>
          <a:solidFill>
            <a:srgbClr val="D7000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108000" rIns="432000" bIns="144000" rtlCol="0" anchor="t" anchorCtr="0">
            <a:spAutoFit/>
          </a:bodyPr>
          <a:lstStyle/>
          <a:p>
            <a:pPr algn="ctr"/>
            <a:endParaRPr lang="de-CH" sz="2400" b="1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323531" y="4349133"/>
            <a:ext cx="5620071" cy="598882"/>
          </a:xfrm>
        </p:spPr>
        <p:txBody>
          <a:bodyPr bIns="0" anchor="t" anchorCtr="0">
            <a:noAutofit/>
          </a:bodyPr>
          <a:lstStyle>
            <a:lvl1pPr algn="l">
              <a:lnSpc>
                <a:spcPts val="3100"/>
              </a:lnSpc>
              <a:defRPr sz="3200" b="0" cap="none" baseline="0">
                <a:solidFill>
                  <a:srgbClr val="FFFFFF"/>
                </a:solidFill>
              </a:defRPr>
            </a:lvl1pPr>
          </a:lstStyle>
          <a:p>
            <a:r>
              <a:rPr lang="de-CH" noProof="0" dirty="0" smtClean="0"/>
              <a:t>Besten Dank.</a:t>
            </a:r>
          </a:p>
        </p:txBody>
      </p:sp>
      <p:pic>
        <p:nvPicPr>
          <p:cNvPr id="8" name="LogoSBB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54" y="243000"/>
            <a:ext cx="2071318" cy="1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4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 userDrawn="1"/>
        </p:nvSpPr>
        <p:spPr>
          <a:xfrm>
            <a:off x="-14400" y="628651"/>
            <a:ext cx="3981450" cy="623793"/>
          </a:xfrm>
          <a:custGeom>
            <a:avLst/>
            <a:gdLst>
              <a:gd name="connsiteX0" fmla="*/ 6350 w 3981450"/>
              <a:gd name="connsiteY0" fmla="*/ 0 h 4146550"/>
              <a:gd name="connsiteX1" fmla="*/ 3981450 w 3981450"/>
              <a:gd name="connsiteY1" fmla="*/ 704850 h 4146550"/>
              <a:gd name="connsiteX2" fmla="*/ 3981450 w 3981450"/>
              <a:gd name="connsiteY2" fmla="*/ 3454400 h 4146550"/>
              <a:gd name="connsiteX3" fmla="*/ 0 w 3981450"/>
              <a:gd name="connsiteY3" fmla="*/ 4146550 h 4146550"/>
              <a:gd name="connsiteX4" fmla="*/ 6350 w 3981450"/>
              <a:gd name="connsiteY4" fmla="*/ 0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1450" h="4146550">
                <a:moveTo>
                  <a:pt x="6350" y="0"/>
                </a:moveTo>
                <a:lnTo>
                  <a:pt x="3981450" y="704850"/>
                </a:lnTo>
                <a:lnTo>
                  <a:pt x="3981450" y="3454400"/>
                </a:lnTo>
                <a:lnTo>
                  <a:pt x="0" y="4146550"/>
                </a:lnTo>
                <a:cubicBezTo>
                  <a:pt x="4233" y="2764367"/>
                  <a:pt x="12700" y="0"/>
                  <a:pt x="6350" y="0"/>
                </a:cubicBezTo>
                <a:close/>
              </a:path>
            </a:pathLst>
          </a:custGeom>
          <a:solidFill>
            <a:srgbClr val="E200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108000" rIns="432000" bIns="144000" rtlCol="0" anchor="t" anchorCtr="0">
            <a:spAutoFit/>
          </a:bodyPr>
          <a:lstStyle/>
          <a:p>
            <a:pPr algn="ctr"/>
            <a:endParaRPr lang="de-DE" sz="2400" b="1" dirty="0"/>
          </a:p>
        </p:txBody>
      </p:sp>
      <p:sp>
        <p:nvSpPr>
          <p:cNvPr id="5" name="Freeform 1"/>
          <p:cNvSpPr/>
          <p:nvPr userDrawn="1"/>
        </p:nvSpPr>
        <p:spPr>
          <a:xfrm>
            <a:off x="-14400" y="628651"/>
            <a:ext cx="3981450" cy="623793"/>
          </a:xfrm>
          <a:custGeom>
            <a:avLst/>
            <a:gdLst>
              <a:gd name="connsiteX0" fmla="*/ 6350 w 3981450"/>
              <a:gd name="connsiteY0" fmla="*/ 0 h 4146550"/>
              <a:gd name="connsiteX1" fmla="*/ 3981450 w 3981450"/>
              <a:gd name="connsiteY1" fmla="*/ 704850 h 4146550"/>
              <a:gd name="connsiteX2" fmla="*/ 3981450 w 3981450"/>
              <a:gd name="connsiteY2" fmla="*/ 3454400 h 4146550"/>
              <a:gd name="connsiteX3" fmla="*/ 0 w 3981450"/>
              <a:gd name="connsiteY3" fmla="*/ 4146550 h 4146550"/>
              <a:gd name="connsiteX4" fmla="*/ 6350 w 3981450"/>
              <a:gd name="connsiteY4" fmla="*/ 0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1450" h="4146550">
                <a:moveTo>
                  <a:pt x="6350" y="0"/>
                </a:moveTo>
                <a:lnTo>
                  <a:pt x="3981450" y="704850"/>
                </a:lnTo>
                <a:lnTo>
                  <a:pt x="3981450" y="3454400"/>
                </a:lnTo>
                <a:lnTo>
                  <a:pt x="0" y="4146550"/>
                </a:lnTo>
                <a:cubicBezTo>
                  <a:pt x="4233" y="2764367"/>
                  <a:pt x="12700" y="0"/>
                  <a:pt x="6350" y="0"/>
                </a:cubicBezTo>
                <a:close/>
              </a:path>
            </a:pathLst>
          </a:custGeom>
          <a:solidFill>
            <a:srgbClr val="D7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108000" rIns="432000" bIns="144000" rtlCol="0" anchor="t" anchorCtr="0">
            <a:spAutoFit/>
          </a:bodyPr>
          <a:lstStyle/>
          <a:p>
            <a:pPr algn="ctr"/>
            <a:endParaRPr lang="de-DE" sz="24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3530" y="1075530"/>
            <a:ext cx="3181671" cy="1201470"/>
          </a:xfrm>
        </p:spPr>
        <p:txBody>
          <a:bodyPr bIns="0">
            <a:noAutofit/>
          </a:bodyPr>
          <a:lstStyle>
            <a:lvl1pPr>
              <a:lnSpc>
                <a:spcPct val="100000"/>
              </a:lnSpc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de-CH" noProof="0" dirty="0" smtClean="0"/>
              <a:t>Dies ist der Titel der Präsentation.</a:t>
            </a:r>
            <a:endParaRPr lang="de-CH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3528" y="2500137"/>
            <a:ext cx="3181672" cy="525771"/>
          </a:xfrm>
        </p:spPr>
        <p:txBody>
          <a:bodyPr t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noProof="0" dirty="0" smtClean="0"/>
              <a:t>Name Vortragender, Ort, Datum</a:t>
            </a:r>
            <a:endParaRPr lang="de-CH" noProof="0" dirty="0"/>
          </a:p>
        </p:txBody>
      </p:sp>
      <p:pic>
        <p:nvPicPr>
          <p:cNvPr id="6" name="LogoSBB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54" y="243000"/>
            <a:ext cx="2071318" cy="1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111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mit Bild Logo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 userDrawn="1"/>
        </p:nvSpPr>
        <p:spPr>
          <a:xfrm>
            <a:off x="-14400" y="628651"/>
            <a:ext cx="3981450" cy="623793"/>
          </a:xfrm>
          <a:custGeom>
            <a:avLst/>
            <a:gdLst>
              <a:gd name="connsiteX0" fmla="*/ 6350 w 3981450"/>
              <a:gd name="connsiteY0" fmla="*/ 0 h 4146550"/>
              <a:gd name="connsiteX1" fmla="*/ 3981450 w 3981450"/>
              <a:gd name="connsiteY1" fmla="*/ 704850 h 4146550"/>
              <a:gd name="connsiteX2" fmla="*/ 3981450 w 3981450"/>
              <a:gd name="connsiteY2" fmla="*/ 3454400 h 4146550"/>
              <a:gd name="connsiteX3" fmla="*/ 0 w 3981450"/>
              <a:gd name="connsiteY3" fmla="*/ 4146550 h 4146550"/>
              <a:gd name="connsiteX4" fmla="*/ 6350 w 3981450"/>
              <a:gd name="connsiteY4" fmla="*/ 0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1450" h="4146550">
                <a:moveTo>
                  <a:pt x="6350" y="0"/>
                </a:moveTo>
                <a:lnTo>
                  <a:pt x="3981450" y="704850"/>
                </a:lnTo>
                <a:lnTo>
                  <a:pt x="3981450" y="3454400"/>
                </a:lnTo>
                <a:lnTo>
                  <a:pt x="0" y="4146550"/>
                </a:lnTo>
                <a:cubicBezTo>
                  <a:pt x="4233" y="2764367"/>
                  <a:pt x="12700" y="0"/>
                  <a:pt x="6350" y="0"/>
                </a:cubicBezTo>
                <a:close/>
              </a:path>
            </a:pathLst>
          </a:custGeom>
          <a:solidFill>
            <a:srgbClr val="E200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108000" rIns="432000" bIns="144000" rtlCol="0" anchor="t" anchorCtr="0">
            <a:spAutoFit/>
          </a:bodyPr>
          <a:lstStyle/>
          <a:p>
            <a:pPr algn="ctr"/>
            <a:endParaRPr lang="de-DE" sz="2400" b="1" dirty="0"/>
          </a:p>
        </p:txBody>
      </p:sp>
      <p:sp>
        <p:nvSpPr>
          <p:cNvPr id="5" name="Freeform 1"/>
          <p:cNvSpPr/>
          <p:nvPr userDrawn="1"/>
        </p:nvSpPr>
        <p:spPr>
          <a:xfrm>
            <a:off x="-14400" y="628651"/>
            <a:ext cx="3981450" cy="623793"/>
          </a:xfrm>
          <a:custGeom>
            <a:avLst/>
            <a:gdLst>
              <a:gd name="connsiteX0" fmla="*/ 6350 w 3981450"/>
              <a:gd name="connsiteY0" fmla="*/ 0 h 4146550"/>
              <a:gd name="connsiteX1" fmla="*/ 3981450 w 3981450"/>
              <a:gd name="connsiteY1" fmla="*/ 704850 h 4146550"/>
              <a:gd name="connsiteX2" fmla="*/ 3981450 w 3981450"/>
              <a:gd name="connsiteY2" fmla="*/ 3454400 h 4146550"/>
              <a:gd name="connsiteX3" fmla="*/ 0 w 3981450"/>
              <a:gd name="connsiteY3" fmla="*/ 4146550 h 4146550"/>
              <a:gd name="connsiteX4" fmla="*/ 6350 w 3981450"/>
              <a:gd name="connsiteY4" fmla="*/ 0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1450" h="4146550">
                <a:moveTo>
                  <a:pt x="6350" y="0"/>
                </a:moveTo>
                <a:lnTo>
                  <a:pt x="3981450" y="704850"/>
                </a:lnTo>
                <a:lnTo>
                  <a:pt x="3981450" y="3454400"/>
                </a:lnTo>
                <a:lnTo>
                  <a:pt x="0" y="4146550"/>
                </a:lnTo>
                <a:cubicBezTo>
                  <a:pt x="4233" y="2764367"/>
                  <a:pt x="12700" y="0"/>
                  <a:pt x="6350" y="0"/>
                </a:cubicBezTo>
                <a:close/>
              </a:path>
            </a:pathLst>
          </a:custGeom>
          <a:solidFill>
            <a:srgbClr val="D7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108000" rIns="432000" bIns="144000" rtlCol="0" anchor="t" anchorCtr="0">
            <a:spAutoFit/>
          </a:bodyPr>
          <a:lstStyle/>
          <a:p>
            <a:pPr algn="ctr"/>
            <a:endParaRPr lang="de-DE" sz="24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3530" y="1075530"/>
            <a:ext cx="3181671" cy="1201470"/>
          </a:xfrm>
        </p:spPr>
        <p:txBody>
          <a:bodyPr bIns="0">
            <a:noAutofit/>
          </a:bodyPr>
          <a:lstStyle>
            <a:lvl1pPr>
              <a:lnSpc>
                <a:spcPct val="100000"/>
              </a:lnSpc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de-CH" noProof="0" dirty="0" smtClean="0"/>
              <a:t>Dies ist der Titel der Präsentation.</a:t>
            </a:r>
            <a:endParaRPr lang="de-CH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3528" y="2500137"/>
            <a:ext cx="3181672" cy="525771"/>
          </a:xfrm>
        </p:spPr>
        <p:txBody>
          <a:bodyPr t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noProof="0" dirty="0" smtClean="0"/>
              <a:t>Name Vortragender, Ort, Datum</a:t>
            </a:r>
            <a:endParaRPr lang="de-CH" noProof="0" dirty="0"/>
          </a:p>
        </p:txBody>
      </p:sp>
      <p:pic>
        <p:nvPicPr>
          <p:cNvPr id="8" name="LogoSBB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54" y="243000"/>
            <a:ext cx="2071318" cy="1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684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noProof="0" dirty="0" smtClean="0"/>
              <a:t>Agenda.</a:t>
            </a:r>
            <a:br>
              <a:rPr lang="de-CH" noProof="0" dirty="0" smtClean="0"/>
            </a:br>
            <a:r>
              <a:rPr lang="de-CH" noProof="0" dirty="0" smtClean="0"/>
              <a:t>Titel bitte maximal zweizeilig.</a:t>
            </a:r>
            <a:endParaRPr lang="de-CH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 smtClean="0"/>
              <a:t>SBB • Division • Abteilung oder Bereich • DD.MM.YY</a:t>
            </a:r>
            <a:endParaRPr lang="de-CH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5662-413A-4888-B9BC-797CDE14544F}" type="slidenum">
              <a:rPr lang="de-CH" noProof="0" smtClean="0"/>
              <a:t>‹Nr.›</a:t>
            </a:fld>
            <a:endParaRPr lang="de-CH" noProof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55650" y="1242000"/>
            <a:ext cx="8064500" cy="3650400"/>
          </a:xfrm>
        </p:spPr>
        <p:txBody>
          <a:bodyPr>
            <a:noAutofit/>
          </a:bodyPr>
          <a:lstStyle>
            <a:lvl1pPr marL="288000" indent="-288000">
              <a:buClr>
                <a:schemeClr val="accent6"/>
              </a:buClr>
              <a:buSzPct val="100000"/>
              <a:buFont typeface="+mj-lt"/>
              <a:buAutoNum type="arabicPeriod"/>
              <a:defRPr/>
            </a:lvl1pPr>
            <a:lvl2pPr marL="432000" indent="-144000">
              <a:spcBef>
                <a:spcPts val="0"/>
              </a:spcBef>
              <a:buClr>
                <a:srgbClr val="000000"/>
              </a:buClr>
              <a:defRPr/>
            </a:lvl2pPr>
            <a:lvl3pPr marL="612000" indent="-144000">
              <a:spcBef>
                <a:spcPts val="0"/>
              </a:spcBef>
              <a:buClr>
                <a:schemeClr val="tx1"/>
              </a:buClr>
              <a:buFont typeface="Symbol" pitchFamily="18" charset="2"/>
              <a:buChar char="-"/>
              <a:defRPr/>
            </a:lvl3pPr>
            <a:lvl4pPr marL="648000" indent="0">
              <a:spcBef>
                <a:spcPts val="0"/>
              </a:spcBef>
              <a:buFontTx/>
              <a:buNone/>
              <a:defRPr/>
            </a:lvl4pPr>
            <a:lvl5pPr marL="82800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CH" noProof="0" dirty="0"/>
          </a:p>
        </p:txBody>
      </p:sp>
      <p:pic>
        <p:nvPicPr>
          <p:cNvPr id="8" name="LogoSBB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417"/>
          <a:stretch/>
        </p:blipFill>
        <p:spPr>
          <a:xfrm>
            <a:off x="8143937" y="241328"/>
            <a:ext cx="674903" cy="1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175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noProof="0" dirty="0" smtClean="0"/>
              <a:t>Die Textfolie.</a:t>
            </a:r>
            <a:br>
              <a:rPr lang="de-CH" noProof="0" dirty="0" smtClean="0"/>
            </a:br>
            <a:r>
              <a:rPr lang="de-CH" noProof="0" dirty="0" smtClean="0"/>
              <a:t>Titel bitte maximal zweizeilig.</a:t>
            </a:r>
            <a:endParaRPr lang="de-CH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 smtClean="0"/>
              <a:t>SBB • Division • Abteilung oder Bereich • DD.MM.YY</a:t>
            </a:r>
            <a:endParaRPr lang="de-CH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5662-413A-4888-B9BC-797CDE14544F}" type="slidenum">
              <a:rPr lang="de-CH" noProof="0" smtClean="0"/>
              <a:t>‹Nr.›</a:t>
            </a:fld>
            <a:endParaRPr lang="de-CH" noProof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55650" y="1242000"/>
            <a:ext cx="8064500" cy="3650400"/>
          </a:xfrm>
        </p:spPr>
        <p:txBody>
          <a:bodyPr>
            <a:noAutofit/>
          </a:bodyPr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CH" noProof="0" dirty="0"/>
          </a:p>
        </p:txBody>
      </p:sp>
      <p:pic>
        <p:nvPicPr>
          <p:cNvPr id="8" name="LogoSBB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417"/>
          <a:stretch/>
        </p:blipFill>
        <p:spPr>
          <a:xfrm>
            <a:off x="8143937" y="241328"/>
            <a:ext cx="674903" cy="1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587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dirty="0" smtClean="0"/>
              <a:t>Die zweispaltige Textfolie.</a:t>
            </a:r>
            <a:br>
              <a:rPr lang="de-CH" dirty="0" smtClean="0"/>
            </a:br>
            <a:r>
              <a:rPr lang="de-CH" dirty="0" smtClean="0"/>
              <a:t>Titel bitte maximal zweizeilig.</a:t>
            </a:r>
            <a:endParaRPr lang="de-CH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 smtClean="0"/>
              <a:t>SBB • Division • Abteilung oder Bereich • DD.MM.YY</a:t>
            </a:r>
            <a:endParaRPr lang="de-CH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5662-413A-4888-B9BC-797CDE14544F}" type="slidenum">
              <a:rPr lang="de-CH" noProof="0" smtClean="0"/>
              <a:t>‹Nr.›</a:t>
            </a:fld>
            <a:endParaRPr lang="de-CH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55650" y="1241999"/>
            <a:ext cx="3960000" cy="3650400"/>
          </a:xfrm>
        </p:spPr>
        <p:txBody>
          <a:bodyPr>
            <a:noAutofit/>
          </a:bodyPr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CH" noProof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860032" y="1241999"/>
            <a:ext cx="3960118" cy="3650400"/>
          </a:xfrm>
        </p:spPr>
        <p:txBody>
          <a:bodyPr>
            <a:noAutofit/>
          </a:bodyPr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CH" noProof="0"/>
          </a:p>
        </p:txBody>
      </p:sp>
      <p:pic>
        <p:nvPicPr>
          <p:cNvPr id="10" name="LogoSBB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417"/>
          <a:stretch/>
        </p:blipFill>
        <p:spPr>
          <a:xfrm>
            <a:off x="8143937" y="241328"/>
            <a:ext cx="674903" cy="1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101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CH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650" y="1242000"/>
            <a:ext cx="8064500" cy="3650400"/>
          </a:xfrm>
        </p:spPr>
        <p:txBody>
          <a:bodyPr>
            <a:noAutofit/>
          </a:bodyPr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CH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 smtClean="0"/>
              <a:t>SBB • Division • Abteilung oder Bereich • DD.MM.YY</a:t>
            </a:r>
            <a:endParaRPr lang="de-CH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5662-413A-4888-B9BC-797CDE14544F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LogoSBB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417"/>
          <a:stretch/>
        </p:blipFill>
        <p:spPr>
          <a:xfrm>
            <a:off x="8143937" y="241328"/>
            <a:ext cx="674903" cy="1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276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 smtClean="0"/>
              <a:t>Die Objektfolie. </a:t>
            </a:r>
            <a:br>
              <a:rPr lang="de-CH" dirty="0" smtClean="0"/>
            </a:br>
            <a:r>
              <a:rPr lang="de-CH" dirty="0" smtClean="0"/>
              <a:t>Titel bitte maximal zweizeilig.</a:t>
            </a:r>
            <a:endParaRPr lang="de-CH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 dirty="0" smtClean="0"/>
              <a:t>SBB • Division • Abteilung oder Bereich • DD.MM.YY</a:t>
            </a:r>
            <a:endParaRPr lang="de-CH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5662-413A-4888-B9BC-797CDE14544F}" type="slidenum">
              <a:rPr lang="de-CH" noProof="0" smtClean="0"/>
              <a:t>‹Nr.›</a:t>
            </a:fld>
            <a:endParaRPr lang="de-CH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55650" y="1242001"/>
            <a:ext cx="8064500" cy="5405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/>
            </a:lvl1pPr>
            <a:lvl2pPr marL="288000" indent="0">
              <a:buNone/>
              <a:defRPr/>
            </a:lvl2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755650" y="1838700"/>
            <a:ext cx="8064500" cy="2646012"/>
          </a:xfrm>
        </p:spPr>
        <p:txBody>
          <a:bodyPr>
            <a:noAutofit/>
          </a:bodyPr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CH" noProof="0"/>
          </a:p>
        </p:txBody>
      </p:sp>
      <p:pic>
        <p:nvPicPr>
          <p:cNvPr id="9" name="LogoSBB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417"/>
          <a:stretch/>
        </p:blipFill>
        <p:spPr>
          <a:xfrm>
            <a:off x="8143937" y="241328"/>
            <a:ext cx="674903" cy="1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863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noProof="0" dirty="0" smtClean="0"/>
              <a:t>Die Textfolie mit Bild.</a:t>
            </a:r>
            <a:br>
              <a:rPr lang="de-CH" noProof="0" dirty="0" smtClean="0"/>
            </a:br>
            <a:r>
              <a:rPr lang="de-CH" noProof="0" dirty="0" smtClean="0"/>
              <a:t>Titel bitte maximal zweizeilig.</a:t>
            </a:r>
            <a:endParaRPr lang="de-CH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 smtClean="0"/>
              <a:t>SBB • Division • Abteilung oder Bereich • DD.MM.YY</a:t>
            </a:r>
            <a:endParaRPr lang="de-CH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5662-413A-4888-B9BC-797CDE14544F}" type="slidenum">
              <a:rPr lang="de-CH" noProof="0" smtClean="0"/>
              <a:t>‹Nr.›</a:t>
            </a:fld>
            <a:endParaRPr lang="de-CH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55648" y="1241999"/>
            <a:ext cx="5040000" cy="3650400"/>
          </a:xfrm>
        </p:spPr>
        <p:txBody>
          <a:bodyPr>
            <a:noAutofit/>
          </a:bodyPr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CH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5903962" y="1242000"/>
            <a:ext cx="3240038" cy="3645000"/>
          </a:xfrm>
        </p:spPr>
        <p:txBody>
          <a:bodyPr anchor="ctr" anchorCtr="1"/>
          <a:lstStyle>
            <a:lvl1pPr marL="0" indent="0" algn="l">
              <a:buFontTx/>
              <a:buNone/>
              <a:defRPr/>
            </a:lvl1pPr>
          </a:lstStyle>
          <a:p>
            <a:r>
              <a:rPr lang="de-CH" dirty="0" smtClean="0"/>
              <a:t>Klicken Sie hier, um ein Bild einzufügen.</a:t>
            </a:r>
            <a:endParaRPr lang="de-CH" noProof="0" dirty="0" smtClean="0"/>
          </a:p>
        </p:txBody>
      </p:sp>
      <p:pic>
        <p:nvPicPr>
          <p:cNvPr id="9" name="LogoSBB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417"/>
          <a:stretch/>
        </p:blipFill>
        <p:spPr>
          <a:xfrm>
            <a:off x="8143937" y="241328"/>
            <a:ext cx="674903" cy="1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76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4963693"/>
            <a:ext cx="3960440" cy="92333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algn="r">
              <a:defRPr sz="6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CH" noProof="0" smtClean="0"/>
              <a:t>SBB • Division • Abteilung oder Bereich • DD.MM.YY</a:t>
            </a:r>
            <a:endParaRPr lang="de-CH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21774" y="4963693"/>
            <a:ext cx="298376" cy="9233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 b="1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E115662-413A-4888-B9BC-797CDE14544F}" type="slidenum">
              <a:rPr lang="de-CH" noProof="0" smtClean="0"/>
              <a:pPr/>
              <a:t>‹Nr.›</a:t>
            </a:fld>
            <a:endParaRPr lang="de-CH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650" y="1241999"/>
            <a:ext cx="8064500" cy="365146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CH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5650" y="519113"/>
            <a:ext cx="8064500" cy="55399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noProof="0" smtClean="0"/>
              <a:t>Titelmasterformat durch Klicken bearbeiten</a:t>
            </a:r>
            <a:endParaRPr lang="de-CH" noProof="0" dirty="0"/>
          </a:p>
        </p:txBody>
      </p:sp>
      <p:pic>
        <p:nvPicPr>
          <p:cNvPr id="9" name="LogoInternational" hidden="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6136" y="278217"/>
            <a:ext cx="3021822" cy="183928"/>
          </a:xfrm>
          <a:prstGeom prst="rect">
            <a:avLst/>
          </a:prstGeom>
        </p:spPr>
      </p:pic>
      <p:pic>
        <p:nvPicPr>
          <p:cNvPr id="10" name="LogoCargo" hidden="1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03601" y="278217"/>
            <a:ext cx="2614479" cy="18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61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8" r:id="rId3"/>
    <p:sldLayoutId id="2147483695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19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88000" indent="-288000" algn="l" defTabSz="914400" rtl="0" eaLnBrk="1" latinLnBrk="0" hangingPunct="1">
        <a:lnSpc>
          <a:spcPts val="2500"/>
        </a:lnSpc>
        <a:spcBef>
          <a:spcPts val="1000"/>
        </a:spcBef>
        <a:buClr>
          <a:schemeClr val="accent6"/>
        </a:buClr>
        <a:buSzPct val="80000"/>
        <a:buFont typeface="Wingdings 3" pitchFamily="18" charset="2"/>
        <a:buChar char="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76000" indent="-288000" algn="l" defTabSz="914400" rtl="0" eaLnBrk="1" latinLnBrk="0" hangingPunct="1">
        <a:lnSpc>
          <a:spcPts val="2500"/>
        </a:lnSpc>
        <a:spcBef>
          <a:spcPts val="1000"/>
        </a:spcBef>
        <a:buClr>
          <a:srgbClr val="000000"/>
        </a:buClr>
        <a:buSzPct val="90000"/>
        <a:buFont typeface="Arial" pitchFamily="34" charset="0"/>
        <a:buChar char="▪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4000" indent="-288000" algn="l" defTabSz="914400" rtl="0" eaLnBrk="1" latinLnBrk="0" hangingPunct="1">
        <a:lnSpc>
          <a:spcPts val="2500"/>
        </a:lnSpc>
        <a:spcBef>
          <a:spcPts val="1000"/>
        </a:spcBef>
        <a:buClr>
          <a:schemeClr val="tx1"/>
        </a:buClr>
        <a:buSzPct val="90000"/>
        <a:buFont typeface="Symbol" pitchFamily="18" charset="2"/>
        <a:buChar char="-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40000" indent="-288000" algn="l" defTabSz="914400" rtl="0" eaLnBrk="1" latinLnBrk="0" hangingPunct="1">
        <a:lnSpc>
          <a:spcPts val="2500"/>
        </a:lnSpc>
        <a:spcBef>
          <a:spcPts val="1000"/>
        </a:spcBef>
        <a:buClr>
          <a:srgbClr val="2D327D"/>
        </a:buClr>
        <a:buSzPct val="90000"/>
        <a:buFontTx/>
        <a:buNone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00000" indent="-288000" algn="l" defTabSz="914400" rtl="0" eaLnBrk="1" latinLnBrk="0" hangingPunct="1">
        <a:lnSpc>
          <a:spcPts val="2500"/>
        </a:lnSpc>
        <a:spcBef>
          <a:spcPts val="1000"/>
        </a:spcBef>
        <a:buClr>
          <a:srgbClr val="2D327D"/>
        </a:buClr>
        <a:buSzPct val="90000"/>
        <a:buFontTx/>
        <a:buNone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1043608" y="1815666"/>
            <a:ext cx="7632848" cy="108012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de-CH" sz="6600" b="1" dirty="0" err="1" smtClean="0">
                <a:solidFill>
                  <a:schemeClr val="bg1"/>
                </a:solidFill>
                <a:latin typeface="Calibri" panose="020F0502020204030204" pitchFamily="34" charset="0"/>
                <a:cs typeface="Arial" pitchFamily="34" charset="0"/>
              </a:rPr>
              <a:t>Regulatory</a:t>
            </a:r>
            <a:r>
              <a:rPr lang="de-CH" sz="6600" b="1" dirty="0" smtClean="0">
                <a:solidFill>
                  <a:schemeClr val="bg1"/>
                </a:solidFill>
                <a:latin typeface="Calibri" panose="020F0502020204030204" pitchFamily="34" charset="0"/>
                <a:cs typeface="Arial" pitchFamily="34" charset="0"/>
              </a:rPr>
              <a:t> </a:t>
            </a:r>
            <a:r>
              <a:rPr lang="de-CH" sz="6600" b="1" dirty="0" err="1">
                <a:solidFill>
                  <a:schemeClr val="bg1"/>
                </a:solidFill>
                <a:latin typeface="Calibri" panose="020F0502020204030204" pitchFamily="34" charset="0"/>
                <a:cs typeface="Arial" pitchFamily="34" charset="0"/>
              </a:rPr>
              <a:t>c</a:t>
            </a:r>
            <a:r>
              <a:rPr lang="de-CH" sz="6600" b="1" dirty="0" err="1" smtClean="0">
                <a:solidFill>
                  <a:schemeClr val="bg1"/>
                </a:solidFill>
                <a:latin typeface="Calibri" panose="020F0502020204030204" pitchFamily="34" charset="0"/>
                <a:cs typeface="Arial" pitchFamily="34" charset="0"/>
              </a:rPr>
              <a:t>hanges</a:t>
            </a:r>
            <a:r>
              <a:rPr lang="de-CH" sz="6600" b="1" dirty="0" smtClean="0">
                <a:solidFill>
                  <a:schemeClr val="bg1"/>
                </a:solidFill>
                <a:latin typeface="Calibri" panose="020F0502020204030204" pitchFamily="34" charset="0"/>
                <a:cs typeface="Arial" pitchFamily="34" charset="0"/>
              </a:rPr>
              <a:t>. 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539552" y="735546"/>
            <a:ext cx="2952328" cy="54006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de-CH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Arial" pitchFamily="34" charset="0"/>
              </a:rPr>
              <a:t>Newsletters.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2411760" y="2733768"/>
            <a:ext cx="2952328" cy="54006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de-CH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Arial" pitchFamily="34" charset="0"/>
              </a:rPr>
              <a:t>Case </a:t>
            </a:r>
            <a:r>
              <a:rPr lang="de-CH" sz="3600" b="1" dirty="0" err="1" smtClean="0">
                <a:solidFill>
                  <a:schemeClr val="bg1"/>
                </a:solidFill>
                <a:latin typeface="Calibri" panose="020F0502020204030204" pitchFamily="34" charset="0"/>
                <a:cs typeface="Arial" pitchFamily="34" charset="0"/>
              </a:rPr>
              <a:t>law</a:t>
            </a:r>
            <a:r>
              <a:rPr lang="de-CH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Arial" pitchFamily="34" charset="0"/>
              </a:rPr>
              <a:t>.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6372200" y="1005576"/>
            <a:ext cx="2952328" cy="54006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de-CH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Arial" pitchFamily="34" charset="0"/>
              </a:rPr>
              <a:t>Laws. 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275856" y="1389906"/>
            <a:ext cx="2952328" cy="54006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de-CH" sz="3600" b="1" dirty="0" err="1" smtClean="0">
                <a:solidFill>
                  <a:schemeClr val="bg1"/>
                </a:solidFill>
                <a:latin typeface="Calibri" panose="020F0502020204030204" pitchFamily="34" charset="0"/>
                <a:cs typeface="Arial" pitchFamily="34" charset="0"/>
              </a:rPr>
              <a:t>Ordinances</a:t>
            </a:r>
            <a:r>
              <a:rPr lang="de-CH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Arial" pitchFamily="34" charset="0"/>
              </a:rPr>
              <a:t>. 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4716016" y="3705876"/>
            <a:ext cx="2952328" cy="54006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de-CH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Arial" pitchFamily="34" charset="0"/>
              </a:rPr>
              <a:t>Blogs. 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5508104" y="3003798"/>
            <a:ext cx="2952328" cy="54006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de-CH" sz="3600" b="1" dirty="0" err="1" smtClean="0">
                <a:solidFill>
                  <a:schemeClr val="bg1"/>
                </a:solidFill>
                <a:latin typeface="Calibri" panose="020F0502020204030204" pitchFamily="34" charset="0"/>
                <a:cs typeface="Arial" pitchFamily="34" charset="0"/>
              </a:rPr>
              <a:t>Directives</a:t>
            </a:r>
            <a:r>
              <a:rPr lang="de-CH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Arial" pitchFamily="34" charset="0"/>
              </a:rPr>
              <a:t>.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755576" y="3327834"/>
            <a:ext cx="2952328" cy="54006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de-CH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Arial" pitchFamily="34" charset="0"/>
              </a:rPr>
              <a:t>EU </a:t>
            </a:r>
            <a:r>
              <a:rPr lang="de-CH" sz="3600" b="1" dirty="0" err="1" smtClean="0">
                <a:solidFill>
                  <a:schemeClr val="bg1"/>
                </a:solidFill>
                <a:latin typeface="Calibri" panose="020F0502020204030204" pitchFamily="34" charset="0"/>
                <a:cs typeface="Arial" pitchFamily="34" charset="0"/>
              </a:rPr>
              <a:t>laws</a:t>
            </a:r>
            <a:r>
              <a:rPr lang="de-CH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Arial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4534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/>
        </p:nvSpPr>
        <p:spPr>
          <a:xfrm>
            <a:off x="5508104" y="2355726"/>
            <a:ext cx="2736304" cy="378042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rmAutofit/>
          </a:bodyPr>
          <a:lstStyle/>
          <a:p>
            <a:pPr algn="r"/>
            <a:r>
              <a:rPr lang="de-CH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Realtime Tracking</a:t>
            </a:r>
          </a:p>
        </p:txBody>
      </p:sp>
      <p:sp>
        <p:nvSpPr>
          <p:cNvPr id="14" name="Textplatzhalter 4"/>
          <p:cNvSpPr txBox="1">
            <a:spLocks/>
          </p:cNvSpPr>
          <p:nvPr/>
        </p:nvSpPr>
        <p:spPr>
          <a:xfrm>
            <a:off x="539552" y="1405626"/>
            <a:ext cx="8064500" cy="365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88000" indent="-288000" algn="l" defTabSz="914400" rtl="0" eaLnBrk="1" latinLnBrk="0" hangingPunct="1">
              <a:lnSpc>
                <a:spcPts val="2500"/>
              </a:lnSpc>
              <a:spcBef>
                <a:spcPts val="1000"/>
              </a:spcBef>
              <a:buClr>
                <a:schemeClr val="accent6"/>
              </a:buClr>
              <a:buSzPct val="80000"/>
              <a:buFont typeface="Wingdings 3" pitchFamily="18" charset="2"/>
              <a:buChar char="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76000" indent="-288000" algn="l" defTabSz="914400" rtl="0" eaLnBrk="1" latinLnBrk="0" hangingPunct="1">
              <a:lnSpc>
                <a:spcPts val="2500"/>
              </a:lnSpc>
              <a:spcBef>
                <a:spcPts val="1000"/>
              </a:spcBef>
              <a:buClr>
                <a:srgbClr val="000000"/>
              </a:buClr>
              <a:buSzPct val="9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 indent="-288000" algn="l" defTabSz="914400" rtl="0" eaLnBrk="1" latinLnBrk="0" hangingPunct="1">
              <a:lnSpc>
                <a:spcPts val="2500"/>
              </a:lnSpc>
              <a:spcBef>
                <a:spcPts val="1000"/>
              </a:spcBef>
              <a:buClr>
                <a:schemeClr val="tx1"/>
              </a:buClr>
              <a:buSzPct val="90000"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40000" indent="-288000" algn="l" defTabSz="914400" rtl="0" eaLnBrk="1" latinLnBrk="0" hangingPunct="1">
              <a:lnSpc>
                <a:spcPts val="2500"/>
              </a:lnSpc>
              <a:spcBef>
                <a:spcPts val="1000"/>
              </a:spcBef>
              <a:buClr>
                <a:srgbClr val="2D327D"/>
              </a:buClr>
              <a:buSzPct val="90000"/>
              <a:buFontTx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00000" indent="-288000" algn="l" defTabSz="914400" rtl="0" eaLnBrk="1" latinLnBrk="0" hangingPunct="1">
              <a:lnSpc>
                <a:spcPts val="2500"/>
              </a:lnSpc>
              <a:spcBef>
                <a:spcPts val="1000"/>
              </a:spcBef>
              <a:buClr>
                <a:srgbClr val="2D327D"/>
              </a:buClr>
              <a:buSzPct val="90000"/>
              <a:buFontTx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de-CH" sz="8000" b="1" dirty="0" smtClean="0">
                <a:solidFill>
                  <a:srgbClr val="009644"/>
                </a:solidFill>
                <a:latin typeface="Calibri" panose="020F0502020204030204" pitchFamily="34" charset="0"/>
              </a:rPr>
              <a:t>Welcome </a:t>
            </a:r>
            <a:r>
              <a:rPr lang="de-CH" sz="8000" b="1" dirty="0" err="1" smtClean="0">
                <a:solidFill>
                  <a:srgbClr val="009644"/>
                </a:solidFill>
                <a:latin typeface="Calibri" panose="020F0502020204030204" pitchFamily="34" charset="0"/>
              </a:rPr>
              <a:t>to</a:t>
            </a:r>
            <a:r>
              <a:rPr lang="de-CH" sz="8000" b="1" dirty="0" smtClean="0">
                <a:solidFill>
                  <a:srgbClr val="009644"/>
                </a:solidFill>
                <a:latin typeface="Calibri" panose="020F0502020204030204" pitchFamily="34" charset="0"/>
              </a:rPr>
              <a:t> </a:t>
            </a:r>
            <a:r>
              <a:rPr lang="de-CH" sz="8000" b="1" dirty="0" err="1" smtClean="0">
                <a:solidFill>
                  <a:srgbClr val="009644"/>
                </a:solidFill>
                <a:latin typeface="Calibri" panose="020F0502020204030204" pitchFamily="34" charset="0"/>
              </a:rPr>
              <a:t>the</a:t>
            </a:r>
            <a:r>
              <a:rPr lang="de-CH" sz="8000" b="1" dirty="0" smtClean="0">
                <a:solidFill>
                  <a:srgbClr val="009644"/>
                </a:solidFill>
                <a:latin typeface="Calibri" panose="020F0502020204030204" pitchFamily="34" charset="0"/>
              </a:rPr>
              <a:t> </a:t>
            </a:r>
            <a:r>
              <a:rPr lang="de-CH" sz="8000" b="1" dirty="0" err="1" smtClean="0">
                <a:solidFill>
                  <a:srgbClr val="009644"/>
                </a:solidFill>
                <a:latin typeface="Calibri" panose="020F0502020204030204" pitchFamily="34" charset="0"/>
              </a:rPr>
              <a:t>Jungle</a:t>
            </a:r>
            <a:r>
              <a:rPr lang="de-CH" sz="8000" b="1" dirty="0" smtClean="0">
                <a:solidFill>
                  <a:srgbClr val="009644"/>
                </a:solidFill>
                <a:latin typeface="Calibri" panose="020F0502020204030204" pitchFamily="34" charset="0"/>
              </a:rPr>
              <a:t> Guide</a:t>
            </a:r>
          </a:p>
          <a:p>
            <a:pPr marL="287338" indent="-287338" algn="ctr">
              <a:lnSpc>
                <a:spcPct val="100000"/>
              </a:lnSpc>
              <a:spcBef>
                <a:spcPts val="0"/>
              </a:spcBef>
            </a:pPr>
            <a:endParaRPr lang="de-CH" sz="8000" b="1" dirty="0" smtClean="0">
              <a:solidFill>
                <a:srgbClr val="009644"/>
              </a:solidFill>
              <a:latin typeface="Calibri" panose="020F0502020204030204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de-CH" sz="8000" b="1" dirty="0" smtClean="0">
              <a:solidFill>
                <a:srgbClr val="009644"/>
              </a:solidFill>
              <a:latin typeface="Calibri" panose="020F0502020204030204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de-CH" sz="8000" b="1" dirty="0">
              <a:solidFill>
                <a:srgbClr val="009644"/>
              </a:solidFill>
              <a:latin typeface="Calibri" panose="020F0502020204030204" pitchFamily="34" charset="0"/>
            </a:endParaRPr>
          </a:p>
          <a:p>
            <a:pPr marL="0" indent="0" algn="ctr">
              <a:spcAft>
                <a:spcPts val="600"/>
              </a:spcAft>
              <a:buNone/>
            </a:pPr>
            <a:endParaRPr lang="de-CH" sz="8000" b="1" dirty="0">
              <a:solidFill>
                <a:srgbClr val="009644"/>
              </a:solidFill>
              <a:latin typeface="Calibri" panose="020F0502020204030204" pitchFamily="34" charset="0"/>
            </a:endParaRPr>
          </a:p>
          <a:p>
            <a:pPr marL="0" indent="0" algn="ctr">
              <a:spcAft>
                <a:spcPts val="600"/>
              </a:spcAft>
              <a:buFont typeface="Wingdings 3" pitchFamily="18" charset="2"/>
              <a:buNone/>
            </a:pPr>
            <a:endParaRPr lang="de-CH" sz="8000" dirty="0" smtClean="0">
              <a:solidFill>
                <a:srgbClr val="009644"/>
              </a:solidFill>
              <a:latin typeface="Calibri" panose="020F0502020204030204" pitchFamily="34" charset="0"/>
            </a:endParaRPr>
          </a:p>
          <a:p>
            <a:pPr marL="0" indent="0" algn="ctr">
              <a:spcAft>
                <a:spcPts val="600"/>
              </a:spcAft>
              <a:buFont typeface="Wingdings 3" pitchFamily="18" charset="2"/>
              <a:buNone/>
            </a:pPr>
            <a:endParaRPr lang="en-US" sz="8000" dirty="0" smtClean="0">
              <a:solidFill>
                <a:srgbClr val="009644"/>
              </a:solidFill>
              <a:latin typeface="Calibri" panose="020F0502020204030204" pitchFamily="34" charset="0"/>
            </a:endParaRPr>
          </a:p>
          <a:p>
            <a:pPr marL="0" indent="0" algn="ctr">
              <a:buFont typeface="Wingdings 3" pitchFamily="18" charset="2"/>
              <a:buNone/>
            </a:pPr>
            <a:endParaRPr lang="de-CH" sz="8000" dirty="0">
              <a:solidFill>
                <a:srgbClr val="009644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02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4644008" y="735546"/>
            <a:ext cx="4896544" cy="594066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de-CH" sz="3600" b="1" dirty="0" err="1" smtClean="0">
                <a:solidFill>
                  <a:schemeClr val="bg1"/>
                </a:solidFill>
                <a:latin typeface="Calibri" panose="020F0502020204030204" pitchFamily="34" charset="0"/>
                <a:cs typeface="Arial" pitchFamily="34" charset="0"/>
              </a:rPr>
              <a:t>Notify</a:t>
            </a:r>
            <a:r>
              <a:rPr lang="de-CH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Arial" pitchFamily="34" charset="0"/>
              </a:rPr>
              <a:t> </a:t>
            </a:r>
            <a:r>
              <a:rPr lang="de-CH" sz="3600" b="1" dirty="0" err="1" smtClean="0">
                <a:solidFill>
                  <a:schemeClr val="bg1"/>
                </a:solidFill>
                <a:latin typeface="Calibri" panose="020F0502020204030204" pitchFamily="34" charset="0"/>
                <a:cs typeface="Arial" pitchFamily="34" charset="0"/>
              </a:rPr>
              <a:t>the</a:t>
            </a:r>
            <a:r>
              <a:rPr lang="de-CH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Arial" pitchFamily="34" charset="0"/>
              </a:rPr>
              <a:t> </a:t>
            </a:r>
            <a:r>
              <a:rPr lang="de-CH" sz="3600" b="1" dirty="0" err="1" smtClean="0">
                <a:solidFill>
                  <a:schemeClr val="bg1"/>
                </a:solidFill>
                <a:latin typeface="Calibri" panose="020F0502020204030204" pitchFamily="34" charset="0"/>
                <a:cs typeface="Arial" pitchFamily="34" charset="0"/>
              </a:rPr>
              <a:t>target</a:t>
            </a:r>
            <a:r>
              <a:rPr lang="de-CH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Arial" pitchFamily="34" charset="0"/>
              </a:rPr>
              <a:t> </a:t>
            </a:r>
          </a:p>
          <a:p>
            <a:pPr algn="ctr"/>
            <a:r>
              <a:rPr lang="de-CH" sz="3600" b="1" dirty="0" err="1">
                <a:solidFill>
                  <a:schemeClr val="bg1"/>
                </a:solidFill>
                <a:latin typeface="Calibri" panose="020F0502020204030204" pitchFamily="34" charset="0"/>
                <a:cs typeface="Arial" pitchFamily="34" charset="0"/>
              </a:rPr>
              <a:t>g</a:t>
            </a:r>
            <a:r>
              <a:rPr lang="de-CH" sz="3600" b="1" dirty="0" err="1" smtClean="0">
                <a:solidFill>
                  <a:schemeClr val="bg1"/>
                </a:solidFill>
                <a:latin typeface="Calibri" panose="020F0502020204030204" pitchFamily="34" charset="0"/>
                <a:cs typeface="Arial" pitchFamily="34" charset="0"/>
              </a:rPr>
              <a:t>roup</a:t>
            </a:r>
            <a:r>
              <a:rPr lang="de-CH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Arial" pitchFamily="34" charset="0"/>
              </a:rPr>
              <a:t>.</a:t>
            </a:r>
          </a:p>
          <a:p>
            <a:pPr algn="ctr"/>
            <a:endParaRPr lang="de-CH" sz="3600" b="1" dirty="0" smtClean="0">
              <a:solidFill>
                <a:schemeClr val="bg1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131840" y="3003798"/>
            <a:ext cx="2952328" cy="756084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de-CH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Arial" pitchFamily="34" charset="0"/>
              </a:rPr>
              <a:t>Intelligent.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3131840" y="3543858"/>
            <a:ext cx="2952328" cy="756084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de-CH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Arial" pitchFamily="34" charset="0"/>
              </a:rPr>
              <a:t>Easy.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131840" y="4083918"/>
            <a:ext cx="2952328" cy="756084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de-CH" sz="3600" b="1" dirty="0" err="1" smtClean="0">
                <a:solidFill>
                  <a:schemeClr val="bg1"/>
                </a:solidFill>
                <a:latin typeface="Calibri" panose="020F0502020204030204" pitchFamily="34" charset="0"/>
                <a:cs typeface="Arial" pitchFamily="34" charset="0"/>
              </a:rPr>
              <a:t>Automatic</a:t>
            </a:r>
            <a:r>
              <a:rPr lang="de-CH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Arial" pitchFamily="34" charset="0"/>
              </a:rPr>
              <a:t>.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95536" y="681540"/>
            <a:ext cx="2952328" cy="54006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de-CH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Arial" pitchFamily="34" charset="0"/>
              </a:rPr>
              <a:t>Monitoring </a:t>
            </a:r>
            <a:r>
              <a:rPr lang="de-CH" sz="3600" b="1" dirty="0" err="1" smtClean="0">
                <a:solidFill>
                  <a:schemeClr val="bg1"/>
                </a:solidFill>
                <a:latin typeface="Calibri" panose="020F0502020204030204" pitchFamily="34" charset="0"/>
                <a:cs typeface="Arial" pitchFamily="34" charset="0"/>
              </a:rPr>
              <a:t>of</a:t>
            </a:r>
            <a:r>
              <a:rPr lang="de-CH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Arial" pitchFamily="34" charset="0"/>
              </a:rPr>
              <a:t> </a:t>
            </a:r>
            <a:r>
              <a:rPr lang="de-CH" sz="3600" b="1" dirty="0" err="1">
                <a:solidFill>
                  <a:schemeClr val="bg1"/>
                </a:solidFill>
                <a:latin typeface="Calibri" panose="020F0502020204030204" pitchFamily="34" charset="0"/>
                <a:cs typeface="Arial" pitchFamily="34" charset="0"/>
              </a:rPr>
              <a:t>c</a:t>
            </a:r>
            <a:r>
              <a:rPr lang="de-CH" sz="3600" b="1" dirty="0" err="1" smtClean="0">
                <a:solidFill>
                  <a:schemeClr val="bg1"/>
                </a:solidFill>
                <a:latin typeface="Calibri" panose="020F0502020204030204" pitchFamily="34" charset="0"/>
                <a:cs typeface="Arial" pitchFamily="34" charset="0"/>
              </a:rPr>
              <a:t>hanges</a:t>
            </a:r>
            <a:r>
              <a:rPr lang="de-CH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Arial" pitchFamily="34" charset="0"/>
              </a:rPr>
              <a:t>. 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395536" y="1815666"/>
            <a:ext cx="2952328" cy="54006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de-CH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Arial" pitchFamily="34" charset="0"/>
              </a:rPr>
              <a:t>Summary.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5580112" y="1815666"/>
            <a:ext cx="2952328" cy="54006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de-CH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Arial" pitchFamily="34" charset="0"/>
              </a:rPr>
              <a:t>Archive.</a:t>
            </a:r>
          </a:p>
        </p:txBody>
      </p:sp>
    </p:spTree>
    <p:extLst>
      <p:ext uri="{BB962C8B-B14F-4D97-AF65-F5344CB8AC3E}">
        <p14:creationId xmlns:p14="http://schemas.microsoft.com/office/powerpoint/2010/main" val="321723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4237734069"/>
              </p:ext>
            </p:extLst>
          </p:nvPr>
        </p:nvGraphicFramePr>
        <p:xfrm>
          <a:off x="35496" y="699542"/>
          <a:ext cx="8064896" cy="4032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09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4"/>
          <p:cNvSpPr txBox="1">
            <a:spLocks/>
          </p:cNvSpPr>
          <p:nvPr/>
        </p:nvSpPr>
        <p:spPr>
          <a:xfrm>
            <a:off x="539552" y="145486"/>
            <a:ext cx="8064500" cy="365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88000" indent="-288000" algn="l" defTabSz="914400" rtl="0" eaLnBrk="1" latinLnBrk="0" hangingPunct="1">
              <a:lnSpc>
                <a:spcPts val="2500"/>
              </a:lnSpc>
              <a:spcBef>
                <a:spcPts val="1000"/>
              </a:spcBef>
              <a:buClr>
                <a:schemeClr val="accent6"/>
              </a:buClr>
              <a:buSzPct val="80000"/>
              <a:buFont typeface="Wingdings 3" pitchFamily="18" charset="2"/>
              <a:buChar char="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76000" indent="-288000" algn="l" defTabSz="914400" rtl="0" eaLnBrk="1" latinLnBrk="0" hangingPunct="1">
              <a:lnSpc>
                <a:spcPts val="2500"/>
              </a:lnSpc>
              <a:spcBef>
                <a:spcPts val="1000"/>
              </a:spcBef>
              <a:buClr>
                <a:srgbClr val="000000"/>
              </a:buClr>
              <a:buSzPct val="9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 indent="-288000" algn="l" defTabSz="914400" rtl="0" eaLnBrk="1" latinLnBrk="0" hangingPunct="1">
              <a:lnSpc>
                <a:spcPts val="2500"/>
              </a:lnSpc>
              <a:spcBef>
                <a:spcPts val="1000"/>
              </a:spcBef>
              <a:buClr>
                <a:schemeClr val="tx1"/>
              </a:buClr>
              <a:buSzPct val="90000"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40000" indent="-288000" algn="l" defTabSz="914400" rtl="0" eaLnBrk="1" latinLnBrk="0" hangingPunct="1">
              <a:lnSpc>
                <a:spcPts val="2500"/>
              </a:lnSpc>
              <a:spcBef>
                <a:spcPts val="1000"/>
              </a:spcBef>
              <a:buClr>
                <a:srgbClr val="2D327D"/>
              </a:buClr>
              <a:buSzPct val="90000"/>
              <a:buFontTx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00000" indent="-288000" algn="l" defTabSz="914400" rtl="0" eaLnBrk="1" latinLnBrk="0" hangingPunct="1">
              <a:lnSpc>
                <a:spcPts val="2500"/>
              </a:lnSpc>
              <a:spcBef>
                <a:spcPts val="1000"/>
              </a:spcBef>
              <a:buClr>
                <a:srgbClr val="2D327D"/>
              </a:buClr>
              <a:buSzPct val="90000"/>
              <a:buFontTx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de-CH" sz="10000" b="1" dirty="0" smtClean="0">
                <a:solidFill>
                  <a:srgbClr val="00AA44"/>
                </a:solidFill>
                <a:latin typeface="Calibri" panose="020F0502020204030204" pitchFamily="34" charset="0"/>
              </a:rPr>
              <a:t>80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de-CH" sz="10000" b="1" dirty="0" smtClean="0">
                <a:solidFill>
                  <a:srgbClr val="00AA44"/>
                </a:solidFill>
                <a:latin typeface="Calibri" panose="020F0502020204030204" pitchFamily="34" charset="0"/>
              </a:rPr>
              <a:t>90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de-CH" sz="10000" b="1" dirty="0" smtClean="0">
                <a:solidFill>
                  <a:srgbClr val="00AA44"/>
                </a:solidFill>
                <a:latin typeface="Calibri" panose="020F0502020204030204" pitchFamily="34" charset="0"/>
              </a:rPr>
              <a:t>100</a:t>
            </a:r>
          </a:p>
          <a:p>
            <a:pPr marL="287338" indent="-287338" algn="ctr">
              <a:lnSpc>
                <a:spcPct val="100000"/>
              </a:lnSpc>
              <a:spcBef>
                <a:spcPts val="0"/>
              </a:spcBef>
            </a:pPr>
            <a:endParaRPr lang="de-CH" sz="10000" b="1" dirty="0" smtClean="0">
              <a:solidFill>
                <a:srgbClr val="00AA44"/>
              </a:solidFill>
              <a:latin typeface="Calibri" panose="020F0502020204030204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de-CH" sz="10000" b="1" dirty="0" smtClean="0">
              <a:solidFill>
                <a:srgbClr val="00AA44"/>
              </a:solidFill>
              <a:latin typeface="Calibri" panose="020F0502020204030204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de-CH" sz="10000" b="1" dirty="0">
              <a:solidFill>
                <a:srgbClr val="00AA44"/>
              </a:solidFill>
              <a:latin typeface="Calibri" panose="020F0502020204030204" pitchFamily="34" charset="0"/>
            </a:endParaRPr>
          </a:p>
          <a:p>
            <a:pPr marL="0" indent="0" algn="ctr">
              <a:spcAft>
                <a:spcPts val="600"/>
              </a:spcAft>
              <a:buNone/>
            </a:pPr>
            <a:endParaRPr lang="de-CH" sz="10000" b="1" dirty="0">
              <a:solidFill>
                <a:srgbClr val="00AA44"/>
              </a:solidFill>
              <a:latin typeface="Calibri" panose="020F0502020204030204" pitchFamily="34" charset="0"/>
            </a:endParaRPr>
          </a:p>
          <a:p>
            <a:pPr marL="0" indent="0" algn="ctr">
              <a:spcAft>
                <a:spcPts val="600"/>
              </a:spcAft>
              <a:buFont typeface="Wingdings 3" pitchFamily="18" charset="2"/>
              <a:buNone/>
            </a:pPr>
            <a:endParaRPr lang="de-CH" sz="10000" dirty="0" smtClean="0">
              <a:solidFill>
                <a:srgbClr val="00AA44"/>
              </a:solidFill>
              <a:latin typeface="Calibri" panose="020F0502020204030204" pitchFamily="34" charset="0"/>
            </a:endParaRPr>
          </a:p>
          <a:p>
            <a:pPr marL="0" indent="0" algn="ctr">
              <a:spcAft>
                <a:spcPts val="600"/>
              </a:spcAft>
              <a:buFont typeface="Wingdings 3" pitchFamily="18" charset="2"/>
              <a:buNone/>
            </a:pPr>
            <a:endParaRPr lang="en-US" sz="10000" dirty="0" smtClean="0">
              <a:solidFill>
                <a:srgbClr val="00AA44"/>
              </a:solidFill>
              <a:latin typeface="Calibri" panose="020F0502020204030204" pitchFamily="34" charset="0"/>
            </a:endParaRPr>
          </a:p>
          <a:p>
            <a:pPr marL="0" indent="0" algn="ctr">
              <a:buFont typeface="Wingdings 3" pitchFamily="18" charset="2"/>
              <a:buNone/>
            </a:pPr>
            <a:endParaRPr lang="de-CH" sz="10000" dirty="0">
              <a:solidFill>
                <a:srgbClr val="00AA44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38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SBB1001"/>
</p:tagLst>
</file>

<file path=ppt/theme/theme1.xml><?xml version="1.0" encoding="utf-8"?>
<a:theme xmlns:a="http://schemas.openxmlformats.org/drawingml/2006/main" name="Vorlage_SBB">
  <a:themeElements>
    <a:clrScheme name="Custom 1">
      <a:dk1>
        <a:sysClr val="windowText" lastClr="000000"/>
      </a:dk1>
      <a:lt1>
        <a:sysClr val="window" lastClr="FFFFFF"/>
      </a:lt1>
      <a:dk2>
        <a:srgbClr val="B7B7B7"/>
      </a:dk2>
      <a:lt2>
        <a:srgbClr val="4C4C4C"/>
      </a:lt2>
      <a:accent1>
        <a:srgbClr val="ABADCB"/>
      </a:accent1>
      <a:accent2>
        <a:srgbClr val="6C6FA4"/>
      </a:accent2>
      <a:accent3>
        <a:srgbClr val="2D327D"/>
      </a:accent3>
      <a:accent4>
        <a:srgbClr val="FF9999"/>
      </a:accent4>
      <a:accent5>
        <a:srgbClr val="FF4C4C"/>
      </a:accent5>
      <a:accent6>
        <a:srgbClr val="EB0000"/>
      </a:accent6>
      <a:hlink>
        <a:srgbClr val="2D327D"/>
      </a:hlink>
      <a:folHlink>
        <a:srgbClr val="D5D6E5"/>
      </a:folHlink>
    </a:clrScheme>
    <a:fontScheme name="SB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wrap="square" lIns="36000" tIns="36000" rIns="36000" bIns="36000" rtlCol="0" anchor="t" anchorCtr="0">
        <a:normAutofit/>
      </a:bodyPr>
      <a:lstStyle>
        <a:defPPr algn="ctr">
          <a:defRPr sz="24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rgbClr val="B7B7B7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normAutofit/>
      </a:bodyPr>
      <a:lstStyle>
        <a:defPPr>
          <a:defRPr sz="20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SBB">
        <a:dk1>
          <a:sysClr val="windowText" lastClr="000000"/>
        </a:dk1>
        <a:lt1>
          <a:sysClr val="window" lastClr="FFFFFF"/>
        </a:lt1>
        <a:dk2>
          <a:srgbClr val="B7B7B7"/>
        </a:dk2>
        <a:lt2>
          <a:srgbClr val="4C4C4C"/>
        </a:lt2>
        <a:accent1>
          <a:srgbClr val="ABADCB"/>
        </a:accent1>
        <a:accent2>
          <a:srgbClr val="6C6FA4"/>
        </a:accent2>
        <a:accent3>
          <a:srgbClr val="2D327D"/>
        </a:accent3>
        <a:accent4>
          <a:srgbClr val="FF9999"/>
        </a:accent4>
        <a:accent5>
          <a:srgbClr val="FF4C4C"/>
        </a:accent5>
        <a:accent6>
          <a:srgbClr val="EB0000"/>
        </a:accent6>
        <a:hlink>
          <a:srgbClr val="2D327D"/>
        </a:hlink>
        <a:folHlink>
          <a:srgbClr val="D5D6E5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UI/customUI14.xml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72</Words>
  <Application>Microsoft Office PowerPoint</Application>
  <PresentationFormat>Bildschirmpräsentation (16:9)</PresentationFormat>
  <Paragraphs>38</Paragraphs>
  <Slides>5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Vorlage_SBB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SBB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Danzeisen Nicole (K-KOM-MF-CID)</dc:creator>
  <cp:lastModifiedBy>Enquist Dragana (K-RC-IM-BN)</cp:lastModifiedBy>
  <cp:revision>351</cp:revision>
  <dcterms:created xsi:type="dcterms:W3CDTF">2017-03-22T09:11:37Z</dcterms:created>
  <dcterms:modified xsi:type="dcterms:W3CDTF">2017-10-03T14:08:54Z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1016891234</vt:i4>
  </property>
  <property fmtid="{D5CDD505-2E9C-101B-9397-08002B2CF9AE}" pid="3" name="_NewReviewCycle">
    <vt:lpwstr/>
  </property>
  <property fmtid="{D5CDD505-2E9C-101B-9397-08002B2CF9AE}" pid="4" name="_EmailSubject">
    <vt:lpwstr>Swiss Legal Tech 2017 Presentation </vt:lpwstr>
  </property>
  <property fmtid="{D5CDD505-2E9C-101B-9397-08002B2CF9AE}" pid="5" name="_AuthorEmail">
    <vt:lpwstr>dragana.enquist@sbb.ch</vt:lpwstr>
  </property>
  <property fmtid="{D5CDD505-2E9C-101B-9397-08002B2CF9AE}" pid="6" name="_AuthorEmailDisplayName">
    <vt:lpwstr>Enquist Dragana (K-RC-IM-BN)</vt:lpwstr>
  </property>
  <property fmtid="{D5CDD505-2E9C-101B-9397-08002B2CF9AE}" pid="7" name="_PreviousAdHocReviewCycleID">
    <vt:i4>933506627</vt:i4>
  </property>
</Properties>
</file>