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5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6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164" autoAdjust="0"/>
  </p:normalViewPr>
  <p:slideViewPr>
    <p:cSldViewPr snapToGrid="0">
      <p:cViewPr varScale="1">
        <p:scale>
          <a:sx n="109" d="100"/>
          <a:sy n="109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PW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mu.wiki/w/L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98930/unable-to-open-device-dev-spi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LEDOnOff91.c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90%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10%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9:1</a:t>
            </a:r>
          </a:p>
          <a:p>
            <a:r>
              <a:rPr lang="ko-KR" altLang="en-US" sz="1600" dirty="0"/>
              <a:t>밟게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347649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761446" y="2536763"/>
            <a:ext cx="1586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347649" y="3435392"/>
            <a:ext cx="195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3245" y="253676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90%(HIGH)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9720" y="349229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10%(LOW)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2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7821" y="1200673"/>
            <a:ext cx="520026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	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2644" y="4001439"/>
            <a:ext cx="4842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간격으로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조절 </a:t>
            </a:r>
            <a:r>
              <a:rPr lang="en-US" altLang="ko-KR" sz="1600" dirty="0"/>
              <a:t>: 0:10, 1:9, 2:8, …, 10:0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밝기의 변화가 너무 빨라 밝기가 변하는 것을 느끼기 힘듦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 변화 주기가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초이며</a:t>
            </a:r>
            <a:r>
              <a:rPr lang="en-US" altLang="ko-KR" sz="1600" dirty="0"/>
              <a:t>, </a:t>
            </a:r>
            <a:r>
              <a:rPr lang="ko-KR" altLang="en-US" sz="1600" dirty="0"/>
              <a:t>초당 </a:t>
            </a:r>
            <a:r>
              <a:rPr lang="en-US" altLang="ko-KR" sz="1600" dirty="0"/>
              <a:t>9</a:t>
            </a:r>
            <a:r>
              <a:rPr lang="ko-KR" altLang="en-US" sz="1600" dirty="0"/>
              <a:t>번 정도의 횟수가 되기 때문에 느끼기 어려움</a:t>
            </a:r>
          </a:p>
        </p:txBody>
      </p:sp>
    </p:spTree>
    <p:extLst>
      <p:ext uri="{BB962C8B-B14F-4D97-AF65-F5344CB8AC3E}">
        <p14:creationId xmlns:p14="http://schemas.microsoft.com/office/powerpoint/2010/main" val="32489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752" y="836779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718818" y="65211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LEDOnOffCas2.c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5323" y="4191544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발기의 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335363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0662" y="808789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26728" y="62412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LEDOnOffCas3.c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9928" y="4116899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발기의 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417165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114" y="896512"/>
            <a:ext cx="60960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19190" y="896512"/>
            <a:ext cx="609600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=10;t_high&gt;=0;t_high--)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256" y="742347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LEDOnOffCas4.c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51307" y="5656450"/>
            <a:ext cx="484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첫 번째 </a:t>
            </a:r>
            <a:r>
              <a:rPr lang="en-US" altLang="ko-KR" sz="1600" dirty="0"/>
              <a:t>for 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밝아지며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</a:t>
            </a:r>
            <a:r>
              <a:rPr lang="en-US" altLang="ko-KR" sz="1600" dirty="0"/>
              <a:t>for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</a:t>
            </a:r>
            <a:r>
              <a:rPr lang="ko-KR" altLang="en-US" sz="1600" dirty="0" err="1"/>
              <a:t>어두워짐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8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1045" y="1273858"/>
            <a:ext cx="429519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4 # 0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646" y="1127963"/>
            <a:ext cx="1502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5365" y="1998850"/>
            <a:ext cx="484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3773" y="541700"/>
            <a:ext cx="23081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sudo</a:t>
            </a:r>
            <a:r>
              <a:rPr lang="en-US" altLang="ko-KR" sz="1400" dirty="0"/>
              <a:t> python LEDOnOff.py</a:t>
            </a:r>
          </a:p>
        </p:txBody>
      </p:sp>
    </p:spTree>
    <p:extLst>
      <p:ext uri="{BB962C8B-B14F-4D97-AF65-F5344CB8AC3E}">
        <p14:creationId xmlns:p14="http://schemas.microsoft.com/office/powerpoint/2010/main" val="233497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93305" y="742347"/>
            <a:ext cx="34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PWM(</a:t>
            </a:r>
            <a:r>
              <a:rPr lang="ko-KR" altLang="en-US" dirty="0" err="1"/>
              <a:t>Pulse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Modulation)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39" y="1213946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pwmWrite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4" y="1658545"/>
            <a:ext cx="76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상하비를</a:t>
            </a:r>
            <a:r>
              <a:rPr lang="ko-KR" altLang="en-US" sz="1400" dirty="0"/>
              <a:t> </a:t>
            </a:r>
            <a:r>
              <a:rPr lang="en-US" altLang="ko-KR" sz="1400" dirty="0"/>
              <a:t>0~1024 </a:t>
            </a:r>
            <a:r>
              <a:rPr lang="ko-KR" altLang="en-US" sz="1400" dirty="0"/>
              <a:t>단계로 조절할 수 있음</a:t>
            </a:r>
            <a:endParaRPr lang="en-US" altLang="ko-KR" sz="1400" dirty="0"/>
          </a:p>
          <a:p>
            <a:r>
              <a:rPr lang="ko-KR" altLang="en-US" sz="1400" dirty="0"/>
              <a:t>칩 내부에 있는 </a:t>
            </a:r>
            <a:r>
              <a:rPr lang="en-US" altLang="ko-KR" sz="1400" dirty="0"/>
              <a:t>PWM </a:t>
            </a:r>
            <a:r>
              <a:rPr lang="ko-KR" altLang="en-US" sz="1400" dirty="0"/>
              <a:t>모듈에 명령을 주어 </a:t>
            </a:r>
            <a:r>
              <a:rPr lang="en-US" altLang="ko-KR" sz="1400" dirty="0"/>
              <a:t>1, 24, 26, 23</a:t>
            </a:r>
            <a:r>
              <a:rPr lang="ko-KR" altLang="en-US" sz="1400" dirty="0"/>
              <a:t>핀을 통해 사각 파형을 내보낼 수 있음</a:t>
            </a:r>
            <a:endParaRPr lang="en-US" altLang="ko-KR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714146" y="2403228"/>
            <a:ext cx="4911796" cy="4081548"/>
            <a:chOff x="4810702" y="2776452"/>
            <a:chExt cx="4368190" cy="3549533"/>
          </a:xfrm>
        </p:grpSpPr>
        <p:pic>
          <p:nvPicPr>
            <p:cNvPr id="1026" name="Picture 2" descr="Raspberry Pi B+ Pinout Lea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02" y="2776452"/>
              <a:ext cx="4368190" cy="34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724996" y="6010102"/>
              <a:ext cx="1321724" cy="315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9295" y="2550540"/>
            <a:ext cx="593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/>
              <a:t>라즈베리</a:t>
            </a:r>
            <a:r>
              <a:rPr lang="en-US" altLang="ko-KR" sz="1600" dirty="0"/>
              <a:t> </a:t>
            </a:r>
            <a:r>
              <a:rPr lang="ko-KR" altLang="en-US" sz="1600" dirty="0"/>
              <a:t>파이 내부에는 두 개의 </a:t>
            </a:r>
            <a:r>
              <a:rPr lang="en-US" altLang="ko-KR" sz="1600" dirty="0"/>
              <a:t>PWM </a:t>
            </a:r>
            <a:r>
              <a:rPr lang="ko-KR" altLang="en-US" sz="1600" dirty="0"/>
              <a:t>모듈이 있으며 각각 </a:t>
            </a:r>
            <a:r>
              <a:rPr lang="en-US" altLang="ko-KR" sz="1600" dirty="0"/>
              <a:t>PWM0, PWM1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PWM0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26</a:t>
            </a:r>
            <a:r>
              <a:rPr lang="ko-KR" altLang="en-US" sz="1600" dirty="0"/>
              <a:t>으로 같은 파형을 보낼 수 있으며</a:t>
            </a:r>
            <a:r>
              <a:rPr lang="en-US" altLang="ko-KR" sz="1600" dirty="0"/>
              <a:t>, PWM1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24</a:t>
            </a:r>
            <a:r>
              <a:rPr lang="ko-KR" altLang="en-US" sz="1600" dirty="0"/>
              <a:t>와 </a:t>
            </a:r>
            <a:r>
              <a:rPr lang="en-US" altLang="ko-KR" sz="1600" dirty="0"/>
              <a:t>23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같은 파형을 내보낼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77046"/>
              </p:ext>
            </p:extLst>
          </p:nvPr>
        </p:nvGraphicFramePr>
        <p:xfrm>
          <a:off x="1166005" y="4065859"/>
          <a:ext cx="4722378" cy="244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126">
                  <a:extLst>
                    <a:ext uri="{9D8B030D-6E8A-4147-A177-3AD203B41FA5}">
                      <a16:colId xmlns:a16="http://schemas.microsoft.com/office/drawing/2014/main" val="2537438821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334241906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05143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BCM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8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9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7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34" y="467403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1167" y="5052694"/>
            <a:ext cx="2054712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18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8055" y="1057873"/>
            <a:ext cx="3860000" cy="3228411"/>
            <a:chOff x="427261" y="2337914"/>
            <a:chExt cx="5404372" cy="4520086"/>
          </a:xfrm>
        </p:grpSpPr>
        <p:grpSp>
          <p:nvGrpSpPr>
            <p:cNvPr id="8" name="그룹 7"/>
            <p:cNvGrpSpPr/>
            <p:nvPr/>
          </p:nvGrpSpPr>
          <p:grpSpPr>
            <a:xfrm>
              <a:off x="427261" y="2337914"/>
              <a:ext cx="5404372" cy="4520086"/>
              <a:chOff x="4810702" y="2776452"/>
              <a:chExt cx="4368190" cy="3549533"/>
            </a:xfrm>
          </p:grpSpPr>
          <p:pic>
            <p:nvPicPr>
              <p:cNvPr id="9" name="Picture 2" descr="Raspberry Pi B+ Pinout Lea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702" y="2776452"/>
                <a:ext cx="4368190" cy="3473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6724996" y="6010102"/>
                <a:ext cx="1321724" cy="315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1634804" y="3470987"/>
              <a:ext cx="186617" cy="18661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46621" y="4216821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934" y="4032155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pwm_write1.c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7754" y="483404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63028" y="29873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3830" y="41016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671410" y="4470950"/>
            <a:ext cx="1952344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4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 rot="10800000">
            <a:off x="7341192" y="4154235"/>
            <a:ext cx="1316621" cy="14089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8668" y="609425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약간 어두움</a:t>
            </a:r>
          </a:p>
        </p:txBody>
      </p:sp>
    </p:spTree>
    <p:extLst>
      <p:ext uri="{BB962C8B-B14F-4D97-AF65-F5344CB8AC3E}">
        <p14:creationId xmlns:p14="http://schemas.microsoft.com/office/powerpoint/2010/main" val="266743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992" y="1081735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</a:t>
            </a:r>
            <a:r>
              <a:rPr lang="en-US" altLang="ko-KR" sz="1400" dirty="0"/>
              <a:t>0</a:t>
            </a:r>
            <a:r>
              <a:rPr lang="ko-KR" altLang="en-US" sz="1400" dirty="0"/>
              <a:t>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7305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pwm_write2.c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468" y="351317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6474" y="1081735"/>
            <a:ext cx="47244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= 0;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&lt;= 1024;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6178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pwm_write3.c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899" y="5200364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초간 </a:t>
            </a:r>
            <a:r>
              <a:rPr lang="en-US" altLang="ko-KR" dirty="0"/>
              <a:t>0 ~ 1024 </a:t>
            </a:r>
            <a:r>
              <a:rPr lang="ko-KR" altLang="en-US" dirty="0"/>
              <a:t>단계로 밝음 증가</a:t>
            </a:r>
          </a:p>
        </p:txBody>
      </p:sp>
    </p:spTree>
    <p:extLst>
      <p:ext uri="{BB962C8B-B14F-4D97-AF65-F5344CB8AC3E}">
        <p14:creationId xmlns:p14="http://schemas.microsoft.com/office/powerpoint/2010/main" val="24851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5680" y="1128948"/>
            <a:ext cx="4472473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=0;t_high&lt;=1024;t_high++)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=1024;t_high&gt;=0;t_high--)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955" y="944282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pwm_write4.c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93305" y="77371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LED(Light Emitting Diode)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57" y="1827180"/>
            <a:ext cx="5542384" cy="18368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52" y="1282444"/>
            <a:ext cx="493463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60" y="2212977"/>
            <a:ext cx="4655169" cy="2335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620347" y="1594533"/>
            <a:ext cx="5636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1번 핀에 대한 주파수 조절은 </a:t>
            </a:r>
            <a:r>
              <a:rPr lang="ko-KR" altLang="en-US" sz="1600" dirty="0" err="1"/>
              <a:t>pwmSetRange함수로</a:t>
            </a:r>
            <a:r>
              <a:rPr lang="ko-KR" altLang="en-US" sz="1600" dirty="0"/>
              <a:t>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20347" y="4828795"/>
            <a:ext cx="8270033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라즈베리파이 PWM 모듈 내부에는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레지스터가 있으며,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레지스터는 PWM 모듈로 들어오는 19.2MHz </a:t>
            </a:r>
            <a:r>
              <a:rPr lang="ko-KR" altLang="en-US" sz="1600" dirty="0" err="1"/>
              <a:t>클록에</a:t>
            </a:r>
            <a:r>
              <a:rPr lang="ko-KR" altLang="en-US" sz="1600" dirty="0"/>
              <a:t> 맞춰 숫자를 증가시킴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1초간 19200000 증가시킬 수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76" y="854393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err="1"/>
              <a:t>pwmSetRange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2320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1" y="921659"/>
            <a:ext cx="6386732" cy="223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55778" y="3436213"/>
            <a:ext cx="110194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레지스터가 있어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값의 증가 범위를 제한할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19200000으로 설정하면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값은 0 ~ 19200000 사이에서만 증가할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1초에 1번 19200000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레지스터의 값을 9600000(=19200000/2)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설정하면 1초에 2번 9600000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레지스터는 주기와 주파수를 결정하는 역할을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pwmSetRange</a:t>
            </a:r>
            <a:r>
              <a:rPr lang="ko-KR" altLang="en-US" sz="1600" dirty="0"/>
              <a:t> 함수는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설정하는 역할을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19.2MHz </a:t>
            </a:r>
            <a:r>
              <a:rPr lang="ko-KR" altLang="en-US" sz="1600" dirty="0"/>
              <a:t>로 들어오는 </a:t>
            </a:r>
            <a:r>
              <a:rPr lang="ko-KR" altLang="en-US" sz="1600" dirty="0" err="1"/>
              <a:t>클록은</a:t>
            </a:r>
            <a:r>
              <a:rPr lang="ko-KR" altLang="en-US" sz="1600" dirty="0"/>
              <a:t>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 값을 설정하여 </a:t>
            </a:r>
            <a:r>
              <a:rPr lang="ko-KR" altLang="en-US" sz="1600" dirty="0" err="1"/>
              <a:t>클록의</a:t>
            </a:r>
            <a:r>
              <a:rPr lang="ko-KR" altLang="en-US" sz="1600" dirty="0"/>
              <a:t> 속도를 줄일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19</a:t>
            </a:r>
            <a:r>
              <a:rPr lang="ko-KR" altLang="en-US" sz="1600" dirty="0"/>
              <a:t>로 설정하면</a:t>
            </a:r>
            <a:r>
              <a:rPr lang="en-US" altLang="ko-KR" sz="1600" dirty="0"/>
              <a:t>, Counter </a:t>
            </a:r>
            <a:r>
              <a:rPr lang="ko-KR" altLang="en-US" sz="1600" dirty="0"/>
              <a:t>레지스터로는 약 </a:t>
            </a:r>
            <a:r>
              <a:rPr lang="en-US" altLang="ko-KR" sz="1600" dirty="0"/>
              <a:t>1MHz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클록이</a:t>
            </a:r>
            <a:r>
              <a:rPr lang="ko-KR" altLang="en-US" sz="1600" dirty="0"/>
              <a:t> 입력됨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정확히는 </a:t>
            </a:r>
            <a:r>
              <a:rPr lang="en-US" altLang="ko-KR" sz="1600" dirty="0"/>
              <a:t>1010526Hz</a:t>
            </a:r>
            <a:r>
              <a:rPr lang="ko-KR" altLang="en-US" sz="1600" dirty="0"/>
              <a:t>가 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약 </a:t>
            </a:r>
            <a:r>
              <a:rPr lang="en-US" altLang="ko-KR" sz="1600" dirty="0"/>
              <a:t>1000000</a:t>
            </a:r>
            <a:r>
              <a:rPr lang="ko-KR" altLang="en-US" sz="1600" dirty="0"/>
              <a:t>을 증가시킬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1000000</a:t>
            </a:r>
            <a:r>
              <a:rPr lang="ko-KR" altLang="en-US" sz="1600" dirty="0"/>
              <a:t>으로 설정하면 </a:t>
            </a:r>
            <a:r>
              <a:rPr lang="en-US" altLang="ko-KR" sz="1600" dirty="0"/>
              <a:t>Counter </a:t>
            </a:r>
            <a:r>
              <a:rPr lang="ko-KR" altLang="en-US" sz="1600" dirty="0"/>
              <a:t>레지스터의 값은 </a:t>
            </a:r>
            <a:r>
              <a:rPr lang="en-US" altLang="ko-KR" sz="1600" dirty="0"/>
              <a:t>0 ~ 1000000 </a:t>
            </a:r>
            <a:r>
              <a:rPr lang="ko-KR" altLang="en-US" sz="1600" dirty="0"/>
              <a:t>사이에서만 증가함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한 번 </a:t>
            </a:r>
            <a:r>
              <a:rPr lang="en-US" altLang="ko-KR" sz="1600" dirty="0"/>
              <a:t>1000000 </a:t>
            </a:r>
            <a:r>
              <a:rPr lang="ko-KR" altLang="en-US" sz="1600" dirty="0"/>
              <a:t>값에 도달</a:t>
            </a:r>
          </a:p>
        </p:txBody>
      </p:sp>
    </p:spTree>
    <p:extLst>
      <p:ext uri="{BB962C8B-B14F-4D97-AF65-F5344CB8AC3E}">
        <p14:creationId xmlns:p14="http://schemas.microsoft.com/office/powerpoint/2010/main" val="308730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5680" y="3681748"/>
            <a:ext cx="9501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레지스터가 있어서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값과 비교됨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레지스터와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레지스터를 비교하며 PWM 파형을 만들어 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값보다 작거나 같으면 HIGH 값을, 그렇지 않으면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값을 600000으로 설정하면,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0 ~ 600000까지는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HIGH 값을 600001 ~ 1000000 까지는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값이 작아지면 HIGH 구간도 작아짐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레지스터는 </a:t>
            </a:r>
            <a:r>
              <a:rPr lang="ko-KR" altLang="en-US" sz="1600" dirty="0" err="1"/>
              <a:t>HIGH의</a:t>
            </a:r>
            <a:r>
              <a:rPr lang="ko-KR" altLang="en-US" sz="1600" dirty="0"/>
              <a:t> 구간을 결정하는 데 사용할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주파수를 </a:t>
            </a:r>
            <a:r>
              <a:rPr lang="en-US" altLang="ko-KR" sz="1600" dirty="0"/>
              <a:t>Compare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구간을 결정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9" y="1048970"/>
            <a:ext cx="7483152" cy="22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03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4" y="1025435"/>
            <a:ext cx="6078100" cy="245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61053" y="3885844"/>
            <a:ext cx="10646227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Clock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Divisor</a:t>
            </a:r>
            <a:r>
              <a:rPr lang="ko-KR" altLang="en-US" sz="1600" dirty="0"/>
              <a:t> 값은 32이며 600000Hz(=19200000/32)의 속도로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증감함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값은 0 ~ 1024사이에서 증가함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pwnWrite</a:t>
            </a:r>
            <a:r>
              <a:rPr lang="ko-KR" altLang="en-US" sz="1600" dirty="0"/>
              <a:t> 함수를 통해서 조절하는 값은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 값임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0 ~ 1024 사이의 값을 </a:t>
            </a:r>
            <a:r>
              <a:rPr lang="ko-KR" altLang="en-US" sz="1600" dirty="0" err="1"/>
              <a:t>쓸수</a:t>
            </a:r>
            <a:r>
              <a:rPr lang="ko-KR" altLang="en-US" sz="1600" dirty="0"/>
              <a:t>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있으므로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레지스터는 1초당 585번 1024 값에 도달하며, 주기는 1709.4마이크로 초가 됨</a:t>
            </a:r>
          </a:p>
        </p:txBody>
      </p:sp>
    </p:spTree>
    <p:extLst>
      <p:ext uri="{BB962C8B-B14F-4D97-AF65-F5344CB8AC3E}">
        <p14:creationId xmlns:p14="http://schemas.microsoft.com/office/powerpoint/2010/main" val="87373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522" y="89573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반복하기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4265" y="1520730"/>
            <a:ext cx="34740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1345" y="1336064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7942" y="1520730"/>
            <a:ext cx="71192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pwmSetClock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19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pwmSetMode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PWM</a:t>
            </a:r>
            <a:r>
              <a:rPr lang="ko-KR" altLang="en-US" sz="1400" dirty="0"/>
              <a:t>모듈의 주파수와 </a:t>
            </a:r>
            <a:r>
              <a:rPr lang="en-US" altLang="ko-KR" sz="1400" dirty="0"/>
              <a:t>HIGH </a:t>
            </a:r>
            <a:r>
              <a:rPr lang="ko-KR" altLang="en-US" sz="1400" dirty="0"/>
              <a:t>구간을 변경할 수 있는 상태로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PWM_MODE_MS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mark:space</a:t>
            </a:r>
            <a:r>
              <a:rPr lang="en-US" altLang="ko-KR" sz="1400" dirty="0"/>
              <a:t> </a:t>
            </a:r>
            <a:r>
              <a:rPr lang="ko-KR" altLang="en-US" sz="1400" dirty="0"/>
              <a:t>동작 상태를 의미하며 </a:t>
            </a:r>
            <a:r>
              <a:rPr lang="en-US" altLang="ko-KR" sz="1400" dirty="0"/>
              <a:t>space</a:t>
            </a:r>
            <a:r>
              <a:rPr lang="ko-KR" altLang="en-US" sz="1400" dirty="0"/>
              <a:t>와 </a:t>
            </a:r>
            <a:r>
              <a:rPr lang="en-US" altLang="ko-KR" sz="1400" dirty="0"/>
              <a:t>mark</a:t>
            </a:r>
            <a:r>
              <a:rPr lang="ko-KR" altLang="en-US" sz="1400" dirty="0"/>
              <a:t>를 변경할 수 있는 상태를 의미함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상태는 </a:t>
            </a:r>
            <a:r>
              <a:rPr lang="en-US" altLang="ko-KR" sz="1400" dirty="0"/>
              <a:t>balanced </a:t>
            </a:r>
            <a:r>
              <a:rPr lang="ko-KR" altLang="en-US" sz="1400" dirty="0"/>
              <a:t>상태라고 하며 </a:t>
            </a:r>
            <a:r>
              <a:rPr lang="en-US" altLang="ko-KR" sz="1400" dirty="0"/>
              <a:t>PWM_MODE_BAL</a:t>
            </a:r>
            <a:r>
              <a:rPr lang="ko-KR" altLang="en-US" sz="1400" dirty="0"/>
              <a:t>로 설정할 수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상태에서는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32</a:t>
            </a:r>
            <a:r>
              <a:rPr lang="ko-KR" altLang="en-US" sz="1400" dirty="0"/>
              <a:t>로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1024</a:t>
            </a:r>
            <a:r>
              <a:rPr lang="ko-KR" altLang="en-US" sz="1400" dirty="0"/>
              <a:t>로 설정되어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pwmSetRange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1000000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 </a:t>
            </a:r>
            <a:r>
              <a:rPr lang="ko-KR" altLang="en-US" sz="1400" dirty="0"/>
              <a:t>파형의 주기는 약 </a:t>
            </a:r>
            <a:r>
              <a:rPr lang="en-US" altLang="ko-KR" sz="1400" dirty="0"/>
              <a:t>1000000 </a:t>
            </a:r>
            <a:r>
              <a:rPr lang="ko-KR" altLang="en-US" sz="1400" dirty="0"/>
              <a:t>마이크로 초</a:t>
            </a:r>
            <a:r>
              <a:rPr lang="en-US" altLang="ko-KR" sz="1400" dirty="0"/>
              <a:t>(=1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가 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pwmWrite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led_pin</a:t>
            </a:r>
            <a:r>
              <a:rPr lang="ko-KR" altLang="en-US" sz="1400" dirty="0"/>
              <a:t>으로 나가는 </a:t>
            </a:r>
            <a:r>
              <a:rPr lang="en-US" altLang="ko-KR" sz="1400" dirty="0"/>
              <a:t>PWM</a:t>
            </a:r>
            <a:r>
              <a:rPr lang="ko-KR" altLang="en-US" sz="1400" dirty="0"/>
              <a:t>의 </a:t>
            </a:r>
            <a:r>
              <a:rPr lang="en-US" altLang="ko-KR" sz="1400" dirty="0"/>
              <a:t>HIGH</a:t>
            </a:r>
            <a:r>
              <a:rPr lang="ko-KR" altLang="en-US" sz="1400" dirty="0"/>
              <a:t>의 개수를 </a:t>
            </a:r>
            <a:r>
              <a:rPr lang="en-US" altLang="ko-KR" sz="1400" dirty="0"/>
              <a:t>500000(=1000000/2)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500000 </a:t>
            </a:r>
            <a:r>
              <a:rPr lang="ko-KR" altLang="en-US" sz="1400" dirty="0"/>
              <a:t>마이크로 초 동안 </a:t>
            </a:r>
            <a:r>
              <a:rPr lang="en-US" altLang="ko-KR" sz="1400" dirty="0"/>
              <a:t>HIGH</a:t>
            </a:r>
            <a:r>
              <a:rPr lang="ko-KR" altLang="en-US" sz="1400" dirty="0"/>
              <a:t>가 출력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초 주기로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1Hz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주파수로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</a:p>
        </p:txBody>
      </p:sp>
    </p:spTree>
    <p:extLst>
      <p:ext uri="{BB962C8B-B14F-4D97-AF65-F5344CB8AC3E}">
        <p14:creationId xmlns:p14="http://schemas.microsoft.com/office/powerpoint/2010/main" val="186651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522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7050" y="1446085"/>
            <a:ext cx="346476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180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522" y="5290457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33369" y="1446085"/>
            <a:ext cx="359440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180" y="5290457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점멸하는 것을 느끼지 못함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일정한 밝기로 켜져 있다고 느낌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47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pwm_write6.c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2682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pwm_write7.c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664" y="895739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밝기를 </a:t>
            </a:r>
            <a:r>
              <a:rPr lang="en-US" altLang="ko-KR" dirty="0"/>
              <a:t>1000 </a:t>
            </a:r>
            <a:r>
              <a:rPr lang="ko-KR" altLang="en-US" dirty="0"/>
              <a:t>단계로 조절하기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0853" y="1446085"/>
            <a:ext cx="388315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64" y="529045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점멸이 훨씬 부드러워 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54045" y="76147"/>
            <a:ext cx="44560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4045" y="5459733"/>
            <a:ext cx="4192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</a:t>
            </a:r>
            <a:endParaRPr lang="en-US" altLang="ko-KR" sz="1600" dirty="0"/>
          </a:p>
          <a:p>
            <a:r>
              <a:rPr lang="en-US" altLang="ko-KR" sz="1600" dirty="0"/>
              <a:t>100μs </a:t>
            </a:r>
            <a:r>
              <a:rPr lang="ko-KR" altLang="en-US" sz="1600" dirty="0"/>
              <a:t>마다 하나의 사각 파형을 생성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초에 생성되는 사각 파형의 개수는 </a:t>
            </a:r>
            <a:r>
              <a:rPr lang="en-US" altLang="ko-KR" sz="1600" dirty="0"/>
              <a:t>1000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en-US" altLang="ko-KR" sz="1600" dirty="0" err="1"/>
              <a:t>pwmWrite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HIGH</a:t>
            </a:r>
            <a:r>
              <a:rPr lang="ko-KR" altLang="en-US" sz="1600" dirty="0"/>
              <a:t>의 개수를 조절함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93" y="1265071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pwm_write8.c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5034" y="30697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pwm_write9.c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3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763" y="1204298"/>
            <a:ext cx="354874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445967" y="2066072"/>
            <a:ext cx="438849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=1000;t_high&gt;=0;t_high--)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861" y="5002532"/>
            <a:ext cx="869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4583" y="1019632"/>
            <a:ext cx="1716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pwm_write10.c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5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425" y="920182"/>
            <a:ext cx="5909387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18 # 1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 # </a:t>
            </a:r>
            <a:r>
              <a:rPr lang="ko-KR" altLang="en-US" sz="1400" dirty="0" err="1"/>
              <a:t>channel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frequency</a:t>
            </a:r>
            <a:r>
              <a:rPr lang="ko-KR" altLang="en-US" sz="1400" dirty="0"/>
              <a:t>=100Hz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range(0, 101, 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range(100, -1, -1):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2767" y="735516"/>
            <a:ext cx="1568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gpio_pwm.py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3284" y="5609491"/>
            <a:ext cx="50414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</p:spTree>
    <p:extLst>
      <p:ext uri="{BB962C8B-B14F-4D97-AF65-F5344CB8AC3E}">
        <p14:creationId xmlns:p14="http://schemas.microsoft.com/office/powerpoint/2010/main" val="99638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37657" y="1441809"/>
            <a:ext cx="398728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LED_RED 7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LED_GREEN 21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LED_BLUE 22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(LED_RED,OUTPUT);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(LED_GREEN,OUTPUT);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(LED_BLUE,OUTPUT);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("3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 !! \n");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39070" y="1872696"/>
            <a:ext cx="4948335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 for(i=0;i&lt;20;i++){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1253" y="1293967"/>
            <a:ext cx="1157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RGBLED.c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496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https://m.blog.naver.com/gbtec/221313213489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93" y="155054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76189" y="215703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2514" y="1365877"/>
            <a:ext cx="1050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99748" y="1964448"/>
            <a:ext cx="1049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LEDOff.c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0293" y="523342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 </a:t>
            </a:r>
            <a:r>
              <a:rPr lang="ko-KR" altLang="en-US" dirty="0"/>
              <a:t>켜기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6189" y="58890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끄기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</p:spTree>
    <p:extLst>
      <p:ext uri="{BB962C8B-B14F-4D97-AF65-F5344CB8AC3E}">
        <p14:creationId xmlns:p14="http://schemas.microsoft.com/office/powerpoint/2010/main" val="8455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8055" y="1156052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058" y="971386"/>
            <a:ext cx="1360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LEDOnOff.c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92" y="4996011"/>
            <a:ext cx="761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켜고 끄는 동작이 너무 빠르기 때문에 중간 정도의 밝기로 켜져 있는 것처럼 보임</a:t>
            </a:r>
          </a:p>
        </p:txBody>
      </p:sp>
    </p:spTree>
    <p:extLst>
      <p:ext uri="{BB962C8B-B14F-4D97-AF65-F5344CB8AC3E}">
        <p14:creationId xmlns:p14="http://schemas.microsoft.com/office/powerpoint/2010/main" val="31556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8055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8748" y="971386"/>
            <a:ext cx="1755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2319" y="5565179"/>
            <a:ext cx="567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켜졌다 꺼짐</a:t>
            </a:r>
            <a:r>
              <a:rPr lang="en-US" altLang="ko-KR" sz="1600" dirty="0"/>
              <a:t>. 1Hz</a:t>
            </a:r>
            <a:r>
              <a:rPr lang="ko-KR" altLang="en-US" sz="1600" dirty="0"/>
              <a:t>의 주파수로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점멸</a:t>
            </a:r>
          </a:p>
        </p:txBody>
      </p:sp>
    </p:spTree>
    <p:extLst>
      <p:ext uri="{BB962C8B-B14F-4D97-AF65-F5344CB8AC3E}">
        <p14:creationId xmlns:p14="http://schemas.microsoft.com/office/powerpoint/2010/main" val="18942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59355" y="1277350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4117" y="1092684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3619" y="5686477"/>
            <a:ext cx="595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10Hz</a:t>
            </a:r>
            <a:r>
              <a:rPr lang="ko-KR" altLang="en-US" sz="1600" dirty="0"/>
              <a:t>의 주파수로 점멸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54359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6447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78535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90623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02711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14800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4359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78535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02711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66447" y="3124592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90623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14799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2271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271" y="3528699"/>
            <a:ext cx="441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주파수 </a:t>
            </a:r>
            <a:r>
              <a:rPr lang="en-US" altLang="ko-KR" sz="1600" dirty="0"/>
              <a:t>: 1</a:t>
            </a:r>
            <a:r>
              <a:rPr lang="ko-KR" altLang="en-US" sz="1600" dirty="0"/>
              <a:t>초간 반복되는 사각 파형의 개수</a:t>
            </a:r>
            <a:endParaRPr lang="en-US" altLang="ko-KR" sz="1600" dirty="0"/>
          </a:p>
          <a:p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사각 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값과 </a:t>
            </a:r>
            <a:r>
              <a:rPr lang="en-US" altLang="ko-KR" sz="1600" dirty="0"/>
              <a:t>LOW </a:t>
            </a:r>
            <a:r>
              <a:rPr lang="ko-KR" altLang="en-US" sz="1600" dirty="0"/>
              <a:t>값의 비</a:t>
            </a:r>
          </a:p>
        </p:txBody>
      </p:sp>
    </p:spTree>
    <p:extLst>
      <p:ext uri="{BB962C8B-B14F-4D97-AF65-F5344CB8AC3E}">
        <p14:creationId xmlns:p14="http://schemas.microsoft.com/office/powerpoint/2010/main" val="424644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5730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3170" y="971386"/>
            <a:ext cx="1502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994" y="5565179"/>
            <a:ext cx="6295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2016" y="2410132"/>
            <a:ext cx="4606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점멸하는 것을 느끼지 못함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켜져 있다고 느낌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ko-KR" altLang="en-US" sz="1400" i="1" dirty="0"/>
              <a:t>파형이 초당 </a:t>
            </a:r>
            <a:r>
              <a:rPr lang="en-US" altLang="ko-KR" sz="1400" i="1" dirty="0"/>
              <a:t>40</a:t>
            </a:r>
            <a:r>
              <a:rPr lang="ko-KR" altLang="en-US" sz="1400" i="1" dirty="0"/>
              <a:t>개 이상이 되면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즉</a:t>
            </a:r>
            <a:r>
              <a:rPr lang="en-US" altLang="ko-KR" sz="1400" i="1" dirty="0"/>
              <a:t>, 40Hz </a:t>
            </a:r>
            <a:r>
              <a:rPr lang="ko-KR" altLang="en-US" sz="1400" i="1" dirty="0"/>
              <a:t>이상의 주파수로 </a:t>
            </a:r>
            <a:r>
              <a:rPr lang="en-US" altLang="ko-KR" sz="1400" i="1" dirty="0"/>
              <a:t>LED </a:t>
            </a:r>
            <a:r>
              <a:rPr lang="ko-KR" altLang="en-US" sz="1400" i="1" dirty="0"/>
              <a:t>점멸을 반복하면 그것을 느끼기 힘듦</a:t>
            </a:r>
          </a:p>
        </p:txBody>
      </p:sp>
    </p:spTree>
    <p:extLst>
      <p:ext uri="{BB962C8B-B14F-4D97-AF65-F5344CB8AC3E}">
        <p14:creationId xmlns:p14="http://schemas.microsoft.com/office/powerpoint/2010/main" val="15807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10%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90%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1:9</a:t>
            </a:r>
          </a:p>
          <a:p>
            <a:r>
              <a:rPr lang="ko-KR" altLang="en-US" sz="1600" dirty="0"/>
              <a:t>어둡게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00310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61446" y="2536763"/>
            <a:ext cx="238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0310" y="3435392"/>
            <a:ext cx="1543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34939" y="2517289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10%(HIGH)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3230" y="317378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90%(LOW)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4242</Words>
  <Application>Microsoft Office PowerPoint</Application>
  <PresentationFormat>와이드스크린</PresentationFormat>
  <Paragraphs>734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HY견명조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PC00</cp:lastModifiedBy>
  <cp:revision>91</cp:revision>
  <dcterms:created xsi:type="dcterms:W3CDTF">2024-01-21T05:31:50Z</dcterms:created>
  <dcterms:modified xsi:type="dcterms:W3CDTF">2024-01-30T03:47:57Z</dcterms:modified>
</cp:coreProperties>
</file>