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5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ko.wikipedia.org/wiki/%ED%81%B4%EB%9D%BC%EC%9D%B4%EC%96%B8%ED%8A%B8_%EC%84%9C%EB%B2%84_%EB%AA%A8%EB%8D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techblogpedia.com/%EB%84%A4%ED%8A%B8%EC%9B%8C%ED%81%AC-%EC%84%9C%EB%B2%84-%EC%A2%85%EB%A5%98-%ED%8A%B9%EC%A7%95-%EB%B9%84%EA%B5%90/" TargetMode="External"/><Relationship Id="rId4" Type="http://schemas.openxmlformats.org/officeDocument/2006/relationships/hyperlink" Target="https://ko.wikipedia.org/wiki/%EC%9B%B9_%EC%84%9C%EB%B2%8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attrichardson.com/Raspberry-Pi-Flask/index.html" TargetMode="External"/><Relationship Id="rId3" Type="http://schemas.openxmlformats.org/officeDocument/2006/relationships/hyperlink" Target="https://wikidocs.net/78004" TargetMode="External"/><Relationship Id="rId7" Type="http://schemas.openxmlformats.org/officeDocument/2006/relationships/hyperlink" Target="https://projects.raspberrypi.org/en/projects/python-web-server-with-flask" TargetMode="External"/><Relationship Id="rId2" Type="http://schemas.openxmlformats.org/officeDocument/2006/relationships/hyperlink" Target="https://raspberrypi.stackexchange.com/questions/98930/unable-to-open-device-dev-s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hyperlink" Target="https://gpiozero.readthedocs.io/en/stable/index.html" TargetMode="External"/><Relationship Id="rId4" Type="http://schemas.openxmlformats.org/officeDocument/2006/relationships/hyperlink" Target="https://blog.naver.com/emperonics/221859037718" TargetMode="External"/><Relationship Id="rId9" Type="http://schemas.openxmlformats.org/officeDocument/2006/relationships/hyperlink" Target="https://towardsdatascience.com/python-webserver-with-flask-and-raspberry-pi-398423cc6f5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namu.wiki/w/Django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namu.wiki/w/%EC%95%84%ED%8C%8C%EC%B9%98%20HTTP%20%EC%84%9C%EB%B2%84" TargetMode="External"/><Relationship Id="rId21" Type="http://schemas.openxmlformats.org/officeDocument/2006/relationships/hyperlink" Target="https://namu.wiki/w/Cloudflare" TargetMode="External"/><Relationship Id="rId7" Type="http://schemas.openxmlformats.org/officeDocument/2006/relationships/hyperlink" Target="https://namu.wiki/w/LiteSpeed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namu.wiki/w/Lua" TargetMode="External"/><Relationship Id="rId2" Type="http://schemas.openxmlformats.org/officeDocument/2006/relationships/hyperlink" Target="https://ko.wikipedia.org/wiki/%EC%9B%B9_%EC%84%9C%EB%B2%84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namu.wiki/w/Tomcat" TargetMode="External"/><Relationship Id="rId5" Type="http://schemas.openxmlformats.org/officeDocument/2006/relationships/hyperlink" Target="https://namu.wiki/w/NGINX" TargetMode="External"/><Relationship Id="rId15" Type="http://schemas.openxmlformats.org/officeDocument/2006/relationships/hyperlink" Target="https://blog.naver.com/PostView.nhn?blogId=special9486&amp;logNo=220167371324" TargetMode="External"/><Relationship Id="rId10" Type="http://schemas.openxmlformats.org/officeDocument/2006/relationships/image" Target="../media/image8.jpeg"/><Relationship Id="rId19" Type="http://schemas.openxmlformats.org/officeDocument/2006/relationships/hyperlink" Target="https://namu.wiki/w/Flask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namu.wiki/w/%EC%9D%B8%ED%84%B0%EB%84%B7%20%EC%A0%95%EB%B3%B4%20%EC%84%9C%EB%B9%84%EC%8A%A4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craft.com/blog/january-2024-web-server-survey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netcraft.com/resources/?topic=web-server-surve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weave.com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w3schools.com/tryi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" TargetMode="External"/><Relationship Id="rId11" Type="http://schemas.openxmlformats.org/officeDocument/2006/relationships/hyperlink" Target="https://ko.wikipedia.org/wiki/%EC%9B%B9_%EC%84%9C%EB%B2%84" TargetMode="External"/><Relationship Id="rId5" Type="http://schemas.openxmlformats.org/officeDocument/2006/relationships/hyperlink" Target="https://html-online.com/" TargetMode="External"/><Relationship Id="rId10" Type="http://schemas.openxmlformats.org/officeDocument/2006/relationships/hyperlink" Target="https://jsbin.com/?html,output" TargetMode="External"/><Relationship Id="rId4" Type="http://schemas.openxmlformats.org/officeDocument/2006/relationships/hyperlink" Target="https://html5-editor.net/" TargetMode="External"/><Relationship Id="rId9" Type="http://schemas.openxmlformats.org/officeDocument/2006/relationships/hyperlink" Target="https://jsfiddle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hyperlink" Target="https://flask-docs-kr.readthedocs.io/ko/latest/quicksta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81039" TargetMode="External"/><Relationship Id="rId4" Type="http://schemas.openxmlformats.org/officeDocument/2006/relationships/hyperlink" Target="https://www.fun-coding.org/post/flask_basic-1.html#gsc.tab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python.org/downloa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met.io/cheat-sheet/" TargetMode="External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 추가하기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7354" y="1214383"/>
            <a:ext cx="7850155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# </a:t>
            </a:r>
            <a:r>
              <a:rPr lang="ko-KR" altLang="en-US" sz="1400" dirty="0" smtClean="0"/>
              <a:t>기본 주소로 </a:t>
            </a:r>
            <a:r>
              <a:rPr lang="ko-KR" altLang="en-US" sz="1400" dirty="0"/>
              <a:t>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	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# </a:t>
            </a:r>
            <a:r>
              <a:rPr lang="ko-KR" altLang="en-US" sz="1400" dirty="0"/>
              <a:t>'/</a:t>
            </a:r>
            <a:r>
              <a:rPr lang="ko-KR" altLang="en-US" sz="1400" dirty="0" err="1"/>
              <a:t>about'으로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	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# </a:t>
            </a:r>
            <a:r>
              <a:rPr lang="ko-KR" altLang="en-US" sz="1400" dirty="0"/>
              <a:t>'/</a:t>
            </a:r>
            <a:r>
              <a:rPr lang="ko-KR" altLang="en-US" sz="1400" dirty="0" err="1"/>
              <a:t>contact'으로</a:t>
            </a:r>
            <a:r>
              <a:rPr lang="ko-KR" altLang="en-US" sz="1400" dirty="0"/>
              <a:t> 접속되었을 때 실행할 함수 지정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# 웹 서버 </a:t>
            </a:r>
            <a:r>
              <a:rPr lang="ko-KR" altLang="en-US" sz="1400" dirty="0"/>
              <a:t>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88016" y="30456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92825" y="3508291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 address</a:t>
            </a:r>
          </a:p>
          <a:p>
            <a:r>
              <a:rPr lang="en-US" altLang="ko-KR" sz="1600" dirty="0" smtClean="0"/>
              <a:t>IP address/about</a:t>
            </a:r>
          </a:p>
          <a:p>
            <a:r>
              <a:rPr lang="en-US" altLang="ko-KR" sz="1600" dirty="0" smtClean="0"/>
              <a:t>IP address/contact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088016" y="1897157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ko-KR" altLang="en-US" sz="1600" dirty="0" err="1" smtClean="0"/>
              <a:t>sudo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python hello.py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88016" y="1378515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7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페이지를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표현하기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580" y="942392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templates </a:t>
            </a:r>
            <a:r>
              <a:rPr lang="ko-KR" altLang="en-US" dirty="0" smtClean="0"/>
              <a:t>디렉토리 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103" y="1399592"/>
            <a:ext cx="2089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templates</a:t>
            </a:r>
          </a:p>
          <a:p>
            <a:r>
              <a:rPr lang="en-US" altLang="ko-KR" dirty="0" smtClean="0"/>
              <a:t>$ cd templates</a:t>
            </a:r>
          </a:p>
          <a:p>
            <a:r>
              <a:rPr lang="en-US" altLang="ko-KR" dirty="0" smtClean="0"/>
              <a:t>$ vi index.html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3103" y="2530572"/>
            <a:ext cx="3446106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&gt;Home&lt;/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&lt;h1&gt;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Home!&lt;/h1&gt;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&lt;h3&gt;</a:t>
            </a:r>
            <a:r>
              <a:rPr lang="ko-KR" altLang="en-US" sz="1400" dirty="0" err="1"/>
              <a:t>something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do</a:t>
            </a:r>
            <a:r>
              <a:rPr lang="ko-KR" altLang="en-US" sz="1400" dirty="0"/>
              <a:t> &lt;/h3&gt;</a:t>
            </a:r>
          </a:p>
          <a:p>
            <a:r>
              <a:rPr lang="ko-KR" altLang="en-US" sz="1400" dirty="0"/>
              <a:t>            &lt;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eat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study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    &lt;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watching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tv</a:t>
            </a:r>
            <a:r>
              <a:rPr lang="ko-KR" altLang="en-US" sz="1400" dirty="0"/>
              <a:t>&lt;/</a:t>
            </a:r>
            <a:r>
              <a:rPr lang="ko-KR" altLang="en-US" sz="1400" dirty="0" err="1"/>
              <a:t>li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&lt;/</a:t>
            </a:r>
            <a:r>
              <a:rPr lang="ko-KR" altLang="en-US" sz="1400" dirty="0" err="1"/>
              <a:t>ul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6564" y="1127058"/>
            <a:ext cx="14526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cd ..</a:t>
            </a:r>
          </a:p>
          <a:p>
            <a:r>
              <a:rPr lang="en-US" altLang="ko-KR" dirty="0" smtClean="0"/>
              <a:t>$ vi hello.py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6564" y="1955479"/>
            <a:ext cx="414590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79901" y="3554963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ko-KR" altLang="en-US" sz="1600" dirty="0" err="1" smtClean="0"/>
              <a:t>sudo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python hello.py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479901" y="302309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start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75092" y="44452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창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79901" y="4907883"/>
            <a:ext cx="1908215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 address</a:t>
            </a:r>
          </a:p>
          <a:p>
            <a:r>
              <a:rPr lang="en-US" altLang="ko-KR" sz="1600" dirty="0" smtClean="0"/>
              <a:t>IP address/about</a:t>
            </a:r>
          </a:p>
          <a:p>
            <a:r>
              <a:rPr lang="en-US" altLang="ko-KR" sz="1600" dirty="0" smtClean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6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동적인 페이지 내용 추가하기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183041"/>
            <a:ext cx="48705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('/&lt;username&gt;')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hello_user</a:t>
            </a:r>
            <a:r>
              <a:rPr lang="en-US" altLang="ko-KR" sz="1400" dirty="0"/>
              <a:t>(username):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user=username)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about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contact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&lt;title&gt;Home&lt;/title&gt;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b="1" dirty="0"/>
              <a:t>		{% if user %}  </a:t>
            </a:r>
          </a:p>
          <a:p>
            <a:r>
              <a:rPr lang="en-US" altLang="ko-KR" sz="1400" b="1" dirty="0"/>
              <a:t>			&lt;p&gt;Nice to meet you. {{user}} &lt;/p&gt;</a:t>
            </a:r>
          </a:p>
          <a:p>
            <a:r>
              <a:rPr lang="en-US" altLang="ko-KR" sz="1400" b="1" dirty="0"/>
              <a:t>		{% </a:t>
            </a:r>
            <a:r>
              <a:rPr lang="en-US" altLang="ko-KR" sz="1400" b="1" dirty="0" err="1"/>
              <a:t>endif</a:t>
            </a:r>
            <a:r>
              <a:rPr lang="en-US" altLang="ko-KR" sz="1400" b="1" dirty="0"/>
              <a:t> %}</a:t>
            </a:r>
          </a:p>
          <a:p>
            <a:r>
              <a:rPr lang="en-US" altLang="ko-KR" sz="1400" dirty="0"/>
              <a:t>		&lt;h1&gt;This is Home!&lt;/h1&gt;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&lt;div&gt;</a:t>
            </a:r>
          </a:p>
          <a:p>
            <a:r>
              <a:rPr lang="en-US" altLang="ko-KR" sz="1400" dirty="0"/>
              <a:t>			&lt;h3&gt;something to do &lt;/h3&gt;</a:t>
            </a:r>
          </a:p>
          <a:p>
            <a:r>
              <a:rPr lang="en-US" altLang="ko-KR" sz="1400" dirty="0"/>
              <a:t>		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		&lt;li&gt;eat&lt;/li&gt;</a:t>
            </a:r>
          </a:p>
          <a:p>
            <a:r>
              <a:rPr lang="en-US" altLang="ko-KR" sz="1400" dirty="0"/>
              <a:t>				&lt;li&gt;study&lt;/li&gt;</a:t>
            </a:r>
          </a:p>
          <a:p>
            <a:r>
              <a:rPr lang="en-US" altLang="ko-KR" sz="1400" dirty="0"/>
              <a:t>				&lt;li&gt;watching </a:t>
            </a:r>
            <a:r>
              <a:rPr lang="en-US" altLang="ko-KR" sz="1400" dirty="0" err="1"/>
              <a:t>tv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		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	&lt;/div&gt;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053590" y="5051735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58399" y="5421067"/>
            <a:ext cx="190821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 address</a:t>
            </a:r>
          </a:p>
          <a:p>
            <a:r>
              <a:rPr lang="en-US" altLang="ko-KR" sz="1600" dirty="0" smtClean="0"/>
              <a:t>IP address/Bob</a:t>
            </a:r>
          </a:p>
          <a:p>
            <a:r>
              <a:rPr lang="en-US" altLang="ko-KR" sz="1600" dirty="0" smtClean="0"/>
              <a:t>IP address/Hong</a:t>
            </a:r>
          </a:p>
          <a:p>
            <a:r>
              <a:rPr lang="en-US" altLang="ko-KR" sz="1600" dirty="0" smtClean="0"/>
              <a:t>IP address/about</a:t>
            </a:r>
          </a:p>
          <a:p>
            <a:r>
              <a:rPr lang="en-US" altLang="ko-KR" sz="1600" dirty="0" smtClean="0"/>
              <a:t>IP address/contact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19" y="1232312"/>
            <a:ext cx="5966187" cy="5056477"/>
          </a:xfrm>
          <a:prstGeom prst="rect">
            <a:avLst/>
          </a:prstGeom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회로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8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hello.py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9878" y="1183041"/>
            <a:ext cx="4870579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from flask import Flask, </a:t>
            </a:r>
            <a:r>
              <a:rPr lang="en-US" altLang="ko-KR" sz="1400" dirty="0" err="1"/>
              <a:t>render_template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gpiozero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LEDBoard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app = Flask(__name__)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LEDBoard</a:t>
            </a:r>
            <a:r>
              <a:rPr lang="en-US" altLang="ko-KR" sz="1400" dirty="0"/>
              <a:t>(14, 15, 18)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led_states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{ 'red</a:t>
            </a:r>
            <a:r>
              <a:rPr lang="en-US" altLang="ko-KR" sz="1400" dirty="0"/>
              <a:t>':0</a:t>
            </a:r>
            <a:r>
              <a:rPr lang="en-US" altLang="ko-KR" sz="1400" dirty="0" smtClean="0"/>
              <a:t>, 'green</a:t>
            </a:r>
            <a:r>
              <a:rPr lang="en-US" altLang="ko-KR" sz="1400" dirty="0"/>
              <a:t>':0</a:t>
            </a:r>
            <a:r>
              <a:rPr lang="en-US" altLang="ko-KR" sz="1400" dirty="0" smtClean="0"/>
              <a:t>, 'blue</a:t>
            </a:r>
            <a:r>
              <a:rPr lang="en-US" altLang="ko-KR" sz="1400" dirty="0"/>
              <a:t>':</a:t>
            </a:r>
            <a:r>
              <a:rPr lang="en-US" altLang="ko-KR" sz="1400" dirty="0" smtClean="0"/>
              <a:t>0 }</a:t>
            </a:r>
          </a:p>
          <a:p>
            <a:r>
              <a:rPr lang="en-US" altLang="ko-KR" sz="1400" dirty="0" smtClean="0"/>
              <a:t># 0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변경하기 실행하기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home():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app.route</a:t>
            </a:r>
            <a:r>
              <a:rPr lang="en-US" altLang="ko-KR" sz="1400" dirty="0"/>
              <a:t>('/&lt;color&gt;/&lt;</a:t>
            </a:r>
            <a:r>
              <a:rPr lang="en-US" altLang="ko-KR" sz="1400" dirty="0" err="1"/>
              <a:t>int:state</a:t>
            </a:r>
            <a:r>
              <a:rPr lang="en-US" altLang="ko-KR" sz="1400" dirty="0"/>
              <a:t>&gt;')</a:t>
            </a:r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led_switch</a:t>
            </a:r>
            <a:r>
              <a:rPr lang="en-US" altLang="ko-KR" sz="1400" dirty="0"/>
              <a:t>(color, state):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[color] = state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leds.value</a:t>
            </a:r>
            <a:r>
              <a:rPr lang="en-US" altLang="ko-KR" sz="1400" dirty="0"/>
              <a:t>=tuple(</a:t>
            </a:r>
            <a:r>
              <a:rPr lang="en-US" altLang="ko-KR" sz="1400" dirty="0" err="1"/>
              <a:t>led_states.values</a:t>
            </a:r>
            <a:r>
              <a:rPr lang="en-US" altLang="ko-KR" sz="1400" dirty="0"/>
              <a:t>())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('index.html',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__name__ == '__main__':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(debug=True, port=80, host='0.0.0.0')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91674" y="813709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templates/index.html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91674" y="1183041"/>
            <a:ext cx="60674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	&lt;head&gt; </a:t>
            </a:r>
          </a:p>
          <a:p>
            <a:r>
              <a:rPr lang="en-US" altLang="ko-KR" sz="1400" dirty="0"/>
              <a:t>	&lt;title&gt;LED&lt;/title&gt;	</a:t>
            </a:r>
          </a:p>
          <a:p>
            <a:r>
              <a:rPr lang="en-US" altLang="ko-KR" sz="1400" dirty="0"/>
              <a:t>	&lt;/head&gt; </a:t>
            </a:r>
          </a:p>
          <a:p>
            <a:r>
              <a:rPr lang="en-US" altLang="ko-KR" sz="1400" dirty="0"/>
              <a:t>	&lt;body&gt;</a:t>
            </a:r>
          </a:p>
          <a:p>
            <a:r>
              <a:rPr lang="en-US" altLang="ko-KR" sz="1400" dirty="0"/>
              <a:t>		&lt;h1&gt;RED, GREEN, BLUE&lt;/h1&gt;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&lt;li&gt;red: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&lt;li&gt;green: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    &lt;li&gt;blue: {{ </a:t>
            </a:r>
            <a:r>
              <a:rPr lang="en-US" altLang="ko-KR" sz="1400" dirty="0" err="1"/>
              <a:t>led_states</a:t>
            </a:r>
            <a:r>
              <a:rPr lang="en-US" altLang="ko-KR" sz="1400" dirty="0"/>
              <a:t>['red']}}&lt;/li&gt;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050813" y="4374463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6293" y="4784705"/>
            <a:ext cx="195021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 address</a:t>
            </a:r>
          </a:p>
          <a:p>
            <a:r>
              <a:rPr lang="en-US" altLang="ko-KR" sz="1600" dirty="0" smtClean="0"/>
              <a:t>IP address/red/0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address/red/1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address/green/0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address/green/1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address/blue/0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address/blue/1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64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20416" y="1877429"/>
            <a:ext cx="534955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0:       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</a:t>
            </a:r>
          </a:p>
          <a:p>
            <a:r>
              <a:rPr lang="ko-KR" altLang="en-US" sz="1400" dirty="0"/>
              <a:t>            'red':0,</a:t>
            </a:r>
          </a:p>
          <a:p>
            <a:r>
              <a:rPr lang="ko-KR" altLang="en-US" sz="1400" dirty="0"/>
              <a:t>            'green':0,</a:t>
            </a:r>
          </a:p>
          <a:p>
            <a:r>
              <a:rPr lang="ko-KR" altLang="en-US" sz="1400" dirty="0"/>
              <a:t>            'blue':0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== 1:       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={             </a:t>
            </a:r>
          </a:p>
          <a:p>
            <a:r>
              <a:rPr lang="ko-KR" altLang="en-US" sz="1400" dirty="0"/>
              <a:t>            'red':1,</a:t>
            </a:r>
          </a:p>
          <a:p>
            <a:r>
              <a:rPr lang="ko-KR" altLang="en-US" sz="1400" dirty="0"/>
              <a:t>            'green':1,</a:t>
            </a:r>
          </a:p>
          <a:p>
            <a:r>
              <a:rPr lang="ko-KR" altLang="en-US" sz="1400" dirty="0"/>
              <a:t>            'blue':1 </a:t>
            </a:r>
          </a:p>
          <a:p>
            <a:r>
              <a:rPr lang="ko-KR" altLang="en-US" sz="1400" dirty="0"/>
              <a:t>            }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hello.py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9870" y="1692763"/>
            <a:ext cx="234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Hello.py </a:t>
            </a:r>
            <a:r>
              <a:rPr lang="ko-KR" altLang="en-US" dirty="0" smtClean="0"/>
              <a:t>파일에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7262" y="4098676"/>
            <a:ext cx="9589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창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82742" y="4508918"/>
            <a:ext cx="16276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IP address</a:t>
            </a:r>
          </a:p>
          <a:p>
            <a:r>
              <a:rPr lang="en-US" altLang="ko-KR" sz="1600" dirty="0" smtClean="0"/>
              <a:t>IP address/all/0</a:t>
            </a:r>
            <a:endParaRPr lang="en-US" altLang="ko-KR" sz="1600" dirty="0"/>
          </a:p>
          <a:p>
            <a:r>
              <a:rPr lang="en-US" altLang="ko-KR" sz="1600" dirty="0"/>
              <a:t>IP </a:t>
            </a:r>
            <a:r>
              <a:rPr lang="en-US" altLang="ko-KR" sz="1600" dirty="0" smtClean="0"/>
              <a:t>address/all/1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318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878" y="813709"/>
            <a:ext cx="14526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hello.py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2676" y="1356670"/>
            <a:ext cx="53122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from </a:t>
            </a:r>
            <a:r>
              <a:rPr lang="ko-KR" altLang="en-US" sz="1400" dirty="0" err="1"/>
              <a:t>gpiozero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LEDBoard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leds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LEDBoard</a:t>
            </a:r>
            <a:r>
              <a:rPr lang="ko-KR" altLang="en-US" sz="1400" dirty="0"/>
              <a:t>(14, 15, 18)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led_states</a:t>
            </a:r>
            <a:r>
              <a:rPr lang="ko-KR" altLang="en-US" sz="1400" dirty="0"/>
              <a:t> = {   </a:t>
            </a:r>
          </a:p>
          <a:p>
            <a:r>
              <a:rPr lang="ko-KR" altLang="en-US" sz="1400" dirty="0"/>
              <a:t>    'red':0,</a:t>
            </a:r>
          </a:p>
          <a:p>
            <a:r>
              <a:rPr lang="ko-KR" altLang="en-US" sz="1400" dirty="0"/>
              <a:t>    'green':0,</a:t>
            </a:r>
          </a:p>
          <a:p>
            <a:r>
              <a:rPr lang="ko-KR" altLang="en-US" sz="1400" dirty="0"/>
              <a:t>    'blue':0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index.html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('/&lt;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&gt;/&lt;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</a:t>
            </a:r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920203" y="1356670"/>
            <a:ext cx="406192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/&lt;</a:t>
            </a:r>
            <a:r>
              <a:rPr lang="ko-KR" altLang="en-US" sz="1400" dirty="0" err="1"/>
              <a:t>int:state</a:t>
            </a:r>
            <a:r>
              <a:rPr lang="ko-KR" altLang="en-US" sz="1400" dirty="0"/>
              <a:t>&gt;')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</a:t>
            </a:r>
          </a:p>
          <a:p>
            <a:r>
              <a:rPr lang="ko-KR" altLang="en-US" sz="1400" dirty="0"/>
              <a:t>   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0: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']=0 </a:t>
            </a:r>
          </a:p>
          <a:p>
            <a:r>
              <a:rPr lang="ko-KR" altLang="en-US" sz="1400" dirty="0"/>
              <a:t>    elif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1: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']=1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leds.value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tuple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led_states.values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555" y="907015"/>
            <a:ext cx="28385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vi templates/index.html</a:t>
            </a:r>
            <a:endParaRPr lang="ko-KR" alt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2555" y="1276347"/>
            <a:ext cx="1168192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 smtClean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 smtClean="0"/>
              <a:t>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 smtClean="0"/>
              <a:t>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 smtClean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 smtClean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/>
              <a:t>h1&gt;LED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&lt;/h1&gt;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/>
              <a:t>h3&gt;RED, GREEN, BLUE&lt;/h3&gt;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</a:t>
            </a:r>
            <a:r>
              <a:rPr lang="ko-KR" altLang="en-US" sz="1400" dirty="0" err="1"/>
              <a:t>빨간led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smtClean="0"/>
              <a:t>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smtClean="0"/>
              <a:t>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</p:txBody>
      </p:sp>
    </p:spTree>
    <p:extLst>
      <p:ext uri="{BB962C8B-B14F-4D97-AF65-F5344CB8AC3E}">
        <p14:creationId xmlns:p14="http://schemas.microsoft.com/office/powerpoint/2010/main" val="3237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82555" y="1458754"/>
            <a:ext cx="1127138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: {% 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']==1 %} 켜짐 </a:t>
            </a:r>
          </a:p>
          <a:p>
            <a:r>
              <a:rPr lang="ko-KR" altLang="en-US" sz="1400" dirty="0"/>
              <a:t>				{% elif </a:t>
            </a:r>
            <a:r>
              <a:rPr lang="ko-KR" altLang="en-US" sz="1400" dirty="0" err="1"/>
              <a:t>led_states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']==0 %}꺼짐</a:t>
            </a:r>
          </a:p>
          <a:p>
            <a:r>
              <a:rPr lang="ko-KR" altLang="en-US" sz="1400" dirty="0"/>
              <a:t>				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	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	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led_switch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&lt;h3&gt;전체 </a:t>
            </a:r>
            <a:r>
              <a:rPr lang="ko-KR" altLang="en-US" sz="1400" dirty="0" err="1"/>
              <a:t>led</a:t>
            </a:r>
            <a:r>
              <a:rPr lang="ko-KR" altLang="en-US" sz="1400" dirty="0"/>
              <a:t> 동시에 켜고 끄기&lt;/h3&gt;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="켜기"&gt;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all_on_off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="끄기"&gt;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smtClean="0"/>
              <a:t>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smtClean="0"/>
              <a:t>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 smtClean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s://velog.velcdn.com/images/seosu2000/post/84996eed-dcdc-43a1-9630-d0cbe5b6bba7/imag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74" y="924421"/>
            <a:ext cx="3812541" cy="154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/>
          </p:cNvPr>
          <p:cNvSpPr txBox="1"/>
          <p:nvPr/>
        </p:nvSpPr>
        <p:spPr>
          <a:xfrm>
            <a:off x="93305" y="76147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Client &amp; 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2" descr="네트워크서버-구성도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24" y="4665305"/>
            <a:ext cx="4917949" cy="20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blog.kakaocdn.net/dn/cI859Z/btq7Be6myp1/7g8vVwRqIgcgtTbPSD2lPK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5" y="2440036"/>
            <a:ext cx="6755385" cy="21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mozilla.org/media/img/firefox/compare/compare-browser-windows.683dfe658d3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34394" r="19437" b="28300"/>
          <a:stretch/>
        </p:blipFill>
        <p:spPr bwMode="auto">
          <a:xfrm>
            <a:off x="830424" y="2732661"/>
            <a:ext cx="3237724" cy="14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102574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활용백서</a:t>
            </a:r>
            <a:r>
              <a:rPr lang="en-US" altLang="ko-KR" dirty="0" smtClean="0"/>
              <a:t>:</a:t>
            </a:r>
            <a:r>
              <a:rPr lang="ko-KR" altLang="en-US" dirty="0" smtClean="0"/>
              <a:t>실전 프로젝트 </a:t>
            </a:r>
            <a:r>
              <a:rPr lang="en-US" altLang="ko-KR" dirty="0" smtClean="0"/>
              <a:t>20, </a:t>
            </a:r>
            <a:r>
              <a:rPr lang="ko-KR" altLang="en-US" dirty="0" smtClean="0"/>
              <a:t>이재상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표윤석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비제이퍼블릭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IoT SMART PIONEER LIGHT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클라우딩</a:t>
            </a:r>
            <a:r>
              <a:rPr lang="ko-KR" altLang="en-US" dirty="0" smtClean="0"/>
              <a:t> 서비스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한백전자</a:t>
            </a:r>
            <a:r>
              <a:rPr lang="ko-KR" altLang="en-US" dirty="0" smtClean="0"/>
              <a:t> 기술연구소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raspberrypi.stackexchange.com/questions/98930/unable-to-open-device-dev-spi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wikidocs.net/78004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blog.naver.com/emperonics/221859037718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gpiozero</a:t>
            </a:r>
            <a:r>
              <a:rPr lang="en-US" altLang="ko-KR" dirty="0"/>
              <a:t> </a:t>
            </a:r>
            <a:r>
              <a:rPr lang="ko-KR" altLang="en-US" dirty="0"/>
              <a:t>라이브러리 공식 </a:t>
            </a:r>
            <a:r>
              <a:rPr lang="ko-KR" altLang="en-US" dirty="0" err="1"/>
              <a:t>메뉴얼</a:t>
            </a:r>
            <a:r>
              <a:rPr lang="en-US" altLang="ko-KR" dirty="0"/>
              <a:t>: </a:t>
            </a:r>
            <a:r>
              <a:rPr lang="en-US" altLang="ko-KR" u="sng" dirty="0">
                <a:hlinkClick r:id="rId5"/>
              </a:rPr>
              <a:t>https://</a:t>
            </a:r>
            <a:r>
              <a:rPr lang="en-US" altLang="ko-KR" u="sng" dirty="0" smtClean="0">
                <a:hlinkClick r:id="rId5"/>
              </a:rPr>
              <a:t>gpiozero.readthedocs.io/en/stable/index.html</a:t>
            </a:r>
            <a:endParaRPr lang="en-US" altLang="ko-KR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 </a:t>
            </a:r>
            <a:r>
              <a:rPr lang="ko-KR" altLang="en-US" dirty="0"/>
              <a:t>공식 문서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://flask.palletsprojects.com/en/3.0.x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공식 매뉴얼</a:t>
            </a:r>
            <a:r>
              <a:rPr lang="en-US" altLang="ko-KR" dirty="0" smtClean="0"/>
              <a:t>:</a:t>
            </a:r>
          </a:p>
          <a:p>
            <a:pPr fontAlgn="base"/>
            <a:r>
              <a:rPr lang="ko-KR" altLang="en-US" dirty="0" smtClean="0"/>
              <a:t>    </a:t>
            </a:r>
            <a:r>
              <a:rPr lang="en-US" altLang="ko-KR" u="sng" dirty="0">
                <a:hlinkClick r:id="rId7"/>
              </a:rPr>
              <a:t>https://</a:t>
            </a:r>
            <a:r>
              <a:rPr lang="en-US" altLang="ko-KR" u="sng" dirty="0" smtClean="0">
                <a:hlinkClick r:id="rId7"/>
              </a:rPr>
              <a:t>projects.raspberrypi.org/en/projects/python-web-server-with-flask</a:t>
            </a:r>
            <a:endParaRPr lang="en-US" altLang="ko-KR" u="sng" dirty="0" smtClean="0"/>
          </a:p>
          <a:p>
            <a:r>
              <a:rPr lang="en-US" altLang="ko-KR" dirty="0" smtClean="0"/>
              <a:t>    </a:t>
            </a:r>
            <a:r>
              <a:rPr lang="en-US" altLang="ko-KR" u="sng" dirty="0" smtClean="0">
                <a:hlinkClick r:id="rId8"/>
              </a:rPr>
              <a:t>http</a:t>
            </a:r>
            <a:r>
              <a:rPr lang="en-US" altLang="ko-KR" u="sng" dirty="0">
                <a:hlinkClick r:id="rId8"/>
              </a:rPr>
              <a:t>://</a:t>
            </a:r>
            <a:r>
              <a:rPr lang="en-US" altLang="ko-KR" u="sng" dirty="0" smtClean="0">
                <a:hlinkClick r:id="rId8"/>
              </a:rPr>
              <a:t>mattrichardson.com/Raspberry-Pi-Flask/index.html</a:t>
            </a:r>
            <a:endParaRPr lang="en-US" altLang="ko-KR" u="sng" dirty="0" smtClean="0"/>
          </a:p>
          <a:p>
            <a:r>
              <a:rPr lang="en-US" altLang="ko-KR" dirty="0" smtClean="0"/>
              <a:t>    </a:t>
            </a:r>
            <a:r>
              <a:rPr lang="en-US" altLang="ko-KR" u="sng" dirty="0" smtClean="0">
                <a:hlinkClick r:id="rId9"/>
              </a:rPr>
              <a:t>https</a:t>
            </a:r>
            <a:r>
              <a:rPr lang="en-US" altLang="ko-KR" u="sng" dirty="0">
                <a:hlinkClick r:id="rId9"/>
              </a:rPr>
              <a:t>://towardsdatascience.com/python-webserver-with-flask-and-raspberry-pi-398423cc6f5d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Web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6571" y="10434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571" y="1412784"/>
            <a:ext cx="1141133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 smtClean="0"/>
              <a:t>웹 </a:t>
            </a:r>
            <a:r>
              <a:rPr lang="ko-KR" altLang="en-US" sz="1600" spc="-100" dirty="0"/>
              <a:t>브라우저와 같은 클라이언트로부터 </a:t>
            </a:r>
            <a:r>
              <a:rPr lang="en-US" altLang="ko-KR" sz="1600" spc="-100" dirty="0"/>
              <a:t>HTTP </a:t>
            </a:r>
            <a:r>
              <a:rPr lang="ko-KR" altLang="en-US" sz="1600" spc="-100" dirty="0"/>
              <a:t>요청을 받아들이고</a:t>
            </a:r>
            <a:r>
              <a:rPr lang="en-US" altLang="ko-KR" sz="1600" spc="-100" dirty="0"/>
              <a:t>, HTML </a:t>
            </a:r>
            <a:r>
              <a:rPr lang="ko-KR" altLang="en-US" sz="1600" spc="-100" dirty="0"/>
              <a:t>문서와 같은 웹 페이지를 반환하는 컴퓨터 프로그램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00" dirty="0" smtClean="0"/>
              <a:t>하드웨어 </a:t>
            </a:r>
            <a:r>
              <a:rPr lang="en-US" altLang="ko-KR" sz="1600" spc="-100" dirty="0" smtClean="0"/>
              <a:t>: </a:t>
            </a:r>
            <a:r>
              <a:rPr lang="ko-KR" altLang="en-US" sz="1600" spc="-100" dirty="0"/>
              <a:t>위에 언급한 기능을 제공하는 컴퓨터 프로그램을 실행하는 컴퓨터</a:t>
            </a:r>
          </a:p>
        </p:txBody>
      </p:sp>
      <p:pic>
        <p:nvPicPr>
          <p:cNvPr id="12290" name="Picture 2" descr="https://itwiki.kr/images/thumb/c/cb/%EC%95%84%ED%8C%8C%EC%B9%98_%EC%9B%B9_%EC%84%9C%EB%B2%84_%EB%A1%9C%EA%B3%A0.png/300px-%EC%95%84%ED%8C%8C%EC%B9%98_%EC%9B%B9_%EC%84%9C%EB%B2%84_%EB%A1%9C%EA%B3%A0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2" y="2856048"/>
            <a:ext cx="1720373" cy="7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 descr="NGINX 로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4" name="Picture 6" descr="https://www.linuxadictos.com/wp-content/uploads/nginx-1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58" y="2915390"/>
            <a:ext cx="1642211" cy="6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openlitespeed.org/wp-content/uploads/2018/03/openlitespeed_logo_grey_bold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66" y="2865050"/>
            <a:ext cx="2560372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Microsoft IIS | localhost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31327" r="9673" b="38826"/>
          <a:stretch/>
        </p:blipFill>
        <p:spPr bwMode="auto">
          <a:xfrm>
            <a:off x="3506372" y="4535985"/>
            <a:ext cx="2128182" cy="6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post-thumbnail">
            <a:hlinkClick r:id="rId11"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7" t="24168" r="25069" b="17486"/>
          <a:stretch/>
        </p:blipFill>
        <p:spPr bwMode="auto">
          <a:xfrm>
            <a:off x="6666451" y="5158398"/>
            <a:ext cx="1443859" cy="8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s://wikidocs.net/images/page/78004/O_1-01_3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2" y="4271732"/>
            <a:ext cx="2838973" cy="6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OpenResty Web Server Logo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23096" r="14999" b="30312"/>
          <a:stretch/>
        </p:blipFill>
        <p:spPr bwMode="auto">
          <a:xfrm>
            <a:off x="6107027" y="2800499"/>
            <a:ext cx="1918503" cy="7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Lua 로고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308" name="Picture 20" descr="lua, 로고 아이콘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69" y="3405742"/>
            <a:ext cx="671602" cy="3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0" name="Picture 22" descr="post-thumbnail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t="1991" r="18436" b="15968"/>
          <a:stretch/>
        </p:blipFill>
        <p:spPr bwMode="auto">
          <a:xfrm>
            <a:off x="9310158" y="3989753"/>
            <a:ext cx="1884785" cy="15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 descr="https://cf-assets.www.cloudflare.com/slt3lc6tev37/7bIgGp4hk4SFO0o3SBbOKJ/b48185dcf20c579960afad879b25ea11/CF_logo_stacked_blktype.jpg?_gl=1*yr3ysi*_ga*MTMxMzk5Njc2MC4xNzA3MDI3MDM5*_ga_SQCRB0TXZW*MTcwNzAyNzAzOS4xLjAuMTcwNzAyNzAzOS4wLjAuMA..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349931"/>
            <a:ext cx="2395388" cy="8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</p:cNvPr>
          <p:cNvSpPr txBox="1"/>
          <p:nvPr/>
        </p:nvSpPr>
        <p:spPr>
          <a:xfrm>
            <a:off x="93305" y="76147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2023 web server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surbey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029" r="3532"/>
          <a:stretch/>
        </p:blipFill>
        <p:spPr>
          <a:xfrm>
            <a:off x="10392912" y="895737"/>
            <a:ext cx="1258635" cy="2128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05" y="895737"/>
            <a:ext cx="9064334" cy="3405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32" y="4529434"/>
            <a:ext cx="9179100" cy="22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ML-CSS-JS-삼총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8674" r="12321" b="10518"/>
          <a:stretch/>
        </p:blipFill>
        <p:spPr bwMode="auto">
          <a:xfrm>
            <a:off x="1486396" y="1402487"/>
            <a:ext cx="4245428" cy="1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해골-살갗-브레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8993" r="21639" b="4526"/>
          <a:stretch/>
        </p:blipFill>
        <p:spPr bwMode="auto">
          <a:xfrm>
            <a:off x="1612105" y="3350898"/>
            <a:ext cx="4119719" cy="249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402487"/>
            <a:ext cx="39621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https://html5-editor.net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https://html-online.com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https://codepen.io</a:t>
            </a:r>
            <a:r>
              <a:rPr lang="en-US" altLang="ko-KR" dirty="0" smtClean="0">
                <a:hlinkClick r:id="rId6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https://www.w3schools.com/tryit</a:t>
            </a:r>
            <a:r>
              <a:rPr lang="en-US" altLang="ko-KR" dirty="0" smtClean="0">
                <a:hlinkClick r:id="rId7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https://liveweave.com</a:t>
            </a:r>
            <a:r>
              <a:rPr lang="en-US" altLang="ko-KR" dirty="0" smtClean="0">
                <a:hlinkClick r:id="rId8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9"/>
              </a:rPr>
              <a:t>https://jsfiddle.net</a:t>
            </a:r>
            <a:r>
              <a:rPr lang="en-US" altLang="ko-KR" dirty="0" smtClean="0">
                <a:hlinkClick r:id="rId9"/>
              </a:rPr>
              <a:t>/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10"/>
              </a:rPr>
              <a:t>https://jsbin.com/?</a:t>
            </a:r>
            <a:r>
              <a:rPr lang="en-US" altLang="ko-KR" dirty="0" smtClean="0">
                <a:hlinkClick r:id="rId10"/>
              </a:rPr>
              <a:t>html,output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…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11"/>
          </p:cNvPr>
          <p:cNvSpPr txBox="1"/>
          <p:nvPr/>
        </p:nvSpPr>
        <p:spPr>
          <a:xfrm>
            <a:off x="121297" y="76147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HCJ(HTML, CSS,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3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hlinkClick r:id="rId2"/>
          </p:cNvPr>
          <p:cNvSpPr/>
          <p:nvPr/>
        </p:nvSpPr>
        <p:spPr>
          <a:xfrm>
            <a:off x="1216470" y="1659589"/>
            <a:ext cx="653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</a:t>
            </a:r>
            <a:r>
              <a:rPr lang="ko-KR" altLang="en-US" dirty="0" smtClean="0"/>
              <a:t>flask-docs-kr.readthedocs.io/ko/latest/quickstart.html</a:t>
            </a:r>
            <a:endParaRPr lang="en-US" altLang="ko-KR" dirty="0" smtClean="0"/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121297" y="76147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Flask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5070" y="11943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빠르게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7" name="직사각형 6">
            <a:hlinkClick r:id="rId4"/>
          </p:cNvPr>
          <p:cNvSpPr/>
          <p:nvPr/>
        </p:nvSpPr>
        <p:spPr>
          <a:xfrm>
            <a:off x="1216469" y="287114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https://www.fun-coding.org/post/flask_basic-1.html#gsc.tab=0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05070" y="240587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Flask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개발</a:t>
            </a:r>
            <a:endParaRPr lang="ko-KR" altLang="en-US" dirty="0"/>
          </a:p>
        </p:txBody>
      </p:sp>
      <p:sp>
        <p:nvSpPr>
          <p:cNvPr id="9" name="직사각형 8">
            <a:hlinkClick r:id="rId5"/>
          </p:cNvPr>
          <p:cNvSpPr/>
          <p:nvPr/>
        </p:nvSpPr>
        <p:spPr>
          <a:xfrm>
            <a:off x="1216469" y="4082709"/>
            <a:ext cx="68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https://wikidocs.net/81039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05070" y="361743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 플라스크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 code python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8253" y="1526922"/>
            <a:ext cx="492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Visual studio Code : </a:t>
            </a:r>
            <a:r>
              <a:rPr lang="en-US" altLang="ko-KR" sz="1600" dirty="0">
                <a:hlinkClick r:id="rId3"/>
              </a:rPr>
              <a:t>https://code.visualstudio.com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r>
              <a:rPr lang="en-US" altLang="ko-KR" sz="1600" dirty="0" smtClean="0"/>
              <a:t>Python : </a:t>
            </a:r>
            <a:r>
              <a:rPr lang="en-US" altLang="ko-KR" sz="1600" dirty="0">
                <a:hlinkClick r:id="rId4"/>
              </a:rPr>
              <a:t>https://www.python.org/downloads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2392" y="1045029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Download &amp; install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2392" y="2780522"/>
            <a:ext cx="10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 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8253" y="3149854"/>
            <a:ext cx="3202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Extensions(</a:t>
            </a:r>
            <a:r>
              <a:rPr lang="ko-KR" altLang="en-US" sz="1600" dirty="0" smtClean="0"/>
              <a:t>확장 프로그램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	Python</a:t>
            </a:r>
          </a:p>
          <a:p>
            <a:r>
              <a:rPr lang="en-US" altLang="ko-KR" sz="1600" dirty="0"/>
              <a:t>	Python Debugger</a:t>
            </a:r>
          </a:p>
          <a:p>
            <a:r>
              <a:rPr lang="en-US" altLang="ko-KR" sz="1600" dirty="0"/>
              <a:t>	Python Indent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Python Extension </a:t>
            </a:r>
            <a:r>
              <a:rPr lang="en-US" altLang="ko-KR" sz="1600" dirty="0"/>
              <a:t>Pack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45" y="2780522"/>
            <a:ext cx="5687219" cy="15908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45" y="5115960"/>
            <a:ext cx="1776160" cy="5267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045" y="4559024"/>
            <a:ext cx="5453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^F5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32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 code HTML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1053" y="9423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Emmet</a:t>
            </a:r>
            <a:endParaRPr lang="ko-KR" altLang="en-US" dirty="0"/>
          </a:p>
        </p:txBody>
      </p:sp>
      <p:sp>
        <p:nvSpPr>
          <p:cNvPr id="4" name="직사각형 3">
            <a:hlinkClick r:id="rId3"/>
          </p:cNvPr>
          <p:cNvSpPr/>
          <p:nvPr/>
        </p:nvSpPr>
        <p:spPr>
          <a:xfrm>
            <a:off x="1332171" y="1311723"/>
            <a:ext cx="385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https://docs.emmet.io/cheat-sheet/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71" y="1854445"/>
            <a:ext cx="7541241" cy="1737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1552" y="2351975"/>
            <a:ext cx="56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Tab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409" y="3513155"/>
            <a:ext cx="7411484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</p:cNvPr>
          <p:cNvSpPr txBox="1"/>
          <p:nvPr/>
        </p:nvSpPr>
        <p:spPr>
          <a:xfrm>
            <a:off x="121297" y="76147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Flask install &amp; test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47824" y="1388775"/>
            <a:ext cx="3529684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ko-KR" altLang="en-US" sz="1600" dirty="0" err="1" smtClean="0"/>
              <a:t>sudo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apt-get</a:t>
            </a:r>
            <a:r>
              <a:rPr lang="ko-KR" altLang="en-US" sz="1600" dirty="0"/>
              <a:t> install python3-flask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22" y="9144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7824" y="2476024"/>
            <a:ext cx="1707070" cy="107721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$ cd ~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webapp</a:t>
            </a:r>
            <a:endParaRPr lang="en-US" altLang="ko-KR" sz="1600" dirty="0" smtClean="0"/>
          </a:p>
          <a:p>
            <a:r>
              <a:rPr lang="en-US" altLang="ko-KR" sz="1600" dirty="0" smtClean="0"/>
              <a:t>$ cd </a:t>
            </a:r>
            <a:r>
              <a:rPr lang="en-US" altLang="ko-KR" sz="1600" dirty="0" err="1" smtClean="0"/>
              <a:t>webapp</a:t>
            </a:r>
            <a:endParaRPr lang="en-US" altLang="ko-KR" sz="1600" dirty="0" smtClean="0"/>
          </a:p>
          <a:p>
            <a:r>
              <a:rPr lang="en-US" altLang="ko-KR" sz="1600" dirty="0" smtClean="0"/>
              <a:t>$ vi hello.py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51722" y="2001649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94448" y="2476024"/>
            <a:ext cx="7225005" cy="224676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from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import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		</a:t>
            </a:r>
            <a:r>
              <a:rPr lang="ko-KR" altLang="en-US" sz="1400" dirty="0" smtClean="0"/>
              <a:t># </a:t>
            </a:r>
            <a:r>
              <a:rPr lang="ko-KR" altLang="en-US" sz="1400" dirty="0"/>
              <a:t>플라스크 모듈 호출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			# 플라스크 앱 생성     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</a:t>
            </a:r>
            <a:r>
              <a:rPr lang="ko-KR" altLang="en-US" sz="1400" dirty="0" err="1"/>
              <a:t>app.route</a:t>
            </a:r>
            <a:r>
              <a:rPr lang="ko-KR" altLang="en-US" sz="1400" dirty="0"/>
              <a:t>('/')			</a:t>
            </a:r>
            <a:r>
              <a:rPr lang="ko-KR" altLang="en-US" sz="1400" dirty="0" smtClean="0"/>
              <a:t># </a:t>
            </a:r>
            <a:r>
              <a:rPr lang="ko-KR" altLang="en-US" sz="1400" dirty="0"/>
              <a:t>기본('/') </a:t>
            </a:r>
            <a:r>
              <a:rPr lang="ko-KR" altLang="en-US" sz="1400" dirty="0" smtClean="0"/>
              <a:t>웹 주소로 </a:t>
            </a:r>
            <a:r>
              <a:rPr lang="ko-KR" altLang="en-US" sz="1400" dirty="0"/>
              <a:t>요청이 오면                    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				#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함수 실행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'</a:t>
            </a:r>
          </a:p>
          <a:p>
            <a:endParaRPr lang="ko-KR" altLang="en-US" sz="1400" dirty="0"/>
          </a:p>
          <a:p>
            <a:r>
              <a:rPr lang="ko-KR" altLang="en-US" sz="1400" dirty="0"/>
              <a:t>if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'__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__':		# 현재 파일 </a:t>
            </a:r>
            <a:r>
              <a:rPr lang="ko-KR" altLang="en-US" sz="1400" dirty="0" smtClean="0"/>
              <a:t>실행 시 </a:t>
            </a:r>
            <a:r>
              <a:rPr lang="ko-KR" altLang="en-US" sz="1400" dirty="0"/>
              <a:t>개발용 </a:t>
            </a:r>
            <a:r>
              <a:rPr lang="ko-KR" altLang="en-US" sz="1400" dirty="0" smtClean="0"/>
              <a:t>웹 서버 </a:t>
            </a:r>
            <a:r>
              <a:rPr lang="ko-KR" altLang="en-US" sz="1400" dirty="0"/>
              <a:t>구동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debug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=80, 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='0.0.0.0')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722" y="6012156"/>
            <a:ext cx="477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Browser : </a:t>
            </a:r>
            <a:r>
              <a:rPr lang="ko-KR" altLang="en-US" dirty="0" smtClean="0"/>
              <a:t>주소 창에 자신의 </a:t>
            </a:r>
            <a:r>
              <a:rPr lang="en-US" altLang="ko-KR" dirty="0" smtClean="0"/>
              <a:t>wlan0 </a:t>
            </a:r>
            <a:r>
              <a:rPr lang="ko-KR" altLang="en-US" dirty="0" smtClean="0"/>
              <a:t>주소 입력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347824" y="5302211"/>
            <a:ext cx="2349297" cy="3385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ko-KR" altLang="en-US" sz="1600" dirty="0" err="1" smtClean="0"/>
              <a:t>sudo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python hello.py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51722" y="4827836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4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17603</TotalTime>
  <Words>1918</Words>
  <Application>Microsoft Office PowerPoint</Application>
  <PresentationFormat>와이드스크린</PresentationFormat>
  <Paragraphs>365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isadora</cp:lastModifiedBy>
  <cp:revision>91</cp:revision>
  <dcterms:created xsi:type="dcterms:W3CDTF">2024-01-21T05:31:50Z</dcterms:created>
  <dcterms:modified xsi:type="dcterms:W3CDTF">2024-02-04T08:14:41Z</dcterms:modified>
</cp:coreProperties>
</file>