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61" r:id="rId4"/>
    <p:sldId id="259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1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AF0D1-AD7F-4379-8975-8E7062B5036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9406F-851F-4779-89B2-091896CB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7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18BF6-11FA-122E-B08E-B3CDF94D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12CAE-8011-4D8A-F277-C58778CA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7E37A-84CC-AD51-F8D3-5DA202E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A026-33F3-46FB-865B-9B11A85945E1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64B75-6B64-68BF-1E42-0658587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BFCEF-FCBA-13CC-B41F-3BFC962F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B5BFE-118C-54A6-C6D7-E5664510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269C2-4453-3434-3604-889DF52B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405F3-3EA2-EBE9-2109-45D96DF2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C19C-6A69-4422-A771-F2390A91F7C5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C313D-6531-6C98-F1C1-9F5B1628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7C214-02AC-75DA-8DDF-1D5A1C7A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DDC69A-D51D-49C9-8394-8A2A5E7CA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44623-CF6C-F363-6754-0D6A85B8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08F92-9949-DFE3-5CAE-74C71B9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11D8-9B9B-470C-945E-9E5B2E956012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BB39C-5772-324D-014D-4639B601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462E4-3172-414B-CBB3-F71211BC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71933-B35F-BBB3-643F-F712410B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D4937-2893-22EC-B888-4EA7A1532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531"/>
            <a:ext cx="10515600" cy="4700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870B7-18FA-08DE-351C-8E14CD84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EB4C-EE46-44B0-B300-A4B1BC300658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EBF09-726E-4DDB-C663-F21D0AE1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7BCD9-13DF-A6C7-4A7B-FE97D97F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B5AE-8EC3-0C7A-5700-51D75A32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9073-20CD-414D-62DC-EE6A7FD2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8C7CB-ADB1-BAFB-9684-5B26DE79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3EAC-04AB-4EC2-8F01-0D65AED4F269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E8703-C013-0E70-4223-83DFE09F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D8F08-2EA9-37D8-62B9-2D04D609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5EB9-B288-AC71-AFF3-C79EF5E5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5326F-2DAA-582B-A204-065DCD1C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2D41D-7FFA-CF99-6289-215EA703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EBDA-05FB-8B1C-368C-8B4E305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5CD6-AC68-4F3E-BE74-600E74F5F720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83F31-2951-F82C-F0AF-1BCDE68F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C3A7C-5F6F-040C-432A-F5B155C4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42B6-60B2-B935-2038-429566FD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41009-C176-F3A7-8DD7-00FCF71D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BDE88-BFA2-924D-87EB-40F66BD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B5EC18-0A80-52F4-FEC4-C70EE71F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F47D7-98DE-E082-95E6-ADCE21787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FAB0D-DA33-AF53-FA14-33A2880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1A73-DAAD-473E-87AE-0ABB645B2AA4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D5035-EEBE-A378-EC5F-3EB703EB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C5EE7-BB0E-80D2-506A-90254212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7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813D4-3A40-602E-ED46-50671C6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C7049F-DCE6-DC9A-6D6F-3B0479F4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4792-C44D-469A-96ED-0DEC308F93B9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62B3F-6300-8DC9-53F0-B9BE0699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53ADA-6E36-80CF-0781-060EA84D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2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C0EA0-A5B6-2318-8BED-2A3FDE99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2CF5-D83B-4A71-9CE9-0D2C6B93D99F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CEFB8D-21FF-07DF-42E9-71E6A8C3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720D0-99FF-7D03-8104-C8BD60B1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73DB-CC58-8D23-744C-B638786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DF74-44BC-9734-71B3-89397527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B0A19-B50A-292B-5830-3BDB9BA8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B12E-6493-95FC-9DCD-196497A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684A-7E82-4DDC-B8AE-22E4CF07EA81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3549E-4DD1-6E79-447B-90EB464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C210D-2322-4CF7-1B09-A6FA8E38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AEA58-E39A-CB21-6A76-78CE4447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A1AD87-EAC6-2AA5-5303-75BBC34C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CC4B0-EDBD-76E9-AC1E-CE1F3FE7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533AC-3B46-7D3A-696F-FD1E047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337D-35A1-4854-9642-517476EF8E22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8300B-B573-F323-E73C-F8259B9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B56B6-EB6B-0B54-552C-34F1D14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D9C24-4FD6-EEDB-5BA4-614C2FD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5800E-7303-BCDB-1746-A740BFED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5353-FA19-5995-3688-7254C8DE4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AAF9-114A-45E1-B954-A9E0FB9CF98D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62F2-3A47-4811-81FB-00FA65D3F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E2381-FA86-20D9-81D5-1E75DA64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632D-9971-4C44-8528-EDD1DCE2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GNOME </a:t>
            </a:r>
            <a:r>
              <a:rPr lang="ko-KR" altLang="en-US" dirty="0"/>
              <a:t>데스크탑 사용</a:t>
            </a:r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F615-D084-3BB6-54D9-17A9CF4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터미널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CFC9-8917-0462-4FF3-8693F1ED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폴더</a:t>
            </a:r>
            <a:r>
              <a:rPr lang="en-US" altLang="ko-KR" dirty="0"/>
              <a:t>(</a:t>
            </a:r>
            <a:r>
              <a:rPr lang="ko-KR" altLang="en-US" dirty="0"/>
              <a:t>디렉터리</a:t>
            </a:r>
            <a:r>
              <a:rPr lang="en-US" altLang="ko-KR" dirty="0"/>
              <a:t>)</a:t>
            </a:r>
            <a:r>
              <a:rPr lang="ko-KR" altLang="en-US" dirty="0"/>
              <a:t>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0E6CE-EB54-6DF6-3D11-38080D23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FC831-8735-6878-B92F-7988A75D2B1D}"/>
              </a:ext>
            </a:extLst>
          </p:cNvPr>
          <p:cNvSpPr/>
          <p:nvPr/>
        </p:nvSpPr>
        <p:spPr>
          <a:xfrm>
            <a:off x="838200" y="2093815"/>
            <a:ext cx="10576560" cy="17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$ cd [</a:t>
            </a:r>
            <a:r>
              <a:rPr lang="ko-KR" altLang="en-US" sz="2000" dirty="0">
                <a:solidFill>
                  <a:schemeClr val="tx1"/>
                </a:solidFill>
              </a:rPr>
              <a:t>폴더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현재 작업 폴더를 지정된 폴더로 이동한다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폴더를 지정하지 않으면 홈 폴더 </a:t>
            </a:r>
            <a:r>
              <a:rPr lang="en-US" altLang="ko-KR" sz="2000" dirty="0">
                <a:solidFill>
                  <a:schemeClr val="tx1"/>
                </a:solidFill>
              </a:rPr>
              <a:t>(/home/</a:t>
            </a:r>
            <a:r>
              <a:rPr lang="ko-KR" altLang="en-US" sz="2000" dirty="0">
                <a:solidFill>
                  <a:schemeClr val="tx1"/>
                </a:solidFill>
              </a:rPr>
              <a:t>사용자명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로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이동한다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$ cd ~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$ cd 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0C4951-A3ED-25F2-BF28-29B349E4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t="18788"/>
          <a:stretch/>
        </p:blipFill>
        <p:spPr>
          <a:xfrm>
            <a:off x="698727" y="4293704"/>
            <a:ext cx="8568653" cy="24876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AE1DCE-EDE6-077E-37AC-78431A43B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t="19978"/>
          <a:stretch/>
        </p:blipFill>
        <p:spPr>
          <a:xfrm>
            <a:off x="5126355" y="4293704"/>
            <a:ext cx="7127132" cy="24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1A1B-11B4-465F-6C73-B790EFA8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E0FBD-A6E4-FA2D-A295-52839C88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26"/>
            <a:ext cx="4811233" cy="454663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시스템 설정에서 배경을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변경하고 그 전후를 비교해본다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>] </a:t>
            </a:r>
            <a:r>
              <a:rPr lang="en-US" altLang="ko-KR" sz="2400" dirty="0">
                <a:sym typeface="Wingdings" panose="05000000000000000000" pitchFamily="2" charset="2"/>
              </a:rPr>
              <a:t> [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r>
              <a:rPr lang="en-US" altLang="ko-KR" sz="2400" dirty="0">
                <a:sym typeface="Wingdings" panose="05000000000000000000" pitchFamily="2" charset="2"/>
              </a:rPr>
              <a:t>]  </a:t>
            </a:r>
            <a:r>
              <a:rPr lang="ko-KR" altLang="en-US" sz="2400" dirty="0">
                <a:sym typeface="Wingdings" panose="05000000000000000000" pitchFamily="2" charset="2"/>
              </a:rPr>
              <a:t>배경</a:t>
            </a:r>
            <a:endParaRPr lang="ko-KR" altLang="en-US" sz="2400" dirty="0"/>
          </a:p>
          <a:p>
            <a:pPr lvl="1"/>
            <a:endParaRPr lang="ko-KR" altLang="en-US" sz="20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EB1A8-ADB1-C21D-2D08-0E9D30B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7E3129-87E4-4AC5-BAB5-7C80E35F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36" y="1512746"/>
            <a:ext cx="5752128" cy="48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1A1B-11B4-465F-6C73-B790EFA8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E0FBD-A6E4-FA2D-A295-52839C88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39"/>
            <a:ext cx="5257800" cy="45427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시스템 설정에서 디스플레이를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변경하고 그 전후를 비교해본다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>] </a:t>
            </a:r>
            <a:r>
              <a:rPr lang="en-US" altLang="ko-KR" sz="2400" dirty="0">
                <a:sym typeface="Wingdings" panose="05000000000000000000" pitchFamily="2" charset="2"/>
              </a:rPr>
              <a:t> [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r>
              <a:rPr lang="en-US" altLang="ko-KR" sz="2400" dirty="0">
                <a:sym typeface="Wingdings" panose="05000000000000000000" pitchFamily="2" charset="2"/>
              </a:rPr>
              <a:t>]  </a:t>
            </a:r>
            <a:r>
              <a:rPr lang="ko-KR" altLang="en-US" sz="2400" dirty="0">
                <a:sym typeface="Wingdings" panose="05000000000000000000" pitchFamily="2" charset="2"/>
              </a:rPr>
              <a:t>디스플레이</a:t>
            </a:r>
            <a:endParaRPr lang="ko-KR" altLang="en-US" sz="20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EB1A8-ADB1-C21D-2D08-0E9D30B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816A8-2191-4EF8-A089-79A92A63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63" y="1518868"/>
            <a:ext cx="5489858" cy="4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1A1B-11B4-465F-6C73-B790EFA8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텍스트 편집기 </a:t>
            </a:r>
            <a:r>
              <a:rPr lang="en-US" altLang="ko-KR" dirty="0" err="1"/>
              <a:t>gedit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E0FBD-A6E4-FA2D-A295-52839C88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795"/>
            <a:ext cx="4799657" cy="4589168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/>
              <a:t>테스트 편집기 실행</a:t>
            </a:r>
            <a:endParaRPr lang="en-US" altLang="ko-KR" sz="2200" dirty="0"/>
          </a:p>
          <a:p>
            <a:pPr marL="0" indent="0" algn="l">
              <a:buNone/>
            </a:pPr>
            <a:r>
              <a:rPr lang="en-US" altLang="ko-KR" sz="2200" dirty="0"/>
              <a:t>   [</a:t>
            </a:r>
            <a:r>
              <a:rPr lang="ko-KR" altLang="en-US" sz="2200" dirty="0"/>
              <a:t>프로그램</a:t>
            </a:r>
            <a:r>
              <a:rPr lang="en-US" altLang="ko-KR" sz="2200" dirty="0"/>
              <a:t>] </a:t>
            </a:r>
            <a:r>
              <a:rPr lang="ko-KR" altLang="en-US" sz="2200" dirty="0"/>
              <a:t>메뉴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텍스트 편집기</a:t>
            </a:r>
            <a:endParaRPr lang="ko-KR" altLang="en-US" sz="2200" dirty="0"/>
          </a:p>
          <a:p>
            <a:pPr lvl="1"/>
            <a:endParaRPr lang="en-US" altLang="ko-KR" sz="2200" dirty="0"/>
          </a:p>
          <a:p>
            <a:pPr algn="l"/>
            <a:r>
              <a:rPr lang="ko-KR" altLang="en-US" sz="2200" dirty="0"/>
              <a:t>자신을 소개하는 파일을 작성한다</a:t>
            </a:r>
            <a:r>
              <a:rPr lang="en-US" altLang="ko-KR" sz="2200" dirty="0"/>
              <a:t>.</a:t>
            </a:r>
            <a:r>
              <a:rPr lang="ko-KR" altLang="en-US" sz="22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2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메뉴를 사용한다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ko-KR" altLang="en-US" sz="22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/>
              <a:t>파일로 저장한다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저장한 파일 열기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EB1A8-ADB1-C21D-2D08-0E9D30B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F0D9A4-DBEC-47D5-B007-FA938AD7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7" y="1431592"/>
            <a:ext cx="5715943" cy="47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D9A8-2764-C29B-606A-053BD4C2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사용자 계정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78B79-CFD2-EEB1-01ED-7099859C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새로운 사용자 계정을 만들어 로그인 해 보기</a:t>
            </a:r>
            <a:endParaRPr lang="en-US" altLang="ko-KR" sz="2400" dirty="0"/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] </a:t>
            </a:r>
            <a:r>
              <a:rPr lang="ko-KR" altLang="en-US" sz="2000" dirty="0"/>
              <a:t>메뉴 </a:t>
            </a:r>
            <a:r>
              <a:rPr lang="en-US" altLang="ko-KR" sz="2000" dirty="0">
                <a:sym typeface="Wingdings" panose="05000000000000000000" pitchFamily="2" charset="2"/>
              </a:rPr>
              <a:t> [</a:t>
            </a:r>
            <a:r>
              <a:rPr lang="ko-KR" altLang="en-US" sz="2000" dirty="0">
                <a:sym typeface="Wingdings" panose="05000000000000000000" pitchFamily="2" charset="2"/>
              </a:rPr>
              <a:t>설정</a:t>
            </a:r>
            <a:r>
              <a:rPr lang="en-US" altLang="ko-KR" sz="2000" dirty="0">
                <a:sym typeface="Wingdings" panose="05000000000000000000" pitchFamily="2" charset="2"/>
              </a:rPr>
              <a:t>]  </a:t>
            </a:r>
            <a:r>
              <a:rPr lang="ko-KR" altLang="en-US" sz="2000" dirty="0">
                <a:sym typeface="Wingdings" panose="05000000000000000000" pitchFamily="2" charset="2"/>
              </a:rPr>
              <a:t>사용자</a:t>
            </a:r>
            <a:endParaRPr lang="ko-KR" altLang="en-US" sz="2000" dirty="0"/>
          </a:p>
          <a:p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965E6-E799-BFE2-2B81-4B9B194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FD3EE-B3F5-4DFE-A7F4-301D9001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0" y="2382611"/>
            <a:ext cx="5343525" cy="4475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8D370C-A7DC-4925-A7AD-8C6B0F44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02" y="1962809"/>
            <a:ext cx="4508901" cy="49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2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949B-DF92-1A78-5D4D-FC5AB0D7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사용자 계정으로 로그인하기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EB04E-1730-BB88-E4D6-87B62427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새로 만든 계정으로 로그인하기 위해 재부팅 후</a:t>
            </a:r>
            <a:r>
              <a:rPr lang="en-US" altLang="ko-KR" sz="2600" dirty="0"/>
              <a:t>, </a:t>
            </a:r>
            <a:r>
              <a:rPr lang="ko-KR" altLang="en-US" sz="2600" dirty="0"/>
              <a:t>계정을 선택한다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새로운 비밀번호를 생성하고</a:t>
            </a:r>
            <a:r>
              <a:rPr lang="en-US" altLang="ko-KR" sz="2600" dirty="0"/>
              <a:t>, </a:t>
            </a:r>
            <a:r>
              <a:rPr lang="ko-KR" altLang="en-US" sz="2600" dirty="0"/>
              <a:t>로그인 한다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C3942-FA6F-3D91-68FA-8ED8A1EE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A36B-4FFD-42AA-B753-057492F5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26" y="2571308"/>
            <a:ext cx="5628900" cy="3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1CA6E-C62C-E519-8CD2-364853CC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GNOME </a:t>
            </a:r>
            <a:r>
              <a:rPr lang="ko-KR" altLang="en-US" dirty="0"/>
              <a:t>프로그램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D800D-3239-60EE-B4ED-53C2BCAB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GNOME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실행할 수 있는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프로그램들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400" b="1" i="0" u="none" strike="noStrike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i="0" u="none" strike="noStrike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조사한 뒤 실행해 본다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282EB-2B94-8378-387A-A46279B9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4E7B98-D999-41DA-AA69-01E9CD3A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28" y="2192158"/>
            <a:ext cx="5435990" cy="4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D3869-2DBC-7906-04E0-0A0B38C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GNOME </a:t>
            </a:r>
            <a:r>
              <a:rPr lang="ko-KR" altLang="en-US" dirty="0"/>
              <a:t>바탕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283F4-C3D9-3324-E708-CB0724F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CE42C97-E78E-55F6-CC70-6212855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바탕화면에서 </a:t>
            </a:r>
            <a:r>
              <a:rPr lang="ko-KR" altLang="en-US" sz="24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새 폴더를 생성한다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폴더명은 </a:t>
            </a:r>
            <a:r>
              <a:rPr lang="ko-KR" altLang="en-US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학번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D5A68-B7C9-4D76-8369-A6D12E0E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84" y="2464904"/>
            <a:ext cx="6012163" cy="38844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5176B-2403-216C-32C7-7C5A2717047F}"/>
              </a:ext>
            </a:extLst>
          </p:cNvPr>
          <p:cNvSpPr/>
          <p:nvPr/>
        </p:nvSpPr>
        <p:spPr>
          <a:xfrm>
            <a:off x="3450421" y="3547219"/>
            <a:ext cx="869259" cy="241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1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FCB5-4649-DA1D-51F4-199F87E3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홈 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676AE-0F1A-5F84-72B7-48D345D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바탕화면에서 사용자 계정 폴더를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더블클릭하여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홈 폴더로 이동한다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폴더에서 </a:t>
            </a:r>
            <a:r>
              <a:rPr lang="ko-KR" altLang="en-US" sz="24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새 폴더를 생성한다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05EC3-C9D3-1714-E1C5-3DDEB67B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C353CD-F6F4-43D1-9B1A-8BB3F12AE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02" y="2590642"/>
            <a:ext cx="5676876" cy="34364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8894-3B25-BAEE-17A3-ACB303AE1AE4}"/>
              </a:ext>
            </a:extLst>
          </p:cNvPr>
          <p:cNvSpPr/>
          <p:nvPr/>
        </p:nvSpPr>
        <p:spPr>
          <a:xfrm>
            <a:off x="5034684" y="4376100"/>
            <a:ext cx="1116910" cy="241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FCB5-4649-DA1D-51F4-199F87E3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홈 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676AE-0F1A-5F84-72B7-48D345D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폴더에서 </a:t>
            </a:r>
            <a:r>
              <a:rPr lang="ko-KR" altLang="en-US" sz="24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창을 연다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05EC3-C9D3-1714-E1C5-3DDEB67B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7D2F6-839B-45FA-BE79-DD47FA02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42" y="2202512"/>
            <a:ext cx="5737518" cy="34731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8894-3B25-BAEE-17A3-ACB303AE1AE4}"/>
              </a:ext>
            </a:extLst>
          </p:cNvPr>
          <p:cNvSpPr/>
          <p:nvPr/>
        </p:nvSpPr>
        <p:spPr>
          <a:xfrm>
            <a:off x="4808528" y="5114473"/>
            <a:ext cx="1116910" cy="241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F615-D084-3BB6-54D9-17A9CF4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터미널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CFC9-8917-0462-4FF3-8693F1ED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폴더 내용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0E6CE-EB54-6DF6-3D11-38080D23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FC831-8735-6878-B92F-7988A75D2B1D}"/>
              </a:ext>
            </a:extLst>
          </p:cNvPr>
          <p:cNvSpPr/>
          <p:nvPr/>
        </p:nvSpPr>
        <p:spPr>
          <a:xfrm>
            <a:off x="838200" y="2361537"/>
            <a:ext cx="3953540" cy="343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$ ls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현재 폴더 내의 파일 혹은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 err="1">
                <a:solidFill>
                  <a:schemeClr val="tx1"/>
                </a:solidFill>
              </a:rPr>
              <a:t>서브폴더</a:t>
            </a:r>
            <a:r>
              <a:rPr lang="ko-KR" altLang="en-US" sz="2000" dirty="0">
                <a:solidFill>
                  <a:schemeClr val="tx1"/>
                </a:solidFill>
              </a:rPr>
              <a:t> 목록을 확인할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$ ls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–a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$ ls –s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$ ls –l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$ ls -</a:t>
            </a:r>
            <a:r>
              <a:rPr lang="en-US" altLang="ko-KR" sz="2000" dirty="0" err="1">
                <a:solidFill>
                  <a:schemeClr val="tx1"/>
                </a:solidFill>
              </a:rPr>
              <a:t>asl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E6598-2319-425B-B7F4-CF49C54A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45" y="1711330"/>
            <a:ext cx="6500563" cy="43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F615-D084-3BB6-54D9-17A9CF4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터미널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CFC9-8917-0462-4FF3-8693F1ED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현재 작업 폴더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0E6CE-EB54-6DF6-3D11-38080D23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632D-9971-4C44-8528-EDD1DCE2EC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FC831-8735-6878-B92F-7988A75D2B1D}"/>
              </a:ext>
            </a:extLst>
          </p:cNvPr>
          <p:cNvSpPr/>
          <p:nvPr/>
        </p:nvSpPr>
        <p:spPr>
          <a:xfrm>
            <a:off x="893859" y="2300548"/>
            <a:ext cx="10576560" cy="88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$ </a:t>
            </a:r>
            <a:r>
              <a:rPr lang="en-US" altLang="ko-KR" sz="2000" dirty="0" err="1">
                <a:solidFill>
                  <a:schemeClr val="tx1"/>
                </a:solidFill>
              </a:rPr>
              <a:t>pwd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현재 작업 폴더의 절대 경로명을 출력한다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A06D8-8DC8-A29B-2C2B-7762A3FD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88" y="3772299"/>
            <a:ext cx="810838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8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312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리눅스시스템 실습 #2</vt:lpstr>
      <vt:lpstr>1. 사용자 계정 만들기</vt:lpstr>
      <vt:lpstr>1. 사용자 계정으로 로그인하기</vt:lpstr>
      <vt:lpstr>2. GNOME 프로그램 메뉴</vt:lpstr>
      <vt:lpstr>3. GNOME 바탕 화면</vt:lpstr>
      <vt:lpstr>4. 홈 폴더</vt:lpstr>
      <vt:lpstr>4. 홈 폴더</vt:lpstr>
      <vt:lpstr>5. 터미널 실습</vt:lpstr>
      <vt:lpstr>5. 터미널 실습</vt:lpstr>
      <vt:lpstr>5. 터미널 실습</vt:lpstr>
      <vt:lpstr>6. 설정</vt:lpstr>
      <vt:lpstr>6. 설정</vt:lpstr>
      <vt:lpstr>7. 텍스트 편집기 gedit 사용하기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SOOYOUNG</dc:creator>
  <cp:lastModifiedBy>SM-PC</cp:lastModifiedBy>
  <cp:revision>36</cp:revision>
  <dcterms:created xsi:type="dcterms:W3CDTF">2022-09-12T15:58:38Z</dcterms:created>
  <dcterms:modified xsi:type="dcterms:W3CDTF">2023-07-14T00:53:47Z</dcterms:modified>
</cp:coreProperties>
</file>