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4" r:id="rId11"/>
    <p:sldId id="306" r:id="rId12"/>
    <p:sldId id="307" r:id="rId13"/>
    <p:sldId id="30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76341" autoAdjust="0"/>
  </p:normalViewPr>
  <p:slideViewPr>
    <p:cSldViewPr snapToGrid="0">
      <p:cViewPr varScale="1">
        <p:scale>
          <a:sx n="83" d="100"/>
          <a:sy n="83" d="100"/>
        </p:scale>
        <p:origin x="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FF9-5F4B-48F7-904D-D4A07A39A9F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1145-F1F3-413F-94E7-7B73040E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704-36ED-480C-B022-C61CD8EC007F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017-3495-488C-B985-9D47E0281416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761-ADF3-4512-96F2-3C754C3B61C3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699" y="268598"/>
            <a:ext cx="11339819" cy="84456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44706"/>
            <a:ext cx="11404600" cy="48224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9226-9BBF-44A8-A491-471C8B1991D7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C8C-9B37-4A87-AC58-E0E7780ED4C4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6BB0-5337-44EB-AC65-FA6199EE89CC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D15-E528-4763-BBDB-B0771BB165B0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C60-6EEE-496B-9888-AA0198E56D02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9F9-EFE2-4E54-9479-0730D4014E83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DA-73F7-4D9A-B86D-AE9B731FCBD7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FFC-D00E-41B0-964B-0391D5C66EB6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9880" y="23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2760" y="1642744"/>
            <a:ext cx="11404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87A-90CC-444D-8825-46A2722719FF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les.slack.com/files-pri/TPDLJ3QMN-F046RLM9Z5Z/1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okmyung.ac.kr/" TargetMode="External"/><Relationship Id="rId2" Type="http://schemas.openxmlformats.org/officeDocument/2006/relationships/hyperlink" Target="http://www.google.com/chr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im@linux.sookmyung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인터넷과 서버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원격 접속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 </a:t>
            </a:r>
            <a:r>
              <a:rPr lang="ko-KR" altLang="en-US" sz="2400" dirty="0"/>
              <a:t>사용 중인 리눅스 시스템에서 </a:t>
            </a:r>
            <a:r>
              <a:rPr lang="en-US" altLang="ko-KR" sz="2400" dirty="0"/>
              <a:t>]</a:t>
            </a:r>
          </a:p>
          <a:p>
            <a:pPr marL="514350" indent="-514350">
              <a:buAutoNum type="arabicParenBoth"/>
            </a:pPr>
            <a:r>
              <a:rPr lang="en-US" altLang="ko-KR" sz="2400" dirty="0" err="1"/>
              <a:t>ssh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사용하여 원격 호스트에 로그인한다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5644EA-DA39-E742-8421-738B7A4E9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t="33579" r="3178" b="22632"/>
          <a:stretch/>
        </p:blipFill>
        <p:spPr>
          <a:xfrm>
            <a:off x="2057042" y="3003034"/>
            <a:ext cx="7924518" cy="3175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DB9C7-294F-B449-93A5-1623422A7E9D}"/>
              </a:ext>
            </a:extLst>
          </p:cNvPr>
          <p:cNvSpPr txBox="1"/>
          <p:nvPr/>
        </p:nvSpPr>
        <p:spPr>
          <a:xfrm>
            <a:off x="463777" y="2415564"/>
            <a:ext cx="45231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lim@linux.sookmyung.ac.kr</a:t>
            </a:r>
          </a:p>
        </p:txBody>
      </p:sp>
    </p:spTree>
    <p:extLst>
      <p:ext uri="{BB962C8B-B14F-4D97-AF65-F5344CB8AC3E}">
        <p14:creationId xmlns:p14="http://schemas.microsoft.com/office/powerpoint/2010/main" val="9839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원격 접속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 MS</a:t>
            </a:r>
            <a:r>
              <a:rPr lang="ko-KR" altLang="en-US" sz="2400" dirty="0"/>
              <a:t>윈도우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PuTTY </a:t>
            </a:r>
            <a:r>
              <a:rPr lang="ko-KR" altLang="en-US" sz="2400" dirty="0"/>
              <a:t>사용</a:t>
            </a:r>
            <a:r>
              <a:rPr lang="en-US" altLang="ko-KR" sz="2400" dirty="0"/>
              <a:t>]</a:t>
            </a:r>
          </a:p>
          <a:p>
            <a:pPr marL="514350" indent="-514350">
              <a:buAutoNum type="arabicParenBoth"/>
            </a:pPr>
            <a:r>
              <a:rPr lang="en-US" altLang="ko-KR" sz="2400" dirty="0"/>
              <a:t>MS </a:t>
            </a:r>
            <a:r>
              <a:rPr lang="ko-KR" altLang="en-US" sz="2400" dirty="0"/>
              <a:t>윈도우 </a:t>
            </a:r>
            <a:r>
              <a:rPr lang="en-US" altLang="ko-KR" sz="2400" dirty="0"/>
              <a:t>PC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PuTTY</a:t>
            </a:r>
            <a:r>
              <a:rPr lang="ko-KR" altLang="en-US" sz="2400" dirty="0"/>
              <a:t>를 다운받아 설치한다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Both"/>
            </a:pPr>
            <a:r>
              <a:rPr lang="en-US" altLang="ko-KR" sz="2400" dirty="0" err="1"/>
              <a:t>PuTTY</a:t>
            </a:r>
            <a:r>
              <a:rPr lang="ko-KR" altLang="en-US" sz="2400" dirty="0"/>
              <a:t>를 이용하여 사용 가능한 리눅스 시스템에 원격으로 로그인한다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1D9B13AF-A003-C24A-95CA-F5C6D1247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4ED4B0-6113-BA4A-A058-3519DEDE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6" y="2810366"/>
            <a:ext cx="3765961" cy="376596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B247883-3303-5745-848A-9E623F426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6"/>
          <a:stretch/>
        </p:blipFill>
        <p:spPr>
          <a:xfrm>
            <a:off x="4974813" y="2895750"/>
            <a:ext cx="6723260" cy="29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원격 접속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MS</a:t>
            </a:r>
            <a:r>
              <a:rPr lang="ko-KR" altLang="en-US" sz="2400" dirty="0"/>
              <a:t>윈도우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OpenSSH </a:t>
            </a:r>
            <a:r>
              <a:rPr lang="ko-KR" altLang="en-US" sz="2400" dirty="0"/>
              <a:t>클라이언트 사용 </a:t>
            </a:r>
            <a:r>
              <a:rPr lang="en-US" altLang="ko-KR" sz="2400" dirty="0"/>
              <a:t>]</a:t>
            </a:r>
          </a:p>
          <a:p>
            <a:pPr marL="514350" indent="-514350">
              <a:buAutoNum type="arabicParenBoth"/>
            </a:pPr>
            <a:r>
              <a:rPr lang="en-US" altLang="ko-KR" sz="2400" dirty="0"/>
              <a:t>[</a:t>
            </a:r>
            <a:r>
              <a:rPr lang="ko-KR" altLang="en-US" sz="2400" dirty="0"/>
              <a:t>설정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[</a:t>
            </a:r>
            <a:r>
              <a:rPr lang="ko-KR" altLang="en-US" sz="2400" dirty="0">
                <a:sym typeface="Wingdings" pitchFamily="2" charset="2"/>
              </a:rPr>
              <a:t>앱</a:t>
            </a:r>
            <a:r>
              <a:rPr lang="en-US" altLang="ko-KR" sz="2400" dirty="0">
                <a:sym typeface="Wingdings" pitchFamily="2" charset="2"/>
              </a:rPr>
              <a:t>]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[</a:t>
            </a:r>
            <a:r>
              <a:rPr lang="ko-KR" altLang="en-US" sz="2400" dirty="0">
                <a:sym typeface="Wingdings" pitchFamily="2" charset="2"/>
              </a:rPr>
              <a:t>앱 및 기능</a:t>
            </a:r>
            <a:r>
              <a:rPr lang="en-US" altLang="ko-KR" sz="2400" dirty="0">
                <a:sym typeface="Wingdings" pitchFamily="2" charset="2"/>
              </a:rPr>
              <a:t>]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[</a:t>
            </a:r>
            <a:r>
              <a:rPr lang="ko-KR" altLang="en-US" sz="2400" dirty="0">
                <a:sym typeface="Wingdings" pitchFamily="2" charset="2"/>
              </a:rPr>
              <a:t>선택적 기능</a:t>
            </a:r>
            <a:r>
              <a:rPr lang="en-US" altLang="ko-KR" sz="2400" dirty="0">
                <a:sym typeface="Wingdings" pitchFamily="2" charset="2"/>
              </a:rPr>
              <a:t>]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[OpenSSH </a:t>
            </a:r>
            <a:r>
              <a:rPr lang="ko-KR" altLang="en-US" sz="2400" dirty="0">
                <a:sym typeface="Wingdings" pitchFamily="2" charset="2"/>
              </a:rPr>
              <a:t>클라이언트</a:t>
            </a:r>
            <a:r>
              <a:rPr lang="en-US" altLang="ko-KR" sz="2400" dirty="0">
                <a:sym typeface="Wingdings" pitchFamily="2" charset="2"/>
              </a:rPr>
              <a:t>]</a:t>
            </a:r>
            <a:r>
              <a:rPr lang="ko-KR" altLang="en-US" sz="2400" dirty="0">
                <a:sym typeface="Wingdings" pitchFamily="2" charset="2"/>
              </a:rPr>
              <a:t> 설치</a:t>
            </a:r>
            <a:endParaRPr lang="en-US" altLang="ko-KR" sz="2400" dirty="0">
              <a:sym typeface="Wingdings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sz="2400" dirty="0">
                <a:sym typeface="Wingdings" pitchFamily="2" charset="2"/>
              </a:rPr>
              <a:t>[</a:t>
            </a:r>
            <a:r>
              <a:rPr lang="en-US" altLang="ko-KR" sz="2400" dirty="0" err="1">
                <a:sym typeface="Wingdings" pitchFamily="2" charset="2"/>
              </a:rPr>
              <a:t>Window+R</a:t>
            </a:r>
            <a:r>
              <a:rPr lang="en-US" altLang="ko-KR" sz="2400" dirty="0">
                <a:sym typeface="Wingdings" pitchFamily="2" charset="2"/>
              </a:rPr>
              <a:t>]  </a:t>
            </a:r>
            <a:r>
              <a:rPr lang="ko-KR" altLang="en-US" sz="2400" dirty="0">
                <a:sym typeface="Wingdings" pitchFamily="2" charset="2"/>
              </a:rPr>
              <a:t>명령어 창에서 </a:t>
            </a:r>
            <a:r>
              <a:rPr lang="en-US" altLang="ko-KR" sz="2400" dirty="0" err="1">
                <a:sym typeface="Wingdings" pitchFamily="2" charset="2"/>
              </a:rPr>
              <a:t>ssh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>
                <a:sym typeface="Wingdings" pitchFamily="2" charset="2"/>
              </a:rPr>
              <a:t>명령어와 </a:t>
            </a:r>
            <a:r>
              <a:rPr lang="en-US" altLang="ko-KR" sz="2400" dirty="0">
                <a:sym typeface="Wingdings" pitchFamily="2" charset="2"/>
              </a:rPr>
              <a:t>sftp </a:t>
            </a:r>
            <a:r>
              <a:rPr lang="ko-KR" altLang="en-US" sz="2400" dirty="0">
                <a:sym typeface="Wingdings" pitchFamily="2" charset="2"/>
              </a:rPr>
              <a:t>명령어를 사용하여 리눅스 시스템에 접속한다</a:t>
            </a:r>
            <a:r>
              <a:rPr lang="en-US" altLang="ko-KR" sz="2400" dirty="0">
                <a:sym typeface="Wingdings" pitchFamily="2" charset="2"/>
              </a:rPr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크롬 브라우저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2400" dirty="0"/>
              <a:t>구글 크롬 홈페이지 </a:t>
            </a:r>
            <a:r>
              <a:rPr lang="en-US" altLang="ko-KR" sz="2400" dirty="0">
                <a:hlinkClick r:id="rId2"/>
              </a:rPr>
              <a:t>http://www.google.com/chrome</a:t>
            </a:r>
            <a:r>
              <a:rPr lang="en-US" altLang="ko-KR" sz="2400" dirty="0"/>
              <a:t> </a:t>
            </a:r>
            <a:r>
              <a:rPr lang="ko-KR" altLang="en-US" sz="2400" dirty="0"/>
              <a:t>을 방문</a:t>
            </a:r>
            <a:endParaRPr lang="en-US" altLang="ko-KR" sz="2400" dirty="0"/>
          </a:p>
          <a:p>
            <a:pPr marL="514350" indent="-514350">
              <a:buAutoNum type="arabicParenBoth"/>
            </a:pPr>
            <a:r>
              <a:rPr lang="ko-KR" altLang="en-US" sz="2400" dirty="0" err="1"/>
              <a:t>리눅스용</a:t>
            </a:r>
            <a:r>
              <a:rPr lang="ko-KR" altLang="en-US" sz="2400" dirty="0"/>
              <a:t> 크롬 웹 브라우저를 다운로드하여 설치한다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Both"/>
            </a:pPr>
            <a:r>
              <a:rPr lang="ko-KR" altLang="en-US" sz="2400" dirty="0"/>
              <a:t>학교 홈페이지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3"/>
              </a:rPr>
              <a:t>http://www.sookmyung.ac.kr</a:t>
            </a:r>
            <a:r>
              <a:rPr lang="en-US" altLang="ko-KR" sz="2400" dirty="0"/>
              <a:t>)</a:t>
            </a:r>
            <a:r>
              <a:rPr lang="ko-KR" altLang="en-US" sz="2400" dirty="0"/>
              <a:t>에 접속한다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인터넷 명령어 실습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hostname </a:t>
            </a:r>
            <a:r>
              <a:rPr lang="ko-KR" altLang="en-US" sz="2400" dirty="0"/>
              <a:t>명령어를 이용하여 사용 중인 시스템의 </a:t>
            </a:r>
            <a:r>
              <a:rPr lang="ko-KR" altLang="en-US" sz="2400" dirty="0" err="1"/>
              <a:t>호스트명을</a:t>
            </a:r>
            <a:r>
              <a:rPr lang="ko-KR" altLang="en-US" sz="2400" dirty="0"/>
              <a:t>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73E9F-18DB-3841-8E34-E9C94DD59B1D}"/>
              </a:ext>
            </a:extLst>
          </p:cNvPr>
          <p:cNvSpPr txBox="1"/>
          <p:nvPr/>
        </p:nvSpPr>
        <p:spPr>
          <a:xfrm>
            <a:off x="618601" y="2056106"/>
            <a:ext cx="31323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hostname</a:t>
            </a:r>
            <a:endParaRPr lang="ko-KR" altLang="en-US" sz="2000" dirty="0"/>
          </a:p>
        </p:txBody>
      </p:sp>
      <p:pic>
        <p:nvPicPr>
          <p:cNvPr id="8" name="그림 7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F8116A39-3BA5-ED4B-84F5-DAD79C0CC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" t="17068" r="37016" b="59789"/>
          <a:stretch/>
        </p:blipFill>
        <p:spPr>
          <a:xfrm>
            <a:off x="3767751" y="2034848"/>
            <a:ext cx="8255450" cy="2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인터넷 명령어 실습 </a:t>
            </a:r>
            <a:r>
              <a:rPr lang="en-US" altLang="ko-KR" dirty="0"/>
              <a:t>-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ip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이용하여 사용 중인 시스템의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주소를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7AF91-8653-E642-96B9-9D8E46278796}"/>
              </a:ext>
            </a:extLst>
          </p:cNvPr>
          <p:cNvSpPr txBox="1"/>
          <p:nvPr/>
        </p:nvSpPr>
        <p:spPr>
          <a:xfrm>
            <a:off x="520189" y="2120797"/>
            <a:ext cx="35523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addr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92D948-3C99-7F47-9983-92C2E345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17849" r="37294" b="30244"/>
          <a:stretch/>
        </p:blipFill>
        <p:spPr>
          <a:xfrm>
            <a:off x="4319096" y="2120797"/>
            <a:ext cx="7022538" cy="45072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92599" y="4481887"/>
            <a:ext cx="1067367" cy="169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6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인터넷 명령어 실습 </a:t>
            </a:r>
            <a:r>
              <a:rPr lang="en-US" altLang="ko-KR" dirty="0"/>
              <a:t>-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ping </a:t>
            </a:r>
            <a:r>
              <a:rPr lang="ko-KR" altLang="en-US" sz="2400" dirty="0"/>
              <a:t>명령어를 이용하여 원격 시스템의 상태를 확인하다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0442" y="1942680"/>
            <a:ext cx="412398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명령어 실행 후 결과에 대해 해석하기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25F69-C004-494A-B01E-D403856C2FAA}"/>
              </a:ext>
            </a:extLst>
          </p:cNvPr>
          <p:cNvSpPr txBox="1"/>
          <p:nvPr/>
        </p:nvSpPr>
        <p:spPr>
          <a:xfrm>
            <a:off x="393699" y="1942681"/>
            <a:ext cx="37931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ping </a:t>
            </a:r>
            <a:r>
              <a:rPr lang="en-US" altLang="ko-KR" sz="2000" dirty="0" err="1"/>
              <a:t>linux.sookmyung.ac.kr</a:t>
            </a:r>
            <a:endParaRPr lang="ko-KR" altLang="en-US" sz="2000" dirty="0"/>
          </a:p>
        </p:txBody>
      </p:sp>
      <p:pic>
        <p:nvPicPr>
          <p:cNvPr id="9" name="그림 8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15CF763-588C-5548-9451-0C837FDEB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t="17849" r="32842" b="28995"/>
          <a:stretch/>
        </p:blipFill>
        <p:spPr>
          <a:xfrm>
            <a:off x="4620442" y="2383601"/>
            <a:ext cx="6963807" cy="42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인터넷 명령어 실습 </a:t>
            </a:r>
            <a:r>
              <a:rPr lang="en-US" altLang="ko-KR" dirty="0"/>
              <a:t>-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nslookup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호스트명을</a:t>
            </a:r>
            <a:r>
              <a:rPr lang="ko-KR" altLang="en-US" sz="2400" dirty="0"/>
              <a:t> 이용하여 주요 원격 시스템들의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주소를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54469" y="2083746"/>
            <a:ext cx="52958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명령 실행 후 어떤 정보를 얻을 수 있는지 설명하기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8E50D-B373-B245-A43B-994BA4EC9807}"/>
              </a:ext>
            </a:extLst>
          </p:cNvPr>
          <p:cNvSpPr txBox="1"/>
          <p:nvPr/>
        </p:nvSpPr>
        <p:spPr>
          <a:xfrm>
            <a:off x="463778" y="2056309"/>
            <a:ext cx="4338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nslookup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linux.sookmyung.ac.kr</a:t>
            </a:r>
            <a:endParaRPr lang="ko-KR" altLang="en-US" sz="2000" dirty="0"/>
          </a:p>
        </p:txBody>
      </p:sp>
      <p:pic>
        <p:nvPicPr>
          <p:cNvPr id="9" name="그림 8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FBEC1336-D3C0-2B44-B5DD-77109B15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7849" r="33121" b="50000"/>
          <a:stretch/>
        </p:blipFill>
        <p:spPr>
          <a:xfrm>
            <a:off x="4405710" y="2745464"/>
            <a:ext cx="7522868" cy="27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5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전송 실습 </a:t>
            </a:r>
            <a:r>
              <a:rPr lang="en-US" altLang="ko-KR" dirty="0"/>
              <a:t>-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sftp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사용하여 원격 호스트에서 파일을 다운로드한다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881" y="1844292"/>
            <a:ext cx="443863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sftp </a:t>
            </a:r>
            <a:r>
              <a:rPr lang="en-US" altLang="ko-KR" sz="2000" dirty="0">
                <a:hlinkClick r:id="rId2"/>
              </a:rPr>
              <a:t>lim@linux.sookmyung.ac.kr</a:t>
            </a:r>
            <a:endParaRPr lang="en-US" altLang="ko-KR" sz="2000" dirty="0"/>
          </a:p>
          <a:p>
            <a:r>
              <a:rPr lang="en-US" altLang="ko-KR" sz="2000" dirty="0"/>
              <a:t>//</a:t>
            </a:r>
            <a:r>
              <a:rPr lang="ko-KR" altLang="en-US" sz="2000" dirty="0"/>
              <a:t>비밀번호 입력</a:t>
            </a:r>
            <a:r>
              <a:rPr lang="en-US" altLang="ko-KR" sz="2000" dirty="0"/>
              <a:t>: 2022linux</a:t>
            </a:r>
          </a:p>
          <a:p>
            <a:r>
              <a:rPr lang="en-US" altLang="ko-KR" sz="2000" dirty="0"/>
              <a:t>sftp&gt; cd download</a:t>
            </a:r>
          </a:p>
          <a:p>
            <a:r>
              <a:rPr lang="en-US" altLang="ko-KR" sz="2000" dirty="0"/>
              <a:t>sftp&gt; get lab06.txt</a:t>
            </a:r>
          </a:p>
          <a:p>
            <a:r>
              <a:rPr lang="en-US" altLang="ko-KR" sz="2000" dirty="0"/>
              <a:t>sftp&gt; exit</a:t>
            </a:r>
          </a:p>
          <a:p>
            <a:r>
              <a:rPr lang="en-US" altLang="ko-KR" sz="2000" dirty="0"/>
              <a:t>$ ls</a:t>
            </a:r>
            <a:endParaRPr lang="ko-KR" altLang="en-US" sz="2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00F6CA6-3DC3-FD49-A145-C94B8DB81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8" t="15079" r="-273" b="53937"/>
          <a:stretch/>
        </p:blipFill>
        <p:spPr>
          <a:xfrm>
            <a:off x="2146579" y="3735465"/>
            <a:ext cx="8608158" cy="24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전송 실습 </a:t>
            </a:r>
            <a:r>
              <a:rPr lang="en-US" altLang="ko-KR" dirty="0"/>
              <a:t>-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44706"/>
            <a:ext cx="11339818" cy="482241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sftp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명령어를 사용하여 원격 호스트에서 확장자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gz</a:t>
            </a:r>
            <a:r>
              <a:rPr lang="ko-KR" altLang="en-US" sz="2400" dirty="0"/>
              <a:t> 파일을 모두 다운로드한다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765" y="1915058"/>
            <a:ext cx="450901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sftp </a:t>
            </a:r>
            <a:r>
              <a:rPr lang="en-US" altLang="ko-KR" sz="2000" dirty="0" err="1"/>
              <a:t>lim@linux.sookmyung.ac.kr</a:t>
            </a:r>
            <a:endParaRPr lang="en-US" altLang="ko-KR" sz="2000" dirty="0"/>
          </a:p>
          <a:p>
            <a:r>
              <a:rPr lang="en-US" altLang="ko-KR" sz="2000" dirty="0"/>
              <a:t>sftp&gt; cd download</a:t>
            </a:r>
          </a:p>
          <a:p>
            <a:r>
              <a:rPr lang="en-US" altLang="ko-KR" sz="2000" dirty="0"/>
              <a:t>sftp&gt; </a:t>
            </a:r>
            <a:r>
              <a:rPr lang="en-US" altLang="ko-KR" sz="2000" dirty="0" err="1"/>
              <a:t>mget</a:t>
            </a:r>
            <a:r>
              <a:rPr lang="en-US" altLang="ko-KR" sz="2000" dirty="0"/>
              <a:t> *.</a:t>
            </a:r>
            <a:r>
              <a:rPr lang="en-US" altLang="ko-KR" sz="2000" dirty="0" err="1"/>
              <a:t>gz</a:t>
            </a:r>
            <a:endParaRPr lang="en-US" altLang="ko-KR" sz="2000" dirty="0"/>
          </a:p>
          <a:p>
            <a:r>
              <a:rPr lang="en-US" altLang="ko-KR" sz="2000" dirty="0"/>
              <a:t>sftp&gt; exit</a:t>
            </a:r>
          </a:p>
          <a:p>
            <a:r>
              <a:rPr lang="en-US" altLang="ko-KR" sz="2000" dirty="0"/>
              <a:t>$ ls</a:t>
            </a:r>
            <a:endParaRPr lang="ko-KR" altLang="en-US" sz="2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C813C62-D025-9648-8DDD-EFA70ED0E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15078" r="1107" b="50000"/>
          <a:stretch/>
        </p:blipFill>
        <p:spPr>
          <a:xfrm>
            <a:off x="2527309" y="3429000"/>
            <a:ext cx="9201829" cy="29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전송 실습 </a:t>
            </a:r>
            <a:r>
              <a:rPr lang="en-US" altLang="ko-KR" dirty="0"/>
              <a:t>-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sftp </a:t>
            </a:r>
            <a:r>
              <a:rPr lang="ko-KR" altLang="en-US" sz="2400" dirty="0"/>
              <a:t>명령어를 이용하여 원격 호스트에 특정 파일을 업로드한다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460" y="2158909"/>
            <a:ext cx="33475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gedit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본인학번</a:t>
            </a:r>
            <a:r>
              <a:rPr lang="en-US" altLang="ko-KR" sz="2000" dirty="0"/>
              <a:t>_sftp.txt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4EFFD6-7ABF-C949-889C-864133703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7"/>
          <a:stretch/>
        </p:blipFill>
        <p:spPr>
          <a:xfrm>
            <a:off x="3896725" y="2176767"/>
            <a:ext cx="7730496" cy="35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전송 실습 </a:t>
            </a:r>
            <a:r>
              <a:rPr lang="en-US" altLang="ko-KR" dirty="0"/>
              <a:t>-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sftp </a:t>
            </a:r>
            <a:r>
              <a:rPr lang="ko-KR" altLang="en-US" dirty="0"/>
              <a:t>명령어를 이용하여 원격 호스트에 특정 파일을 업로드한다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9881" y="1951672"/>
            <a:ext cx="45615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sftp </a:t>
            </a:r>
            <a:r>
              <a:rPr lang="en-US" altLang="ko-KR" sz="2000" dirty="0" err="1"/>
              <a:t>lim@linux.sookmyung.ac.kr</a:t>
            </a:r>
            <a:endParaRPr lang="en-US" altLang="ko-KR" sz="2000" dirty="0"/>
          </a:p>
          <a:p>
            <a:r>
              <a:rPr lang="en-US" altLang="ko-KR" sz="2000" dirty="0"/>
              <a:t>sftp&gt; cd upload</a:t>
            </a:r>
          </a:p>
          <a:p>
            <a:r>
              <a:rPr lang="en-US" altLang="ko-KR" sz="2000" dirty="0"/>
              <a:t>sftp&gt; put </a:t>
            </a:r>
            <a:r>
              <a:rPr lang="ko-KR" altLang="en-US" sz="2000" dirty="0" err="1"/>
              <a:t>본인학번</a:t>
            </a:r>
            <a:r>
              <a:rPr lang="en-US" altLang="ko-KR" sz="2000" dirty="0"/>
              <a:t>_</a:t>
            </a:r>
            <a:r>
              <a:rPr lang="en-US" altLang="ko-KR" sz="2000" dirty="0" err="1"/>
              <a:t>sftp.txt</a:t>
            </a:r>
            <a:endParaRPr lang="en-US" altLang="ko-KR" sz="2000" dirty="0"/>
          </a:p>
          <a:p>
            <a:r>
              <a:rPr lang="en-US" altLang="ko-KR" sz="2000" dirty="0"/>
              <a:t>sftp&gt; exit</a:t>
            </a:r>
            <a:endParaRPr lang="ko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D81CFCD-C98C-9D4B-B166-2D33258B6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14842" r="921" b="50631"/>
          <a:stretch/>
        </p:blipFill>
        <p:spPr>
          <a:xfrm>
            <a:off x="2098466" y="3676751"/>
            <a:ext cx="8430424" cy="26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0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7441</TotalTime>
  <Words>451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리눅스시스템 실습 #7</vt:lpstr>
      <vt:lpstr>1. 인터넷 명령어 실습 - (1)</vt:lpstr>
      <vt:lpstr>1. 인터넷 명령어 실습 - (2)</vt:lpstr>
      <vt:lpstr>1. 인터넷 명령어 실습 - (3)</vt:lpstr>
      <vt:lpstr>1. 인터넷 명령어 실습 - (4)</vt:lpstr>
      <vt:lpstr>2. 파일 전송 실습 - (1)</vt:lpstr>
      <vt:lpstr>2. 파일 전송 실습 - (2)</vt:lpstr>
      <vt:lpstr>2. 파일 전송 실습 - (3)</vt:lpstr>
      <vt:lpstr>2. 파일 전송 실습 - (3)</vt:lpstr>
      <vt:lpstr>3. 원격 접속 실습</vt:lpstr>
      <vt:lpstr>3. 원격 접속 실습</vt:lpstr>
      <vt:lpstr>3. 원격 접속 실습</vt:lpstr>
      <vt:lpstr>4. 크롬 브라우저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#1</dc:title>
  <dc:creator>SM-PC</dc:creator>
  <cp:lastModifiedBy>SM-PC</cp:lastModifiedBy>
  <cp:revision>257</cp:revision>
  <dcterms:created xsi:type="dcterms:W3CDTF">2021-08-30T11:09:34Z</dcterms:created>
  <dcterms:modified xsi:type="dcterms:W3CDTF">2023-07-14T01:11:04Z</dcterms:modified>
</cp:coreProperties>
</file>