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81" r:id="rId3"/>
    <p:sldId id="271" r:id="rId4"/>
    <p:sldId id="272" r:id="rId5"/>
    <p:sldId id="282" r:id="rId6"/>
    <p:sldId id="274" r:id="rId7"/>
    <p:sldId id="275" r:id="rId8"/>
    <p:sldId id="276" r:id="rId9"/>
    <p:sldId id="277" r:id="rId10"/>
    <p:sldId id="278" r:id="rId11"/>
    <p:sldId id="279" r:id="rId12"/>
    <p:sldId id="28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6" autoAdjust="0"/>
    <p:restoredTop sz="86395" autoAdjust="0"/>
  </p:normalViewPr>
  <p:slideViewPr>
    <p:cSldViewPr snapToGrid="0">
      <p:cViewPr varScale="1">
        <p:scale>
          <a:sx n="84" d="100"/>
          <a:sy n="84" d="100"/>
        </p:scale>
        <p:origin x="72" y="772"/>
      </p:cViewPr>
      <p:guideLst/>
    </p:cSldViewPr>
  </p:slideViewPr>
  <p:outlineViewPr>
    <p:cViewPr>
      <p:scale>
        <a:sx n="33" d="100"/>
        <a:sy n="33" d="100"/>
      </p:scale>
      <p:origin x="0" y="-48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DEFF9-5F4B-48F7-904D-D4A07A39A9F9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71145-F1F3-413F-94E7-7B73040EB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176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71145-F1F3-413F-94E7-7B73040EB11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159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(3)</a:t>
            </a:r>
            <a:r>
              <a:rPr kumimoji="1" lang="ko-KR" altLang="en-US" dirty="0"/>
              <a:t> </a:t>
            </a:r>
            <a:r>
              <a:rPr kumimoji="1" lang="en-US" altLang="ko-KR" dirty="0"/>
              <a:t>$ </a:t>
            </a:r>
            <a:r>
              <a:rPr kumimoji="1" lang="en-US" altLang="ko-KR" dirty="0" err="1"/>
              <a:t>ps</a:t>
            </a:r>
            <a:r>
              <a:rPr kumimoji="1" lang="en-US" altLang="ko-KR" dirty="0"/>
              <a:t> | grep bash</a:t>
            </a:r>
          </a:p>
          <a:p>
            <a:r>
              <a:rPr kumimoji="1" lang="en-US" altLang="ko-KR" dirty="0"/>
              <a:t>(4) $ </a:t>
            </a:r>
            <a:r>
              <a:rPr kumimoji="1" lang="en-US" altLang="ko-KR" dirty="0" err="1"/>
              <a:t>ps</a:t>
            </a:r>
            <a:r>
              <a:rPr kumimoji="1" lang="en-US" altLang="ko-KR" dirty="0"/>
              <a:t> –</a:t>
            </a:r>
            <a:r>
              <a:rPr kumimoji="1" lang="en-US" altLang="ko-KR" dirty="0" err="1"/>
              <a:t>ef</a:t>
            </a:r>
            <a:r>
              <a:rPr kumimoji="1" lang="en-US" altLang="ko-KR" dirty="0"/>
              <a:t> | grep root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71145-F1F3-413F-94E7-7B73040EB11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376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71145-F1F3-413F-94E7-7B73040EB11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028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71145-F1F3-413F-94E7-7B73040EB11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025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(2)</a:t>
            </a:r>
            <a:r>
              <a:rPr lang="en-US" altLang="ko-KR" dirty="0"/>
              <a:t> $ sort -t: -k 1 –r -o passwd.sort2 /</a:t>
            </a:r>
            <a:r>
              <a:rPr lang="en-US" altLang="ko-KR" dirty="0" err="1"/>
              <a:t>etc</a:t>
            </a:r>
            <a:r>
              <a:rPr lang="en-US" altLang="ko-KR" dirty="0"/>
              <a:t>/passwd</a:t>
            </a:r>
            <a:endParaRPr kumimoji="1" lang="en-US" altLang="ko-Kore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(4) </a:t>
            </a:r>
            <a:r>
              <a:rPr lang="en-US" altLang="ko-KR" dirty="0"/>
              <a:t>$ sort -t: -k 3 –n -o passwd.sort4 /</a:t>
            </a:r>
            <a:r>
              <a:rPr lang="en-US" altLang="ko-KR" dirty="0" err="1"/>
              <a:t>etc</a:t>
            </a:r>
            <a:r>
              <a:rPr lang="en-US" altLang="ko-KR" dirty="0"/>
              <a:t>/passwd</a:t>
            </a:r>
            <a:endParaRPr kumimoji="1" lang="en-US" altLang="ko-Kore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(5) </a:t>
            </a:r>
            <a:r>
              <a:rPr lang="en-US" altLang="ko-KR" dirty="0"/>
              <a:t>$ sort -t: -k 5 -o passwd.sort5 /</a:t>
            </a:r>
            <a:r>
              <a:rPr lang="en-US" altLang="ko-KR" dirty="0" err="1"/>
              <a:t>etc</a:t>
            </a:r>
            <a:r>
              <a:rPr lang="en-US" altLang="ko-KR" dirty="0"/>
              <a:t>/passwd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(</a:t>
            </a:r>
            <a:r>
              <a:rPr kumimoji="1" lang="en-US" altLang="ko-Kore-KR" dirty="0" err="1"/>
              <a:t>gedit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확인해볼 것</a:t>
            </a:r>
            <a:r>
              <a:rPr kumimoji="1"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71145-F1F3-413F-94E7-7B73040EB11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547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71145-F1F3-413F-94E7-7B73040EB11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681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71145-F1F3-413F-94E7-7B73040EB11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544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(2) $find /</a:t>
            </a:r>
            <a:r>
              <a:rPr kumimoji="1" lang="en-US" altLang="ko-Kore-KR" dirty="0" err="1"/>
              <a:t>etc</a:t>
            </a:r>
            <a:r>
              <a:rPr kumimoji="1" lang="en-US" altLang="ko-Kore-KR" dirty="0"/>
              <a:t> –name *.conf$ &gt; </a:t>
            </a:r>
            <a:r>
              <a:rPr kumimoji="1" lang="en-US" altLang="ko-Kore-KR" dirty="0" err="1"/>
              <a:t>conf.out</a:t>
            </a:r>
            <a:endParaRPr kumimoji="1" lang="en-US" altLang="ko-Kore-KR" dirty="0"/>
          </a:p>
          <a:p>
            <a:r>
              <a:rPr kumimoji="1" lang="en-US" altLang="ko-Kore-KR" dirty="0"/>
              <a:t>(3) $ls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en-US" altLang="ko-KR" dirty="0" err="1"/>
              <a:t>dils</a:t>
            </a:r>
            <a:r>
              <a:rPr kumimoji="1" lang="en-US" altLang="ko-Kore-KR" dirty="0"/>
              <a:t> /</a:t>
            </a:r>
            <a:r>
              <a:rPr kumimoji="1" lang="en-US" altLang="ko-Kore-KR" dirty="0" err="1"/>
              <a:t>etc</a:t>
            </a:r>
            <a:r>
              <a:rPr kumimoji="1" lang="en-US" altLang="ko-Kore-KR" dirty="0"/>
              <a:t>/* | grep .conf$ &gt; </a:t>
            </a:r>
            <a:r>
              <a:rPr kumimoji="1" lang="en-US" altLang="ko-Kore-KR" dirty="0" err="1"/>
              <a:t>conf.out</a:t>
            </a:r>
            <a:endParaRPr kumimoji="1" lang="en-US" altLang="ko-Kore-KR" dirty="0"/>
          </a:p>
          <a:p>
            <a:r>
              <a:rPr kumimoji="1" lang="en-US" altLang="ko-Kore-KR" dirty="0"/>
              <a:t>(</a:t>
            </a:r>
            <a:r>
              <a:rPr kumimoji="1" lang="en-US" altLang="ko-Kore-KR" dirty="0" err="1"/>
              <a:t>gedit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확인해볼 것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71145-F1F3-413F-94E7-7B73040EB11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87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1C704-36ED-480C-B022-C61CD8EC007F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06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2017-3495-488C-B985-9D47E0281416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05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1761-ADF3-4512-96F2-3C754C3B61C3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06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3700" y="254159"/>
            <a:ext cx="10515600" cy="873444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3700" y="1211580"/>
            <a:ext cx="11404600" cy="495553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9226-9BBF-44A8-A491-471C8B1991D7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58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8C8C-9B37-4A87-AC58-E0E7780ED4C4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38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6BB0-5337-44EB-AC65-FA6199EE89CC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93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4D15-E528-4763-BBDB-B0771BB165B0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92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8C60-6EEE-496B-9888-AA0198E56D02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90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9F9-EFE2-4E54-9479-0730D4014E83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0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85DA-73F7-4D9A-B86D-AE9B731FCBD7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59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7FFC-D00E-41B0-964B-0391D5C66EB6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96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09880" y="232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2760" y="1642744"/>
            <a:ext cx="11404600" cy="4544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9487A-90CC-444D-8825-46A2722719FF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7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EC21E-0993-47D5-92CC-803B058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98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리눅스시스템 실습 </a:t>
            </a:r>
            <a:r>
              <a:rPr lang="en-US" altLang="ko-KR" dirty="0"/>
              <a:t>#8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파일 유틸리티 실습</a:t>
            </a:r>
          </a:p>
        </p:txBody>
      </p:sp>
    </p:spTree>
    <p:extLst>
      <p:ext uri="{BB962C8B-B14F-4D97-AF65-F5344CB8AC3E}">
        <p14:creationId xmlns:p14="http://schemas.microsoft.com/office/powerpoint/2010/main" val="209405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find </a:t>
            </a:r>
            <a:r>
              <a:rPr lang="ko-KR" altLang="en-US" dirty="0"/>
              <a:t>명령어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Both"/>
            </a:pPr>
            <a:r>
              <a:rPr lang="en-US" altLang="ko-KR" sz="2400" dirty="0"/>
              <a:t>find </a:t>
            </a:r>
            <a:r>
              <a:rPr lang="ko-KR" altLang="en-US" sz="2400" dirty="0"/>
              <a:t>명령어를 사용하여 </a:t>
            </a:r>
            <a:r>
              <a:rPr lang="en-US" altLang="ko-KR" sz="2400" dirty="0"/>
              <a:t>/</a:t>
            </a:r>
            <a:r>
              <a:rPr lang="en-US" altLang="ko-KR" sz="2400" dirty="0" err="1"/>
              <a:t>etc</a:t>
            </a:r>
            <a:r>
              <a:rPr lang="en-US" altLang="ko-KR" sz="2400" dirty="0"/>
              <a:t> </a:t>
            </a:r>
            <a:r>
              <a:rPr lang="ko-KR" altLang="en-US" sz="2400" dirty="0"/>
              <a:t>디렉터리의 모든 파일 중 </a:t>
            </a:r>
            <a:r>
              <a:rPr lang="ko-KR" altLang="en-US" sz="2400" dirty="0" err="1"/>
              <a:t>심볼릭</a:t>
            </a:r>
            <a:r>
              <a:rPr lang="ko-KR" altLang="en-US" sz="2400" dirty="0"/>
              <a:t> 링크 </a:t>
            </a:r>
            <a:r>
              <a:rPr lang="ko-KR" altLang="en-US" sz="2400" dirty="0" err="1"/>
              <a:t>파일들만을</a:t>
            </a:r>
            <a:r>
              <a:rPr lang="ko-KR" altLang="en-US" sz="2400" dirty="0"/>
              <a:t> 상세하게 </a:t>
            </a:r>
            <a:r>
              <a:rPr lang="ko-KR" altLang="en-US" sz="2400" dirty="0" err="1"/>
              <a:t>리스트하시오</a:t>
            </a:r>
            <a:r>
              <a:rPr lang="en-US" altLang="ko-KR" sz="2400" dirty="0"/>
              <a:t>.</a:t>
            </a:r>
          </a:p>
          <a:p>
            <a:pPr marL="514350" indent="-514350">
              <a:buAutoNum type="arabicParenBoth"/>
            </a:pPr>
            <a:endParaRPr lang="en-US" altLang="ko-KR" sz="2400" dirty="0"/>
          </a:p>
          <a:p>
            <a:pPr marL="514350" indent="-514350">
              <a:buAutoNum type="arabicParenBoth"/>
            </a:pPr>
            <a:r>
              <a:rPr lang="en-US" altLang="ko-KR" sz="2400" dirty="0">
                <a:solidFill>
                  <a:srgbClr val="0070C0"/>
                </a:solidFill>
              </a:rPr>
              <a:t>find </a:t>
            </a:r>
            <a:r>
              <a:rPr lang="ko-KR" altLang="en-US" sz="2400" dirty="0">
                <a:solidFill>
                  <a:srgbClr val="0070C0"/>
                </a:solidFill>
              </a:rPr>
              <a:t>명령어를 사용하여 </a:t>
            </a:r>
            <a:r>
              <a:rPr lang="en-US" altLang="ko-KR" sz="2400" dirty="0">
                <a:solidFill>
                  <a:srgbClr val="0070C0"/>
                </a:solidFill>
              </a:rPr>
              <a:t>/</a:t>
            </a:r>
            <a:r>
              <a:rPr lang="en-US" altLang="ko-KR" sz="2400" dirty="0" err="1">
                <a:solidFill>
                  <a:srgbClr val="0070C0"/>
                </a:solidFill>
              </a:rPr>
              <a:t>etc</a:t>
            </a:r>
            <a:r>
              <a:rPr lang="en-US" altLang="ko-KR" sz="2400" dirty="0">
                <a:solidFill>
                  <a:srgbClr val="0070C0"/>
                </a:solidFill>
              </a:rPr>
              <a:t> </a:t>
            </a:r>
            <a:r>
              <a:rPr lang="ko-KR" altLang="en-US" sz="2400" dirty="0">
                <a:solidFill>
                  <a:srgbClr val="0070C0"/>
                </a:solidFill>
              </a:rPr>
              <a:t>디렉터리의 모든 파일 중 확장자가 </a:t>
            </a:r>
            <a:r>
              <a:rPr lang="en-US" altLang="ko-KR" sz="2400" dirty="0">
                <a:solidFill>
                  <a:srgbClr val="0070C0"/>
                </a:solidFill>
              </a:rPr>
              <a:t>.</a:t>
            </a:r>
            <a:r>
              <a:rPr lang="en-US" altLang="ko-KR" sz="2400" dirty="0" err="1">
                <a:solidFill>
                  <a:srgbClr val="0070C0"/>
                </a:solidFill>
              </a:rPr>
              <a:t>conf</a:t>
            </a:r>
            <a:r>
              <a:rPr lang="ko-KR" altLang="en-US" sz="2400" dirty="0">
                <a:solidFill>
                  <a:srgbClr val="0070C0"/>
                </a:solidFill>
              </a:rPr>
              <a:t>인 파일들의 상세 리스트를 </a:t>
            </a:r>
            <a:r>
              <a:rPr lang="en-US" altLang="ko-KR" sz="2400" dirty="0" err="1">
                <a:solidFill>
                  <a:srgbClr val="0070C0"/>
                </a:solidFill>
              </a:rPr>
              <a:t>conf.out</a:t>
            </a:r>
            <a:r>
              <a:rPr lang="en-US" altLang="ko-KR" sz="2400" dirty="0">
                <a:solidFill>
                  <a:srgbClr val="0070C0"/>
                </a:solidFill>
              </a:rPr>
              <a:t> </a:t>
            </a:r>
            <a:r>
              <a:rPr lang="ko-KR" altLang="en-US" sz="2400" dirty="0">
                <a:solidFill>
                  <a:srgbClr val="0070C0"/>
                </a:solidFill>
              </a:rPr>
              <a:t>파일에 저장하시오</a:t>
            </a:r>
            <a:r>
              <a:rPr lang="en-US" altLang="ko-KR" sz="2400" dirty="0">
                <a:solidFill>
                  <a:srgbClr val="0070C0"/>
                </a:solidFill>
              </a:rPr>
              <a:t>.</a:t>
            </a:r>
          </a:p>
          <a:p>
            <a:pPr marL="514350" indent="-514350">
              <a:buAutoNum type="arabicParenBoth"/>
            </a:pPr>
            <a:endParaRPr lang="en-US" altLang="ko-KR" sz="2400" dirty="0">
              <a:solidFill>
                <a:srgbClr val="0070C0"/>
              </a:solidFill>
            </a:endParaRPr>
          </a:p>
          <a:p>
            <a:pPr marL="514350" indent="-514350">
              <a:buAutoNum type="arabicParenBoth"/>
            </a:pPr>
            <a:r>
              <a:rPr lang="en-US" altLang="ko-KR" sz="2400" dirty="0">
                <a:solidFill>
                  <a:srgbClr val="0070C0"/>
                </a:solidFill>
              </a:rPr>
              <a:t>ls, </a:t>
            </a:r>
            <a:r>
              <a:rPr lang="ko-KR" altLang="en-US" sz="2400" dirty="0">
                <a:solidFill>
                  <a:srgbClr val="0070C0"/>
                </a:solidFill>
              </a:rPr>
              <a:t>파이프</a:t>
            </a:r>
            <a:r>
              <a:rPr lang="en-US" altLang="ko-KR" sz="2400" dirty="0">
                <a:solidFill>
                  <a:srgbClr val="0070C0"/>
                </a:solidFill>
              </a:rPr>
              <a:t>, </a:t>
            </a:r>
            <a:r>
              <a:rPr lang="en-US" altLang="ko-KR" sz="2400" dirty="0" err="1">
                <a:solidFill>
                  <a:srgbClr val="0070C0"/>
                </a:solidFill>
              </a:rPr>
              <a:t>grep</a:t>
            </a:r>
            <a:r>
              <a:rPr lang="en-US" altLang="ko-KR" sz="2400" dirty="0">
                <a:solidFill>
                  <a:srgbClr val="0070C0"/>
                </a:solidFill>
              </a:rPr>
              <a:t> </a:t>
            </a:r>
            <a:r>
              <a:rPr lang="ko-KR" altLang="en-US" sz="2400" dirty="0">
                <a:solidFill>
                  <a:srgbClr val="0070C0"/>
                </a:solidFill>
              </a:rPr>
              <a:t>등을 사용하여 </a:t>
            </a:r>
            <a:r>
              <a:rPr lang="en-US" altLang="ko-KR" sz="2400" b="1" dirty="0">
                <a:solidFill>
                  <a:srgbClr val="0070C0"/>
                </a:solidFill>
              </a:rPr>
              <a:t>(2)</a:t>
            </a:r>
            <a:r>
              <a:rPr lang="ko-KR" altLang="en-US" sz="2400" b="1" dirty="0">
                <a:solidFill>
                  <a:srgbClr val="0070C0"/>
                </a:solidFill>
              </a:rPr>
              <a:t>와 같은 일</a:t>
            </a:r>
            <a:r>
              <a:rPr lang="ko-KR" altLang="en-US" sz="2400" dirty="0">
                <a:solidFill>
                  <a:srgbClr val="0070C0"/>
                </a:solidFill>
              </a:rPr>
              <a:t>을 하도록 하시오</a:t>
            </a:r>
            <a:r>
              <a:rPr lang="en-US" altLang="ko-KR" sz="2400" dirty="0">
                <a:solidFill>
                  <a:srgbClr val="0070C0"/>
                </a:solidFill>
              </a:rPr>
              <a:t>. (</a:t>
            </a:r>
            <a:r>
              <a:rPr lang="ko-KR" altLang="en-US" sz="2400" dirty="0">
                <a:solidFill>
                  <a:srgbClr val="0070C0"/>
                </a:solidFill>
              </a:rPr>
              <a:t>옵션이 필요한 경우 사용할 것</a:t>
            </a:r>
            <a:r>
              <a:rPr lang="en-US" altLang="ko-KR" sz="2400" dirty="0">
                <a:solidFill>
                  <a:srgbClr val="0070C0"/>
                </a:solidFill>
              </a:rPr>
              <a:t>)</a:t>
            </a:r>
          </a:p>
          <a:p>
            <a:pPr marL="514350" indent="-514350">
              <a:buAutoNum type="arabicParenBoth"/>
            </a:pPr>
            <a:endParaRPr lang="en-US" altLang="ko-KR" sz="2400" dirty="0">
              <a:solidFill>
                <a:srgbClr val="0070C0"/>
              </a:solidFill>
            </a:endParaRPr>
          </a:p>
          <a:p>
            <a:pPr marL="514350" indent="-514350">
              <a:buAutoNum type="arabicParenBoth"/>
            </a:pPr>
            <a:r>
              <a:rPr lang="en-US" altLang="ko-KR" sz="2400" dirty="0">
                <a:solidFill>
                  <a:srgbClr val="0070C0"/>
                </a:solidFill>
              </a:rPr>
              <a:t>find </a:t>
            </a:r>
            <a:r>
              <a:rPr lang="ko-KR" altLang="en-US" sz="2400" dirty="0">
                <a:solidFill>
                  <a:srgbClr val="0070C0"/>
                </a:solidFill>
              </a:rPr>
              <a:t>명령어를 사용하여 홈 디렉터리의 모든 파일 중에서 접근권한이 </a:t>
            </a:r>
            <a:r>
              <a:rPr lang="en-US" altLang="ko-KR" sz="2400" dirty="0">
                <a:solidFill>
                  <a:srgbClr val="0070C0"/>
                </a:solidFill>
              </a:rPr>
              <a:t>755</a:t>
            </a:r>
            <a:r>
              <a:rPr lang="ko-KR" altLang="en-US" sz="2400" dirty="0">
                <a:solidFill>
                  <a:srgbClr val="0070C0"/>
                </a:solidFill>
              </a:rPr>
              <a:t>인 것들을 모두 검색하도록 </a:t>
            </a:r>
            <a:r>
              <a:rPr lang="ko-KR" altLang="en-US" sz="2400" dirty="0" err="1">
                <a:solidFill>
                  <a:srgbClr val="0070C0"/>
                </a:solidFill>
              </a:rPr>
              <a:t>작성하시오</a:t>
            </a:r>
            <a:r>
              <a:rPr lang="en-US" altLang="ko-KR" sz="2400" dirty="0">
                <a:solidFill>
                  <a:srgbClr val="0070C0"/>
                </a:solidFill>
              </a:rPr>
              <a:t>.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001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find </a:t>
            </a:r>
            <a:r>
              <a:rPr lang="ko-KR" altLang="en-US" dirty="0"/>
              <a:t>명령어 실습 </a:t>
            </a:r>
            <a:r>
              <a:rPr lang="en-US" altLang="ko-KR" dirty="0"/>
              <a:t>-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find </a:t>
            </a:r>
            <a:r>
              <a:rPr lang="ko-KR" altLang="en-US" sz="2400" dirty="0"/>
              <a:t>명령어를 사용하여 </a:t>
            </a:r>
            <a:r>
              <a:rPr lang="en-US" altLang="ko-KR" sz="2400" dirty="0"/>
              <a:t>/</a:t>
            </a:r>
            <a:r>
              <a:rPr lang="en-US" altLang="ko-KR" sz="2400" dirty="0" err="1"/>
              <a:t>etc</a:t>
            </a:r>
            <a:r>
              <a:rPr lang="en-US" altLang="ko-KR" sz="2400" dirty="0"/>
              <a:t> </a:t>
            </a:r>
            <a:r>
              <a:rPr lang="ko-KR" altLang="en-US" sz="2400" dirty="0"/>
              <a:t>디렉터리의 모든 파일 중 </a:t>
            </a:r>
            <a:r>
              <a:rPr lang="ko-KR" altLang="en-US" sz="2400" dirty="0" err="1"/>
              <a:t>심볼릭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링크들만을</a:t>
            </a:r>
            <a:r>
              <a:rPr lang="ko-KR" altLang="en-US" sz="2400" dirty="0"/>
              <a:t> 상세하게 </a:t>
            </a:r>
            <a:r>
              <a:rPr lang="ko-KR" altLang="en-US" sz="2400" dirty="0" err="1"/>
              <a:t>리스트하시오</a:t>
            </a:r>
            <a:r>
              <a:rPr lang="en-US" altLang="ko-KR" sz="24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06966" y="2034195"/>
            <a:ext cx="107780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$ find /</a:t>
            </a:r>
            <a:r>
              <a:rPr lang="en-US" altLang="ko-KR" dirty="0" err="1"/>
              <a:t>etc</a:t>
            </a:r>
            <a:r>
              <a:rPr lang="en-US" altLang="ko-KR" dirty="0"/>
              <a:t> -type l -ls</a:t>
            </a:r>
            <a:endParaRPr lang="ko-KR" altLang="en-US" dirty="0"/>
          </a:p>
        </p:txBody>
      </p:sp>
      <p:pic>
        <p:nvPicPr>
          <p:cNvPr id="11" name="그림 10" descr="텍스트, 스크린샷, 전자기기, 열기이(가) 표시된 사진&#10;&#10;자동 생성된 설명">
            <a:extLst>
              <a:ext uri="{FF2B5EF4-FFF2-40B4-BE49-F238E27FC236}">
                <a16:creationId xmlns:a16="http://schemas.microsoft.com/office/drawing/2014/main" id="{092D6F68-370F-3947-B6EE-B6E26B5EEE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2" b="4030"/>
          <a:stretch/>
        </p:blipFill>
        <p:spPr>
          <a:xfrm>
            <a:off x="2117322" y="2592758"/>
            <a:ext cx="7068355" cy="401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43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find </a:t>
            </a:r>
            <a:r>
              <a:rPr lang="ko-KR" altLang="en-US" dirty="0"/>
              <a:t>명령어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(2),(3),(4) </a:t>
            </a:r>
            <a:r>
              <a:rPr lang="ko-KR" altLang="en-US" dirty="0"/>
              <a:t>직접 해결 후 보고서에</a:t>
            </a:r>
            <a:r>
              <a:rPr lang="en-US" altLang="ko-KR" dirty="0"/>
              <a:t> </a:t>
            </a:r>
            <a:r>
              <a:rPr lang="ko-KR" altLang="en-US" dirty="0"/>
              <a:t>실행 화면 사진을 첨부하고 설명한다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444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grep </a:t>
            </a:r>
            <a:r>
              <a:rPr lang="ko-KR" altLang="en-US" dirty="0"/>
              <a:t>명령어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3700" y="1622424"/>
            <a:ext cx="11175001" cy="4544695"/>
          </a:xfrm>
        </p:spPr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AutoNum type="arabicParenBoth"/>
            </a:pPr>
            <a:r>
              <a:rPr lang="en-US" altLang="ko-KR" sz="2400" dirty="0"/>
              <a:t>grep </a:t>
            </a:r>
            <a:r>
              <a:rPr lang="ko-KR" altLang="en-US" sz="2400" dirty="0"/>
              <a:t>명령어를 이용하여 </a:t>
            </a:r>
            <a:r>
              <a:rPr lang="en-US" altLang="ko-KR" sz="2400" dirty="0"/>
              <a:t>/</a:t>
            </a:r>
            <a:r>
              <a:rPr lang="en-US" altLang="ko-KR" sz="2400" dirty="0" err="1"/>
              <a:t>etc</a:t>
            </a:r>
            <a:r>
              <a:rPr lang="en-US" altLang="ko-KR" sz="2400" dirty="0"/>
              <a:t>/services </a:t>
            </a:r>
            <a:r>
              <a:rPr lang="ko-KR" altLang="en-US" sz="2400" dirty="0"/>
              <a:t>파일에서 </a:t>
            </a:r>
            <a:r>
              <a:rPr lang="en-US" altLang="ko-KR" sz="2400" dirty="0" err="1"/>
              <a:t>tcp</a:t>
            </a:r>
            <a:r>
              <a:rPr lang="en-US" altLang="ko-KR" sz="2400" dirty="0"/>
              <a:t> </a:t>
            </a:r>
            <a:r>
              <a:rPr lang="ko-KR" altLang="en-US" sz="2400" dirty="0"/>
              <a:t>서비스들을 찾아 그 개수를 </a:t>
            </a:r>
            <a:r>
              <a:rPr lang="ko-KR" altLang="en-US" sz="2400" dirty="0" err="1"/>
              <a:t>출력하시오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marL="514350" indent="-514350">
              <a:buFont typeface="Arial" panose="020B0604020202020204" pitchFamily="34" charset="0"/>
              <a:buAutoNum type="arabicParenBoth"/>
            </a:pPr>
            <a:r>
              <a:rPr lang="en-US" altLang="ko-KR" sz="2400" dirty="0"/>
              <a:t>grep </a:t>
            </a:r>
            <a:r>
              <a:rPr lang="ko-KR" altLang="en-US" sz="2400" dirty="0"/>
              <a:t>명령어를 이용하여 </a:t>
            </a:r>
            <a:r>
              <a:rPr lang="en-US" altLang="ko-KR" sz="2400" dirty="0"/>
              <a:t>/</a:t>
            </a:r>
            <a:r>
              <a:rPr lang="en-US" altLang="ko-KR" sz="2400" dirty="0" err="1"/>
              <a:t>etc</a:t>
            </a:r>
            <a:r>
              <a:rPr lang="en-US" altLang="ko-KR" sz="2400" dirty="0"/>
              <a:t>/services </a:t>
            </a:r>
            <a:r>
              <a:rPr lang="ko-KR" altLang="en-US" sz="2400" dirty="0"/>
              <a:t>파일에서 </a:t>
            </a:r>
            <a:r>
              <a:rPr lang="en-US" altLang="ko-KR" sz="2400" dirty="0" err="1"/>
              <a:t>tcp</a:t>
            </a:r>
            <a:r>
              <a:rPr lang="en-US" altLang="ko-KR" sz="2400" dirty="0"/>
              <a:t> </a:t>
            </a:r>
            <a:r>
              <a:rPr lang="ko-KR" altLang="en-US" sz="2400" dirty="0"/>
              <a:t>서비스들을 찾아 이를 </a:t>
            </a:r>
            <a:r>
              <a:rPr lang="en-US" altLang="ko-KR" sz="2400" dirty="0"/>
              <a:t>sort </a:t>
            </a:r>
            <a:r>
              <a:rPr lang="ko-KR" altLang="en-US" sz="2400" dirty="0"/>
              <a:t>명령어를 이용하여 정렬하고 그 결과를 파일에 저장하시오</a:t>
            </a:r>
            <a:r>
              <a:rPr lang="en-US" altLang="ko-KR" sz="2400" dirty="0"/>
              <a:t>. (</a:t>
            </a:r>
            <a:r>
              <a:rPr lang="ko-KR" altLang="en-US" sz="2400" dirty="0"/>
              <a:t>파일명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sort.txt</a:t>
            </a:r>
            <a:r>
              <a:rPr lang="en-US" altLang="ko-KR" sz="2400" dirty="0"/>
              <a:t>)</a:t>
            </a:r>
          </a:p>
          <a:p>
            <a:pPr marL="514350" indent="-514350">
              <a:buAutoNum type="arabicParenBoth"/>
            </a:pPr>
            <a:r>
              <a:rPr lang="en-US" altLang="ko-KR" sz="2400" dirty="0" err="1">
                <a:solidFill>
                  <a:srgbClr val="0070C0"/>
                </a:solidFill>
              </a:rPr>
              <a:t>ps</a:t>
            </a:r>
            <a:r>
              <a:rPr lang="en-US" altLang="ko-KR" sz="2400" dirty="0">
                <a:solidFill>
                  <a:srgbClr val="0070C0"/>
                </a:solidFill>
              </a:rPr>
              <a:t> </a:t>
            </a:r>
            <a:r>
              <a:rPr lang="ko-KR" altLang="en-US" sz="2400" dirty="0">
                <a:solidFill>
                  <a:srgbClr val="0070C0"/>
                </a:solidFill>
              </a:rPr>
              <a:t>명령의 실행 결과에서 </a:t>
            </a:r>
            <a:r>
              <a:rPr lang="en-US" altLang="ko-KR" sz="2400" dirty="0">
                <a:solidFill>
                  <a:srgbClr val="0070C0"/>
                </a:solidFill>
              </a:rPr>
              <a:t>grep </a:t>
            </a:r>
            <a:r>
              <a:rPr lang="ko-KR" altLang="en-US" sz="2400" dirty="0">
                <a:solidFill>
                  <a:srgbClr val="0070C0"/>
                </a:solidFill>
              </a:rPr>
              <a:t>명령어를 사용하여 </a:t>
            </a:r>
            <a:r>
              <a:rPr lang="en-US" altLang="ko-KR" sz="2400" b="1" dirty="0">
                <a:solidFill>
                  <a:srgbClr val="0070C0"/>
                </a:solidFill>
              </a:rPr>
              <a:t>bash </a:t>
            </a:r>
            <a:r>
              <a:rPr lang="ko-KR" altLang="en-US" sz="2400" b="1" dirty="0">
                <a:solidFill>
                  <a:srgbClr val="0070C0"/>
                </a:solidFill>
              </a:rPr>
              <a:t>관련 프로세스를</a:t>
            </a:r>
            <a:r>
              <a:rPr lang="ko-KR" altLang="en-US" sz="2400" dirty="0">
                <a:solidFill>
                  <a:srgbClr val="0070C0"/>
                </a:solidFill>
              </a:rPr>
              <a:t> 출력한다</a:t>
            </a:r>
            <a:r>
              <a:rPr lang="en-US" altLang="ko-KR" sz="2400" dirty="0">
                <a:solidFill>
                  <a:srgbClr val="0070C0"/>
                </a:solidFill>
              </a:rPr>
              <a:t>.</a:t>
            </a:r>
          </a:p>
          <a:p>
            <a:pPr marL="514350" indent="-514350">
              <a:buAutoNum type="arabicParenBoth"/>
            </a:pPr>
            <a:r>
              <a:rPr lang="en-US" altLang="ko-KR" sz="2400" dirty="0" err="1">
                <a:solidFill>
                  <a:srgbClr val="0070C0"/>
                </a:solidFill>
              </a:rPr>
              <a:t>ps</a:t>
            </a:r>
            <a:r>
              <a:rPr lang="en-US" altLang="ko-KR" sz="2400" dirty="0">
                <a:solidFill>
                  <a:srgbClr val="0070C0"/>
                </a:solidFill>
              </a:rPr>
              <a:t> –</a:t>
            </a:r>
            <a:r>
              <a:rPr lang="en-US" altLang="ko-KR" sz="2400" dirty="0" err="1">
                <a:solidFill>
                  <a:srgbClr val="0070C0"/>
                </a:solidFill>
              </a:rPr>
              <a:t>ef</a:t>
            </a:r>
            <a:r>
              <a:rPr lang="en-US" altLang="ko-KR" sz="2400" dirty="0">
                <a:solidFill>
                  <a:srgbClr val="0070C0"/>
                </a:solidFill>
              </a:rPr>
              <a:t> </a:t>
            </a:r>
            <a:r>
              <a:rPr lang="ko-KR" altLang="en-US" sz="2400" dirty="0">
                <a:solidFill>
                  <a:srgbClr val="0070C0"/>
                </a:solidFill>
              </a:rPr>
              <a:t>명령의 실행 결과에서 </a:t>
            </a:r>
            <a:r>
              <a:rPr lang="en-US" altLang="ko-KR" sz="2400" dirty="0">
                <a:solidFill>
                  <a:srgbClr val="0070C0"/>
                </a:solidFill>
              </a:rPr>
              <a:t>grep </a:t>
            </a:r>
            <a:r>
              <a:rPr lang="ko-KR" altLang="en-US" sz="2400" dirty="0">
                <a:solidFill>
                  <a:srgbClr val="0070C0"/>
                </a:solidFill>
              </a:rPr>
              <a:t>명령어를 사용하여 </a:t>
            </a:r>
            <a:r>
              <a:rPr lang="en-US" altLang="ko-KR" sz="2400" b="1" dirty="0">
                <a:solidFill>
                  <a:srgbClr val="0070C0"/>
                </a:solidFill>
              </a:rPr>
              <a:t>root </a:t>
            </a:r>
            <a:r>
              <a:rPr lang="ko-KR" altLang="en-US" sz="2400" b="1" dirty="0">
                <a:solidFill>
                  <a:srgbClr val="0070C0"/>
                </a:solidFill>
              </a:rPr>
              <a:t>소유의 프로세스</a:t>
            </a:r>
            <a:r>
              <a:rPr lang="ko-KR" altLang="en-US" sz="2400" dirty="0">
                <a:solidFill>
                  <a:srgbClr val="0070C0"/>
                </a:solidFill>
              </a:rPr>
              <a:t>만을 출력한다</a:t>
            </a:r>
            <a:r>
              <a:rPr lang="en-US" altLang="ko-KR" sz="2400" dirty="0">
                <a:solidFill>
                  <a:srgbClr val="0070C0"/>
                </a:solidFill>
              </a:rPr>
              <a:t>.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146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 err="1"/>
              <a:t>grep</a:t>
            </a:r>
            <a:r>
              <a:rPr lang="en-US" altLang="ko-KR" dirty="0"/>
              <a:t> </a:t>
            </a:r>
            <a:r>
              <a:rPr lang="ko-KR" altLang="en-US" dirty="0"/>
              <a:t>명령어 실습 </a:t>
            </a:r>
            <a:r>
              <a:rPr lang="en-US" altLang="ko-KR" dirty="0"/>
              <a:t>-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grep</a:t>
            </a:r>
            <a:r>
              <a:rPr lang="en-US" altLang="ko-KR" sz="2400" dirty="0"/>
              <a:t> </a:t>
            </a:r>
            <a:r>
              <a:rPr lang="ko-KR" altLang="en-US" sz="2400" dirty="0"/>
              <a:t>명령어를 이용하여 </a:t>
            </a:r>
            <a:r>
              <a:rPr lang="en-US" altLang="ko-KR" sz="2400" dirty="0"/>
              <a:t>/</a:t>
            </a:r>
            <a:r>
              <a:rPr lang="en-US" altLang="ko-KR" sz="2400" dirty="0" err="1"/>
              <a:t>etc</a:t>
            </a:r>
            <a:r>
              <a:rPr lang="en-US" altLang="ko-KR" sz="2400" dirty="0"/>
              <a:t>/services </a:t>
            </a:r>
            <a:r>
              <a:rPr lang="ko-KR" altLang="en-US" sz="2400" dirty="0"/>
              <a:t>파일에서 </a:t>
            </a:r>
            <a:r>
              <a:rPr lang="en-US" altLang="ko-KR" sz="2400" dirty="0" err="1"/>
              <a:t>tcp</a:t>
            </a:r>
            <a:r>
              <a:rPr lang="en-US" altLang="ko-KR" sz="2400" dirty="0"/>
              <a:t> </a:t>
            </a:r>
            <a:r>
              <a:rPr lang="ko-KR" altLang="en-US" sz="2400" dirty="0"/>
              <a:t>서비스들을 찾아 </a:t>
            </a:r>
            <a:endParaRPr lang="en-US" altLang="ko-KR" sz="2400" dirty="0"/>
          </a:p>
          <a:p>
            <a:r>
              <a:rPr lang="ko-KR" altLang="en-US" sz="2400" dirty="0"/>
              <a:t>그 개수를 </a:t>
            </a:r>
            <a:r>
              <a:rPr lang="ko-KR" altLang="en-US" sz="2400" dirty="0" err="1"/>
              <a:t>출력하시오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0143" y="2162930"/>
            <a:ext cx="558969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$ grep [0-9]*/</a:t>
            </a:r>
            <a:r>
              <a:rPr lang="en-US" altLang="ko-KR" sz="2000" dirty="0" err="1"/>
              <a:t>tcp</a:t>
            </a:r>
            <a:r>
              <a:rPr lang="en-US" altLang="ko-KR" sz="2000" dirty="0"/>
              <a:t> /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/services | </a:t>
            </a:r>
            <a:r>
              <a:rPr lang="en-US" altLang="ko-KR" sz="2000" dirty="0" err="1"/>
              <a:t>wc</a:t>
            </a:r>
            <a:r>
              <a:rPr lang="en-US" altLang="ko-KR" sz="2000" dirty="0"/>
              <a:t> -l</a:t>
            </a:r>
            <a:endParaRPr lang="ko-KR" altLang="en-US" sz="2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25905F8-7A32-C14D-8BDA-796F03FD41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9"/>
          <a:stretch/>
        </p:blipFill>
        <p:spPr>
          <a:xfrm>
            <a:off x="426812" y="2743201"/>
            <a:ext cx="6076503" cy="3613150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D07F3BF4-1957-2442-B47A-9E8E2B0639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4" t="8710" r="32418" b="69035"/>
          <a:stretch/>
        </p:blipFill>
        <p:spPr>
          <a:xfrm>
            <a:off x="6536427" y="2732347"/>
            <a:ext cx="5597937" cy="12898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2641B16-872D-7444-B45E-847EEE236916}"/>
              </a:ext>
            </a:extLst>
          </p:cNvPr>
          <p:cNvSpPr txBox="1"/>
          <p:nvPr/>
        </p:nvSpPr>
        <p:spPr>
          <a:xfrm>
            <a:off x="5621007" y="4222276"/>
            <a:ext cx="590720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※ </a:t>
            </a:r>
            <a:r>
              <a:rPr lang="ko-KR" altLang="en-US" sz="1600" dirty="0"/>
              <a:t>명령이 무엇을 의미하는지</a:t>
            </a:r>
            <a:r>
              <a:rPr lang="en-US" altLang="ko-KR" sz="1600" dirty="0"/>
              <a:t>,</a:t>
            </a:r>
            <a:r>
              <a:rPr lang="ko-KR" altLang="en-US" sz="1600" dirty="0"/>
              <a:t> 그 결과는 무엇인지 자세히 적기</a:t>
            </a:r>
          </a:p>
        </p:txBody>
      </p:sp>
    </p:spTree>
    <p:extLst>
      <p:ext uri="{BB962C8B-B14F-4D97-AF65-F5344CB8AC3E}">
        <p14:creationId xmlns:p14="http://schemas.microsoft.com/office/powerpoint/2010/main" val="2574446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grep</a:t>
            </a:r>
            <a:r>
              <a:rPr lang="en-US" altLang="ko-KR" dirty="0"/>
              <a:t> </a:t>
            </a:r>
            <a:r>
              <a:rPr lang="ko-KR" altLang="en-US" dirty="0"/>
              <a:t>명령어 실습 </a:t>
            </a:r>
            <a:r>
              <a:rPr lang="en-US" altLang="ko-KR" dirty="0"/>
              <a:t>-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grep</a:t>
            </a:r>
            <a:r>
              <a:rPr lang="en-US" altLang="ko-KR" sz="2400" dirty="0"/>
              <a:t> </a:t>
            </a:r>
            <a:r>
              <a:rPr lang="ko-KR" altLang="en-US" sz="2400" dirty="0"/>
              <a:t>명령어를 이용하여 </a:t>
            </a:r>
            <a:r>
              <a:rPr lang="en-US" altLang="ko-KR" sz="2400" dirty="0"/>
              <a:t>/</a:t>
            </a:r>
            <a:r>
              <a:rPr lang="en-US" altLang="ko-KR" sz="2400" dirty="0" err="1"/>
              <a:t>etc</a:t>
            </a:r>
            <a:r>
              <a:rPr lang="en-US" altLang="ko-KR" sz="2400" dirty="0"/>
              <a:t>/services </a:t>
            </a:r>
            <a:r>
              <a:rPr lang="ko-KR" altLang="en-US" sz="2400" dirty="0"/>
              <a:t>파일에서 </a:t>
            </a:r>
            <a:r>
              <a:rPr lang="en-US" altLang="ko-KR" sz="2400" dirty="0" err="1"/>
              <a:t>tcp</a:t>
            </a:r>
            <a:r>
              <a:rPr lang="en-US" altLang="ko-KR" sz="2400" dirty="0"/>
              <a:t> </a:t>
            </a:r>
            <a:r>
              <a:rPr lang="ko-KR" altLang="en-US" sz="2400" dirty="0"/>
              <a:t>서비스들을 찾아 </a:t>
            </a:r>
            <a:endParaRPr lang="en-US" altLang="ko-KR" sz="2400" dirty="0"/>
          </a:p>
          <a:p>
            <a:r>
              <a:rPr lang="ko-KR" altLang="en-US" sz="2400" dirty="0"/>
              <a:t>이를 </a:t>
            </a:r>
            <a:r>
              <a:rPr lang="en-US" altLang="ko-KR" sz="2400" dirty="0"/>
              <a:t>sort </a:t>
            </a:r>
            <a:r>
              <a:rPr lang="ko-KR" altLang="en-US" sz="2400" dirty="0"/>
              <a:t>명령어를 이용하여 정렬하고 그 결과를 파일에 저장</a:t>
            </a:r>
            <a:r>
              <a:rPr lang="en-US" altLang="ko-KR" sz="2400" dirty="0"/>
              <a:t>(</a:t>
            </a:r>
            <a:r>
              <a:rPr lang="ko-KR" altLang="en-US" sz="2400" dirty="0"/>
              <a:t>파일명</a:t>
            </a:r>
            <a:r>
              <a:rPr lang="en-US" altLang="ko-KR" sz="2400" dirty="0"/>
              <a:t>: sort.txt)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25780" y="2164905"/>
            <a:ext cx="576834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$ </a:t>
            </a:r>
            <a:r>
              <a:rPr lang="en-US" altLang="ko-KR" sz="2000" dirty="0" err="1"/>
              <a:t>grep</a:t>
            </a:r>
            <a:r>
              <a:rPr lang="en-US" altLang="ko-KR" sz="2000" dirty="0"/>
              <a:t> [0-9]*/</a:t>
            </a:r>
            <a:r>
              <a:rPr lang="en-US" altLang="ko-KR" sz="2000" dirty="0" err="1"/>
              <a:t>tcp</a:t>
            </a:r>
            <a:r>
              <a:rPr lang="en-US" altLang="ko-KR" sz="2000" dirty="0"/>
              <a:t> /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/services | sort -o sort.txt</a:t>
            </a:r>
            <a:endParaRPr lang="ko-KR" altLang="en-US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ACF81F9-F2FA-4D46-BEAC-EEFBA92798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8" b="4030"/>
          <a:stretch/>
        </p:blipFill>
        <p:spPr>
          <a:xfrm>
            <a:off x="706966" y="2834797"/>
            <a:ext cx="6631718" cy="37690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86321" y="2180294"/>
            <a:ext cx="536531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명령의 의미와 그 결과의 의미를 자세히 설명</a:t>
            </a:r>
          </a:p>
        </p:txBody>
      </p:sp>
    </p:spTree>
    <p:extLst>
      <p:ext uri="{BB962C8B-B14F-4D97-AF65-F5344CB8AC3E}">
        <p14:creationId xmlns:p14="http://schemas.microsoft.com/office/powerpoint/2010/main" val="677050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grep </a:t>
            </a:r>
            <a:r>
              <a:rPr lang="ko-KR" altLang="en-US" dirty="0"/>
              <a:t>명령어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(3),(4) </a:t>
            </a:r>
            <a:r>
              <a:rPr lang="ko-KR" altLang="en-US" sz="2400" dirty="0"/>
              <a:t>직접 해결 후 보고서에</a:t>
            </a:r>
            <a:r>
              <a:rPr lang="en-US" altLang="ko-KR" sz="2400" dirty="0"/>
              <a:t> </a:t>
            </a:r>
            <a:r>
              <a:rPr lang="ko-KR" altLang="en-US" sz="2400" dirty="0"/>
              <a:t>실행 화면 사진을 첨부하고 설명한다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76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sort </a:t>
            </a:r>
            <a:r>
              <a:rPr lang="ko-KR" altLang="en-US" dirty="0"/>
              <a:t>명령어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계정 정보를 저장하는 </a:t>
            </a:r>
            <a:r>
              <a:rPr lang="en-US" altLang="ko-KR" sz="2400" dirty="0"/>
              <a:t>/</a:t>
            </a:r>
            <a:r>
              <a:rPr lang="en-US" altLang="ko-KR" sz="2400" dirty="0" err="1"/>
              <a:t>etc</a:t>
            </a:r>
            <a:r>
              <a:rPr lang="en-US" altLang="ko-KR" sz="2400" dirty="0"/>
              <a:t>/passwd </a:t>
            </a:r>
            <a:r>
              <a:rPr lang="ko-KR" altLang="en-US" sz="2400" dirty="0"/>
              <a:t>파일은 다음과 같은 구조로 저장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dirty="0"/>
          </a:p>
          <a:p>
            <a:pPr marL="914400" lvl="1" indent="-457200">
              <a:lnSpc>
                <a:spcPct val="150000"/>
              </a:lnSpc>
              <a:buAutoNum type="arabicParenBoth"/>
            </a:pPr>
            <a:r>
              <a:rPr lang="ko-KR" altLang="en-US" sz="2000" dirty="0"/>
              <a:t>이 파일을 계정명의 오름차순으로 정렬하여 파일에 저장한다</a:t>
            </a:r>
            <a:r>
              <a:rPr lang="en-US" altLang="ko-KR" sz="2000" dirty="0"/>
              <a:t>. (</a:t>
            </a:r>
            <a:r>
              <a:rPr lang="ko-KR" altLang="en-US" sz="2000" dirty="0"/>
              <a:t>파일명</a:t>
            </a:r>
            <a:r>
              <a:rPr lang="en-US" altLang="ko-KR" sz="2000" dirty="0"/>
              <a:t>: passwd.sort1)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AutoNum type="arabicParenBoth"/>
            </a:pPr>
            <a:r>
              <a:rPr lang="ko-KR" altLang="en-US" sz="2000" dirty="0">
                <a:solidFill>
                  <a:srgbClr val="0070C0"/>
                </a:solidFill>
              </a:rPr>
              <a:t>이 파일을 계정명의 내림차순으로 정렬하여 파일에 저장한다</a:t>
            </a:r>
            <a:r>
              <a:rPr lang="en-US" altLang="ko-KR" sz="2000" dirty="0">
                <a:solidFill>
                  <a:srgbClr val="0070C0"/>
                </a:solidFill>
              </a:rPr>
              <a:t>. (</a:t>
            </a:r>
            <a:r>
              <a:rPr lang="ko-KR" altLang="en-US" sz="2000" dirty="0">
                <a:solidFill>
                  <a:srgbClr val="0070C0"/>
                </a:solidFill>
              </a:rPr>
              <a:t>파일명</a:t>
            </a:r>
            <a:r>
              <a:rPr lang="en-US" altLang="ko-KR" sz="2000" dirty="0">
                <a:solidFill>
                  <a:srgbClr val="0070C0"/>
                </a:solidFill>
              </a:rPr>
              <a:t>: passwd.sort2)</a:t>
            </a:r>
          </a:p>
          <a:p>
            <a:pPr marL="914400" lvl="1" indent="-457200">
              <a:lnSpc>
                <a:spcPct val="150000"/>
              </a:lnSpc>
              <a:buAutoNum type="arabicParenBoth"/>
            </a:pPr>
            <a:r>
              <a:rPr lang="ko-KR" altLang="en-US" sz="2000" dirty="0"/>
              <a:t>이 파일을 </a:t>
            </a:r>
            <a:r>
              <a:rPr lang="en-US" altLang="ko-KR" sz="2000" dirty="0"/>
              <a:t>UID</a:t>
            </a:r>
            <a:r>
              <a:rPr lang="ko-KR" altLang="en-US" sz="2000" dirty="0"/>
              <a:t>의 알파벳순으로 정렬하여 파일에 저장한다</a:t>
            </a:r>
            <a:r>
              <a:rPr lang="en-US" altLang="ko-KR" sz="2000" dirty="0"/>
              <a:t>. (</a:t>
            </a:r>
            <a:r>
              <a:rPr lang="ko-KR" altLang="en-US" sz="2000" dirty="0"/>
              <a:t>파일명</a:t>
            </a:r>
            <a:r>
              <a:rPr lang="en-US" altLang="ko-KR" sz="2000" dirty="0"/>
              <a:t>: passwd.sort3)</a:t>
            </a:r>
          </a:p>
          <a:p>
            <a:pPr marL="914400" lvl="1" indent="-457200">
              <a:lnSpc>
                <a:spcPct val="150000"/>
              </a:lnSpc>
              <a:buAutoNum type="arabicParenBoth"/>
            </a:pPr>
            <a:r>
              <a:rPr lang="ko-KR" altLang="en-US" sz="2000" dirty="0">
                <a:solidFill>
                  <a:srgbClr val="0070C0"/>
                </a:solidFill>
              </a:rPr>
              <a:t>이 파일을 </a:t>
            </a:r>
            <a:r>
              <a:rPr lang="en-US" altLang="ko-KR" sz="2000" dirty="0">
                <a:solidFill>
                  <a:srgbClr val="0070C0"/>
                </a:solidFill>
              </a:rPr>
              <a:t>UID</a:t>
            </a:r>
            <a:r>
              <a:rPr lang="ko-KR" altLang="en-US" sz="2000" dirty="0">
                <a:solidFill>
                  <a:srgbClr val="0070C0"/>
                </a:solidFill>
              </a:rPr>
              <a:t>의 번호순으로 정렬하여 파일에 저장한다</a:t>
            </a:r>
            <a:r>
              <a:rPr lang="en-US" altLang="ko-KR" sz="2000" dirty="0">
                <a:solidFill>
                  <a:srgbClr val="0070C0"/>
                </a:solidFill>
              </a:rPr>
              <a:t>. (</a:t>
            </a:r>
            <a:r>
              <a:rPr lang="ko-KR" altLang="en-US" sz="2000" dirty="0">
                <a:solidFill>
                  <a:srgbClr val="0070C0"/>
                </a:solidFill>
              </a:rPr>
              <a:t>파일명</a:t>
            </a:r>
            <a:r>
              <a:rPr lang="en-US" altLang="ko-KR" sz="2000" dirty="0">
                <a:solidFill>
                  <a:srgbClr val="0070C0"/>
                </a:solidFill>
              </a:rPr>
              <a:t>: passwd.sort4)</a:t>
            </a:r>
          </a:p>
          <a:p>
            <a:pPr marL="914400" lvl="1" indent="-457200">
              <a:lnSpc>
                <a:spcPct val="150000"/>
              </a:lnSpc>
              <a:buAutoNum type="arabicParenBoth"/>
            </a:pPr>
            <a:r>
              <a:rPr lang="ko-KR" altLang="en-US" sz="2000" dirty="0">
                <a:solidFill>
                  <a:srgbClr val="0070C0"/>
                </a:solidFill>
              </a:rPr>
              <a:t>이 파일을 </a:t>
            </a:r>
            <a:r>
              <a:rPr lang="ko-KR" altLang="en-US" sz="2000" dirty="0" err="1">
                <a:solidFill>
                  <a:srgbClr val="0070C0"/>
                </a:solidFill>
              </a:rPr>
              <a:t>계정설명의</a:t>
            </a:r>
            <a:r>
              <a:rPr lang="ko-KR" altLang="en-US" sz="2000" dirty="0">
                <a:solidFill>
                  <a:srgbClr val="0070C0"/>
                </a:solidFill>
              </a:rPr>
              <a:t> 오름차순으로 정렬하여 파일에 저장한다</a:t>
            </a:r>
            <a:r>
              <a:rPr lang="en-US" altLang="ko-KR" sz="2000" dirty="0">
                <a:solidFill>
                  <a:srgbClr val="0070C0"/>
                </a:solidFill>
              </a:rPr>
              <a:t>. (</a:t>
            </a:r>
            <a:r>
              <a:rPr lang="ko-KR" altLang="en-US" sz="2000" dirty="0">
                <a:solidFill>
                  <a:srgbClr val="0070C0"/>
                </a:solidFill>
              </a:rPr>
              <a:t>파일명</a:t>
            </a:r>
            <a:r>
              <a:rPr lang="en-US" altLang="ko-KR" sz="2000" dirty="0">
                <a:solidFill>
                  <a:srgbClr val="0070C0"/>
                </a:solidFill>
              </a:rPr>
              <a:t>: passwd.sort5)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55132" y="1877906"/>
            <a:ext cx="671914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/>
              <a:t>계정명</a:t>
            </a:r>
            <a:r>
              <a:rPr lang="en-US" altLang="ko-KR" sz="2000" dirty="0"/>
              <a:t>:</a:t>
            </a:r>
            <a:r>
              <a:rPr lang="ko-KR" altLang="en-US" sz="2000" dirty="0"/>
              <a:t>패스워드</a:t>
            </a:r>
            <a:r>
              <a:rPr lang="en-US" altLang="ko-KR" sz="2000" dirty="0"/>
              <a:t>:UID:GID:</a:t>
            </a:r>
            <a:r>
              <a:rPr lang="ko-KR" altLang="en-US" sz="2000" dirty="0" err="1"/>
              <a:t>계정설명</a:t>
            </a:r>
            <a:r>
              <a:rPr lang="en-US" altLang="ko-KR" sz="2000" dirty="0"/>
              <a:t>:</a:t>
            </a:r>
            <a:r>
              <a:rPr lang="ko-KR" altLang="en-US" sz="2000" dirty="0"/>
              <a:t>홈 디렉터리</a:t>
            </a:r>
            <a:r>
              <a:rPr lang="en-US" altLang="ko-KR" sz="2000" dirty="0"/>
              <a:t>:</a:t>
            </a:r>
            <a:r>
              <a:rPr lang="ko-KR" altLang="en-US" sz="2000" dirty="0"/>
              <a:t>로그인 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13550" y="1855046"/>
            <a:ext cx="269574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※ </a:t>
            </a:r>
            <a:r>
              <a:rPr lang="ko-KR" altLang="en-US" sz="2000" dirty="0"/>
              <a:t>파일명에 주의하기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40644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sort </a:t>
            </a:r>
            <a:r>
              <a:rPr lang="ko-KR" altLang="en-US" dirty="0"/>
              <a:t>명령어 실습 </a:t>
            </a:r>
            <a:r>
              <a:rPr lang="en-US" altLang="ko-KR" dirty="0"/>
              <a:t>-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이 파일을 계정명의 오름차순으로 정렬하여 파일</a:t>
            </a:r>
            <a:r>
              <a:rPr lang="en-US" altLang="ko-KR" sz="2400" dirty="0"/>
              <a:t> (passwd.sort1)</a:t>
            </a:r>
            <a:r>
              <a:rPr lang="ko-KR" altLang="en-US" sz="2400" dirty="0"/>
              <a:t>에 저장한다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06966" y="1803161"/>
            <a:ext cx="107780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$ sort -t: -k 1 -o passwd.sort1 /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/</a:t>
            </a:r>
            <a:r>
              <a:rPr lang="en-US" altLang="ko-KR" sz="2000" dirty="0" err="1"/>
              <a:t>passwd</a:t>
            </a:r>
            <a:endParaRPr lang="ko-KR" altLang="en-US" sz="2000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A1FEC74-F61D-6847-9DA4-2750482644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91" b="4284"/>
          <a:stretch/>
        </p:blipFill>
        <p:spPr>
          <a:xfrm>
            <a:off x="2404368" y="2361724"/>
            <a:ext cx="7310042" cy="413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70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sort </a:t>
            </a:r>
            <a:r>
              <a:rPr lang="ko-KR" altLang="en-US" dirty="0"/>
              <a:t>명령어 실습 </a:t>
            </a:r>
            <a:r>
              <a:rPr lang="en-US" altLang="ko-KR" dirty="0"/>
              <a:t>- 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이 파일명을 </a:t>
            </a:r>
            <a:r>
              <a:rPr lang="en-US" altLang="ko-KR" sz="2400" dirty="0"/>
              <a:t>UID</a:t>
            </a:r>
            <a:r>
              <a:rPr lang="ko-KR" altLang="en-US" sz="2400" dirty="0"/>
              <a:t>의 알파벳순으로 정렬하여 파일</a:t>
            </a:r>
            <a:r>
              <a:rPr lang="en-US" altLang="ko-KR" sz="2400" dirty="0"/>
              <a:t>(passwd.sort3) </a:t>
            </a:r>
            <a:r>
              <a:rPr lang="ko-KR" altLang="en-US" sz="2400" dirty="0"/>
              <a:t>에 저장한다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271000" y="6363970"/>
            <a:ext cx="2743200" cy="365125"/>
          </a:xfrm>
        </p:spPr>
        <p:txBody>
          <a:bodyPr/>
          <a:lstStyle/>
          <a:p>
            <a:fld id="{60BEC21E-0993-47D5-92CC-803B0585E32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06964" y="1902184"/>
            <a:ext cx="107780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$ sort -t: -k 3 -o passwd.sort3 /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/passwd</a:t>
            </a:r>
            <a:endParaRPr lang="ko-KR" altLang="en-US" sz="2000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5F7620EC-F7BC-C342-BCC8-31D6C5FEE5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9" b="4030"/>
          <a:stretch/>
        </p:blipFill>
        <p:spPr>
          <a:xfrm>
            <a:off x="2567682" y="2502378"/>
            <a:ext cx="6926399" cy="393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19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sort </a:t>
            </a:r>
            <a:r>
              <a:rPr lang="ko-KR" altLang="en-US" dirty="0"/>
              <a:t>명령어 실습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(2),(4),(5) </a:t>
            </a:r>
            <a:r>
              <a:rPr lang="ko-KR" altLang="en-US" dirty="0"/>
              <a:t>직접 해결 후 보고서에</a:t>
            </a:r>
            <a:r>
              <a:rPr lang="en-US" altLang="ko-KR" dirty="0"/>
              <a:t> </a:t>
            </a:r>
            <a:r>
              <a:rPr lang="ko-KR" altLang="en-US" dirty="0"/>
              <a:t>실행 화면 사진을 첨부하고 설명한다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566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8061</TotalTime>
  <Words>708</Words>
  <Application>Microsoft Office PowerPoint</Application>
  <PresentationFormat>와이드스크린</PresentationFormat>
  <Paragraphs>81</Paragraphs>
  <Slides>12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리눅스시스템 실습 #8</vt:lpstr>
      <vt:lpstr>1. grep 명령어 실습</vt:lpstr>
      <vt:lpstr>1. grep 명령어 실습 - (1)</vt:lpstr>
      <vt:lpstr>1. grep 명령어 실습 - (2)</vt:lpstr>
      <vt:lpstr>1. grep 명령어 실습</vt:lpstr>
      <vt:lpstr>2. sort 명령어 실습</vt:lpstr>
      <vt:lpstr>2. sort 명령어 실습 - (1)</vt:lpstr>
      <vt:lpstr>2. sort 명령어 실습 - (3)</vt:lpstr>
      <vt:lpstr>2. sort 명령어 실습 </vt:lpstr>
      <vt:lpstr>3. find 명령어 실습</vt:lpstr>
      <vt:lpstr>3. find 명령어 실습 - (1)</vt:lpstr>
      <vt:lpstr>3. find 명령어 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리눅스시스템 실습 #1</dc:title>
  <dc:creator>SM-PC</dc:creator>
  <cp:lastModifiedBy>SM-PC</cp:lastModifiedBy>
  <cp:revision>294</cp:revision>
  <dcterms:created xsi:type="dcterms:W3CDTF">2021-08-30T11:09:34Z</dcterms:created>
  <dcterms:modified xsi:type="dcterms:W3CDTF">2023-07-17T01:18:35Z</dcterms:modified>
</cp:coreProperties>
</file>