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301" r:id="rId2"/>
    <p:sldId id="302" r:id="rId3"/>
    <p:sldId id="257" r:id="rId4"/>
    <p:sldId id="258" r:id="rId5"/>
    <p:sldId id="259" r:id="rId6"/>
    <p:sldId id="260" r:id="rId7"/>
    <p:sldId id="261" r:id="rId8"/>
    <p:sldId id="304" r:id="rId9"/>
    <p:sldId id="264" r:id="rId10"/>
    <p:sldId id="265" r:id="rId11"/>
    <p:sldId id="266" r:id="rId12"/>
    <p:sldId id="267" r:id="rId13"/>
    <p:sldId id="303" r:id="rId14"/>
    <p:sldId id="268" r:id="rId15"/>
    <p:sldId id="306" r:id="rId16"/>
    <p:sldId id="305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7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6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DFAC5-68C3-BF47-B410-7CE4E4416D9A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25D2B-F3EC-1C40-8202-CB5581892F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543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0CED2-164F-0249-909A-21ECDF12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BEC9A7-6017-824A-86AF-115D9D87A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0FB9E-3EAE-9E4A-A832-72AAE307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FE53-EDE0-C84A-B253-9C868BEB9605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001A2-626B-3F48-BAF2-A202E8FE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079DC-AA82-5047-9152-53F1583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719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49-CAF5-A449-9DA7-B04E8DBD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187FA-514B-F749-9BA4-CDAF373D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D008-E537-7449-82A8-4D422D0C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AC25-04FD-A648-AA11-90399A8E9A6F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E1BD4-2D7C-5B4E-A874-1E1C74CD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033FC-ACBA-D743-B704-57D25AC0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52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CBD5D-86EC-1549-8914-11ECC82D4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DE9F5-6ABF-4D45-B8F0-265503E7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ACFB2-272F-A24C-8126-F5B14550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5ECF-DA17-A747-837A-4F847D72B34F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35747-F7D4-1948-B48A-05C48888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728A0-35D3-0349-966B-6AE79F2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631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70A6-1583-284E-89DC-E769D7A1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220"/>
            <a:ext cx="10515600" cy="813662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34ACD-2B21-FF43-9CEC-79198D74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48906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0B9B8-1921-EC41-B9EE-025347DD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9E7D-9F91-B24E-A710-66DA12580A7C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47A55-E710-D149-B48A-FE5E7252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D02BA-0308-EA43-A7E0-B911A775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8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DF021-A368-214A-BDA9-A40CFF42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55922-50A4-8A47-86F9-BABF456D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78F64-E71D-574A-A1F6-38759407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5BCF-62C1-2449-8A31-81A1095A1304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7C1C3-64D8-9449-8303-38E9C48A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30A9F-3911-1E49-A2F8-9C325C97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525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C680-43A4-214C-BEC8-7942D5F1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DC9A3-97F1-E640-BBCB-085A3290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E6F506-B373-D941-BEA9-24346B0C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EDAAC-C926-6348-AF04-9922CDA1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C67-DA63-8B43-B28B-23777DA80E41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5E0F9-0775-3B4B-944A-FCEDCDCA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E84DD-4D62-A042-8D92-EF1DC967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573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2C492-177D-3747-B312-AFC0945B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71B89-BB68-4747-B8EB-A307528D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14E74-5151-0B48-85DA-68CE8AB0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45207-4AC4-3C4E-92B0-3A0FEA646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73B675-C023-2D47-98E6-3FA47363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C9FCEA-7A28-8B4E-AF83-8C5596A7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DFE-35DC-0F4C-8182-9F6230997DA4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3ABEA2-792C-1643-88EF-DE52408A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12431F-C12D-224F-BE40-8280CD48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542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C5B30-A776-5948-99AC-0F007336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CF473-B4E2-044F-B87B-FD14D25B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AB5-6238-5E4D-8A54-CE81DF36B1D3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3F026E-C185-E544-858B-D6549488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B62FA-D373-D942-8DBF-1560021F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6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8826EB-390A-4043-94FA-334CAAD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C90-AD8B-634C-A8FA-C64242FEAB8C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6C3CA-59C7-9840-A438-E5B9A8FC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85211-75E9-5A43-9E98-99FE366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95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CEFA3-EA7F-7243-A791-E5DCEDE2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36C25-0A51-4E4C-871E-43B34354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B83A9-16CE-D643-BA76-C2136DBFD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4CD6A-E156-B64A-B634-C7F2B11C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1E3-35A9-0D40-A208-DAEE2852178E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B4479-A721-6745-B8B4-9FA2E4AF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9503A-8E37-E14F-ACCD-695F2A30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14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D20B-759B-1148-B354-49178EB7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42A50-F056-654B-B8A3-E14A69A41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728CC-9817-CC46-9093-BC192F2F9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230CB-9100-7845-A170-EB4962B8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E7E-C6E3-0D41-8426-7408D49DEF16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349E3-0DE9-6540-9BF8-B0DA8F23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1AEB1-AC35-7E4F-AC56-B1A3CDD4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285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4511F8-99AE-464D-9D5B-9BF9D16A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ACBF6-B09C-3D4F-B6A1-FAFDDBCE2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DDDB-07BE-1345-8CD3-1015B9F69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D9A4-631B-A64A-9AF1-CF54887B20B5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359B3-83D1-4849-939B-173D26488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7FF0B-078B-1549-9BB5-AAD2C90C1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6272-BFB8-DC47-BC1A-5DBB4C8086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60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0FF5C5F-EB6E-E63C-96D5-6CA73BEA5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#10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76285C9-C4A4-D4C6-96BD-D22D0F4B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bash </a:t>
            </a:r>
            <a:r>
              <a:rPr lang="ko-KR" altLang="en-US" dirty="0"/>
              <a:t>스크립트 작성하기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2. </a:t>
            </a:r>
            <a:r>
              <a:rPr kumimoji="1" lang="ko-KR" altLang="en-US" sz="4000" dirty="0"/>
              <a:t>파일 명령어 메뉴 시스템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624D-2C91-A743-9399-2286089A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710" y="1252189"/>
            <a:ext cx="10975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200" dirty="0"/>
              <a:t>(</a:t>
            </a:r>
            <a:r>
              <a:rPr kumimoji="1" lang="en-US" altLang="ko-KR" sz="2200" dirty="0"/>
              <a:t>3</a:t>
            </a:r>
            <a:r>
              <a:rPr kumimoji="1" lang="en-US" altLang="ko-Kore-KR" sz="2200" dirty="0"/>
              <a:t>) </a:t>
            </a:r>
            <a:r>
              <a:rPr kumimoji="1" lang="ko-KR" altLang="en-US" sz="2200" dirty="0"/>
              <a:t>메인 메뉴에서 사용자가 </a:t>
            </a:r>
            <a:r>
              <a:rPr kumimoji="1" lang="en-US" altLang="ko-KR" sz="2200" dirty="0"/>
              <a:t>“2”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다음과 같은 화면이 나온다</a:t>
            </a:r>
            <a:r>
              <a:rPr kumimoji="1" lang="en-US" altLang="ko-KR" sz="2200" dirty="0"/>
              <a:t>.</a:t>
            </a:r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endParaRPr kumimoji="1" lang="en-US" altLang="ko-Kore-KR" sz="800" dirty="0"/>
          </a:p>
          <a:p>
            <a:pPr marL="0" indent="0">
              <a:buNone/>
            </a:pPr>
            <a:r>
              <a:rPr kumimoji="1" lang="ko-KR" altLang="en-US" sz="2200" dirty="0"/>
              <a:t>사용자가 파일 이름을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해당 파일 내용을 지운 후에 메시지를 출력한다</a:t>
            </a:r>
            <a:r>
              <a:rPr kumimoji="1" lang="en-US" altLang="ko-KR" sz="2200" dirty="0"/>
              <a:t>.</a:t>
            </a:r>
            <a:endParaRPr kumimoji="1" lang="ko-Kore-KR" altLang="en-US" sz="2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38F04E-1346-A747-9A42-AF1DD58EE277}"/>
              </a:ext>
            </a:extLst>
          </p:cNvPr>
          <p:cNvSpPr txBox="1">
            <a:spLocks/>
          </p:cNvSpPr>
          <p:nvPr/>
        </p:nvSpPr>
        <p:spPr>
          <a:xfrm>
            <a:off x="760710" y="1728723"/>
            <a:ext cx="5257800" cy="50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삭제할 파일 이름 입력</a:t>
            </a:r>
            <a:r>
              <a:rPr kumimoji="1" lang="en-US" altLang="ko-KR" sz="1800" dirty="0"/>
              <a:t>: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014576-3EA5-2643-B9B7-A2324061CEF8}"/>
              </a:ext>
            </a:extLst>
          </p:cNvPr>
          <p:cNvSpPr txBox="1">
            <a:spLocks/>
          </p:cNvSpPr>
          <p:nvPr/>
        </p:nvSpPr>
        <p:spPr>
          <a:xfrm>
            <a:off x="760710" y="2842642"/>
            <a:ext cx="5580888" cy="117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kumimoji="1" lang="ko-KR" altLang="en-US" sz="1800" dirty="0"/>
              <a:t>파일 이름 삭제 완료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0" indent="0">
              <a:buNone/>
            </a:pPr>
            <a:endParaRPr kumimoji="1" lang="en-US" altLang="ko-KR" sz="18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259F32-4406-4A4F-8E6C-1CF496CB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24" y="2842641"/>
            <a:ext cx="4427471" cy="3775480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CCEF1A3-0019-B64A-873E-889FD613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3110" y="5782914"/>
            <a:ext cx="2743200" cy="365125"/>
          </a:xfrm>
        </p:spPr>
        <p:txBody>
          <a:bodyPr/>
          <a:lstStyle/>
          <a:p>
            <a:fld id="{B83F6272-BFB8-DC47-BC1A-5DBB4C80864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87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2. </a:t>
            </a:r>
            <a:r>
              <a:rPr kumimoji="1" lang="ko-KR" altLang="en-US" sz="4000" dirty="0"/>
              <a:t>파일 명령어 메뉴 시스템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624D-2C91-A743-9399-2286089A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28"/>
            <a:ext cx="10975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200" dirty="0"/>
              <a:t>(</a:t>
            </a:r>
            <a:r>
              <a:rPr kumimoji="1" lang="en-US" altLang="ko-KR" sz="2200" dirty="0"/>
              <a:t>4</a:t>
            </a:r>
            <a:r>
              <a:rPr kumimoji="1" lang="en-US" altLang="ko-Kore-KR" sz="2200" dirty="0"/>
              <a:t>) </a:t>
            </a:r>
            <a:r>
              <a:rPr kumimoji="1" lang="ko-KR" altLang="en-US" sz="2200" dirty="0"/>
              <a:t>메인 메뉴에서 사용자가 </a:t>
            </a:r>
            <a:r>
              <a:rPr kumimoji="1" lang="en-US" altLang="ko-KR" sz="2200" dirty="0"/>
              <a:t>“3”</a:t>
            </a:r>
            <a:r>
              <a:rPr kumimoji="1" lang="ko-KR" altLang="en-US" sz="2200" dirty="0"/>
              <a:t>을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다음과 같은 화면이 나온다</a:t>
            </a:r>
            <a:r>
              <a:rPr kumimoji="1" lang="en-US" altLang="ko-KR" sz="2200" dirty="0"/>
              <a:t>.</a:t>
            </a:r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r>
              <a:rPr kumimoji="1" lang="ko-KR" altLang="en-US" sz="2200" dirty="0"/>
              <a:t>사용자가 파일 이름을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에디터</a:t>
            </a:r>
            <a:r>
              <a:rPr kumimoji="1" lang="en-US" altLang="ko-KR" sz="2200" dirty="0"/>
              <a:t>(</a:t>
            </a:r>
            <a:r>
              <a:rPr kumimoji="1" lang="en-US" altLang="ko-KR" sz="2200" dirty="0" err="1"/>
              <a:t>gedit</a:t>
            </a:r>
            <a:r>
              <a:rPr kumimoji="1" lang="en-US" altLang="ko-KR" sz="2200" dirty="0"/>
              <a:t>)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사용하여 해당 파일을 연다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kumimoji="1" lang="ko-Kore-KR" altLang="en-US" sz="2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38F04E-1346-A747-9A42-AF1DD58EE277}"/>
              </a:ext>
            </a:extLst>
          </p:cNvPr>
          <p:cNvSpPr txBox="1">
            <a:spLocks/>
          </p:cNvSpPr>
          <p:nvPr/>
        </p:nvSpPr>
        <p:spPr>
          <a:xfrm>
            <a:off x="838200" y="2032976"/>
            <a:ext cx="5257800" cy="50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편집할 파일 이름 입력</a:t>
            </a:r>
            <a:r>
              <a:rPr kumimoji="1" lang="en-US" altLang="ko-KR" sz="1800" dirty="0"/>
              <a:t>: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BBCBD-FE0C-FA47-9660-6A997E0A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830F4B-4BEF-FA41-9183-3CA1A473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05418"/>
            <a:ext cx="7746983" cy="21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2. </a:t>
            </a:r>
            <a:r>
              <a:rPr kumimoji="1" lang="ko-KR" altLang="en-US" sz="4000" dirty="0"/>
              <a:t>파일 명령어 메뉴 시스템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624D-2C91-A743-9399-2286089A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28"/>
            <a:ext cx="10975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200" dirty="0"/>
              <a:t>(5) </a:t>
            </a:r>
            <a:r>
              <a:rPr kumimoji="1" lang="ko-KR" altLang="en-US" sz="2200" dirty="0"/>
              <a:t>메인 메뉴에서 사용자가 </a:t>
            </a:r>
            <a:r>
              <a:rPr kumimoji="1" lang="en-US" altLang="ko-KR" sz="2200" dirty="0"/>
              <a:t>“4”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다음과 같은 화면이 나온다</a:t>
            </a:r>
            <a:r>
              <a:rPr kumimoji="1" lang="en-US" altLang="ko-KR" sz="2200" dirty="0"/>
              <a:t>.</a:t>
            </a:r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r>
              <a:rPr kumimoji="1" lang="ko-KR" altLang="en-US" sz="2200" dirty="0"/>
              <a:t>사용자가 파일 이름을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해당 파일 내용을 페이지 단위로 보여준다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(more </a:t>
            </a:r>
            <a:r>
              <a:rPr kumimoji="1" lang="ko-KR" altLang="en-US" sz="2200" dirty="0"/>
              <a:t>이용</a:t>
            </a:r>
            <a:r>
              <a:rPr kumimoji="1" lang="en-US" altLang="ko-KR" sz="2200" dirty="0"/>
              <a:t>)</a:t>
            </a:r>
            <a:endParaRPr kumimoji="1" lang="ko-Kore-KR" altLang="en-US" sz="2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38F04E-1346-A747-9A42-AF1DD58EE277}"/>
              </a:ext>
            </a:extLst>
          </p:cNvPr>
          <p:cNvSpPr txBox="1">
            <a:spLocks/>
          </p:cNvSpPr>
          <p:nvPr/>
        </p:nvSpPr>
        <p:spPr>
          <a:xfrm>
            <a:off x="838200" y="1970976"/>
            <a:ext cx="5257800" cy="50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파일 이름 입력</a:t>
            </a:r>
            <a:r>
              <a:rPr kumimoji="1" lang="en-US" altLang="ko-KR" sz="1800" dirty="0"/>
              <a:t>: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DDA9D-9F5E-FE41-84E1-799D1627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287" y="6286608"/>
            <a:ext cx="2743200" cy="365125"/>
          </a:xfrm>
        </p:spPr>
        <p:txBody>
          <a:bodyPr/>
          <a:lstStyle/>
          <a:p>
            <a:fld id="{B83F6272-BFB8-DC47-BC1A-5DBB4C808649}" type="slidenum">
              <a:rPr kumimoji="1" lang="ko-Kore-KR" altLang="en-US" smtClean="0"/>
              <a:t>12</a:t>
            </a:fld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0AE7B7-5DFC-7B44-9109-AAA4D6A8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89719"/>
            <a:ext cx="6353015" cy="32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2B449-7696-D646-A3EE-CADBC595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593" y="5762851"/>
            <a:ext cx="2645229" cy="776061"/>
          </a:xfrm>
          <a:ln w="1270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ko-Kore-KR" sz="2000" dirty="0"/>
              <a:t>q : </a:t>
            </a:r>
            <a:r>
              <a:rPr kumimoji="1" lang="ko-KR" altLang="en-US" sz="2000" dirty="0"/>
              <a:t>종료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space : </a:t>
            </a:r>
            <a:r>
              <a:rPr kumimoji="1" lang="ko-KR" altLang="en-US" sz="2000" dirty="0"/>
              <a:t>페이지 보기</a:t>
            </a:r>
            <a:endParaRPr kumimoji="1"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B3F32-A4D0-4B44-B77F-3AE40683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4BD393-BCAF-3149-A2BF-DCC1AD07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7" y="750569"/>
            <a:ext cx="6890481" cy="7760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383199-2687-2B47-BC1C-F654F3AD2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/>
          <a:stretch/>
        </p:blipFill>
        <p:spPr>
          <a:xfrm>
            <a:off x="661306" y="1642881"/>
            <a:ext cx="7359287" cy="53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1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2. </a:t>
            </a:r>
            <a:r>
              <a:rPr kumimoji="1" lang="ko-KR" altLang="en-US" sz="4000" dirty="0"/>
              <a:t>파일 명령어 메뉴 시스템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624D-2C91-A743-9399-2286089A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669"/>
            <a:ext cx="10975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200" dirty="0"/>
              <a:t>(</a:t>
            </a:r>
            <a:r>
              <a:rPr kumimoji="1" lang="en-US" altLang="ko-KR" sz="2200" dirty="0"/>
              <a:t>6</a:t>
            </a:r>
            <a:r>
              <a:rPr kumimoji="1" lang="en-US" altLang="ko-Kore-KR" sz="2200" dirty="0"/>
              <a:t>) </a:t>
            </a:r>
            <a:r>
              <a:rPr kumimoji="1" lang="ko-KR" altLang="en-US" sz="2200" dirty="0"/>
              <a:t>메인 메뉴에서 사용자가 </a:t>
            </a:r>
            <a:r>
              <a:rPr kumimoji="1" lang="en-US" altLang="ko-KR" sz="2200" dirty="0"/>
              <a:t>“5”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종료한다</a:t>
            </a:r>
            <a:r>
              <a:rPr kumimoji="1" lang="en-US" altLang="ko-KR" sz="2200" dirty="0"/>
              <a:t>.</a:t>
            </a:r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r>
              <a:rPr kumimoji="1" lang="en-US" altLang="ko-KR" sz="2200" dirty="0"/>
              <a:t>(7)</a:t>
            </a:r>
            <a:r>
              <a:rPr kumimoji="1" lang="ko-KR" altLang="en-US" sz="2200" dirty="0"/>
              <a:t> 잘못된 메뉴 선택 시 메시지 출력</a:t>
            </a:r>
            <a:endParaRPr kumimoji="1" lang="en-US" altLang="ko-Kore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F9ED3-C856-CA4D-84AF-E4E35D4B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63421C-0A29-B249-BBDE-80EAABE2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52" y="3142095"/>
            <a:ext cx="6904811" cy="754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529587-3236-B64E-843F-6EE0A02D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53" y="1841856"/>
            <a:ext cx="9200130" cy="7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4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3.</a:t>
            </a:r>
            <a:r>
              <a:rPr kumimoji="1" lang="ko-KR" altLang="en-US" sz="4000" dirty="0"/>
              <a:t> 파일과 서브 디렉터리 삭제 </a:t>
            </a:r>
            <a:r>
              <a:rPr kumimoji="1" lang="en-US" altLang="ko-KR" sz="4000" dirty="0"/>
              <a:t>(</a:t>
            </a:r>
            <a:r>
              <a:rPr kumimoji="1" lang="en-US" altLang="ko-KR" sz="4000" dirty="0" err="1">
                <a:solidFill>
                  <a:srgbClr val="FF0000"/>
                </a:solidFill>
              </a:rPr>
              <a:t>delete.bash</a:t>
            </a:r>
            <a:r>
              <a:rPr kumimoji="1" lang="en-US" altLang="ko-KR" sz="4000" dirty="0"/>
              <a:t>)</a:t>
            </a:r>
            <a:endParaRPr kumimoji="1" lang="ko-Kore-KR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624D-2C91-A743-9399-2286089A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1"/>
            <a:ext cx="10975848" cy="4813112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명령줄</a:t>
            </a:r>
            <a:r>
              <a:rPr kumimoji="1" lang="ko-KR" altLang="en-US" sz="2400" dirty="0"/>
              <a:t> 인수로 받은 디렉터리 내의 각 파일과 서브디렉터리에 대해서 삭제 여부를 물은 후 </a:t>
            </a:r>
            <a:r>
              <a:rPr kumimoji="1" lang="en-US" altLang="ko-KR" sz="2400" dirty="0"/>
              <a:t>yes</a:t>
            </a:r>
            <a:r>
              <a:rPr kumimoji="1" lang="ko-KR" altLang="en-US" sz="2400" dirty="0"/>
              <a:t>로 답한 것들은 지우는 </a:t>
            </a:r>
            <a:r>
              <a:rPr kumimoji="1" lang="en-US" altLang="ko-KR" sz="2400" dirty="0"/>
              <a:t>Bash </a:t>
            </a:r>
            <a:r>
              <a:rPr kumimoji="1" lang="ko-KR" altLang="en-US" sz="2400" dirty="0"/>
              <a:t>스크립트를 작성하시오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 err="1"/>
              <a:t>명령줄</a:t>
            </a:r>
            <a:r>
              <a:rPr kumimoji="1" lang="ko-KR" altLang="en-US" sz="2400" dirty="0"/>
              <a:t> 인수가 없을 때는 현재 디렉터리를 대상으로 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 </a:t>
            </a:r>
            <a:r>
              <a:rPr kumimoji="1" lang="en-US" altLang="ko-KR" sz="2400" dirty="0">
                <a:solidFill>
                  <a:srgbClr val="FF0000"/>
                </a:solidFill>
              </a:rPr>
              <a:t>rm –</a:t>
            </a:r>
            <a:r>
              <a:rPr kumimoji="1" lang="en-US" altLang="ko-KR" sz="2400" dirty="0" err="1">
                <a:solidFill>
                  <a:srgbClr val="FF0000"/>
                </a:solidFill>
              </a:rPr>
              <a:t>i</a:t>
            </a:r>
            <a:r>
              <a:rPr kumimoji="1" lang="en-US" altLang="ko-KR" sz="2400" dirty="0">
                <a:solidFill>
                  <a:srgbClr val="FF0000"/>
                </a:solidFill>
              </a:rPr>
              <a:t> </a:t>
            </a:r>
            <a:r>
              <a:rPr kumimoji="1" lang="ko-KR" altLang="en-US" sz="2400" dirty="0">
                <a:solidFill>
                  <a:srgbClr val="FF0000"/>
                </a:solidFill>
              </a:rPr>
              <a:t>사용 금지</a:t>
            </a:r>
            <a:r>
              <a:rPr kumimoji="1" lang="en-US" altLang="ko-KR" sz="2400" dirty="0"/>
              <a:t> )</a:t>
            </a:r>
          </a:p>
          <a:p>
            <a:pPr lvl="1"/>
            <a:r>
              <a:rPr kumimoji="1" lang="ko-KR" altLang="en-US" sz="2000" dirty="0"/>
              <a:t>비어 있는 디렉터리만 삭제 가능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실행화면</a:t>
            </a:r>
            <a:r>
              <a:rPr kumimoji="1" lang="ko-KR" altLang="en-US" sz="2000" dirty="0"/>
              <a:t> 참고</a:t>
            </a:r>
            <a:endParaRPr kumimoji="1" lang="ko-Kore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83CAD-4D54-5D4F-AA34-C38861F0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A96622-89C5-AE4E-ACAD-81EFA8895736}"/>
              </a:ext>
            </a:extLst>
          </p:cNvPr>
          <p:cNvSpPr txBox="1">
            <a:spLocks/>
          </p:cNvSpPr>
          <p:nvPr/>
        </p:nvSpPr>
        <p:spPr>
          <a:xfrm>
            <a:off x="1015238" y="3429000"/>
            <a:ext cx="2867087" cy="7245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2000" dirty="0"/>
              <a:t>./</a:t>
            </a:r>
            <a:r>
              <a:rPr kumimoji="1" lang="en-US" altLang="ko-Kore-KR" sz="2000" dirty="0" err="1"/>
              <a:t>delete.bash</a:t>
            </a:r>
            <a:r>
              <a:rPr kumimoji="1" lang="en-US" altLang="ko-Kore-KR" sz="2000" dirty="0"/>
              <a:t> [</a:t>
            </a:r>
            <a:r>
              <a:rPr kumimoji="1" lang="ko-KR" altLang="en-US" sz="2000" dirty="0"/>
              <a:t>디렉터리</a:t>
            </a:r>
            <a:r>
              <a:rPr kumimoji="1" lang="en-US" altLang="ko-KR" sz="2000" dirty="0"/>
              <a:t>]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93284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3.</a:t>
            </a:r>
            <a:r>
              <a:rPr kumimoji="1" lang="ko-KR" altLang="en-US" sz="4000" dirty="0"/>
              <a:t> 파일과 서브 디렉터리 삭제</a:t>
            </a:r>
            <a:endParaRPr kumimoji="1" lang="ko-Kore-KR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83CAD-4D54-5D4F-AA34-C38861F0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17D7796-CE99-BB44-B57D-B98E5659DCA0}"/>
              </a:ext>
            </a:extLst>
          </p:cNvPr>
          <p:cNvSpPr txBox="1">
            <a:spLocks/>
          </p:cNvSpPr>
          <p:nvPr/>
        </p:nvSpPr>
        <p:spPr>
          <a:xfrm>
            <a:off x="830943" y="4949824"/>
            <a:ext cx="5257800" cy="38808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600" dirty="0">
                <a:solidFill>
                  <a:srgbClr val="FF0000"/>
                </a:solidFill>
              </a:rPr>
              <a:t>2.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ko-KR" altLang="en-US" sz="1600" dirty="0" err="1">
                <a:solidFill>
                  <a:srgbClr val="FF0000"/>
                </a:solidFill>
              </a:rPr>
              <a:t>명령줄</a:t>
            </a:r>
            <a:r>
              <a:rPr kumimoji="1" lang="ko-KR" altLang="en-US" sz="1600" dirty="0">
                <a:solidFill>
                  <a:srgbClr val="FF0000"/>
                </a:solidFill>
              </a:rPr>
              <a:t> 인수가 없을 때는 현재 디렉터리를 대상으로 한다</a:t>
            </a:r>
            <a:r>
              <a:rPr kumimoji="1" lang="en-US" altLang="ko-KR" sz="1600" dirty="0">
                <a:solidFill>
                  <a:srgbClr val="FF0000"/>
                </a:solidFill>
              </a:rPr>
              <a:t>.</a:t>
            </a:r>
            <a:endParaRPr kumimoji="1" lang="en-US" altLang="ko-Kore-KR" sz="1600" dirty="0">
              <a:solidFill>
                <a:srgbClr val="FF0000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3B71086-AEDE-8A45-89E5-319C3E8C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863"/>
            <a:ext cx="4064000" cy="469900"/>
          </a:xfrm>
          <a:prstGeom prst="rect">
            <a:avLst/>
          </a:prstGeom>
        </p:spPr>
      </p:pic>
      <p:pic>
        <p:nvPicPr>
          <p:cNvPr id="12" name="그림 11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30915B7E-2D86-7647-BD32-9D323BF9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6724"/>
            <a:ext cx="5105400" cy="19431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81AFBEB-8DA1-4C41-A9F3-17385A6F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338" y="1820863"/>
            <a:ext cx="5130800" cy="1371600"/>
          </a:xfrm>
          <a:prstGeom prst="rect">
            <a:avLst/>
          </a:prstGeom>
        </p:spPr>
      </p:pic>
      <p:pic>
        <p:nvPicPr>
          <p:cNvPr id="16" name="그림 15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4E861337-83D1-3749-B091-1338B9CDD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238"/>
          <a:stretch/>
        </p:blipFill>
        <p:spPr>
          <a:xfrm>
            <a:off x="6411338" y="2767927"/>
            <a:ext cx="5067300" cy="1269089"/>
          </a:xfrm>
          <a:prstGeom prst="rect">
            <a:avLst/>
          </a:prstGeom>
        </p:spPr>
      </p:pic>
      <p:pic>
        <p:nvPicPr>
          <p:cNvPr id="17" name="그림 16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50D2D563-FEBE-104F-BB70-51068E4F9C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982"/>
          <a:stretch/>
        </p:blipFill>
        <p:spPr>
          <a:xfrm>
            <a:off x="6411338" y="4030471"/>
            <a:ext cx="5067300" cy="879241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E75BAB1-85C6-1F49-BD80-D8C31549E9CD}"/>
              </a:ext>
            </a:extLst>
          </p:cNvPr>
          <p:cNvSpPr txBox="1">
            <a:spLocks/>
          </p:cNvSpPr>
          <p:nvPr/>
        </p:nvSpPr>
        <p:spPr>
          <a:xfrm>
            <a:off x="830943" y="2290763"/>
            <a:ext cx="5257800" cy="38808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600" dirty="0">
                <a:solidFill>
                  <a:srgbClr val="FF0000"/>
                </a:solidFill>
              </a:rPr>
              <a:t>1.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ko-KR" altLang="en-US" sz="1600" dirty="0" err="1">
                <a:solidFill>
                  <a:srgbClr val="FF0000"/>
                </a:solidFill>
              </a:rPr>
              <a:t>명령줄</a:t>
            </a:r>
            <a:r>
              <a:rPr kumimoji="1" lang="ko-KR" altLang="en-US" sz="1600" dirty="0">
                <a:solidFill>
                  <a:srgbClr val="FF0000"/>
                </a:solidFill>
              </a:rPr>
              <a:t> 인수가 디렉터리가 아닌 경우 </a:t>
            </a:r>
            <a:r>
              <a:rPr kumimoji="1" lang="ko-KR" altLang="en-US" sz="1600" dirty="0" err="1">
                <a:solidFill>
                  <a:srgbClr val="FF0000"/>
                </a:solidFill>
              </a:rPr>
              <a:t>오류메세지</a:t>
            </a:r>
            <a:r>
              <a:rPr kumimoji="1" lang="ko-KR" altLang="en-US" sz="1600" dirty="0">
                <a:solidFill>
                  <a:srgbClr val="FF0000"/>
                </a:solidFill>
              </a:rPr>
              <a:t> 출력</a:t>
            </a:r>
            <a:endParaRPr kumimoji="1" lang="en-US" altLang="ko-Kore-KR" sz="1600" dirty="0">
              <a:solidFill>
                <a:srgbClr val="FF000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04294DA-65EB-5F4C-82C2-A6EF3ACC4B08}"/>
              </a:ext>
            </a:extLst>
          </p:cNvPr>
          <p:cNvSpPr txBox="1">
            <a:spLocks/>
          </p:cNvSpPr>
          <p:nvPr/>
        </p:nvSpPr>
        <p:spPr>
          <a:xfrm>
            <a:off x="10696681" y="2169495"/>
            <a:ext cx="705757" cy="28655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200" dirty="0">
                <a:solidFill>
                  <a:srgbClr val="FF0000"/>
                </a:solidFill>
              </a:rPr>
              <a:t>실행 전</a:t>
            </a:r>
            <a:endParaRPr kumimoji="1" lang="en-US" altLang="ko-Kore-KR" sz="1200" dirty="0">
              <a:solidFill>
                <a:srgbClr val="FF0000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12BDA20-21CB-1045-ADDD-ED37FC4FD08D}"/>
              </a:ext>
            </a:extLst>
          </p:cNvPr>
          <p:cNvSpPr txBox="1">
            <a:spLocks/>
          </p:cNvSpPr>
          <p:nvPr/>
        </p:nvSpPr>
        <p:spPr>
          <a:xfrm>
            <a:off x="10652251" y="4410316"/>
            <a:ext cx="705757" cy="28655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200" dirty="0">
                <a:solidFill>
                  <a:srgbClr val="FF0000"/>
                </a:solidFill>
              </a:rPr>
              <a:t>실행 후</a:t>
            </a:r>
            <a:endParaRPr kumimoji="1" lang="en-US" alt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732A-91EF-A685-253A-BFF547D1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예제 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1FCDA-3F3A-604D-FAF9-C989ACC6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02"/>
            <a:ext cx="10515600" cy="500024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스크립트 작성 및 실행 시 유의사항</a:t>
            </a:r>
            <a:endParaRPr lang="en-US" altLang="ko-KR" sz="2400" dirty="0"/>
          </a:p>
          <a:p>
            <a:r>
              <a:rPr lang="ko-KR" altLang="en-US" sz="2400" dirty="0"/>
              <a:t>스크립트 작성 시</a:t>
            </a:r>
            <a:endParaRPr lang="en-US" altLang="ko-KR" sz="2400" dirty="0"/>
          </a:p>
          <a:p>
            <a:pPr lvl="1"/>
            <a:r>
              <a:rPr lang="ko-KR" altLang="en-US" sz="2000" dirty="0"/>
              <a:t>스크립트 시작 부분</a:t>
            </a:r>
            <a:endParaRPr lang="en-US" altLang="ko-KR" sz="2000" dirty="0"/>
          </a:p>
          <a:p>
            <a:pPr lvl="2"/>
            <a:r>
              <a:rPr lang="en-US" altLang="ko-KR" sz="1800" dirty="0"/>
              <a:t>#!/bin/bash</a:t>
            </a:r>
            <a:r>
              <a:rPr lang="ko-KR" altLang="en-US" sz="1800" dirty="0"/>
              <a:t> 입력할 것</a:t>
            </a:r>
            <a:endParaRPr lang="en-US" altLang="ko-KR" sz="1800" dirty="0"/>
          </a:p>
          <a:p>
            <a:pPr lvl="1"/>
            <a:r>
              <a:rPr lang="ko-KR" altLang="en-US" sz="2000" dirty="0"/>
              <a:t>조건문</a:t>
            </a:r>
            <a:endParaRPr lang="en-US" altLang="ko-KR" sz="2000" dirty="0"/>
          </a:p>
          <a:p>
            <a:pPr lvl="2"/>
            <a:r>
              <a:rPr lang="ko-KR" altLang="en-US" sz="1800" dirty="0"/>
              <a:t>예시</a:t>
            </a:r>
            <a:r>
              <a:rPr lang="en-US" altLang="ko-KR" sz="1800" dirty="0"/>
              <a:t>) if [ $# -eq 0 ] </a:t>
            </a:r>
            <a:r>
              <a:rPr lang="ko-KR" altLang="en-US" sz="1800" dirty="0"/>
              <a:t>에서 </a:t>
            </a:r>
            <a:r>
              <a:rPr lang="en-US" altLang="ko-KR" sz="1800" dirty="0"/>
              <a:t>‘[‘ </a:t>
            </a:r>
            <a:r>
              <a:rPr lang="ko-KR" altLang="en-US" sz="1800" dirty="0"/>
              <a:t>후와 </a:t>
            </a:r>
            <a:r>
              <a:rPr lang="en-US" altLang="ko-KR" sz="1800" dirty="0"/>
              <a:t>‘]’ </a:t>
            </a:r>
            <a:r>
              <a:rPr lang="ko-KR" altLang="en-US" sz="1800" dirty="0"/>
              <a:t>전에 띄어쓰기가 반드시 필요함</a:t>
            </a:r>
            <a:endParaRPr lang="en-US" altLang="ko-KR" sz="1800" dirty="0"/>
          </a:p>
          <a:p>
            <a:pPr lvl="1"/>
            <a:r>
              <a:rPr lang="ko-KR" altLang="en-US" sz="2000" dirty="0" err="1"/>
              <a:t>대입시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ko-KR" altLang="en-US" sz="2000" dirty="0"/>
              <a:t>좌우에 공백이 있으면 안됨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dir</a:t>
            </a:r>
            <a:r>
              <a:rPr lang="en-US" altLang="ko-KR" sz="1800" dirty="0">
                <a:solidFill>
                  <a:srgbClr val="FF0000"/>
                </a:solidFill>
              </a:rPr>
              <a:t>=$1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dir</a:t>
            </a:r>
            <a:r>
              <a:rPr lang="en-US" altLang="ko-KR" sz="1800" dirty="0">
                <a:solidFill>
                  <a:srgbClr val="FF0000"/>
                </a:solidFill>
              </a:rPr>
              <a:t>=“</a:t>
            </a:r>
            <a:r>
              <a:rPr lang="en-US" altLang="ko-KR" sz="1800" dirty="0"/>
              <a:t>.”</a:t>
            </a:r>
          </a:p>
          <a:p>
            <a:pPr lvl="2"/>
            <a:endParaRPr lang="en-US" altLang="ko-KR" sz="1800" dirty="0"/>
          </a:p>
          <a:p>
            <a:r>
              <a:rPr lang="ko-KR" altLang="en-US" sz="2400" dirty="0"/>
              <a:t>스크립트 실행 시</a:t>
            </a:r>
            <a:endParaRPr lang="en-US" altLang="ko-KR" sz="2400" dirty="0"/>
          </a:p>
          <a:p>
            <a:pPr lvl="1"/>
            <a:r>
              <a:rPr lang="ko-KR" altLang="en-US" sz="2000" dirty="0"/>
              <a:t>실행 모드로 변경 필요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chmod</a:t>
            </a:r>
            <a:r>
              <a:rPr lang="en-US" altLang="ko-KR" sz="1800" dirty="0"/>
              <a:t> +x [</a:t>
            </a:r>
            <a:r>
              <a:rPr lang="ko-KR" altLang="en-US" sz="1800" dirty="0"/>
              <a:t>스크립트 이름</a:t>
            </a:r>
            <a:r>
              <a:rPr lang="en-US" altLang="ko-KR" sz="1800" dirty="0"/>
              <a:t>]</a:t>
            </a:r>
          </a:p>
          <a:p>
            <a:pPr lvl="1"/>
            <a:r>
              <a:rPr lang="ko-KR" altLang="en-US" sz="2000" dirty="0"/>
              <a:t>실행 시</a:t>
            </a:r>
            <a:endParaRPr lang="en-US" altLang="ko-KR" sz="2000" dirty="0"/>
          </a:p>
          <a:p>
            <a:pPr lvl="2"/>
            <a:r>
              <a:rPr lang="en-US" altLang="ko-KR" sz="1800" dirty="0"/>
              <a:t>./[</a:t>
            </a:r>
            <a:r>
              <a:rPr lang="ko-KR" altLang="en-US" sz="1800" dirty="0"/>
              <a:t>스크립트 이름</a:t>
            </a:r>
            <a:r>
              <a:rPr lang="en-US" altLang="ko-KR" sz="1800" dirty="0"/>
              <a:t>] </a:t>
            </a:r>
            <a:r>
              <a:rPr lang="ko-KR" altLang="en-US" sz="1800" dirty="0"/>
              <a:t>방식으로 실행해야 함</a:t>
            </a:r>
            <a:endParaRPr lang="en-US" altLang="ko-KR" sz="18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E2575-2845-2B47-AE35-E872CE7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21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E15A-AE2E-0D4B-B7EE-DE99895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10.3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builtin.bash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A156E-3956-FE41-9BAD-6B8D8C9E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2045776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ore-KR" sz="1800" dirty="0"/>
              <a:t>#!/bin/bash</a:t>
            </a:r>
          </a:p>
          <a:p>
            <a:pPr marL="0" indent="0">
              <a:buNone/>
            </a:pPr>
            <a:endParaRPr kumimoji="1" lang="en-US" altLang="ko-Kore-KR" sz="1800" dirty="0"/>
          </a:p>
          <a:p>
            <a:pPr marL="0" indent="0">
              <a:buNone/>
            </a:pPr>
            <a:r>
              <a:rPr kumimoji="1" lang="en-US" altLang="ko-Kore-KR" sz="1800" dirty="0"/>
              <a:t>echo </a:t>
            </a:r>
            <a:r>
              <a:rPr kumimoji="1" lang="ko-KR" altLang="en-US" sz="1800" dirty="0"/>
              <a:t>이 스크립트의 이름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$0</a:t>
            </a:r>
          </a:p>
          <a:p>
            <a:pPr marL="0" indent="0">
              <a:buNone/>
            </a:pPr>
            <a:r>
              <a:rPr kumimoji="1" lang="en-US" altLang="ko-Kore-KR" sz="1800" dirty="0"/>
              <a:t>echo </a:t>
            </a:r>
            <a:r>
              <a:rPr kumimoji="1" lang="ko-KR" altLang="en-US" sz="1800" dirty="0"/>
              <a:t>첫 번째 </a:t>
            </a:r>
            <a:r>
              <a:rPr kumimoji="1" lang="ko-KR" altLang="en-US" sz="1800" dirty="0" err="1"/>
              <a:t>명령줄</a:t>
            </a:r>
            <a:r>
              <a:rPr kumimoji="1" lang="ko-KR" altLang="en-US" sz="1800" dirty="0"/>
              <a:t> 인수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$1</a:t>
            </a:r>
          </a:p>
          <a:p>
            <a:pPr marL="0" indent="0">
              <a:buNone/>
            </a:pPr>
            <a:r>
              <a:rPr kumimoji="1" lang="en-US" altLang="ko-Kore-KR" sz="1800" dirty="0"/>
              <a:t>echo </a:t>
            </a:r>
            <a:r>
              <a:rPr kumimoji="1" lang="ko-KR" altLang="en-US" sz="1800" dirty="0"/>
              <a:t>모든 </a:t>
            </a:r>
            <a:r>
              <a:rPr kumimoji="1" lang="ko-KR" altLang="en-US" sz="1800" dirty="0" err="1"/>
              <a:t>명령줄</a:t>
            </a:r>
            <a:r>
              <a:rPr kumimoji="1" lang="ko-KR" altLang="en-US" sz="1800" dirty="0"/>
              <a:t> 인수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$</a:t>
            </a:r>
            <a:r>
              <a:rPr kumimoji="1" lang="ko-KR" altLang="en-US" sz="1800" dirty="0"/>
              <a:t>*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ore-KR" sz="1800" dirty="0"/>
              <a:t>echo </a:t>
            </a:r>
            <a:r>
              <a:rPr kumimoji="1" lang="ko-KR" altLang="en-US" sz="1800" dirty="0"/>
              <a:t>이 스크립트를 실행하는 프로세스 번호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$$</a:t>
            </a:r>
            <a:endParaRPr kumimoji="1" lang="ko-Kore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4AFB6-5BB5-6F47-82AC-3E62C51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pic>
        <p:nvPicPr>
          <p:cNvPr id="6" name="그림 5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54D7AFE7-80DD-D74A-9503-FDCF97DB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0" y="3874578"/>
            <a:ext cx="6148849" cy="161962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AAD1DE3-1AA2-5D4E-A3D2-88CBB2C4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74578"/>
            <a:ext cx="5889601" cy="15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E15A-AE2E-0D4B-B7EE-DE99895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10.6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count1.bash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A156E-3956-FE41-9BAD-6B8D8C9E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20" y="1498600"/>
            <a:ext cx="4739640" cy="46672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1800" dirty="0"/>
              <a:t>#!/bin/bash</a:t>
            </a:r>
          </a:p>
          <a:p>
            <a:pPr marL="0" indent="0">
              <a:buNone/>
            </a:pPr>
            <a:endParaRPr kumimoji="1" lang="en-US" altLang="ko-Kore-KR" sz="1800" dirty="0"/>
          </a:p>
          <a:p>
            <a:pPr marL="0" indent="0">
              <a:buNone/>
            </a:pPr>
            <a:r>
              <a:rPr kumimoji="1" lang="en-US" altLang="ko-Kore-KR" sz="1800" dirty="0"/>
              <a:t>if [ $# -eq 0 ]</a:t>
            </a:r>
          </a:p>
          <a:p>
            <a:pPr marL="0" indent="0">
              <a:buNone/>
            </a:pPr>
            <a:r>
              <a:rPr kumimoji="1" lang="en-US" altLang="ko-Kore-KR" sz="1800" dirty="0"/>
              <a:t>then</a:t>
            </a:r>
          </a:p>
          <a:p>
            <a:pPr marL="0" indent="0">
              <a:buNone/>
            </a:pPr>
            <a:r>
              <a:rPr kumimoji="1" lang="en-US" altLang="ko-Kore-KR" sz="1800" dirty="0"/>
              <a:t>	</a:t>
            </a:r>
            <a:r>
              <a:rPr kumimoji="1" lang="en-US" altLang="ko-Kore-KR" sz="1800" dirty="0" err="1"/>
              <a:t>dir</a:t>
            </a:r>
            <a:r>
              <a:rPr kumimoji="1" lang="en-US" altLang="ko-Kore-KR" sz="1800" dirty="0"/>
              <a:t>=“.”</a:t>
            </a:r>
          </a:p>
          <a:p>
            <a:pPr marL="0" indent="0">
              <a:buNone/>
            </a:pPr>
            <a:r>
              <a:rPr kumimoji="1" lang="en-US" altLang="ko-Kore-KR" sz="1800" dirty="0"/>
              <a:t>else</a:t>
            </a:r>
          </a:p>
          <a:p>
            <a:pPr marL="0" indent="0">
              <a:buNone/>
            </a:pPr>
            <a:r>
              <a:rPr kumimoji="1" lang="en-US" altLang="ko-Kore-KR" sz="1800" dirty="0"/>
              <a:t>	</a:t>
            </a:r>
            <a:r>
              <a:rPr kumimoji="1" lang="en-US" altLang="ko-Kore-KR" sz="1800" dirty="0" err="1"/>
              <a:t>dir</a:t>
            </a:r>
            <a:r>
              <a:rPr kumimoji="1" lang="en-US" altLang="ko-Kore-KR" sz="1800" dirty="0"/>
              <a:t>=$1</a:t>
            </a:r>
          </a:p>
          <a:p>
            <a:pPr marL="0" indent="0">
              <a:buNone/>
            </a:pPr>
            <a:r>
              <a:rPr kumimoji="1" lang="en-US" altLang="ko-Kore-KR" sz="1800" dirty="0"/>
              <a:t>fi</a:t>
            </a:r>
          </a:p>
          <a:p>
            <a:pPr marL="0" indent="0">
              <a:buNone/>
            </a:pPr>
            <a:endParaRPr kumimoji="1" lang="en-US" altLang="ko-Kore-KR" sz="1800" dirty="0"/>
          </a:p>
          <a:p>
            <a:pPr marL="0" indent="0">
              <a:buNone/>
            </a:pPr>
            <a:r>
              <a:rPr kumimoji="1" lang="en-US" altLang="ko-Kore-KR" sz="1800" dirty="0"/>
              <a:t>echo –n $</a:t>
            </a:r>
            <a:r>
              <a:rPr kumimoji="1" lang="en-US" altLang="ko-Kore-KR" sz="1800" dirty="0" err="1"/>
              <a:t>dir</a:t>
            </a:r>
            <a:r>
              <a:rPr kumimoji="1" lang="en-US" altLang="ko-Kore-KR" sz="1800" dirty="0"/>
              <a:t> </a:t>
            </a:r>
            <a:r>
              <a:rPr kumimoji="1" lang="ko-KR" altLang="en-US" sz="1800" dirty="0"/>
              <a:t>내의 파일과 서브디렉터리 개수</a:t>
            </a:r>
            <a:r>
              <a:rPr kumimoji="1" lang="en-US" altLang="ko-KR" sz="1800" dirty="0"/>
              <a:t>:</a:t>
            </a:r>
          </a:p>
          <a:p>
            <a:pPr marL="0" indent="0">
              <a:buNone/>
            </a:pPr>
            <a:r>
              <a:rPr kumimoji="1" lang="en-US" altLang="ko-Kore-KR" sz="1800" dirty="0"/>
              <a:t>ls $</a:t>
            </a:r>
            <a:r>
              <a:rPr kumimoji="1" lang="en-US" altLang="ko-Kore-KR" sz="1800" dirty="0" err="1"/>
              <a:t>dir</a:t>
            </a:r>
            <a:r>
              <a:rPr kumimoji="1" lang="en-US" altLang="ko-Kore-KR" sz="1800" dirty="0"/>
              <a:t> | </a:t>
            </a:r>
            <a:r>
              <a:rPr kumimoji="1" lang="en-US" altLang="ko-Kore-KR" sz="1800" dirty="0" err="1"/>
              <a:t>wc</a:t>
            </a:r>
            <a:r>
              <a:rPr kumimoji="1" lang="en-US" altLang="ko-Kore-KR" sz="1800" dirty="0"/>
              <a:t> -l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69CD-5C8A-5C4D-83F5-3F64B14A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pic>
        <p:nvPicPr>
          <p:cNvPr id="6" name="그림 5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F449EF7-A1A9-C848-8321-66425E2E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09" y="1321930"/>
            <a:ext cx="6143508" cy="226264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9A4D815-1FA2-C742-AD42-F1D7A0FA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408" y="3742624"/>
            <a:ext cx="6143505" cy="22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E15A-AE2E-0D4B-B7EE-DE99895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10.7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reply.bash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A156E-3956-FE41-9BAD-6B8D8C9E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722"/>
            <a:ext cx="3410761" cy="47948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1800" dirty="0"/>
              <a:t>#!/bin/bash</a:t>
            </a:r>
          </a:p>
          <a:p>
            <a:pPr marL="0" indent="0">
              <a:buNone/>
            </a:pPr>
            <a:endParaRPr kumimoji="1" lang="en-US" altLang="ko-Kore-KR" sz="1800" dirty="0"/>
          </a:p>
          <a:p>
            <a:pPr marL="0" indent="0">
              <a:buNone/>
            </a:pPr>
            <a:r>
              <a:rPr kumimoji="1" lang="en-US" altLang="ko-Kore-KR" sz="1800" dirty="0"/>
              <a:t>echo –n “</a:t>
            </a:r>
            <a:r>
              <a:rPr kumimoji="1" lang="ko-KR" altLang="en-US" sz="1800" dirty="0"/>
              <a:t>계속 하겠습니까</a:t>
            </a:r>
            <a:r>
              <a:rPr kumimoji="1" lang="en-US" altLang="ko-KR" sz="1800" dirty="0"/>
              <a:t>?”</a:t>
            </a:r>
          </a:p>
          <a:p>
            <a:pPr marL="0" indent="0">
              <a:buNone/>
            </a:pPr>
            <a:r>
              <a:rPr kumimoji="1" lang="en-US" altLang="ko-Kore-KR" sz="1800" dirty="0"/>
              <a:t>read reply</a:t>
            </a:r>
          </a:p>
          <a:p>
            <a:pPr marL="0" indent="0">
              <a:buNone/>
            </a:pPr>
            <a:r>
              <a:rPr kumimoji="1" lang="en-US" altLang="ko-Kore-KR" sz="1800" dirty="0"/>
              <a:t>if [ $reply == </a:t>
            </a:r>
            <a:r>
              <a:rPr kumimoji="1" lang="en-US" altLang="ko-KR" sz="1800" dirty="0"/>
              <a:t>”Y”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]</a:t>
            </a:r>
          </a:p>
          <a:p>
            <a:pPr marL="0" indent="0">
              <a:buNone/>
            </a:pPr>
            <a:r>
              <a:rPr kumimoji="1" lang="en-US" altLang="ko-Kore-KR" sz="1800" dirty="0"/>
              <a:t>then</a:t>
            </a:r>
          </a:p>
          <a:p>
            <a:pPr marL="0" indent="0">
              <a:buNone/>
            </a:pPr>
            <a:r>
              <a:rPr kumimoji="1" lang="en-US" altLang="ko-Kore-KR" sz="1800" dirty="0"/>
              <a:t>	echo “</a:t>
            </a:r>
            <a:r>
              <a:rPr kumimoji="1" lang="ko-KR" altLang="en-US" sz="1800" dirty="0"/>
              <a:t>계속합니다</a:t>
            </a:r>
            <a:r>
              <a:rPr kumimoji="1" lang="en-US" altLang="ko-KR" sz="1800" dirty="0"/>
              <a:t>”</a:t>
            </a:r>
          </a:p>
          <a:p>
            <a:pPr marL="0" indent="0">
              <a:buNone/>
            </a:pPr>
            <a:r>
              <a:rPr kumimoji="1" lang="en-US" altLang="ko-Kore-KR" sz="1800" dirty="0"/>
              <a:t>else</a:t>
            </a:r>
          </a:p>
          <a:p>
            <a:pPr marL="0" indent="0">
              <a:buNone/>
            </a:pPr>
            <a:r>
              <a:rPr kumimoji="1" lang="en-US" altLang="ko-Kore-KR" sz="1800" dirty="0"/>
              <a:t>	echo “</a:t>
            </a:r>
            <a:r>
              <a:rPr kumimoji="1" lang="ko-KR" altLang="en-US" sz="1800" dirty="0"/>
              <a:t>중지합니다</a:t>
            </a:r>
            <a:r>
              <a:rPr kumimoji="1" lang="en-US" altLang="ko-KR" sz="1800" dirty="0"/>
              <a:t>”</a:t>
            </a:r>
          </a:p>
          <a:p>
            <a:pPr marL="0" indent="0">
              <a:buNone/>
            </a:pPr>
            <a:r>
              <a:rPr kumimoji="1" lang="en-US" altLang="ko-Kore-KR" sz="1800" dirty="0"/>
              <a:t>fi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BA595B-44AC-8F48-BDE6-25DF1749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97DFC-282B-9A4B-AEF0-AFBC98CD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65" y="1350723"/>
            <a:ext cx="4004188" cy="305961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6E741EE-F227-0E45-AD33-17D2B6E6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56" y="4075881"/>
            <a:ext cx="4004188" cy="23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6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E15A-AE2E-0D4B-B7EE-DE99895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10.14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menu.bash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A1F786-B9E8-A04B-9CCC-A6C2158B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7" name="그림 6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BE2F3CEF-E7D0-444B-82FD-CE14A426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3" y="1145287"/>
            <a:ext cx="4249475" cy="560854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7490862-1BEF-2E41-850A-9ABBE6CA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68" y="1152746"/>
            <a:ext cx="6106334" cy="55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E15A-AE2E-0D4B-B7EE-DE99895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10.17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count2.bash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914A8-4F0D-E549-AE70-5395E958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764F69D-F571-DB4D-AB7B-BB771442C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73"/>
          <a:stretch/>
        </p:blipFill>
        <p:spPr>
          <a:xfrm>
            <a:off x="596685" y="1200932"/>
            <a:ext cx="4210806" cy="4728819"/>
          </a:xfrm>
          <a:prstGeom prst="rect">
            <a:avLst/>
          </a:prstGeom>
        </p:spPr>
      </p:pic>
      <p:pic>
        <p:nvPicPr>
          <p:cNvPr id="12" name="그림 11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8A05366A-7209-E64D-B616-8A9D9EFC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55" y="1200932"/>
            <a:ext cx="6171842" cy="30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2. </a:t>
            </a:r>
            <a:r>
              <a:rPr kumimoji="1" lang="ko-KR" altLang="en-US" dirty="0"/>
              <a:t>파일 명령어 메뉴 시스템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624D-2C91-A743-9399-2286089A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6" y="1286359"/>
            <a:ext cx="11430000" cy="489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/>
              <a:t>다음과 같은 파일 명령어 메뉴 시스템을 </a:t>
            </a:r>
            <a:r>
              <a:rPr kumimoji="1" lang="en-US" altLang="ko-KR" sz="2400" dirty="0"/>
              <a:t>Bash </a:t>
            </a:r>
            <a:r>
              <a:rPr kumimoji="1" lang="ko-KR" altLang="en-US" sz="2400" dirty="0"/>
              <a:t>스크립트로 작성해보자</a:t>
            </a:r>
            <a:r>
              <a:rPr kumimoji="1" lang="en-US" altLang="ko-KR" sz="2400" dirty="0"/>
              <a:t>.(</a:t>
            </a:r>
            <a:r>
              <a:rPr kumimoji="1" lang="en-US" altLang="ko-KR" sz="2400" dirty="0" err="1">
                <a:solidFill>
                  <a:srgbClr val="FF0000"/>
                </a:solidFill>
              </a:rPr>
              <a:t>menuhw.bash</a:t>
            </a:r>
            <a:r>
              <a:rPr kumimoji="1" lang="en-US" altLang="ko-KR" sz="2400" dirty="0"/>
              <a:t>)</a:t>
            </a:r>
          </a:p>
          <a:p>
            <a:pPr marL="0" indent="0">
              <a:buNone/>
            </a:pPr>
            <a:r>
              <a:rPr kumimoji="1" lang="en-US" altLang="ko-Kore-KR" sz="2200" dirty="0"/>
              <a:t>(1) </a:t>
            </a:r>
            <a:r>
              <a:rPr kumimoji="1" lang="ko-KR" altLang="en-US" sz="2200" dirty="0"/>
              <a:t>시작하면 다음과 같은 메인 메뉴 화면이 나온다</a:t>
            </a:r>
            <a:r>
              <a:rPr kumimoji="1" lang="en-US" altLang="ko-KR" sz="2200" dirty="0"/>
              <a:t>.</a:t>
            </a:r>
            <a:endParaRPr kumimoji="1" lang="ko-Kore-KR" altLang="en-US" sz="2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38F04E-1346-A747-9A42-AF1DD58EE277}"/>
              </a:ext>
            </a:extLst>
          </p:cNvPr>
          <p:cNvSpPr txBox="1">
            <a:spLocks/>
          </p:cNvSpPr>
          <p:nvPr/>
        </p:nvSpPr>
        <p:spPr>
          <a:xfrm>
            <a:off x="715298" y="2217453"/>
            <a:ext cx="5580888" cy="40492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나의 명령어 메뉴에 오신 것을 환영합니다</a:t>
            </a:r>
            <a:r>
              <a:rPr kumimoji="1" lang="en-US" altLang="ko-KR" sz="1800" dirty="0"/>
              <a:t>!</a:t>
            </a:r>
          </a:p>
          <a:p>
            <a:pPr marL="0" indent="0"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ko-KR" altLang="en-US" sz="1800" dirty="0"/>
              <a:t>파일 리스트</a:t>
            </a:r>
            <a:r>
              <a:rPr kumimoji="1" lang="en-US" altLang="ko-KR" sz="18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ko-KR" altLang="en-US" sz="1800" dirty="0"/>
              <a:t>파일 삭제</a:t>
            </a:r>
            <a:r>
              <a:rPr kumimoji="1" lang="en-US" altLang="ko-KR" sz="18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ko-KR" altLang="en-US" sz="1800" dirty="0"/>
              <a:t>에디터 시작</a:t>
            </a:r>
            <a:r>
              <a:rPr kumimoji="1" lang="en-US" altLang="ko-KR" sz="18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ko-KR" altLang="en-US" sz="1800" dirty="0"/>
              <a:t>파일 내용 보기</a:t>
            </a:r>
            <a:r>
              <a:rPr kumimoji="1" lang="en-US" altLang="ko-KR" sz="18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ko-KR" altLang="en-US" sz="1800" dirty="0"/>
              <a:t>종료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kumimoji="1" lang="ko-KR" altLang="en-US" sz="1800" dirty="0"/>
              <a:t>메뉴 번호 입력</a:t>
            </a:r>
            <a:r>
              <a:rPr kumimoji="1" lang="en-US" altLang="ko-KR" sz="1800" dirty="0"/>
              <a:t>: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03556A-F6A6-0548-ADF7-CA8D28B5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74" y="2093466"/>
            <a:ext cx="5650354" cy="2401041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E56B5-A3CD-A34A-9B2F-01F5588C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892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E682-FF17-7D46-A03E-E5465B7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2. </a:t>
            </a:r>
            <a:r>
              <a:rPr kumimoji="1" lang="ko-KR" altLang="en-US" sz="4000" dirty="0"/>
              <a:t>파일 명령어 메뉴 시스템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624D-2C91-A743-9399-2286089A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8" y="1360685"/>
            <a:ext cx="10975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200" dirty="0"/>
              <a:t>(</a:t>
            </a:r>
            <a:r>
              <a:rPr kumimoji="1" lang="en-US" altLang="ko-KR" sz="2200" dirty="0"/>
              <a:t>2</a:t>
            </a:r>
            <a:r>
              <a:rPr kumimoji="1" lang="en-US" altLang="ko-Kore-KR" sz="2200" dirty="0"/>
              <a:t>) </a:t>
            </a:r>
            <a:r>
              <a:rPr kumimoji="1" lang="ko-KR" altLang="en-US" sz="2200" dirty="0"/>
              <a:t>메인 메뉴에서 사용자가 </a:t>
            </a:r>
            <a:r>
              <a:rPr kumimoji="1" lang="en-US" altLang="ko-KR" sz="2200" dirty="0"/>
              <a:t>“1”</a:t>
            </a:r>
            <a:r>
              <a:rPr kumimoji="1" lang="ko-KR" altLang="en-US" sz="2200" dirty="0"/>
              <a:t>을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다음과 같은 화면이 나온다</a:t>
            </a:r>
            <a:r>
              <a:rPr kumimoji="1" lang="en-US" altLang="ko-KR" sz="2200" dirty="0"/>
              <a:t>.</a:t>
            </a:r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endParaRPr kumimoji="1" lang="en-US" altLang="ko-Kore-KR" sz="2200" dirty="0"/>
          </a:p>
          <a:p>
            <a:pPr marL="0" indent="0">
              <a:buNone/>
            </a:pPr>
            <a:r>
              <a:rPr kumimoji="1" lang="ko-KR" altLang="en-US" sz="2200" dirty="0"/>
              <a:t>사용자가 디렉터리 이름을 입력하면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해당 디렉터리 내용을 다음과 같이 화면에 출력한다</a:t>
            </a:r>
            <a:r>
              <a:rPr kumimoji="1" lang="en-US" altLang="ko-KR" sz="2200" dirty="0"/>
              <a:t>.</a:t>
            </a:r>
            <a:endParaRPr kumimoji="1" lang="ko-Kore-KR" altLang="en-US" sz="2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38F04E-1346-A747-9A42-AF1DD58EE277}"/>
              </a:ext>
            </a:extLst>
          </p:cNvPr>
          <p:cNvSpPr txBox="1">
            <a:spLocks/>
          </p:cNvSpPr>
          <p:nvPr/>
        </p:nvSpPr>
        <p:spPr>
          <a:xfrm>
            <a:off x="698718" y="1978733"/>
            <a:ext cx="5257800" cy="50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 err="1"/>
              <a:t>리스트할</a:t>
            </a:r>
            <a:r>
              <a:rPr kumimoji="1" lang="ko-KR" altLang="en-US" sz="1800" dirty="0"/>
              <a:t> 디렉터리 입력</a:t>
            </a:r>
            <a:r>
              <a:rPr kumimoji="1" lang="en-US" altLang="ko-KR" sz="1800" dirty="0"/>
              <a:t>: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014576-3EA5-2643-B9B7-A2324061CEF8}"/>
              </a:ext>
            </a:extLst>
          </p:cNvPr>
          <p:cNvSpPr txBox="1">
            <a:spLocks/>
          </p:cNvSpPr>
          <p:nvPr/>
        </p:nvSpPr>
        <p:spPr>
          <a:xfrm>
            <a:off x="698718" y="3229237"/>
            <a:ext cx="5580888" cy="2617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kumimoji="1" lang="ko-KR" altLang="en-US" sz="1800" dirty="0"/>
              <a:t>디렉터리 이름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kumimoji="1" lang="ko-KR" altLang="en-US" sz="1800" dirty="0"/>
              <a:t>디렉터리 내용 출력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-----------------------------------------------------------------------------</a:t>
            </a:r>
          </a:p>
          <a:p>
            <a:pPr marL="0" indent="0">
              <a:buNone/>
            </a:pPr>
            <a:endParaRPr kumimoji="1" lang="en-US" altLang="ko-KR" sz="18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9706425-73E6-7E4E-BC85-8424C795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89" y="3229237"/>
            <a:ext cx="5626804" cy="928328"/>
          </a:xfrm>
          <a:prstGeom prst="rect">
            <a:avLst/>
          </a:prstGeom>
        </p:spPr>
      </p:pic>
      <p:pic>
        <p:nvPicPr>
          <p:cNvPr id="9" name="그림 8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B5799C63-8D73-2E40-8269-37F784C0C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1"/>
          <a:stretch/>
        </p:blipFill>
        <p:spPr>
          <a:xfrm>
            <a:off x="6279606" y="4433368"/>
            <a:ext cx="5924336" cy="121708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81DC862-1C8C-4C4E-8A47-F9189B2B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6272-BFB8-DC47-BC1A-5DBB4C80864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131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602</Words>
  <Application>Microsoft Office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리눅스시스템 실습 #10</vt:lpstr>
      <vt:lpstr>1. 예제 스크립트</vt:lpstr>
      <vt:lpstr>예제 10.3 ) builtin.bash</vt:lpstr>
      <vt:lpstr>예제 10.6 ) count1.bash</vt:lpstr>
      <vt:lpstr>예제 10.7 ) reply.bash</vt:lpstr>
      <vt:lpstr>예제 10.14 ) menu.bash</vt:lpstr>
      <vt:lpstr>예제 10.17 ) count2.bash</vt:lpstr>
      <vt:lpstr>2. 파일 명령어 메뉴 시스템</vt:lpstr>
      <vt:lpstr>2. 파일 명령어 메뉴 시스템</vt:lpstr>
      <vt:lpstr>2. 파일 명령어 메뉴 시스템</vt:lpstr>
      <vt:lpstr>2. 파일 명령어 메뉴 시스템</vt:lpstr>
      <vt:lpstr>2. 파일 명령어 메뉴 시스템</vt:lpstr>
      <vt:lpstr>PowerPoint 프레젠테이션</vt:lpstr>
      <vt:lpstr>2. 파일 명령어 메뉴 시스템</vt:lpstr>
      <vt:lpstr>3. 파일과 서브 디렉터리 삭제 (delete.bash)</vt:lpstr>
      <vt:lpstr>3. 파일과 서브 디렉터리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 10.3 ) buildin.bash</dc:title>
  <dc:creator>LIM SOOYOUNG</dc:creator>
  <cp:lastModifiedBy>SM-PC</cp:lastModifiedBy>
  <cp:revision>26</cp:revision>
  <dcterms:created xsi:type="dcterms:W3CDTF">2022-10-30T07:59:37Z</dcterms:created>
  <dcterms:modified xsi:type="dcterms:W3CDTF">2023-07-17T03:23:27Z</dcterms:modified>
</cp:coreProperties>
</file>