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301" r:id="rId4"/>
    <p:sldId id="309" r:id="rId5"/>
    <p:sldId id="304" r:id="rId6"/>
    <p:sldId id="310" r:id="rId7"/>
    <p:sldId id="311" r:id="rId8"/>
    <p:sldId id="303" r:id="rId9"/>
    <p:sldId id="306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5374" autoAdjust="0"/>
  </p:normalViewPr>
  <p:slideViewPr>
    <p:cSldViewPr snapToGrid="0">
      <p:cViewPr varScale="1">
        <p:scale>
          <a:sx n="83" d="100"/>
          <a:sy n="83" d="100"/>
        </p:scale>
        <p:origin x="76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FF9-5F4B-48F7-904D-D4A07A39A9F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1145-F1F3-413F-94E7-7B73040E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704-36ED-480C-B022-C61CD8EC007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017-3495-488C-B985-9D47E028141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761-ADF3-4512-96F2-3C754C3B61C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261936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622424"/>
            <a:ext cx="11404600" cy="45446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9226-9BBF-44A8-A491-471C8B1991D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C8C-9B37-4A87-AC58-E0E7780ED4C4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6BB0-5337-44EB-AC65-FA6199EE89CC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D15-E528-4763-BBDB-B0771BB165B0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C60-6EEE-496B-9888-AA0198E56D02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9F9-EFE2-4E54-9479-0730D4014E8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DA-73F7-4D9A-B86D-AE9B731FCBD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FFC-D00E-41B0-964B-0391D5C66EB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9880" y="23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2760" y="1642744"/>
            <a:ext cx="11404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87A-90CC-444D-8825-46A2722719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파일 시스템과 파일 입출력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90B02-2457-E14E-9659-F6393CAB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실행화면</a:t>
            </a:r>
            <a:r>
              <a:rPr kumimoji="1" lang="ko-KR" altLang="en-US" dirty="0"/>
              <a:t> 참고</a:t>
            </a:r>
            <a:endParaRPr kumimoji="1" lang="ko-Kore-KR" altLang="en-US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C48FC037-5641-F64E-B335-B0E13E11F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/>
          <a:stretch/>
        </p:blipFill>
        <p:spPr>
          <a:xfrm>
            <a:off x="511629" y="2231180"/>
            <a:ext cx="5236028" cy="38441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6BDEE-BE88-4943-AB5A-402ADA4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D17A52-1A39-7744-A5E7-2F1AD30E639F}"/>
              </a:ext>
            </a:extLst>
          </p:cNvPr>
          <p:cNvSpPr txBox="1">
            <a:spLocks/>
          </p:cNvSpPr>
          <p:nvPr/>
        </p:nvSpPr>
        <p:spPr>
          <a:xfrm>
            <a:off x="393700" y="1622424"/>
            <a:ext cx="4874986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dirty="0"/>
              <a:t>예시 텍스트 파일</a:t>
            </a:r>
            <a:endParaRPr kumimoji="1" lang="en-US" altLang="ko-KR" sz="24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101E47F-82BF-704C-A9E7-33A7455E2DD6}"/>
              </a:ext>
            </a:extLst>
          </p:cNvPr>
          <p:cNvSpPr txBox="1">
            <a:spLocks/>
          </p:cNvSpPr>
          <p:nvPr/>
        </p:nvSpPr>
        <p:spPr>
          <a:xfrm>
            <a:off x="6096000" y="1622424"/>
            <a:ext cx="4874986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dirty="0"/>
              <a:t>파일에 대해 출력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(</a:t>
            </a:r>
            <a:r>
              <a:rPr kumimoji="1" lang="en-US" altLang="ko-KR" sz="2400" dirty="0" err="1"/>
              <a:t>wc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명령어와 출력 결과 비교</a:t>
            </a:r>
            <a:r>
              <a:rPr kumimoji="1" lang="en-US" altLang="ko-KR" sz="2400" dirty="0"/>
              <a:t>)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B5BD1E1-B364-3C47-B192-59EC8CA3B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6" y="2626591"/>
            <a:ext cx="4749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622424"/>
            <a:ext cx="11175001" cy="4544695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 err="1"/>
              <a:t>test.txt</a:t>
            </a:r>
            <a:r>
              <a:rPr lang="en-US" altLang="ko-KR" sz="2400" dirty="0"/>
              <a:t> </a:t>
            </a:r>
            <a:r>
              <a:rPr lang="ko-KR" altLang="en-US" sz="2400" dirty="0"/>
              <a:t>파일을 만들어 이 파일에 대해 </a:t>
            </a:r>
            <a:r>
              <a:rPr lang="en-US" altLang="ko-KR" sz="2400" dirty="0"/>
              <a:t>$ls –</a:t>
            </a:r>
            <a:r>
              <a:rPr lang="en-US" altLang="ko-KR" sz="2400" dirty="0" err="1"/>
              <a:t>sl</a:t>
            </a:r>
            <a:r>
              <a:rPr lang="en-US" altLang="ko-KR" sz="2400" dirty="0"/>
              <a:t> </a:t>
            </a:r>
            <a:r>
              <a:rPr lang="ko-KR" altLang="en-US" sz="2400" dirty="0"/>
              <a:t>명령을 사용하고 그 출력 결과를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err="1"/>
              <a:t>test.txt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 대해 </a:t>
            </a:r>
            <a:r>
              <a:rPr lang="en-US" altLang="ko-KR" sz="2400" dirty="0"/>
              <a:t>stat </a:t>
            </a:r>
            <a:r>
              <a:rPr lang="ko-KR" altLang="en-US" sz="2400" dirty="0"/>
              <a:t>명령어를 사용하고 그 출력 결과를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err="1"/>
              <a:t>test.txt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 대해 </a:t>
            </a:r>
            <a:r>
              <a:rPr lang="en-US" altLang="ko-KR" sz="2400" dirty="0"/>
              <a:t>$ls –</a:t>
            </a:r>
            <a:r>
              <a:rPr lang="en-US" altLang="ko-KR" sz="2400" dirty="0" err="1"/>
              <a:t>i</a:t>
            </a:r>
            <a:r>
              <a:rPr lang="ko-KR" altLang="en-US" sz="2400" dirty="0"/>
              <a:t> 명령을 사용하고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</a:t>
            </a:r>
            <a:r>
              <a:rPr lang="ko-KR" altLang="en-US" sz="2400" dirty="0"/>
              <a:t>노드 번호를 확인한다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err="1"/>
              <a:t>test.txt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 대해</a:t>
            </a:r>
            <a:r>
              <a:rPr lang="en-US" altLang="ko-KR" sz="2400" dirty="0"/>
              <a:t> touch </a:t>
            </a:r>
            <a:r>
              <a:rPr lang="ko-KR" altLang="en-US" sz="2400" dirty="0"/>
              <a:t>명령어를 사용하고 사용 전 후의 파일 속성을 비교하여 설명하시오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4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622424"/>
            <a:ext cx="11175001" cy="4544695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 err="1"/>
              <a:t>test.txt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 대한 하드 링크와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링크를 만든다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ko-KR" altLang="en-US" sz="2400" dirty="0"/>
              <a:t>만들어진 하드 링크와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링크의 차이점을 설명한다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/>
              <a:t>$ls –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명령을 이용하여 각각의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</a:t>
            </a:r>
            <a:r>
              <a:rPr lang="ko-KR" altLang="en-US" sz="2400" dirty="0"/>
              <a:t>노드 번호를 확인한다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4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cat</a:t>
            </a:r>
            <a:r>
              <a:rPr lang="ko-KR" altLang="en-US" dirty="0"/>
              <a:t> 명령어 확장 </a:t>
            </a:r>
            <a:r>
              <a:rPr lang="en-US" altLang="ko-KR" dirty="0"/>
              <a:t>(</a:t>
            </a:r>
            <a:r>
              <a:rPr lang="en-US" altLang="ko-KR" dirty="0" err="1"/>
              <a:t>cat.c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513756"/>
            <a:ext cx="11175001" cy="46533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cat </a:t>
            </a:r>
            <a:r>
              <a:rPr lang="ko-KR" altLang="en-US" sz="2400" dirty="0"/>
              <a:t>명령어 확장 구현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$ cat </a:t>
            </a:r>
            <a:r>
              <a:rPr lang="ko-KR" altLang="en-US" sz="2000" dirty="0">
                <a:solidFill>
                  <a:srgbClr val="0070C0"/>
                </a:solidFill>
              </a:rPr>
              <a:t>파일명*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/>
              <a:t>명령줄</a:t>
            </a:r>
            <a:r>
              <a:rPr lang="ko-KR" altLang="en-US" sz="2000" dirty="0"/>
              <a:t> 인수로 여러 개의 파일을 받으면 순차적으로 파일 내용을 출력한다</a:t>
            </a:r>
            <a:r>
              <a:rPr lang="en-US" altLang="ko-KR" sz="2000" dirty="0"/>
              <a:t>.</a:t>
            </a:r>
          </a:p>
          <a:p>
            <a:pPr lvl="1"/>
            <a:r>
              <a:rPr kumimoji="1" lang="ko-KR" altLang="en-US" sz="2000" dirty="0" err="1"/>
              <a:t>명령줄</a:t>
            </a:r>
            <a:r>
              <a:rPr kumimoji="1" lang="ko-KR" altLang="en-US" sz="2000" dirty="0"/>
              <a:t> 인수가 없을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표준입력으로부터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입력받은</a:t>
            </a:r>
            <a:r>
              <a:rPr kumimoji="1" lang="ko-KR" altLang="en-US" sz="2000" dirty="0"/>
              <a:t> 내용을 표준출력에 출력한다</a:t>
            </a:r>
            <a:endParaRPr kumimoji="1"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cat –n </a:t>
            </a:r>
            <a:r>
              <a:rPr lang="ko-KR" altLang="en-US" sz="2400" dirty="0"/>
              <a:t>옵션 구현</a:t>
            </a:r>
            <a:endParaRPr lang="en-US" altLang="ko-KR" sz="2400" dirty="0"/>
          </a:p>
          <a:p>
            <a:pPr lvl="1"/>
            <a:r>
              <a:rPr lang="ko-KR" altLang="en-US" sz="2000" dirty="0"/>
              <a:t> 파일 내용을 줄 번호와 함께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u="sng" dirty="0" err="1">
                <a:solidFill>
                  <a:srgbClr val="C00000"/>
                </a:solidFill>
              </a:rPr>
              <a:t>fgets</a:t>
            </a:r>
            <a:r>
              <a:rPr lang="en-US" altLang="ko-KR" sz="2000" b="1" u="sng" dirty="0">
                <a:solidFill>
                  <a:srgbClr val="C00000"/>
                </a:solidFill>
              </a:rPr>
              <a:t>() </a:t>
            </a:r>
            <a:r>
              <a:rPr lang="ko-KR" altLang="en-US" sz="2000" b="1" u="sng" dirty="0">
                <a:solidFill>
                  <a:srgbClr val="C00000"/>
                </a:solidFill>
              </a:rPr>
              <a:t>함수를 사용하지 않고 </a:t>
            </a:r>
            <a:r>
              <a:rPr lang="ko-KR" altLang="en-US" sz="2000" dirty="0"/>
              <a:t>교재의 프로그램 </a:t>
            </a:r>
            <a:r>
              <a:rPr lang="en-US" altLang="ko-KR" sz="2000" dirty="0"/>
              <a:t>12.1</a:t>
            </a:r>
            <a:r>
              <a:rPr lang="ko-KR" altLang="en-US" sz="2000" dirty="0"/>
              <a:t>을 확장하여 </a:t>
            </a:r>
            <a:r>
              <a:rPr lang="ko-KR" altLang="en-US" sz="2000" dirty="0" err="1"/>
              <a:t>구현하시오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$ cat –n [</a:t>
            </a:r>
            <a:r>
              <a:rPr lang="ko-KR" altLang="en-US" sz="2000" dirty="0">
                <a:solidFill>
                  <a:srgbClr val="0070C0"/>
                </a:solidFill>
              </a:rPr>
              <a:t>파일명</a:t>
            </a:r>
            <a:r>
              <a:rPr lang="en-US" altLang="ko-KR" sz="2000" dirty="0">
                <a:solidFill>
                  <a:srgbClr val="0070C0"/>
                </a:solidFill>
              </a:rPr>
              <a:t>]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입력 파일 개수는 하나로 제한한다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실제 명령의 동작과 비교해볼 것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2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9CE-A5BF-1D4A-BE41-27D87E2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ko-KR" altLang="en-US" dirty="0" err="1"/>
              <a:t>실행화면</a:t>
            </a:r>
            <a:r>
              <a:rPr kumimoji="1" lang="ko-KR" altLang="en-US" dirty="0"/>
              <a:t> 참고</a:t>
            </a:r>
            <a:r>
              <a:rPr kumimoji="1" lang="en-US" altLang="ko-KR" dirty="0"/>
              <a:t> ($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 </a:t>
            </a:r>
            <a:r>
              <a:rPr kumimoji="1" lang="ko-KR" altLang="en-US" dirty="0"/>
              <a:t>명령어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8DD3B-9684-334A-9102-280F3C10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22424"/>
            <a:ext cx="11620500" cy="454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- </a:t>
            </a:r>
            <a:r>
              <a:rPr kumimoji="1" lang="ko-KR" altLang="en-US" sz="2000" dirty="0"/>
              <a:t>파일이 제대로 열렸는지 검사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temp.txt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존재하지 않음</a:t>
            </a:r>
            <a:r>
              <a:rPr kumimoji="1" lang="en-US" altLang="ko-KR" sz="2000" dirty="0"/>
              <a:t>.)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명령줄</a:t>
            </a:r>
            <a:r>
              <a:rPr kumimoji="1" lang="ko-KR" altLang="en-US" sz="2000" dirty="0"/>
              <a:t> 인수가 없을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표준입력으로부터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입력받은</a:t>
            </a:r>
            <a:r>
              <a:rPr kumimoji="1" lang="ko-KR" altLang="en-US" sz="2000" dirty="0"/>
              <a:t> 내용을 </a:t>
            </a:r>
            <a:r>
              <a:rPr kumimoji="1" lang="ko-KR" altLang="en-US" sz="2000" dirty="0" err="1"/>
              <a:t>표준출력에</a:t>
            </a:r>
            <a:r>
              <a:rPr kumimoji="1" lang="ko-KR" altLang="en-US" sz="2000" dirty="0"/>
              <a:t>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Ctrl+D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종료</a:t>
            </a:r>
            <a:r>
              <a:rPr kumimoji="1" lang="en-US" altLang="ko-Kore-KR" sz="2000" dirty="0"/>
              <a:t>)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8917A-FB7F-2E41-B484-4DFA866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92ACFF-BBC8-0D4D-AAC9-2D0F44D8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1" y="2084051"/>
            <a:ext cx="4552702" cy="145828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65AB68F-5EE0-0A41-BD27-3D64C0622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33"/>
          <a:stretch/>
        </p:blipFill>
        <p:spPr>
          <a:xfrm>
            <a:off x="684011" y="4048539"/>
            <a:ext cx="5474304" cy="230781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4B6559-4F0C-C147-BBA1-A4601C8782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60"/>
          <a:stretch/>
        </p:blipFill>
        <p:spPr>
          <a:xfrm>
            <a:off x="5537200" y="2093700"/>
            <a:ext cx="6141480" cy="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9CE-A5BF-1D4A-BE41-27D87E2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ko-KR" altLang="en-US" dirty="0" err="1"/>
              <a:t>실행화면</a:t>
            </a:r>
            <a:r>
              <a:rPr kumimoji="1" lang="ko-KR" altLang="en-US" dirty="0"/>
              <a:t> 참고 </a:t>
            </a:r>
            <a:r>
              <a:rPr kumimoji="1" lang="en-US" altLang="ko-KR" dirty="0"/>
              <a:t>($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 –n </a:t>
            </a:r>
            <a:r>
              <a:rPr kumimoji="1" lang="ko-KR" altLang="en-US" dirty="0"/>
              <a:t>명령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8DD3B-9684-334A-9102-280F3C10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22424"/>
            <a:ext cx="11620500" cy="4544695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파일이 제대로 열렸는지 검사</a:t>
            </a:r>
            <a:r>
              <a:rPr kumimoji="1" lang="en-US" altLang="ko-KR" sz="2000" dirty="0"/>
              <a:t> (</a:t>
            </a:r>
            <a:r>
              <a:rPr kumimoji="1" lang="en-US" altLang="ko-KR" sz="2000" dirty="0" err="1"/>
              <a:t>temp.txt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존재하지 않음</a:t>
            </a:r>
            <a:r>
              <a:rPr kumimoji="1" lang="en-US" altLang="ko-KR" sz="2000" dirty="0"/>
              <a:t>.)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sz="2000" dirty="0"/>
              <a:t>n</a:t>
            </a:r>
            <a:r>
              <a:rPr kumimoji="1" lang="ko-KR" altLang="en-US" sz="2000" dirty="0"/>
              <a:t>이 아닌 다른 옵션을 준 경우 안내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8917A-FB7F-2E41-B484-4DFA866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B500D75-6CC2-BC44-A0FD-3173B198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3" y="2009775"/>
            <a:ext cx="4708320" cy="132509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5448FE6-9CDE-A54A-815A-8689B9BD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3" y="4185285"/>
            <a:ext cx="5371424" cy="160847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90B15A3-0288-234D-990F-594448A23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11" y="2009774"/>
            <a:ext cx="5431948" cy="12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9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9CE-A5BF-1D4A-BE41-27D87E2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ko-KR" altLang="en-US" dirty="0" err="1"/>
              <a:t>실행화면</a:t>
            </a:r>
            <a:r>
              <a:rPr kumimoji="1" lang="ko-KR" altLang="en-US" dirty="0"/>
              <a:t> 참고 </a:t>
            </a:r>
            <a:r>
              <a:rPr kumimoji="1" lang="en-US" altLang="ko-KR" dirty="0"/>
              <a:t>($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 –n </a:t>
            </a:r>
            <a:r>
              <a:rPr kumimoji="1" lang="ko-KR" altLang="en-US" dirty="0"/>
              <a:t>명령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8917A-FB7F-2E41-B484-4DFA866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6B738-FEC6-C542-91BE-B9650871DB8C}"/>
              </a:ext>
            </a:extLst>
          </p:cNvPr>
          <p:cNvSpPr txBox="1"/>
          <p:nvPr/>
        </p:nvSpPr>
        <p:spPr>
          <a:xfrm>
            <a:off x="435810" y="1656654"/>
            <a:ext cx="5234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명령줄</a:t>
            </a:r>
            <a:r>
              <a:rPr kumimoji="1" lang="ko-KR" altLang="en-US" sz="2000" dirty="0"/>
              <a:t> 인수가 없을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ko-KR" altLang="en-US" sz="2000" dirty="0"/>
              <a:t>   </a:t>
            </a:r>
            <a:r>
              <a:rPr kumimoji="1" lang="ko-KR" altLang="en-US" sz="2000" dirty="0" err="1"/>
              <a:t>표준입력으로부터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입력받은</a:t>
            </a:r>
            <a:r>
              <a:rPr kumimoji="1" lang="ko-KR" altLang="en-US" sz="2000" dirty="0"/>
              <a:t> 내용을 </a:t>
            </a:r>
            <a:endParaRPr kumimoji="1" lang="en-US" altLang="ko-KR" sz="2000" dirty="0"/>
          </a:p>
          <a:p>
            <a:r>
              <a:rPr kumimoji="1" lang="ko-KR" altLang="en-US" sz="2000" dirty="0"/>
              <a:t>   표준출력에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Ctrl+D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종료</a:t>
            </a:r>
            <a:r>
              <a:rPr kumimoji="1" lang="en-US" altLang="ko-Kore-KR" sz="2000" dirty="0"/>
              <a:t>)</a:t>
            </a:r>
            <a:endParaRPr kumimoji="1" lang="ko-Kore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63F789B-2C0D-0B45-8EDE-051CC804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32" y="1587499"/>
            <a:ext cx="4820068" cy="42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명령어 구현</a:t>
            </a:r>
            <a:r>
              <a:rPr lang="en-US" altLang="ko-KR" dirty="0"/>
              <a:t> (</a:t>
            </a:r>
            <a:r>
              <a:rPr lang="en-US" altLang="ko-KR" dirty="0" err="1"/>
              <a:t>wc.c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587499"/>
            <a:ext cx="11798300" cy="454469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cat </a:t>
            </a:r>
            <a:r>
              <a:rPr lang="ko-KR" altLang="en-US" sz="2400" dirty="0"/>
              <a:t>명령어를 확장하여 줄 수</a:t>
            </a:r>
            <a:r>
              <a:rPr lang="en-US" altLang="ko-KR" sz="2400" dirty="0"/>
              <a:t>,</a:t>
            </a:r>
            <a:r>
              <a:rPr lang="ko-KR" altLang="en-US" sz="2400" dirty="0"/>
              <a:t> 단어 수</a:t>
            </a:r>
            <a:r>
              <a:rPr lang="en-US" altLang="ko-KR" sz="2400" dirty="0"/>
              <a:t>,</a:t>
            </a:r>
            <a:r>
              <a:rPr lang="ko-KR" altLang="en-US" sz="2400" dirty="0"/>
              <a:t> 문자 수를 출력하는 </a:t>
            </a:r>
            <a:r>
              <a:rPr lang="en-US" altLang="ko-KR" sz="2400" dirty="0" err="1"/>
              <a:t>wc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</a:t>
            </a:r>
            <a:r>
              <a:rPr lang="ko-KR" altLang="en-US" sz="2400" dirty="0" err="1"/>
              <a:t>구현하시오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$</a:t>
            </a:r>
            <a:r>
              <a:rPr lang="ko-KR" altLang="en-US" sz="2000" dirty="0"/>
              <a:t> </a:t>
            </a:r>
            <a:r>
              <a:rPr lang="en-US" altLang="ko-KR" sz="2000" dirty="0" err="1"/>
              <a:t>wc</a:t>
            </a: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파일명</a:t>
            </a:r>
            <a:r>
              <a:rPr lang="en-US" altLang="ko-KR" sz="2000" dirty="0"/>
              <a:t>]</a:t>
            </a:r>
            <a:r>
              <a:rPr lang="ko-KR" altLang="en-US" sz="2000" dirty="0"/>
              <a:t> 의 동작과 똑같이 만들면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ko-KR" altLang="en-US" sz="2000" dirty="0"/>
              <a:t> 입력 파일 개수는 하나로 제한한다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실제 </a:t>
            </a:r>
            <a:r>
              <a:rPr lang="en-US" altLang="ko-KR" sz="2000" dirty="0" err="1"/>
              <a:t>wc</a:t>
            </a:r>
            <a:r>
              <a:rPr lang="ko-KR" altLang="en-US" sz="2000" dirty="0"/>
              <a:t>의 동작과 비교해볼 것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400" dirty="0"/>
          </a:p>
          <a:p>
            <a:r>
              <a:rPr lang="ko-KR" altLang="en-US" sz="2400" dirty="0"/>
              <a:t>줄 수는 </a:t>
            </a:r>
            <a:r>
              <a:rPr lang="en-US" altLang="ko-KR" sz="2400" dirty="0"/>
              <a:t>\n</a:t>
            </a:r>
            <a:r>
              <a:rPr lang="ko-KR" altLang="en-US" sz="2400" dirty="0"/>
              <a:t>의 개수를 센다</a:t>
            </a:r>
            <a:endParaRPr lang="en-US" altLang="ko-KR" sz="2400" dirty="0"/>
          </a:p>
          <a:p>
            <a:r>
              <a:rPr lang="ko-KR" altLang="en-US" sz="2400" dirty="0"/>
              <a:t>빈칸과 빈칸 사이의 단어 개수를 센다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읽은 문자 개수를 센다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E37213-D872-D24C-AEAC-A491CF847B38}"/>
              </a:ext>
            </a:extLst>
          </p:cNvPr>
          <p:cNvSpPr/>
          <p:nvPr/>
        </p:nvSpPr>
        <p:spPr>
          <a:xfrm flipV="1">
            <a:off x="462856" y="2350797"/>
            <a:ext cx="5996214" cy="144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9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9CE-A5BF-1D4A-BE41-27D87E2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. </a:t>
            </a:r>
            <a:r>
              <a:rPr kumimoji="1" lang="ko-KR" altLang="en-US" dirty="0" err="1"/>
              <a:t>실행화면</a:t>
            </a:r>
            <a:r>
              <a:rPr kumimoji="1" lang="ko-KR" altLang="en-US" dirty="0"/>
              <a:t> 참고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8DD3B-9684-334A-9102-280F3C10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29124"/>
            <a:ext cx="11620500" cy="4637996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파일이 제대로 열렸는지 검사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hi.txt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존재하지 않음</a:t>
            </a:r>
            <a:r>
              <a:rPr kumimoji="1" lang="en-US" altLang="ko-KR" sz="2000" dirty="0"/>
              <a:t>.)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400" dirty="0"/>
          </a:p>
          <a:p>
            <a:r>
              <a:rPr kumimoji="1" lang="ko-KR" altLang="en-US" sz="2000" dirty="0" err="1"/>
              <a:t>명령줄</a:t>
            </a:r>
            <a:r>
              <a:rPr kumimoji="1" lang="ko-KR" altLang="en-US" sz="2000" dirty="0"/>
              <a:t> 인수가 없을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표준입력으로부터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입력받은</a:t>
            </a:r>
            <a:r>
              <a:rPr kumimoji="1" lang="ko-KR" altLang="en-US" sz="2000" dirty="0"/>
              <a:t> 내용을 </a:t>
            </a:r>
            <a:r>
              <a:rPr kumimoji="1" lang="ko-KR" altLang="en-US" sz="2000" dirty="0" err="1"/>
              <a:t>표준출력에</a:t>
            </a:r>
            <a:r>
              <a:rPr kumimoji="1" lang="ko-KR" altLang="en-US" sz="2000" dirty="0"/>
              <a:t> 출력한다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Ctrl+D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종료</a:t>
            </a:r>
            <a:r>
              <a:rPr kumimoji="1" lang="en-US" altLang="ko-Kore-KR" sz="2000" dirty="0"/>
              <a:t>)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8917A-FB7F-2E41-B484-4DFA866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0088D1AD-64F8-1E4F-808B-57D3CD6AA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10022" r="32697" b="25787"/>
          <a:stretch/>
        </p:blipFill>
        <p:spPr>
          <a:xfrm>
            <a:off x="634999" y="3894771"/>
            <a:ext cx="5263669" cy="2826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A1077-6A43-4240-8BC1-77C0143F2FFF}"/>
              </a:ext>
            </a:extLst>
          </p:cNvPr>
          <p:cNvSpPr txBox="1"/>
          <p:nvPr/>
        </p:nvSpPr>
        <p:spPr>
          <a:xfrm>
            <a:off x="2855503" y="4919981"/>
            <a:ext cx="323365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ß"/>
            </a:pPr>
            <a:r>
              <a:rPr kumimoji="1" lang="en-US" altLang="ko-Kore-KR" sz="1400" b="1" dirty="0">
                <a:solidFill>
                  <a:srgbClr val="C00000"/>
                </a:solidFill>
              </a:rPr>
              <a:t>tab </a:t>
            </a:r>
            <a:r>
              <a:rPr kumimoji="1" lang="ko-KR" altLang="en-US" sz="1400" b="1" dirty="0">
                <a:solidFill>
                  <a:srgbClr val="C00000"/>
                </a:solidFill>
              </a:rPr>
              <a:t>공백을 두고 결과를 출력한다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.</a:t>
            </a:r>
            <a:endParaRPr kumimoji="1" lang="ko-Kore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6D4BC5-DF59-F34A-8581-30E99AAF6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014859"/>
            <a:ext cx="5742134" cy="13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8417</TotalTime>
  <Words>426</Words>
  <Application>Microsoft Office PowerPoint</Application>
  <PresentationFormat>와이드스크린</PresentationFormat>
  <Paragraphs>90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리눅스시스템 실습 #12</vt:lpstr>
      <vt:lpstr>1. 문서 편집</vt:lpstr>
      <vt:lpstr>2. 링크</vt:lpstr>
      <vt:lpstr>3. cat 명령어 확장 (cat.c)</vt:lpstr>
      <vt:lpstr>3. 실행화면 참고 ($ cat 명령어)</vt:lpstr>
      <vt:lpstr>3. 실행화면 참고 ($ cat –n 명령)</vt:lpstr>
      <vt:lpstr>3. 실행화면 참고 ($ cat –n 명령)</vt:lpstr>
      <vt:lpstr>4. wc 명령어 구현 (wc.c)</vt:lpstr>
      <vt:lpstr>4. 실행화면 참고</vt:lpstr>
      <vt:lpstr>4. 실행화면 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#1</dc:title>
  <dc:creator>SM-PC</dc:creator>
  <cp:lastModifiedBy>SM-PC</cp:lastModifiedBy>
  <cp:revision>337</cp:revision>
  <dcterms:created xsi:type="dcterms:W3CDTF">2021-08-30T11:09:34Z</dcterms:created>
  <dcterms:modified xsi:type="dcterms:W3CDTF">2023-07-18T00:42:21Z</dcterms:modified>
</cp:coreProperties>
</file>