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42"/>
  </p:notesMasterIdLst>
  <p:sldIdLst>
    <p:sldId id="371" r:id="rId2"/>
    <p:sldId id="370" r:id="rId3"/>
    <p:sldId id="294" r:id="rId4"/>
    <p:sldId id="310" r:id="rId5"/>
    <p:sldId id="303" r:id="rId6"/>
    <p:sldId id="352" r:id="rId7"/>
    <p:sldId id="305" r:id="rId8"/>
    <p:sldId id="354" r:id="rId9"/>
    <p:sldId id="304" r:id="rId10"/>
    <p:sldId id="355" r:id="rId11"/>
    <p:sldId id="356" r:id="rId12"/>
    <p:sldId id="353" r:id="rId13"/>
    <p:sldId id="306" r:id="rId14"/>
    <p:sldId id="307" r:id="rId15"/>
    <p:sldId id="311" r:id="rId16"/>
    <p:sldId id="312" r:id="rId17"/>
    <p:sldId id="313" r:id="rId18"/>
    <p:sldId id="314" r:id="rId19"/>
    <p:sldId id="357" r:id="rId20"/>
    <p:sldId id="316" r:id="rId21"/>
    <p:sldId id="319" r:id="rId22"/>
    <p:sldId id="358" r:id="rId23"/>
    <p:sldId id="318" r:id="rId24"/>
    <p:sldId id="320" r:id="rId25"/>
    <p:sldId id="321" r:id="rId26"/>
    <p:sldId id="359" r:id="rId27"/>
    <p:sldId id="322" r:id="rId28"/>
    <p:sldId id="323" r:id="rId29"/>
    <p:sldId id="360" r:id="rId30"/>
    <p:sldId id="363" r:id="rId31"/>
    <p:sldId id="365" r:id="rId32"/>
    <p:sldId id="366" r:id="rId33"/>
    <p:sldId id="367" r:id="rId34"/>
    <p:sldId id="368" r:id="rId35"/>
    <p:sldId id="334" r:id="rId36"/>
    <p:sldId id="361" r:id="rId37"/>
    <p:sldId id="335" r:id="rId38"/>
    <p:sldId id="336" r:id="rId39"/>
    <p:sldId id="362" r:id="rId40"/>
    <p:sldId id="351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10" autoAdjust="0"/>
  </p:normalViewPr>
  <p:slideViewPr>
    <p:cSldViewPr>
      <p:cViewPr varScale="1">
        <p:scale>
          <a:sx n="95" d="100"/>
          <a:sy n="95" d="100"/>
        </p:scale>
        <p:origin x="43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12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D87C7B0-D87F-48CE-AEEA-D9D353DEC2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311F148-E290-4B17-9D0B-80709CEAD4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410A8B8-40DC-4986-BF4D-A08F9DE2A6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265B1AD-EA9A-47E6-B481-22A2BF4EBB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7744E7C-7D6B-4F2A-A7F0-6A2DE84E3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5DF0F2C-E2EC-46EF-894A-048516766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0DBA1-8712-4F3E-8B1B-4FDF3D910C0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>
            <a:extLst>
              <a:ext uri="{FF2B5EF4-FFF2-40B4-BE49-F238E27FC236}">
                <a16:creationId xmlns:a16="http://schemas.microsoft.com/office/drawing/2014/main" id="{5A9DE578-98EE-43A2-9EEA-B6E80F7CA6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>
            <a:extLst>
              <a:ext uri="{FF2B5EF4-FFF2-40B4-BE49-F238E27FC236}">
                <a16:creationId xmlns:a16="http://schemas.microsoft.com/office/drawing/2014/main" id="{548743E6-61F5-41F7-AC03-68B6355A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BC6D97D1-75CA-4A6F-8757-363646FC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36F365F-C145-4E17-B4B6-00352A754822}" type="slidenum">
              <a:rPr lang="en-US" altLang="ko-KR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7487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>
            <a:extLst>
              <a:ext uri="{FF2B5EF4-FFF2-40B4-BE49-F238E27FC236}">
                <a16:creationId xmlns:a16="http://schemas.microsoft.com/office/drawing/2014/main" id="{F3779F30-8E9F-4664-917C-311203B6C0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>
            <a:extLst>
              <a:ext uri="{FF2B5EF4-FFF2-40B4-BE49-F238E27FC236}">
                <a16:creationId xmlns:a16="http://schemas.microsoft.com/office/drawing/2014/main" id="{109FA251-CC2C-4F97-881F-92981AC6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04" name="슬라이드 번호 개체 틀 3">
            <a:extLst>
              <a:ext uri="{FF2B5EF4-FFF2-40B4-BE49-F238E27FC236}">
                <a16:creationId xmlns:a16="http://schemas.microsoft.com/office/drawing/2014/main" id="{7C77A21C-7CAB-4264-9807-815AA5910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8F249D2-AD2E-4028-886B-9958F52153E4}" type="slidenum">
              <a:rPr lang="en-US" altLang="ko-KR"/>
              <a:pPr eaLnBrk="1" hangingPunct="1"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E36B79C3-F10D-4FE9-8258-280A14D2E4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5487FE52-2F85-4B9B-A4FB-0A478D1E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BEB85CDA-A683-4590-87FA-D437D3BAE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55CE02E-0949-4DA8-A191-6C654A32A09C}" type="slidenum">
              <a:rPr lang="en-US" altLang="ko-KR"/>
              <a:pPr eaLnBrk="1" hangingPunct="1"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>
            <a:extLst>
              <a:ext uri="{FF2B5EF4-FFF2-40B4-BE49-F238E27FC236}">
                <a16:creationId xmlns:a16="http://schemas.microsoft.com/office/drawing/2014/main" id="{272D7A57-D5BA-4E1A-A65C-0CC9F2D0C9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>
            <a:extLst>
              <a:ext uri="{FF2B5EF4-FFF2-40B4-BE49-F238E27FC236}">
                <a16:creationId xmlns:a16="http://schemas.microsoft.com/office/drawing/2014/main" id="{44E957BF-CA01-4EB3-A273-058BF00B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52" name="슬라이드 번호 개체 틀 3">
            <a:extLst>
              <a:ext uri="{FF2B5EF4-FFF2-40B4-BE49-F238E27FC236}">
                <a16:creationId xmlns:a16="http://schemas.microsoft.com/office/drawing/2014/main" id="{126070BA-7470-4157-9633-8C006D3C0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CB72D9-22AB-4CD7-AEFF-D330FC83C535}" type="slidenum">
              <a:rPr lang="en-US" altLang="ko-KR"/>
              <a:pPr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B6A0E67-1846-4881-A0D9-A93B59E44C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79D5668B-5D8E-4CF5-B599-71011B57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AC040A8E-C42A-4DEF-8402-F055EABCB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44F5047-F65C-443B-8EBC-1AD30085473F}" type="slidenum">
              <a:rPr lang="en-US" altLang="ko-KR"/>
              <a:pPr eaLnBrk="1" hangingPunct="1"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3FABBFC7-C304-4C80-866F-FDF10BEC1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FE794256-FA7A-4B75-8AF5-4E0C163A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3AB5D787-C3B8-4F05-B469-08916E7E3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B0DC926-D93F-4D4F-8A49-33ED4008CA8A}" type="slidenum">
              <a:rPr lang="en-US" altLang="ko-KR"/>
              <a:pPr eaLnBrk="1" hangingPunct="1"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8392E586-B929-4FE8-9173-C26D9B3DF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5D09AC60-8016-4E5D-9866-B05CBA3D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B4F251A1-1AAE-4FFC-8810-0E2645B9B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264827C-3675-4430-9B42-D2A675D9991D}" type="slidenum">
              <a:rPr lang="en-US" altLang="ko-KR"/>
              <a:pPr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>
            <a:extLst>
              <a:ext uri="{FF2B5EF4-FFF2-40B4-BE49-F238E27FC236}">
                <a16:creationId xmlns:a16="http://schemas.microsoft.com/office/drawing/2014/main" id="{49DD7081-24E2-4C88-A7B3-EA2CC9829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슬라이드 노트 개체 틀 2">
            <a:extLst>
              <a:ext uri="{FF2B5EF4-FFF2-40B4-BE49-F238E27FC236}">
                <a16:creationId xmlns:a16="http://schemas.microsoft.com/office/drawing/2014/main" id="{AECA65B9-1DF0-4DF1-95A6-F83C2F98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996" name="슬라이드 번호 개체 틀 3">
            <a:extLst>
              <a:ext uri="{FF2B5EF4-FFF2-40B4-BE49-F238E27FC236}">
                <a16:creationId xmlns:a16="http://schemas.microsoft.com/office/drawing/2014/main" id="{C37CDC22-7248-4079-B08C-2047320D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95304BE-2349-45DE-8D17-EB214AE4B8BE}" type="slidenum">
              <a:rPr lang="en-US" altLang="ko-KR"/>
              <a:pPr eaLnBrk="1" hangingPunct="1"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>
            <a:extLst>
              <a:ext uri="{FF2B5EF4-FFF2-40B4-BE49-F238E27FC236}">
                <a16:creationId xmlns:a16="http://schemas.microsoft.com/office/drawing/2014/main" id="{902B1EAC-299F-4E1E-9F88-CA8801D9F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슬라이드 노트 개체 틀 2">
            <a:extLst>
              <a:ext uri="{FF2B5EF4-FFF2-40B4-BE49-F238E27FC236}">
                <a16:creationId xmlns:a16="http://schemas.microsoft.com/office/drawing/2014/main" id="{A1323377-183C-413A-B453-A1C29885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0" name="슬라이드 번호 개체 틀 3">
            <a:extLst>
              <a:ext uri="{FF2B5EF4-FFF2-40B4-BE49-F238E27FC236}">
                <a16:creationId xmlns:a16="http://schemas.microsoft.com/office/drawing/2014/main" id="{3BA1228C-F91E-4DA0-858C-8ADDCD6A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4C36BE4-B725-4ED5-AF0B-37482EE3027F}" type="slidenum">
              <a:rPr lang="en-US" altLang="ko-KR"/>
              <a:pPr eaLnBrk="1" hangingPunct="1"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>
            <a:extLst>
              <a:ext uri="{FF2B5EF4-FFF2-40B4-BE49-F238E27FC236}">
                <a16:creationId xmlns:a16="http://schemas.microsoft.com/office/drawing/2014/main" id="{6BFCCC33-0B61-4181-8715-14BF12115A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슬라이드 노트 개체 틀 2">
            <a:extLst>
              <a:ext uri="{FF2B5EF4-FFF2-40B4-BE49-F238E27FC236}">
                <a16:creationId xmlns:a16="http://schemas.microsoft.com/office/drawing/2014/main" id="{D479EE49-F869-4F72-A6E2-23872516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4" name="슬라이드 번호 개체 틀 3">
            <a:extLst>
              <a:ext uri="{FF2B5EF4-FFF2-40B4-BE49-F238E27FC236}">
                <a16:creationId xmlns:a16="http://schemas.microsoft.com/office/drawing/2014/main" id="{0F5B3216-0EAA-4040-903A-5C4DF7D94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63AEF93-CC29-4F5F-80EC-8FCAFADD59C4}" type="slidenum">
              <a:rPr lang="en-US" altLang="ko-KR"/>
              <a:pPr eaLnBrk="1" hangingPunct="1"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>
            <a:extLst>
              <a:ext uri="{FF2B5EF4-FFF2-40B4-BE49-F238E27FC236}">
                <a16:creationId xmlns:a16="http://schemas.microsoft.com/office/drawing/2014/main" id="{9EF60AAC-8ACC-494F-989C-C1376E30D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>
            <a:extLst>
              <a:ext uri="{FF2B5EF4-FFF2-40B4-BE49-F238E27FC236}">
                <a16:creationId xmlns:a16="http://schemas.microsoft.com/office/drawing/2014/main" id="{BC8A6D6C-56F5-4E0B-8838-10F7D8D4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68" name="슬라이드 번호 개체 틀 3">
            <a:extLst>
              <a:ext uri="{FF2B5EF4-FFF2-40B4-BE49-F238E27FC236}">
                <a16:creationId xmlns:a16="http://schemas.microsoft.com/office/drawing/2014/main" id="{B0010D4E-2F4F-4CC3-9B21-EF16AEA9D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D82C367-C45A-4F85-A84F-12D27C12EFAB}" type="slidenum">
              <a:rPr lang="en-US" altLang="ko-KR"/>
              <a:pPr eaLnBrk="1" hangingPunct="1"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>
            <a:extLst>
              <a:ext uri="{FF2B5EF4-FFF2-40B4-BE49-F238E27FC236}">
                <a16:creationId xmlns:a16="http://schemas.microsoft.com/office/drawing/2014/main" id="{5A9DE578-98EE-43A2-9EEA-B6E80F7CA6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>
            <a:extLst>
              <a:ext uri="{FF2B5EF4-FFF2-40B4-BE49-F238E27FC236}">
                <a16:creationId xmlns:a16="http://schemas.microsoft.com/office/drawing/2014/main" id="{548743E6-61F5-41F7-AC03-68B6355A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BC6D97D1-75CA-4A6F-8757-363646FC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36F365F-C145-4E17-B4B6-00352A754822}" type="slidenum">
              <a:rPr lang="en-US" altLang="ko-KR"/>
              <a:pPr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>
            <a:extLst>
              <a:ext uri="{FF2B5EF4-FFF2-40B4-BE49-F238E27FC236}">
                <a16:creationId xmlns:a16="http://schemas.microsoft.com/office/drawing/2014/main" id="{1CB41A02-B918-4099-A8A1-037230ADF3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슬라이드 노트 개체 틀 2">
            <a:extLst>
              <a:ext uri="{FF2B5EF4-FFF2-40B4-BE49-F238E27FC236}">
                <a16:creationId xmlns:a16="http://schemas.microsoft.com/office/drawing/2014/main" id="{A6BDD9A2-1E7E-4ED9-A838-D8F06A99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092" name="슬라이드 번호 개체 틀 3">
            <a:extLst>
              <a:ext uri="{FF2B5EF4-FFF2-40B4-BE49-F238E27FC236}">
                <a16:creationId xmlns:a16="http://schemas.microsoft.com/office/drawing/2014/main" id="{A19C68D7-1150-4396-870A-2AB0ADE41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B4183B5-64E6-4288-A7EA-2F716389DE24}" type="slidenum">
              <a:rPr lang="en-US" altLang="ko-KR"/>
              <a:pPr eaLnBrk="1" hangingPunct="1"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>
            <a:extLst>
              <a:ext uri="{FF2B5EF4-FFF2-40B4-BE49-F238E27FC236}">
                <a16:creationId xmlns:a16="http://schemas.microsoft.com/office/drawing/2014/main" id="{1159CBA3-93C0-4439-BEC2-B26501E700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>
            <a:extLst>
              <a:ext uri="{FF2B5EF4-FFF2-40B4-BE49-F238E27FC236}">
                <a16:creationId xmlns:a16="http://schemas.microsoft.com/office/drawing/2014/main" id="{DCD4DE1C-AB52-46DA-8766-01DF290E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>
            <a:extLst>
              <a:ext uri="{FF2B5EF4-FFF2-40B4-BE49-F238E27FC236}">
                <a16:creationId xmlns:a16="http://schemas.microsoft.com/office/drawing/2014/main" id="{BD48DBC6-5641-48C6-B3BD-783DF616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56869B7-39C4-47E8-B388-E31337F7FB6B}" type="slidenum">
              <a:rPr lang="en-US" altLang="ko-KR"/>
              <a:pPr eaLnBrk="1" hangingPunct="1"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70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5224F4FF-6343-40EE-89CF-FF46298214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FF2EDD44-2C19-4C20-AAA4-0D6AE25C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F5E44012-EF90-4E74-9172-35DDB4A3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7B2BC2-905E-4BB0-80A9-AE67DF1E3270}" type="slidenum">
              <a:rPr lang="en-US" altLang="ko-KR"/>
              <a:pPr eaLnBrk="1" hangingPunct="1"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412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D0E45900-1CE4-4802-8DC7-46CF1B1247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AC668CA9-852A-48A1-B728-0FC3BF50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967818C-C424-46A9-9038-99840786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A066178-52DC-42BF-AA02-A747BFE92D24}" type="slidenum">
              <a:rPr lang="en-US" altLang="ko-KR"/>
              <a:pPr eaLnBrk="1" hangingPunct="1">
                <a:spcBef>
                  <a:spcPct val="0"/>
                </a:spcBef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884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BDBCB3C8-EDEC-4395-A369-44ABF3DDA2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0395C412-6268-4494-BD58-DF345939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0D636B07-A808-4D62-B91E-EC5BF6B40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F5F495-9AE8-4B79-A9F2-1822B31AA994}" type="slidenum">
              <a:rPr lang="en-US" altLang="ko-KR"/>
              <a:pPr eaLnBrk="1" hangingPunct="1">
                <a:spcBef>
                  <a:spcPct val="0"/>
                </a:spcBef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268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>
            <a:extLst>
              <a:ext uri="{FF2B5EF4-FFF2-40B4-BE49-F238E27FC236}">
                <a16:creationId xmlns:a16="http://schemas.microsoft.com/office/drawing/2014/main" id="{149705EA-6DD0-44B4-8E86-1F0F27C61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>
            <a:extLst>
              <a:ext uri="{FF2B5EF4-FFF2-40B4-BE49-F238E27FC236}">
                <a16:creationId xmlns:a16="http://schemas.microsoft.com/office/drawing/2014/main" id="{CDE0CF30-C7B1-4370-AE3F-5F3677D5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9BAAA409-9171-4674-B32D-DEA50EC5E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2E16C0B-4989-41BA-ADFF-0C1BB78D21A3}" type="slidenum">
              <a:rPr lang="en-US" altLang="ko-KR"/>
              <a:pPr eaLnBrk="1" hangingPunct="1">
                <a:spcBef>
                  <a:spcPct val="0"/>
                </a:spcBef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315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>
            <a:extLst>
              <a:ext uri="{FF2B5EF4-FFF2-40B4-BE49-F238E27FC236}">
                <a16:creationId xmlns:a16="http://schemas.microsoft.com/office/drawing/2014/main" id="{EB9DE49C-670F-4FD3-87EF-4F4D845537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>
            <a:extLst>
              <a:ext uri="{FF2B5EF4-FFF2-40B4-BE49-F238E27FC236}">
                <a16:creationId xmlns:a16="http://schemas.microsoft.com/office/drawing/2014/main" id="{02D3F136-95B3-4C27-967F-0297BFCC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7284" name="슬라이드 번호 개체 틀 3">
            <a:extLst>
              <a:ext uri="{FF2B5EF4-FFF2-40B4-BE49-F238E27FC236}">
                <a16:creationId xmlns:a16="http://schemas.microsoft.com/office/drawing/2014/main" id="{14A8D8AE-93C8-4930-98B1-CA5826843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BFA23C8-A29A-4670-8B16-853AF2250C01}" type="slidenum">
              <a:rPr lang="en-US" altLang="ko-KR"/>
              <a:pPr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>
            <a:extLst>
              <a:ext uri="{FF2B5EF4-FFF2-40B4-BE49-F238E27FC236}">
                <a16:creationId xmlns:a16="http://schemas.microsoft.com/office/drawing/2014/main" id="{A7CBD5A3-EB79-4881-94F2-B27A8281C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>
            <a:extLst>
              <a:ext uri="{FF2B5EF4-FFF2-40B4-BE49-F238E27FC236}">
                <a16:creationId xmlns:a16="http://schemas.microsoft.com/office/drawing/2014/main" id="{47E1AAA2-0346-4CFE-80FC-766E7604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08" name="슬라이드 번호 개체 틀 3">
            <a:extLst>
              <a:ext uri="{FF2B5EF4-FFF2-40B4-BE49-F238E27FC236}">
                <a16:creationId xmlns:a16="http://schemas.microsoft.com/office/drawing/2014/main" id="{53FA8A5F-ACEC-4B19-AF68-24206C002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49DB80B-D3F4-49C7-B7AD-AD1988855233}" type="slidenum">
              <a:rPr lang="en-US" altLang="ko-KR"/>
              <a:pPr eaLnBrk="1" hangingPunct="1">
                <a:spcBef>
                  <a:spcPct val="0"/>
                </a:spcBef>
              </a:pPr>
              <a:t>37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>
            <a:extLst>
              <a:ext uri="{FF2B5EF4-FFF2-40B4-BE49-F238E27FC236}">
                <a16:creationId xmlns:a16="http://schemas.microsoft.com/office/drawing/2014/main" id="{074ECB4A-EC11-4D5A-84F9-FA7050B2F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>
            <a:extLst>
              <a:ext uri="{FF2B5EF4-FFF2-40B4-BE49-F238E27FC236}">
                <a16:creationId xmlns:a16="http://schemas.microsoft.com/office/drawing/2014/main" id="{1E2CE55D-6101-49E9-985F-9DF094C9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332" name="슬라이드 번호 개체 틀 3">
            <a:extLst>
              <a:ext uri="{FF2B5EF4-FFF2-40B4-BE49-F238E27FC236}">
                <a16:creationId xmlns:a16="http://schemas.microsoft.com/office/drawing/2014/main" id="{F6C2C98C-6131-4D40-B99A-1DBF3446F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B322E8-A2E6-46B5-8865-37477E3DD692}" type="slidenum">
              <a:rPr lang="en-US" altLang="ko-KR"/>
              <a:pPr eaLnBrk="1" hangingPunct="1"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>
            <a:extLst>
              <a:ext uri="{FF2B5EF4-FFF2-40B4-BE49-F238E27FC236}">
                <a16:creationId xmlns:a16="http://schemas.microsoft.com/office/drawing/2014/main" id="{9BA50A0C-B009-4062-8832-24B246219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>
            <a:extLst>
              <a:ext uri="{FF2B5EF4-FFF2-40B4-BE49-F238E27FC236}">
                <a16:creationId xmlns:a16="http://schemas.microsoft.com/office/drawing/2014/main" id="{0039C342-6190-4911-BE93-80508F6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20" name="슬라이드 번호 개체 틀 3">
            <a:extLst>
              <a:ext uri="{FF2B5EF4-FFF2-40B4-BE49-F238E27FC236}">
                <a16:creationId xmlns:a16="http://schemas.microsoft.com/office/drawing/2014/main" id="{AC158474-8FF1-4B5B-950E-EA6BF1522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0F7C4C-4FBB-46B4-9603-8FC91AC91D13}" type="slidenum">
              <a:rPr lang="en-US" altLang="ko-KR"/>
              <a:pPr eaLnBrk="1" hangingPunct="1">
                <a:spcBef>
                  <a:spcPct val="0"/>
                </a:spcBef>
              </a:pPr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>
            <a:extLst>
              <a:ext uri="{FF2B5EF4-FFF2-40B4-BE49-F238E27FC236}">
                <a16:creationId xmlns:a16="http://schemas.microsoft.com/office/drawing/2014/main" id="{23F8C544-B00B-413E-B906-C852C5DEA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>
            <a:extLst>
              <a:ext uri="{FF2B5EF4-FFF2-40B4-BE49-F238E27FC236}">
                <a16:creationId xmlns:a16="http://schemas.microsoft.com/office/drawing/2014/main" id="{4541A28A-01BF-4A5D-8E27-3CAE58D1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55539A25-153F-4B28-985E-0936FEEDE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E7DF9A-BBB8-4EAE-89F1-AE4E6923B5C3}" type="slidenum">
              <a:rPr lang="en-US" altLang="ko-KR"/>
              <a:pPr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387AC67E-3A48-40CD-8F3A-BD5077C242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98818B28-4E44-43E3-B118-A67CC160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FE362562-B95F-4612-8463-05496A5CD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ED6D555-3451-4861-A9FA-420165DC6722}" type="slidenum">
              <a:rPr lang="en-US" altLang="ko-KR"/>
              <a:pPr eaLnBrk="1" hangingPunct="1"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C68BDAC4-6A2E-4D38-84BA-598B9A1F84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8DE016BC-2103-4DD8-813C-DC1E8442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B666CC2A-9F1C-4104-B1BD-38229D83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0EF1B1-45F4-4E0C-B7E8-91908D2F35CD}" type="slidenum">
              <a:rPr lang="en-US" altLang="ko-KR"/>
              <a:pPr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52160E6F-98E2-42C5-8B11-DB5D933FA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B8782EEB-45F9-44CC-AB17-3B386E10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CAFB12E5-39ED-411A-BC8B-7055C7995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F1F4C1F-5367-45E1-B09F-33D59F504FBD}" type="slidenum">
              <a:rPr lang="en-US" altLang="ko-KR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C68BDAC4-6A2E-4D38-84BA-598B9A1F84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8DE016BC-2103-4DD8-813C-DC1E8442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B666CC2A-9F1C-4104-B1BD-38229D83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0EF1B1-45F4-4E0C-B7E8-91908D2F35CD}" type="slidenum">
              <a:rPr lang="en-US" altLang="ko-KR"/>
              <a:pPr eaLnBrk="1" hangingPunct="1"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03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>
            <a:extLst>
              <a:ext uri="{FF2B5EF4-FFF2-40B4-BE49-F238E27FC236}">
                <a16:creationId xmlns:a16="http://schemas.microsoft.com/office/drawing/2014/main" id="{4AD315CC-BA2B-4CC0-BAF0-5A03533E10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>
            <a:extLst>
              <a:ext uri="{FF2B5EF4-FFF2-40B4-BE49-F238E27FC236}">
                <a16:creationId xmlns:a16="http://schemas.microsoft.com/office/drawing/2014/main" id="{F39B07FA-84F5-493A-9EC6-264B59B6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6" name="슬라이드 번호 개체 틀 3">
            <a:extLst>
              <a:ext uri="{FF2B5EF4-FFF2-40B4-BE49-F238E27FC236}">
                <a16:creationId xmlns:a16="http://schemas.microsoft.com/office/drawing/2014/main" id="{F06FD389-CF03-4E07-9396-547F4FFD5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DBB81F9-C263-422F-8735-A6F87EE2977B}" type="slidenum">
              <a:rPr lang="en-US" altLang="ko-KR"/>
              <a:pPr eaLnBrk="1" hangingPunct="1"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F41E9933-C605-491F-8995-8FEB2B88A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75C6C8E-E8EC-48A1-A0AF-2F0F2EE0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2FDE0FA9-1893-4878-803E-0959378D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FE11A46-4AFA-47AA-A6AD-6BBE146D53AF}" type="slidenum">
              <a:rPr lang="en-US" altLang="ko-KR"/>
              <a:pPr eaLnBrk="1" hangingPunct="1"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DAA20-5A55-4229-9881-00076022B5B7}"/>
              </a:ext>
            </a:extLst>
          </p:cNvPr>
          <p:cNvSpPr/>
          <p:nvPr/>
        </p:nvSpPr>
        <p:spPr>
          <a:xfrm>
            <a:off x="904875" y="2422525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33FF74-5DD5-4F53-88F3-89DA7ED92140}"/>
              </a:ext>
            </a:extLst>
          </p:cNvPr>
          <p:cNvSpPr/>
          <p:nvPr/>
        </p:nvSpPr>
        <p:spPr>
          <a:xfrm>
            <a:off x="914400" y="38227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F75821-F42C-49BF-9040-05E1D59F368A}"/>
              </a:ext>
            </a:extLst>
          </p:cNvPr>
          <p:cNvSpPr/>
          <p:nvPr/>
        </p:nvSpPr>
        <p:spPr>
          <a:xfrm>
            <a:off x="904875" y="2422525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896120-DE42-4016-BE7D-20663A018042}"/>
              </a:ext>
            </a:extLst>
          </p:cNvPr>
          <p:cNvSpPr/>
          <p:nvPr/>
        </p:nvSpPr>
        <p:spPr>
          <a:xfrm>
            <a:off x="914400" y="38227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66127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9952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0" name="날짜 개체 틀 27">
            <a:extLst>
              <a:ext uri="{FF2B5EF4-FFF2-40B4-BE49-F238E27FC236}">
                <a16:creationId xmlns:a16="http://schemas.microsoft.com/office/drawing/2014/main" id="{B1BAE45E-4462-42F3-BC06-4F9CCC10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바닥글 개체 틀 16">
            <a:extLst>
              <a:ext uri="{FF2B5EF4-FFF2-40B4-BE49-F238E27FC236}">
                <a16:creationId xmlns:a16="http://schemas.microsoft.com/office/drawing/2014/main" id="{18155BBB-CE03-4BA9-990A-6C6FA5D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28">
            <a:extLst>
              <a:ext uri="{FF2B5EF4-FFF2-40B4-BE49-F238E27FC236}">
                <a16:creationId xmlns:a16="http://schemas.microsoft.com/office/drawing/2014/main" id="{3FD14094-15F5-46C5-A18D-1DAB32C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790F90A9-E2CA-4F48-8A17-DCB4A1DEEE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3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B64EF83D-9E19-4AD2-9D96-0B1654D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29C9DD6E-C612-45F3-9C09-45E95405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E9644EDC-8C51-422C-9ED1-4D0DFEC2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40F00-850D-4C32-A01E-35EB38BB6C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>
            <a:extLst>
              <a:ext uri="{FF2B5EF4-FFF2-40B4-BE49-F238E27FC236}">
                <a16:creationId xmlns:a16="http://schemas.microsoft.com/office/drawing/2014/main" id="{D29B0510-4363-4DBB-92ED-92567F539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EC426DB-F2FC-4601-A5D2-DAE5BF366FF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12">
            <a:extLst>
              <a:ext uri="{FF2B5EF4-FFF2-40B4-BE49-F238E27FC236}">
                <a16:creationId xmlns:a16="http://schemas.microsoft.com/office/drawing/2014/main" id="{1FCA5000-F076-4C89-967F-B628F522E4F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6E919C8-F307-40CF-A990-415BBA6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CB2D01A-B3FB-46E7-9670-4B5EA179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83B247B-70CB-4E6E-B2BA-D71E2CC5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6A592-34B3-4121-A37F-0B71DB32C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51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8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buNone/>
              <a:defRPr sz="1600">
                <a:latin typeface="+mn-ea"/>
                <a:ea typeface="+mn-ea"/>
              </a:defRPr>
            </a:lvl4pPr>
            <a:lvl5pPr>
              <a:defRPr>
                <a:latin typeface="굴림체" pitchFamily="49" charset="-127"/>
                <a:ea typeface="굴림체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ko-KR" altLang="en-US" dirty="0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05345F45-897A-4557-B560-F351D309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A3A5C646-D44C-457A-8ADC-7DB1911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CB1C2346-C943-4997-B4B7-04977B0C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241C2-3B44-4876-815D-E51B73BE36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2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20B2F3-DD13-4F3B-ACA2-24D64F2255DD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DE20B5-BFF4-4A29-AE70-BA32D19F6C6D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7001FC5-7A45-4A14-A2EA-0CFB31E5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B5E6D2B-797E-4760-BD20-9BF0795E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2B2430E-565F-4169-B0EA-9E182EA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2FAE8AD-17A4-4306-BEFA-F96F222477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63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7C642AAB-B17D-480C-837E-6A48DEB6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614DAAA7-DF50-4434-9553-ACCF8085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11CF81ED-4ABD-4FF2-A1CB-A82F028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775B3-9938-4346-A7BA-6FF9D9904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7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>
            <a:extLst>
              <a:ext uri="{FF2B5EF4-FFF2-40B4-BE49-F238E27FC236}">
                <a16:creationId xmlns:a16="http://schemas.microsoft.com/office/drawing/2014/main" id="{5A88F389-8484-468C-A638-1AF70A22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4C6800E6-635E-4CB9-BDEA-4BAF3A63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22">
            <a:extLst>
              <a:ext uri="{FF2B5EF4-FFF2-40B4-BE49-F238E27FC236}">
                <a16:creationId xmlns:a16="http://schemas.microsoft.com/office/drawing/2014/main" id="{2DF60AC1-046B-4E71-867C-9A46F7CF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90E0C-8E76-4768-A83C-DB57F12280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1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85828C3-0F40-4C80-8AC7-1E9E0933048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CCFB9B6B-6F89-46C6-89C0-44B12B29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AC00D29A-7E25-4CD2-A2D6-63C840F9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207D641E-B7AE-49E3-BBC9-D3BE97A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FDC9C-6F1E-4946-9EFA-55A6EC796E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66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>
            <a:extLst>
              <a:ext uri="{FF2B5EF4-FFF2-40B4-BE49-F238E27FC236}">
                <a16:creationId xmlns:a16="http://schemas.microsoft.com/office/drawing/2014/main" id="{68C4657E-52CD-4656-9AB0-5DC0AAB1D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BC1F50B-6978-4C4A-80E6-FFB3E3328FE0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>
            <a:extLst>
              <a:ext uri="{FF2B5EF4-FFF2-40B4-BE49-F238E27FC236}">
                <a16:creationId xmlns:a16="http://schemas.microsoft.com/office/drawing/2014/main" id="{2FE67A56-9396-4A6E-9F5C-5EECC740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5F2A657F-CD35-4F54-BB5B-9EB2C25B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2E71D4B-4E0F-4DF2-9BDC-8F374BD9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3500F-D910-4CC8-BDFB-E9EFAF6D5E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0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E1A6044E-2B4F-4F7B-9C61-80ACDEEF1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>
            <a:extLst>
              <a:ext uri="{FF2B5EF4-FFF2-40B4-BE49-F238E27FC236}">
                <a16:creationId xmlns:a16="http://schemas.microsoft.com/office/drawing/2014/main" id="{CC87F040-C1E7-4F92-8768-C7AFBA8F759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86FADCC-84F6-45E1-9CF5-E1426A93C2E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01C97A23-B6DF-4D90-B58B-860BBBB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0F4A0862-B5D1-4814-AA1A-83C3B1B8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BFD1F129-CC63-4CC7-9C5A-99847D5C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8DCC1-1327-48BC-A1C8-F21B63C139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5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C1CDDFAE-06FC-49DB-9B22-6A3A081A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F0C6D21-C6CE-4EBA-8F84-C5E57918322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FBD1E1-741C-45F8-B56E-84251020DEE5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748FB8BC-E72E-4AA3-9D57-D662BD2A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883BBF50-D22D-4C35-B12C-953E410C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8059FB9-E616-4610-B86C-67D9AC36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06FE4-9433-4893-B8DF-8C124A5B72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06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>
            <a:extLst>
              <a:ext uri="{FF2B5EF4-FFF2-40B4-BE49-F238E27FC236}">
                <a16:creationId xmlns:a16="http://schemas.microsoft.com/office/drawing/2014/main" id="{738E266D-96F7-44A2-B954-6DA6843534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텍스트 개체 틀 12">
            <a:extLst>
              <a:ext uri="{FF2B5EF4-FFF2-40B4-BE49-F238E27FC236}">
                <a16:creationId xmlns:a16="http://schemas.microsoft.com/office/drawing/2014/main" id="{B7D30583-FB48-4D4F-9DE4-1D9966EC27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endParaRPr lang="ko-KR" altLang="en-US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4C15D57-EE5F-4934-9B3A-B24AB27E4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7FF19-ED3B-401A-84AD-DA34644D5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56AB7F8A-D896-4264-8AC1-EB25557F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solidFill>
                  <a:schemeClr val="tx2"/>
                </a:solidFill>
              </a:defRPr>
            </a:lvl1pPr>
          </a:lstStyle>
          <a:p>
            <a:fld id="{914E4C7C-552F-44AE-B50F-D75474F1294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직선 연결선 27">
            <a:extLst>
              <a:ext uri="{FF2B5EF4-FFF2-40B4-BE49-F238E27FC236}">
                <a16:creationId xmlns:a16="http://schemas.microsoft.com/office/drawing/2014/main" id="{A37C987F-0646-4905-8EB8-14A9B3D8E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>
            <a:extLst>
              <a:ext uri="{FF2B5EF4-FFF2-40B4-BE49-F238E27FC236}">
                <a16:creationId xmlns:a16="http://schemas.microsoft.com/office/drawing/2014/main" id="{BA1CC01D-6854-4C41-95AE-F8252F64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4AA29BA-2608-45AB-8530-78D15E32E32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2" r:id="rId2"/>
    <p:sldLayoutId id="2147484177" r:id="rId3"/>
    <p:sldLayoutId id="2147484173" r:id="rId4"/>
    <p:sldLayoutId id="2147484174" r:id="rId5"/>
    <p:sldLayoutId id="2147484178" r:id="rId6"/>
    <p:sldLayoutId id="2147484179" r:id="rId7"/>
    <p:sldLayoutId id="2147484180" r:id="rId8"/>
    <p:sldLayoutId id="2147484181" r:id="rId9"/>
    <p:sldLayoutId id="2147484175" r:id="rId10"/>
    <p:sldLayoutId id="2147484182" r:id="rId11"/>
    <p:sldLayoutId id="214748418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rgbClr val="7030A0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AA3CB2-3531-4D35-9B47-20700CBE6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US" altLang="ko-KR" sz="3600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13</a:t>
            </a:r>
            <a:r>
              <a:rPr lang="ko-KR" altLang="en-US" sz="3600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프로세스 원리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4469286-7175-4EF0-A9A6-ACCF82AB2A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>
            <a:extLst>
              <a:ext uri="{FF2B5EF4-FFF2-40B4-BE49-F238E27FC236}">
                <a16:creationId xmlns:a16="http://schemas.microsoft.com/office/drawing/2014/main" id="{699CDBEB-2B0A-4E9E-8EE1-BF81F38BF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56D229-D0B4-4D72-814C-89CDBF8C787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29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2D2A-4D7E-4492-8CFE-956795D7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13.1 : </a:t>
            </a:r>
            <a:r>
              <a:rPr lang="ko-KR" altLang="en-US" dirty="0"/>
              <a:t>프로세스 </a:t>
            </a:r>
            <a:r>
              <a:rPr lang="en-US" altLang="ko-KR" dirty="0"/>
              <a:t>ID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124B-9EC8-4084-AA5F-0153F100FB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3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("Hello !\n“);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나의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[%d] 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 부모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[%d] 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	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system(“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ps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”)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A6E8B-88B2-4E11-84FC-DEC8764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2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861F2-ED7E-4F1C-8184-44795B70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DF317-3A5C-4F92-B7F7-125B28DA75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01700-9D39-4194-B3E1-0B5AEC0E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2E9B15-6631-4AD9-B4D5-613D4E6E5F60}"/>
              </a:ext>
            </a:extLst>
          </p:cNvPr>
          <p:cNvSpPr/>
          <p:nvPr/>
        </p:nvSpPr>
        <p:spPr>
          <a:xfrm>
            <a:off x="479376" y="1844824"/>
            <a:ext cx="52447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hello &amp;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Hello ! 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나의 프로세스 번호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 [16165]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내 부모 프로세스 번호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 [9045] </a:t>
            </a:r>
            <a:endParaRPr lang="ko-KR" altLang="en-US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PID TTY TIME CMD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9045 pts/3 00:00:00 bash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16165 pts/3 00:00:00 hello</a:t>
            </a: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16169 pts/3 00:00:00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ps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4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BF6445-B4E8-4A71-A11D-2F67B0CBE7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13.3 </a:t>
            </a:r>
            <a:r>
              <a:rPr lang="ko-KR" altLang="en-US" sz="4000" dirty="0"/>
              <a:t>프로세스 생성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583F399-1F57-4AAE-942C-ABBC3BCB0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B7918F50-40A4-46D7-8761-BC075CEB0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48C0AB-E08F-45F9-A29D-953983A98FF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59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C03ADB8-DB3C-42E1-A17A-E7B1F4D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1B8C7-A172-4DB5-ADB1-DD64C8D0B3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1095"/>
            <a:ext cx="8229600" cy="4814887"/>
          </a:xfrm>
        </p:spPr>
        <p:txBody>
          <a:bodyPr/>
          <a:lstStyle/>
          <a:p>
            <a:pPr marL="273050" lvl="1" algn="just" ea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altLang="ko-KR" dirty="0"/>
              <a:t>fork() </a:t>
            </a:r>
            <a:r>
              <a:rPr lang="ko-KR" altLang="en-US" dirty="0"/>
              <a:t>시스템 호출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부모 프로세스를 똑같이 복제하여 새로운 자식 프로세스를 생성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FF33CC"/>
                </a:solidFill>
              </a:rPr>
              <a:t>자기복제</a:t>
            </a:r>
            <a:r>
              <a:rPr lang="en-US" altLang="ko-KR" dirty="0">
                <a:solidFill>
                  <a:srgbClr val="FF33CC"/>
                </a:solidFill>
              </a:rPr>
              <a:t>(</a:t>
            </a:r>
            <a:r>
              <a:rPr lang="ko-KR" altLang="en-US" dirty="0">
                <a:solidFill>
                  <a:srgbClr val="FF33CC"/>
                </a:solidFill>
              </a:rPr>
              <a:t>自己複製</a:t>
            </a:r>
            <a:r>
              <a:rPr lang="en-US" altLang="ko-KR" dirty="0">
                <a:solidFill>
                  <a:srgbClr val="FF33CC"/>
                </a:solidFill>
              </a:rPr>
              <a:t>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2B6C65F9-AA52-45A0-88DF-3CA06544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6441AF-0012-4E55-BA29-FE920248CCA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575711-E095-4DD4-A8F8-A2C331762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17609"/>
              </p:ext>
            </p:extLst>
          </p:nvPr>
        </p:nvGraphicFramePr>
        <p:xfrm>
          <a:off x="899319" y="4985196"/>
          <a:ext cx="7345362" cy="1334262"/>
        </p:xfrm>
        <a:graphic>
          <a:graphicData uri="http://schemas.openxmlformats.org/drawingml/2006/table">
            <a:tbl>
              <a:tblPr/>
              <a:tblGrid>
                <a:gridCol w="7345362">
                  <a:extLst>
                    <a:ext uri="{9D8B030D-6E8A-4147-A177-3AD203B41FA5}">
                      <a16:colId xmlns:a16="http://schemas.microsoft.com/office/drawing/2014/main" val="628943026"/>
                    </a:ext>
                  </a:extLst>
                </a:gridCol>
              </a:tblGrid>
              <a:tr h="970788"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unistd.h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pid_t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fork(void);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1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자식 프로세스를 생성한다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프로세스에게는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반환하고  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프로세스에게는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자식 프로세스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06964"/>
                  </a:ext>
                </a:extLst>
              </a:tr>
            </a:tbl>
          </a:graphicData>
        </a:graphic>
      </p:graphicFrame>
      <p:pic>
        <p:nvPicPr>
          <p:cNvPr id="1025" name="_x195740560" descr="DRW0000be8c0c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88143"/>
            <a:ext cx="1728192" cy="21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1A4A666E-13BB-44B3-A57B-AD3EAFEA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12A348DB-6E94-4484-A11F-0C29E2B71A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0" indent="0" eaLnBrk="1" hangingPunct="1">
              <a:buNone/>
            </a:pPr>
            <a:endParaRPr lang="ko-KR" altLang="en-US" dirty="0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36B77F87-A262-4A09-BD39-39525B1A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B20FFD-A417-4EE9-8FDC-B0A32EBC6807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331BD0BB-360C-4C1A-8CA3-C0ECB7CD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3558" name="_x92980856" descr="EMB0000118823ab">
            <a:extLst>
              <a:ext uri="{FF2B5EF4-FFF2-40B4-BE49-F238E27FC236}">
                <a16:creationId xmlns:a16="http://schemas.microsoft.com/office/drawing/2014/main" id="{83A84278-223F-4272-B047-B34056D0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85888"/>
            <a:ext cx="50419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A2C8F30-1623-4926-8E18-C8CCE6B7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생성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F33CD181-5A2A-4759-86DC-179F670144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fork()</a:t>
            </a:r>
            <a:r>
              <a:rPr lang="ko-KR" altLang="en-US" dirty="0"/>
              <a:t>는 한 번 호출되면 두 번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자식 </a:t>
            </a:r>
            <a:r>
              <a:rPr lang="ko-KR" altLang="en-US" dirty="0" err="1"/>
              <a:t>프로세스에게는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리턴하고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부모 프로세스에게는 자식 프로세스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부모 프로세스와 자식 프로세스는 병행적으로 각각 실행을 계속한다</a:t>
            </a:r>
            <a:r>
              <a:rPr lang="en-US" altLang="ko-KR" dirty="0"/>
              <a:t>. </a:t>
            </a: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A0F96B50-3106-4B73-B79A-7E89F21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E15598-20C6-42D1-B998-3146666F959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BDCDB3E-EEFA-4A6B-BFD8-6D08C468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프로그램 </a:t>
            </a:r>
            <a:r>
              <a:rPr lang="en-US" altLang="ko-KR" dirty="0"/>
              <a:t>13.2 : </a:t>
            </a:r>
            <a:r>
              <a:rPr lang="ko-KR" altLang="en-US" dirty="0"/>
              <a:t>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9284B-DBC2-4F8A-BE52-0743A0CEC3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148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/*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프로세스를 생성한다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 */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 시작 </a:t>
            </a:r>
            <a:r>
              <a:rPr lang="en-US" altLang="ko-KR" sz="1800" dirty="0">
                <a:latin typeface="Lucida Sans Typewriter" panose="020B0509030504030204" pitchFamily="49" charset="0"/>
              </a:rPr>
              <a:t>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("[%d]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반환값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%d\n",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3A030ADA-B70F-42A6-A966-FC5A506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842468-DDF2-46E3-85A7-BA1E7B36080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9EC75-D65F-4A21-A3FF-71B35AF27B52}"/>
              </a:ext>
            </a:extLst>
          </p:cNvPr>
          <p:cNvSpPr/>
          <p:nvPr/>
        </p:nvSpPr>
        <p:spPr>
          <a:xfrm>
            <a:off x="457200" y="5157192"/>
            <a:ext cx="6419056" cy="160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1600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[15065]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시작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[15065]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반환값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15066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[15066] 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프로세스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반환값</a:t>
            </a:r>
            <a:r>
              <a:rPr lang="ko-KR" altLang="en-US" sz="16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B0AD23AE-2DCD-4B33-AEAA-A57F919F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프로세스 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8F57543-C4B3-422D-AC27-4E8DEB8A2C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fork() </a:t>
            </a:r>
            <a:r>
              <a:rPr lang="ko-KR" altLang="en-US" dirty="0"/>
              <a:t>호출 후에 </a:t>
            </a:r>
            <a:r>
              <a:rPr lang="ko-KR" altLang="en-US" dirty="0" err="1"/>
              <a:t>리턴값이</a:t>
            </a:r>
            <a:r>
              <a:rPr lang="ko-KR" altLang="en-US" dirty="0"/>
              <a:t> 다르므로 이 </a:t>
            </a:r>
            <a:r>
              <a:rPr lang="ko-KR" altLang="en-US" dirty="0" err="1"/>
              <a:t>리턴값을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부모 프로세스와 자식 프로세스를 구별하고 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서로 다른 일을 하도록 할 수 있다</a:t>
            </a:r>
            <a:r>
              <a:rPr lang="en-US" altLang="ko-KR" dirty="0"/>
              <a:t>. 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ko-KR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 err="1">
                <a:latin typeface="+mn-ea"/>
                <a:ea typeface="+mn-ea"/>
              </a:rPr>
              <a:t>pid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fork();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if ( </a:t>
            </a:r>
            <a:r>
              <a:rPr lang="en-US" altLang="ko-KR" dirty="0" err="1">
                <a:latin typeface="+mn-ea"/>
                <a:ea typeface="+mn-ea"/>
              </a:rPr>
              <a:t>pid</a:t>
            </a:r>
            <a:r>
              <a:rPr lang="en-US" altLang="ko-KR" dirty="0">
                <a:latin typeface="+mn-ea"/>
                <a:ea typeface="+mn-ea"/>
              </a:rPr>
              <a:t> == 0 )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자식 프로세스의 실행 코드 </a:t>
            </a:r>
            <a:r>
              <a:rPr lang="en-US" altLang="ko-KR" dirty="0">
                <a:latin typeface="+mn-ea"/>
                <a:ea typeface="+mn-ea"/>
              </a:rPr>
              <a:t>}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else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부모 프로세스의 실행 코드 </a:t>
            </a:r>
            <a:r>
              <a:rPr lang="en-US" altLang="ko-KR" dirty="0">
                <a:latin typeface="+mn-ea"/>
                <a:ea typeface="+mn-ea"/>
              </a:rPr>
              <a:t>}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16A21F48-4710-4DD0-9845-0973FE7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8B1FC5-84E6-45AF-BC8E-4F40855A021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F636EA95-4130-45F4-84C3-00502174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</a:t>
            </a:r>
            <a:r>
              <a:rPr lang="en-US" altLang="ko-KR" dirty="0"/>
              <a:t>13.3: </a:t>
            </a:r>
            <a:r>
              <a:rPr lang="ko-KR" altLang="en-US" dirty="0"/>
              <a:t>자식 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37291-E5BC-4B58-A1C0-B404B692A6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부모 프로세스가 자식 프로세스를 생성하고 서로 다른 메시지를 프린트</a:t>
            </a:r>
            <a:r>
              <a:rPr lang="en-US" altLang="ko-KR" sz="1600" dirty="0">
                <a:latin typeface="Lucida Sans Typewriter" panose="020B0509030504030204" pitchFamily="49" charset="0"/>
              </a:rPr>
              <a:t> 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==0) {   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프로세스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("[Child] : Hello, world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=%d\n“,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else {   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부모 프로세스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("[Parent] : Hello, world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=%d\n",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getpid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</a:t>
            </a:r>
            <a:r>
              <a:rPr lang="en-US" altLang="ko-KR" sz="1800" dirty="0"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49478FAA-F85F-4A87-80B5-865F28B7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748452-10C7-4AEE-B680-8FCBC7529F2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16A3E-6EF1-45E1-B0B6-6B6CAB6F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13.3: </a:t>
            </a:r>
            <a:r>
              <a:rPr lang="ko-KR" altLang="en-US" dirty="0"/>
              <a:t>자식 프로세스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1E8C-DB37-49F3-8D7E-612BAFD052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DA303-3AB7-49AA-AE95-1AD7DAF5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64D60-704E-40AA-A14A-5E66AD80404B}"/>
              </a:ext>
            </a:extLst>
          </p:cNvPr>
          <p:cNvSpPr/>
          <p:nvPr/>
        </p:nvSpPr>
        <p:spPr>
          <a:xfrm>
            <a:off x="457200" y="1628800"/>
            <a:ext cx="7331149" cy="1472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b="1" kern="0" dirty="0">
                <a:solidFill>
                  <a:srgbClr val="7030A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실행결과</a:t>
            </a:r>
            <a:endParaRPr lang="ko-KR" altLang="en-US" sz="24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[Parent] : Hello, world !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pid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=15065</a:t>
            </a: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[Child] : Hello, world !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pid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=15066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 이미지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 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ID</a:t>
            </a: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프로세스</a:t>
            </a: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생성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프로그램 실행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시스템 부팅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13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프로세스 원리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  <a:endParaRPr lang="en-US" b="1" dirty="0">
              <a:solidFill>
                <a:srgbClr val="3974F6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01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2F625A53-A581-4597-87EB-CAE96651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 기다리기</a:t>
            </a:r>
            <a:r>
              <a:rPr lang="en-US" altLang="ko-KR"/>
              <a:t>: wait()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5E86DC6D-CF48-469D-85F4-1E4880647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254000" eaLnBrk="1" hangingPunct="1"/>
            <a:r>
              <a:rPr lang="ko-KR" altLang="en-US" dirty="0"/>
              <a:t>사용법</a:t>
            </a: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D1F1A92-C522-4453-A775-793BBFD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601DDD-2E18-49D4-857F-00BED04F08D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707" name="Rectangle 1">
            <a:extLst>
              <a:ext uri="{FF2B5EF4-FFF2-40B4-BE49-F238E27FC236}">
                <a16:creationId xmlns:a16="http://schemas.microsoft.com/office/drawing/2014/main" id="{74EA1AC2-9ADE-46EA-9810-CD31560F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B4E617-28D0-4951-9191-AE04E63A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0940"/>
              </p:ext>
            </p:extLst>
          </p:nvPr>
        </p:nvGraphicFramePr>
        <p:xfrm>
          <a:off x="827584" y="2018530"/>
          <a:ext cx="7859216" cy="1693926"/>
        </p:xfrm>
        <a:graphic>
          <a:graphicData uri="http://schemas.openxmlformats.org/drawingml/2006/table">
            <a:tbl>
              <a:tblPr/>
              <a:tblGrid>
                <a:gridCol w="7859216">
                  <a:extLst>
                    <a:ext uri="{9D8B030D-6E8A-4147-A177-3AD203B41FA5}">
                      <a16:colId xmlns:a16="http://schemas.microsoft.com/office/drawing/2014/main" val="177306337"/>
                    </a:ext>
                  </a:extLst>
                </a:gridCol>
              </a:tblGrid>
              <a:tr h="1497831"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&lt;sys/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types.h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&lt;sys/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wait.h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pid_t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wait(</a:t>
                      </a: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*status);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1"/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자식 프로세스 중의 하나가 종료할 때까지 기다린다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프로세스가 종료하면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종료코드가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종료한 자식 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361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B199863-B2EF-410E-AE99-D7C594EB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342517"/>
            <a:ext cx="4926116" cy="18138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955D1A-D63A-41F0-8BFB-4496EDE86E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13.4 </a:t>
            </a:r>
            <a:r>
              <a:rPr lang="ko-KR" altLang="en-US" sz="3600" dirty="0"/>
              <a:t>프로그램 실행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2BC259D-C18B-4F4B-97A6-FB05A89A40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31748" name="Rectangle 16">
            <a:extLst>
              <a:ext uri="{FF2B5EF4-FFF2-40B4-BE49-F238E27FC236}">
                <a16:creationId xmlns:a16="http://schemas.microsoft.com/office/drawing/2014/main" id="{A83CC7D6-38E0-4ADF-B00A-378058B9F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690024-2A71-410F-ADED-EF837FC8EEC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DB5A7-D07C-4C16-A012-D2BF08094A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229600" cy="4816192"/>
          </a:xfrm>
        </p:spPr>
        <p:txBody>
          <a:bodyPr/>
          <a:lstStyle/>
          <a:p>
            <a:r>
              <a:rPr lang="ko-KR" altLang="en-US" dirty="0"/>
              <a:t>쉘의 프로그램</a:t>
            </a:r>
            <a:r>
              <a:rPr lang="en-US" altLang="ko-KR" dirty="0"/>
              <a:t> </a:t>
            </a:r>
            <a:r>
              <a:rPr lang="ko-KR" altLang="en-US" dirty="0"/>
              <a:t>실행 예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hello &amp;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638" lvl="1" indent="0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나의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[16165]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내 부모 프로세스 번호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[9045]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PID TTY TIME CMD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9045 pts/1 00:00:00 bash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16165 pts/1 00:00:00 hello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16166 pts/1 00:00:00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sh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16167 pts/1 00:00:00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FC88D-A0DD-4005-AF9B-D35E3357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AE5094-A745-4C18-AA1A-3E928BA8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40" y="-3981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11CCC3A-34D6-4603-9955-A71A894ABEAC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75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7030A0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30A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dirty="0"/>
              <a:t>프로그램 실행의 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9C761-324E-4253-8F56-7353BB74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52814"/>
            <a:ext cx="4427984" cy="30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08BFE216-6669-487A-BFD0-F9FC7258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실행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9729025F-9080-404D-A525-22811499E9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fork()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자식 프로세스는 부모 프로세스와 똑같은 코드 실행</a:t>
            </a:r>
            <a:endParaRPr lang="en-US" altLang="ko-KR" dirty="0"/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자식 프로세스에게 새로운 프로그램을 실행 시키기</a:t>
            </a:r>
            <a:endParaRPr lang="en-US" altLang="ko-KR" dirty="0"/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exec() </a:t>
            </a:r>
            <a:r>
              <a:rPr lang="ko-KR" altLang="en-US" dirty="0">
                <a:solidFill>
                  <a:schemeClr val="tx1"/>
                </a:solidFill>
              </a:rPr>
              <a:t>시스템 호출 사용 </a:t>
            </a:r>
          </a:p>
          <a:p>
            <a:pPr lvl="1" eaLnBrk="1" hangingPunct="1"/>
            <a:r>
              <a:rPr lang="ko-KR" altLang="en-US" dirty="0">
                <a:solidFill>
                  <a:srgbClr val="C00000"/>
                </a:solidFill>
              </a:rPr>
              <a:t>프로세스 내의 프로그램을 새 프로그램으로 대치</a:t>
            </a:r>
          </a:p>
          <a:p>
            <a:pPr lvl="2" eaLnBrk="1" hangingPunct="1"/>
            <a:endParaRPr lang="en-US" altLang="ko-KR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/>
              <a:t>보통 </a:t>
            </a:r>
            <a:r>
              <a:rPr lang="en-US" altLang="ko-KR" dirty="0"/>
              <a:t>fork() </a:t>
            </a:r>
            <a:r>
              <a:rPr lang="ko-KR" altLang="en-US" dirty="0"/>
              <a:t>후에 </a:t>
            </a:r>
            <a:r>
              <a:rPr lang="en-US" altLang="ko-KR" dirty="0"/>
              <a:t>exec( ) </a:t>
            </a:r>
          </a:p>
          <a:p>
            <a:pPr lvl="1"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7FA667B4-28E3-4687-9665-3FFC210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7DC6C8-5A43-45BD-A0A1-2E7463DB79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FB34469A-7D0A-4709-B59C-57EA857F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프로그램 실행</a:t>
            </a:r>
            <a:r>
              <a:rPr lang="en-US" altLang="ko-KR"/>
              <a:t>: exec() 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B0EC4631-68AA-4B3F-BEB3-0417760F4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dirty="0"/>
              <a:t>프로세스가 </a:t>
            </a:r>
            <a:r>
              <a:rPr lang="en-US" altLang="ko-KR" dirty="0"/>
              <a:t>exec() </a:t>
            </a:r>
            <a:r>
              <a:rPr lang="ko-KR" altLang="en-US" dirty="0"/>
              <a:t>호출을 하면</a:t>
            </a:r>
            <a:r>
              <a:rPr lang="en-US" altLang="ko-KR" dirty="0"/>
              <a:t>, </a:t>
            </a:r>
          </a:p>
          <a:p>
            <a:pPr lvl="1" eaLnBrk="1" hangingPunct="1"/>
            <a:r>
              <a:rPr lang="ko-KR" altLang="en-US" dirty="0"/>
              <a:t>그 프로세스 내의 프로그램은 완전히 새로운 프로그램으로 대치</a:t>
            </a:r>
            <a:endParaRPr lang="en-US" altLang="ko-KR" dirty="0"/>
          </a:p>
          <a:p>
            <a:pPr lvl="1" eaLnBrk="1" hangingPunct="1"/>
            <a:r>
              <a:rPr lang="ko-KR" altLang="en-US" dirty="0">
                <a:solidFill>
                  <a:srgbClr val="C00000"/>
                </a:solidFill>
              </a:rPr>
              <a:t>자기대치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自己代置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ko-KR" altLang="en-US" dirty="0"/>
              <a:t>새 프로그램의 </a:t>
            </a:r>
            <a:r>
              <a:rPr lang="en-US" altLang="ko-KR" dirty="0"/>
              <a:t>main()</a:t>
            </a:r>
            <a:r>
              <a:rPr lang="ko-KR" altLang="en-US" dirty="0"/>
              <a:t>부터 실행이 시작한다</a:t>
            </a:r>
            <a:r>
              <a:rPr lang="en-US" altLang="ko-KR" dirty="0"/>
              <a:t>.</a:t>
            </a:r>
            <a:r>
              <a:rPr lang="en-US" altLang="ko-KR" sz="2400" dirty="0"/>
              <a:t> </a:t>
            </a:r>
          </a:p>
          <a:p>
            <a:pPr eaLnBrk="1" hangingPunct="1"/>
            <a:endParaRPr lang="ko-KR" altLang="en-US" sz="2400" dirty="0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CE762E82-6A65-4B6B-83D5-D195C1AB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09B0E8-0896-4B60-A7CF-7A688561D56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F00F983-FD4E-45BC-A63D-A0240436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798" name="_x92971920" descr="EMB0000118823b8">
            <a:extLst>
              <a:ext uri="{FF2B5EF4-FFF2-40B4-BE49-F238E27FC236}">
                <a16:creationId xmlns:a16="http://schemas.microsoft.com/office/drawing/2014/main" id="{23DD3938-9FED-47B2-8937-C030E4C13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17850"/>
            <a:ext cx="568801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E8F4E40D-5857-4A27-BC6E-70AF1BF2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실행</a:t>
            </a:r>
            <a:r>
              <a:rPr lang="en-US" altLang="ko-KR" dirty="0"/>
              <a:t>: exec() </a:t>
            </a:r>
            <a:endParaRPr lang="ko-KR" altLang="en-US" dirty="0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5B3A2FD7-C697-43FB-ABE1-48C7549FE9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/>
              <a:t>exec() </a:t>
            </a:r>
            <a:r>
              <a:rPr lang="ko-KR" altLang="en-US"/>
              <a:t>호출이 성공하면 리턴할 곳이 없어진다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성공한 </a:t>
            </a:r>
            <a:r>
              <a:rPr lang="en-US" altLang="ko-KR"/>
              <a:t>exec() </a:t>
            </a:r>
            <a:r>
              <a:rPr lang="ko-KR" altLang="en-US"/>
              <a:t>호출은 절대 리턴하지 않는다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8492411-7508-4812-86D2-B50BF1E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57F705-483C-4F12-9D30-6C7C44FCAEE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EE4C77-6A8E-4727-BF78-42D9C6F6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35777"/>
              </p:ext>
            </p:extLst>
          </p:nvPr>
        </p:nvGraphicFramePr>
        <p:xfrm>
          <a:off x="323528" y="2420888"/>
          <a:ext cx="8686800" cy="3090862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0862">
                <a:tc>
                  <a:txBody>
                    <a:bodyPr/>
                    <a:lstStyle/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#include &lt;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unistd.h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&gt;</a:t>
                      </a: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path, char* arg0, char* arg1, ... 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argn,NULL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path,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[ ])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execlp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file, char* arg0, char* arg1, ... 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argn,NULL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execvp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(char* file, char*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[ ])</a:t>
                      </a:r>
                    </a:p>
                    <a:p>
                      <a:pPr marL="10800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fontAlgn="base" latinLnBrk="1"/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호출한 프로세스의 코드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스택 등을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path(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file)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나타내는 새로운 프로그램으로 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대치한 후 새 프로그램을 실행한다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성공한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exec( )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호출은 반환하지 않으며 실패하면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23" marB="4572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7" name="Rectangle 1">
            <a:extLst>
              <a:ext uri="{FF2B5EF4-FFF2-40B4-BE49-F238E27FC236}">
                <a16:creationId xmlns:a16="http://schemas.microsoft.com/office/drawing/2014/main" id="{D2477194-7375-4026-B3F4-9CFAB2EF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E109-65C3-4582-90E0-A26B3EC9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13.4: </a:t>
            </a:r>
            <a:r>
              <a:rPr lang="ko-KR" altLang="en-US" dirty="0"/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C3C47-D71E-41D5-A99D-20BC93CF0C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3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4 /*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 */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main( )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6 { 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7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</a:t>
            </a:r>
            <a:r>
              <a:rPr lang="ko-KR" altLang="en-US" sz="1800" dirty="0">
                <a:latin typeface="Lucida Sans Typewriter" panose="020B0509030504030204" pitchFamily="49" charset="0"/>
              </a:rPr>
              <a:t>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8 	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execl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("/bin/echo", "echo", "hello", NULL);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800" dirty="0">
                <a:latin typeface="Lucida Sans Typewriter" panose="020B0509030504030204" pitchFamily="49" charset="0"/>
              </a:rPr>
              <a:t>("exec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실패</a:t>
            </a:r>
            <a:r>
              <a:rPr lang="en-US" altLang="ko-KR" sz="1800" dirty="0">
                <a:latin typeface="Lucida Sans Typewriter" panose="020B0509030504030204" pitchFamily="49" charset="0"/>
              </a:rPr>
              <a:t>!\n"); </a:t>
            </a:r>
          </a:p>
          <a:p>
            <a:pPr marL="274638" lvl="1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}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618B0-8768-4B14-B424-E46478A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E2EA1A-8C68-441B-B639-2E14ABE90D67}"/>
              </a:ext>
            </a:extLst>
          </p:cNvPr>
          <p:cNvSpPr/>
          <p:nvPr/>
        </p:nvSpPr>
        <p:spPr>
          <a:xfrm>
            <a:off x="720080" y="5013176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 </a:t>
            </a:r>
            <a:endParaRPr lang="ko-KR" altLang="en-US" b="1" kern="0" dirty="0">
              <a:solidFill>
                <a:srgbClr val="7030A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맑은 고딕" panose="020B0503020000020004" pitchFamily="50" charset="-127"/>
              </a:rPr>
              <a:t>시작</a:t>
            </a:r>
            <a:endParaRPr lang="ko-KR" altLang="en-US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hello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72BD4AE9-61ED-4AA2-800D-829BE08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dirty="0"/>
              <a:t>쉘의 명령어 처리 원리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E8D5E0CD-C63D-40B8-A7A2-CDC1BD8307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보통 </a:t>
            </a:r>
            <a:r>
              <a:rPr lang="en-US" altLang="ko-KR" sz="2000" dirty="0"/>
              <a:t>fork() </a:t>
            </a:r>
            <a:r>
              <a:rPr lang="ko-KR" altLang="en-US" sz="2000" dirty="0"/>
              <a:t>호출 후에 </a:t>
            </a:r>
            <a:r>
              <a:rPr lang="en-US" altLang="ko-KR" sz="2000" dirty="0"/>
              <a:t>exec() </a:t>
            </a:r>
            <a:r>
              <a:rPr lang="ko-KR" altLang="en-US" sz="2000" dirty="0"/>
              <a:t>호출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새로 실행할 프로그램에 대한 정보를 </a:t>
            </a:r>
            <a:r>
              <a:rPr lang="en-US" altLang="ko-KR" sz="1800" dirty="0"/>
              <a:t>arguments</a:t>
            </a:r>
            <a:r>
              <a:rPr lang="ko-KR" altLang="en-US" sz="1800" dirty="0"/>
              <a:t>로 전달한다</a:t>
            </a:r>
            <a:endParaRPr lang="en-US" altLang="ko-KR" sz="1800" dirty="0"/>
          </a:p>
          <a:p>
            <a:pPr lvl="3" eaLnBrk="1" hangingPunct="1">
              <a:defRPr/>
            </a:pPr>
            <a:r>
              <a:rPr lang="en-US" altLang="ko-KR" sz="1200" dirty="0"/>
              <a:t>		</a:t>
            </a:r>
          </a:p>
          <a:p>
            <a:pPr eaLnBrk="1" hangingPunct="1">
              <a:defRPr/>
            </a:pPr>
            <a:r>
              <a:rPr lang="en-US" altLang="ko-KR" sz="2000" dirty="0"/>
              <a:t>exec() </a:t>
            </a:r>
            <a:r>
              <a:rPr lang="ko-KR" altLang="en-US" sz="2000" dirty="0"/>
              <a:t>호출이 성공하면 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자식 프로세스는 새로운 프로그램을 실행하게 되고 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부모는 계속해서 다음 코드를 실행하게 된다</a:t>
            </a:r>
            <a:r>
              <a:rPr lang="en-US" altLang="ko-KR" sz="1800" dirty="0"/>
              <a:t>. </a:t>
            </a:r>
          </a:p>
          <a:p>
            <a:pPr lvl="3" eaLnBrk="1" hangingPunct="1">
              <a:defRPr/>
            </a:pPr>
            <a:r>
              <a:rPr lang="en-US" altLang="ko-KR" sz="1400" dirty="0"/>
              <a:t>			</a:t>
            </a:r>
          </a:p>
          <a:p>
            <a:pPr marL="274638" lvl="1" indent="0" latinLnBrk="0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, child, status;</a:t>
            </a:r>
          </a:p>
          <a:p>
            <a:pPr marL="274638" lvl="1" indent="0" latinLnBrk="0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8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if (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800" dirty="0">
                <a:latin typeface="Lucida Sans Typewriter" panose="020B0509030504030204" pitchFamily="49" charset="0"/>
              </a:rPr>
              <a:t> == 0 ) {</a:t>
            </a:r>
          </a:p>
          <a:p>
            <a:pPr marL="274638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exec(arguments);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exit(1);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 else {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child = wait(&amp;status);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defRPr/>
            </a:pPr>
            <a:endParaRPr lang="ko-KR" altLang="en-US" sz="2000" dirty="0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B4E8DA78-50C8-47B4-9ABA-E9E0A605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A757F2-FC0B-4445-85A2-27AE9780425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9183B4-A324-4724-9C85-4582503B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48881"/>
            <a:ext cx="4756264" cy="191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E6F3D42A-FC8B-46F5-8151-5A94B4A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프로그램 </a:t>
            </a:r>
            <a:r>
              <a:rPr lang="en-US" altLang="ko-KR" dirty="0"/>
              <a:t>13.5: </a:t>
            </a:r>
            <a:r>
              <a:rPr lang="ko-KR" altLang="en-US" dirty="0"/>
              <a:t>프로그램 실행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E7EE9-8BFD-4B70-A101-6FC802BAA0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314276"/>
            <a:ext cx="8075240" cy="5013325"/>
          </a:xfrm>
        </p:spPr>
        <p:txBody>
          <a:bodyPr/>
          <a:lstStyle/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1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2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3 #include &lt;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unistd.h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4 #include &lt;sys/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wait.h</a:t>
            </a:r>
            <a:r>
              <a:rPr lang="en-US" altLang="ko-KR" sz="1500" dirty="0">
                <a:latin typeface="Lucida Sans Typewriter" panose="020B05090305040302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5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6 /* </a:t>
            </a:r>
            <a:r>
              <a:rPr lang="ko-KR" altLang="en-US" sz="1500" dirty="0">
                <a:latin typeface="Lucida Sans Typewriter" panose="020B0509030504030204" pitchFamily="49" charset="0"/>
              </a:rPr>
              <a:t>자식 프로세스를 생성하여</a:t>
            </a:r>
            <a:r>
              <a:rPr lang="en-US" altLang="ko-KR" sz="1500" dirty="0">
                <a:latin typeface="Lucida Sans Typewriter" panose="020B0509030504030204" pitchFamily="49" charset="0"/>
              </a:rPr>
              <a:t> echo </a:t>
            </a:r>
            <a:r>
              <a:rPr lang="ko-KR" altLang="en-US" sz="15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500" dirty="0">
                <a:latin typeface="Lucida Sans Typewriter" panose="020B0509030504030204" pitchFamily="49" charset="0"/>
              </a:rPr>
              <a:t>. */</a:t>
            </a:r>
            <a:endParaRPr lang="ko-KR" altLang="en-US" sz="15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7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500" dirty="0">
                <a:latin typeface="Lucida Sans Typewriter" panose="020B0509030504030204" pitchFamily="49" charset="0"/>
              </a:rPr>
              <a:t> main( ) 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8 { 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 9 	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500" dirty="0">
                <a:latin typeface="Lucida Sans Typewriter" panose="020B0509030504030204" pitchFamily="49" charset="0"/>
              </a:rPr>
              <a:t>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, child, status;	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10 	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11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부모 프로세스 시작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12 	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 = 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fork()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13 	if (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pid</a:t>
            </a:r>
            <a:r>
              <a:rPr lang="en-US" altLang="ko-KR" sz="1500" dirty="0">
                <a:latin typeface="Lucida Sans Typewriter" panose="020B0509030504030204" pitchFamily="49" charset="0"/>
              </a:rPr>
              <a:t> == 0) {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14	    </a:t>
            </a:r>
            <a:r>
              <a:rPr lang="en-US" altLang="ko-KR" sz="15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execl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("/bin/echo", "echo", "hello", NULL)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15   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(stderr,"</a:t>
            </a:r>
            <a:r>
              <a:rPr lang="ko-KR" altLang="en-US" sz="1500" dirty="0">
                <a:latin typeface="Lucida Sans Typewriter" panose="020B0509030504030204" pitchFamily="49" charset="0"/>
              </a:rPr>
              <a:t>첫 번째 실패</a:t>
            </a:r>
            <a:r>
              <a:rPr lang="en-US" altLang="ko-KR" sz="1500" dirty="0">
                <a:latin typeface="Lucida Sans Typewriter" panose="020B0509030504030204" pitchFamily="49" charset="0"/>
              </a:rPr>
              <a:t>"); </a:t>
            </a:r>
            <a:endParaRPr lang="ko-KR" altLang="en-US" sz="15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16       exit(1);</a:t>
            </a:r>
          </a:p>
          <a:p>
            <a:pPr marL="274638" lvl="1" indent="0"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17 	}</a:t>
            </a:r>
          </a:p>
          <a:p>
            <a:pPr marL="274638" lvl="1" indent="0">
              <a:buNone/>
            </a:pPr>
            <a:endParaRPr lang="en-US" altLang="ko-KR" sz="15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1500" dirty="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84D3FE5C-CED6-4991-BF1E-0C867AB8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36E163-6B14-4E1C-AB1C-65BADB2D55B6}" type="slidenum">
              <a:rPr lang="en-US" altLang="ko-KR" sz="14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46C3-787B-4A18-A6A9-3C249DE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13.5: </a:t>
            </a:r>
            <a:r>
              <a:rPr lang="ko-KR" altLang="en-US" dirty="0"/>
              <a:t>프로그램 실행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C9E54-3689-47D7-8235-2F107685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4046E-6295-45AC-B11E-4669B0B1AEB7}"/>
              </a:ext>
            </a:extLst>
          </p:cNvPr>
          <p:cNvSpPr/>
          <p:nvPr/>
        </p:nvSpPr>
        <p:spPr>
          <a:xfrm>
            <a:off x="612774" y="3319707"/>
            <a:ext cx="5471393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7030A0"/>
                </a:solidFill>
                <a:ea typeface="맑은 고딕" panose="020B0503020000020004" pitchFamily="50" charset="-127"/>
              </a:rPr>
              <a:t>실행결과 </a:t>
            </a:r>
            <a:endParaRPr lang="ko-KR" altLang="en-US" b="1" kern="0" dirty="0">
              <a:solidFill>
                <a:srgbClr val="7030A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부모 프로세스 시작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hello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자식 프로세스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15066 </a:t>
            </a: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끝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54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부모 프로세스 끝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018" y="1343040"/>
            <a:ext cx="6192688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18 	else {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19  	    child = </a:t>
            </a:r>
            <a:r>
              <a:rPr lang="en-US" altLang="ko-KR" sz="15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wait(&amp;status)</a:t>
            </a:r>
            <a:r>
              <a:rPr lang="en-US" altLang="ko-KR" sz="1500" dirty="0">
                <a:latin typeface="Lucida Sans Typewriter" panose="020B0509030504030204" pitchFamily="49" charset="0"/>
              </a:rPr>
              <a:t>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20 	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자식 프로세스 </a:t>
            </a:r>
            <a:r>
              <a:rPr lang="en-US" altLang="ko-KR" sz="1500" dirty="0">
                <a:latin typeface="Lucida Sans Typewriter" panose="020B0509030504030204" pitchFamily="49" charset="0"/>
              </a:rPr>
              <a:t>%d </a:t>
            </a:r>
            <a:r>
              <a:rPr lang="ko-KR" altLang="en-US" sz="1500" dirty="0">
                <a:latin typeface="Lucida Sans Typewriter" panose="020B0509030504030204" pitchFamily="49" charset="0"/>
              </a:rPr>
              <a:t>끝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\n", child);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21 	    </a:t>
            </a:r>
            <a:r>
              <a:rPr lang="en-US" altLang="ko-KR" sz="15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500" dirty="0">
                <a:latin typeface="Lucida Sans Typewriter" panose="020B0509030504030204" pitchFamily="49" charset="0"/>
              </a:rPr>
              <a:t>("</a:t>
            </a:r>
            <a:r>
              <a:rPr lang="ko-KR" altLang="en-US" sz="1500" dirty="0">
                <a:latin typeface="Lucida Sans Typewriter" panose="020B0509030504030204" pitchFamily="49" charset="0"/>
              </a:rPr>
              <a:t>부모 프로세스 끝</a:t>
            </a:r>
            <a:r>
              <a:rPr lang="en-US" altLang="ko-KR" sz="1500" dirty="0">
                <a:latin typeface="Lucida Sans Typewriter" panose="020B0509030504030204" pitchFamily="49" charset="0"/>
              </a:rPr>
              <a:t>\n");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22 	}</a:t>
            </a:r>
          </a:p>
          <a:p>
            <a:pPr marL="274638" lvl="1" indent="0">
              <a:spcBef>
                <a:spcPts val="500"/>
              </a:spcBef>
              <a:buNone/>
            </a:pPr>
            <a:r>
              <a:rPr lang="en-US" altLang="ko-KR" sz="1500" dirty="0">
                <a:latin typeface="Lucida Sans Typewriter" panose="020B0509030504030204" pitchFamily="49" charset="0"/>
              </a:rPr>
              <a:t>23 }</a:t>
            </a:r>
          </a:p>
        </p:txBody>
      </p:sp>
    </p:spTree>
    <p:extLst>
      <p:ext uri="{BB962C8B-B14F-4D97-AF65-F5344CB8AC3E}">
        <p14:creationId xmlns:p14="http://schemas.microsoft.com/office/powerpoint/2010/main" val="8674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AA3CB2-3531-4D35-9B47-20700CBE6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13.1 </a:t>
            </a:r>
            <a:r>
              <a:rPr lang="ko-KR" altLang="en-US" sz="3600" dirty="0"/>
              <a:t>프로세스 이미지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4469286-7175-4EF0-A9A6-ACCF82AB2A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>
            <a:extLst>
              <a:ext uri="{FF2B5EF4-FFF2-40B4-BE49-F238E27FC236}">
                <a16:creationId xmlns:a16="http://schemas.microsoft.com/office/drawing/2014/main" id="{699CDBEB-2B0A-4E9E-8EE1-BF81F38BF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56D229-D0B4-4D72-814C-89CDBF8C787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9A7079B-704E-4987-A43B-C86567448E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13.5 </a:t>
            </a:r>
            <a:r>
              <a:rPr lang="ko-KR" altLang="en-US" sz="3600" dirty="0"/>
              <a:t>프로그램 실행 과정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D4E74BFC-DB20-4273-AF2D-A0AD29DF56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48132" name="Rectangle 16">
            <a:extLst>
              <a:ext uri="{FF2B5EF4-FFF2-40B4-BE49-F238E27FC236}">
                <a16:creationId xmlns:a16="http://schemas.microsoft.com/office/drawing/2014/main" id="{33FCDF58-2D89-4B31-AC02-6E2F27ACD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E9A3D1-4526-487B-B72C-B582B8954C1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91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830DDA3E-169D-4007-B3F3-CCDA6C9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프로그램 실행 시작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26106D0-4981-4770-B7F8-3D90CA6355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341438"/>
            <a:ext cx="80645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exec </a:t>
            </a:r>
            <a:r>
              <a:rPr lang="ko-KR" altLang="en-US" dirty="0"/>
              <a:t>시스템 호출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en-US" altLang="ko-KR" dirty="0"/>
              <a:t>C </a:t>
            </a:r>
            <a:r>
              <a:rPr lang="ko-KR" altLang="en-US" dirty="0"/>
              <a:t>시작 루틴에 </a:t>
            </a:r>
            <a:r>
              <a:rPr lang="ko-KR" altLang="en-US" dirty="0" err="1"/>
              <a:t>명령줄</a:t>
            </a:r>
            <a:r>
              <a:rPr lang="ko-KR" altLang="en-US" dirty="0"/>
              <a:t> 인수와 환경 변수를 전달하고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프로그램을 실행시킨다</a:t>
            </a:r>
            <a:r>
              <a:rPr lang="en-US" altLang="ko-KR" dirty="0"/>
              <a:t>.</a:t>
            </a:r>
          </a:p>
          <a:p>
            <a:pPr marL="868363" lvl="3" indent="0" eaLnBrk="1" hangingPunct="1"/>
            <a:r>
              <a:rPr lang="en-US" altLang="ko-KR" dirty="0"/>
              <a:t>		</a:t>
            </a:r>
          </a:p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시작 루틴</a:t>
            </a:r>
            <a:r>
              <a:rPr lang="en-US" altLang="ko-KR" dirty="0"/>
              <a:t>(start-up routine)</a:t>
            </a:r>
          </a:p>
          <a:p>
            <a:pPr lvl="1" eaLnBrk="1" hangingPunct="1"/>
            <a:r>
              <a:rPr lang="en-US" altLang="ko-KR" dirty="0"/>
              <a:t>main </a:t>
            </a:r>
            <a:r>
              <a:rPr lang="ko-KR" altLang="en-US" dirty="0"/>
              <a:t>함수를 호출하면서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  <a:r>
              <a:rPr lang="en-US" altLang="ko-KR" dirty="0"/>
              <a:t>, </a:t>
            </a:r>
            <a:r>
              <a:rPr lang="ko-KR" altLang="en-US" dirty="0"/>
              <a:t>환경 변수를 전달</a:t>
            </a:r>
            <a:endParaRPr lang="en-US" altLang="ko-KR" dirty="0"/>
          </a:p>
          <a:p>
            <a:pPr marL="868363" lvl="3" indent="0" eaLnBrk="1" hangingPunct="1"/>
            <a:r>
              <a:rPr lang="en-US" altLang="ko-KR" dirty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C00000"/>
                </a:solidFill>
              </a:rPr>
              <a:t>exit( main( </a:t>
            </a:r>
            <a:r>
              <a:rPr lang="en-US" altLang="ko-KR" b="1" dirty="0" err="1">
                <a:solidFill>
                  <a:srgbClr val="C00000"/>
                </a:solidFill>
              </a:rPr>
              <a:t>argc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argv</a:t>
            </a:r>
            <a:r>
              <a:rPr lang="en-US" altLang="ko-KR" b="1" dirty="0">
                <a:solidFill>
                  <a:srgbClr val="C00000"/>
                </a:solidFill>
              </a:rPr>
              <a:t>) );</a:t>
            </a:r>
          </a:p>
          <a:p>
            <a:pPr marL="868363" lvl="3" indent="0" eaLnBrk="1" hangingPunct="1"/>
            <a:r>
              <a:rPr lang="en-US" altLang="ko-KR" b="1" dirty="0">
                <a:solidFill>
                  <a:srgbClr val="C42099"/>
                </a:solidFill>
              </a:rPr>
              <a:t>		</a:t>
            </a:r>
          </a:p>
          <a:p>
            <a:pPr lvl="1" eaLnBrk="1" hangingPunct="1"/>
            <a:r>
              <a:rPr lang="ko-KR" altLang="en-US" dirty="0"/>
              <a:t>실행이 끝나면 </a:t>
            </a:r>
            <a:r>
              <a:rPr lang="ko-KR" altLang="en-US" dirty="0" err="1"/>
              <a:t>반환값을</a:t>
            </a:r>
            <a:r>
              <a:rPr lang="ko-KR" altLang="en-US" dirty="0"/>
              <a:t> 받아 </a:t>
            </a:r>
            <a:r>
              <a:rPr lang="en-US" altLang="ko-KR" dirty="0"/>
              <a:t>exit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033F825F-43E4-4BD1-818F-4E707C72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A6060D-D7A1-4485-B3CC-D3A6C7CC976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2167BBD-EA38-4676-897D-EC0A1AF8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08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D64F9FF-F454-4058-8670-6DE28469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 시작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5FC4BC8E-065D-4DF1-81F4-654A3C8998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6BC63AE-B730-45F8-A9BD-73534A2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C6E9E0-435C-400E-93D9-898EC404332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3" name="_x93031320" descr="EMB0000118823af">
            <a:extLst>
              <a:ext uri="{FF2B5EF4-FFF2-40B4-BE49-F238E27FC236}">
                <a16:creationId xmlns:a16="http://schemas.microsoft.com/office/drawing/2014/main" id="{8779AD9D-DB8F-4D57-B379-ED5E728F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329238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56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9E35E99-A477-4AEC-9BEA-BD797F57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명령줄 인수</a:t>
            </a:r>
            <a:r>
              <a:rPr lang="en-US" altLang="ko-KR"/>
              <a:t>/</a:t>
            </a:r>
            <a:r>
              <a:rPr lang="ko-KR" altLang="en-US"/>
              <a:t>환경 변수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C327C79E-23DE-4B01-BDD5-008AA690E4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marL="0" indent="0" eaLnBrk="1" hangingPunct="1">
              <a:buNone/>
            </a:pPr>
            <a:endParaRPr lang="ko-KR" altLang="en-US" dirty="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3EFA8E8A-6AE5-4AA1-8216-AE06AFA6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F4C4FD-C5D3-47EA-B7FF-211F8FE79C6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9F795E-9586-480E-ABF6-38383C0C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17566"/>
              </p:ext>
            </p:extLst>
          </p:nvPr>
        </p:nvGraphicFramePr>
        <p:xfrm>
          <a:off x="1043608" y="1628775"/>
          <a:ext cx="6552728" cy="1189038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main(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argc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, char *</a:t>
                      </a:r>
                      <a:r>
                        <a:rPr lang="en-US" altLang="ko-KR" sz="160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[]);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argc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: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인수의 수 </a:t>
                      </a:r>
                    </a:p>
                    <a:p>
                      <a:pPr marL="254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argv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[] :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 인수 리스트를 나타내는 포인터 배열 </a:t>
                      </a:r>
                    </a:p>
                  </a:txBody>
                  <a:tcPr marL="91428" marR="91428" marT="45732" marB="457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3" name="Rectangle 3">
            <a:extLst>
              <a:ext uri="{FF2B5EF4-FFF2-40B4-BE49-F238E27FC236}">
                <a16:creationId xmlns:a16="http://schemas.microsoft.com/office/drawing/2014/main" id="{AAA22D48-C1BB-4F08-88BC-5AACFDD8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4" name="Rectangle 5">
            <a:extLst>
              <a:ext uri="{FF2B5EF4-FFF2-40B4-BE49-F238E27FC236}">
                <a16:creationId xmlns:a16="http://schemas.microsoft.com/office/drawing/2014/main" id="{75FE05C6-24AB-4FD7-89FD-7C7CF4EF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25" name="_x92973360" descr="EMB0000118823ae">
            <a:extLst>
              <a:ext uri="{FF2B5EF4-FFF2-40B4-BE49-F238E27FC236}">
                <a16:creationId xmlns:a16="http://schemas.microsoft.com/office/drawing/2014/main" id="{4418488E-2BCA-47D8-B32A-1139A515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4" y="3556000"/>
            <a:ext cx="5199302" cy="217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Rectangle 7">
            <a:extLst>
              <a:ext uri="{FF2B5EF4-FFF2-40B4-BE49-F238E27FC236}">
                <a16:creationId xmlns:a16="http://schemas.microsoft.com/office/drawing/2014/main" id="{D4AEF7B2-6636-4A1F-BF26-C501003B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55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C599253-13E7-4478-BE60-8B4771AA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프로그램 </a:t>
            </a:r>
            <a:r>
              <a:rPr lang="en-US" altLang="ko-KR" dirty="0"/>
              <a:t>13.6 : </a:t>
            </a:r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59E3E-3F6C-4450-B854-15B4A75A06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stdlib.h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인수를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*/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for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0;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&lt;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;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++) 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 프린트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("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[%d]: %s 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]);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exit(0);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r>
              <a:rPr lang="ko-KR" altLang="en-US" dirty="0"/>
              <a:t>실행 결과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 hello world</a:t>
            </a: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[0]: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printargv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[1]: hello</a:t>
            </a:r>
          </a:p>
          <a:p>
            <a:pPr marL="274638" lvl="1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[2]: world</a:t>
            </a:r>
            <a:endParaRPr lang="ko-KR" alt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D76F829-9624-4BBB-997A-BDCC7A7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2351E4-BFFA-407D-9C20-4EB53B0F14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CE90A5E-63EA-4EA7-9374-E80BE764B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13.5 </a:t>
            </a:r>
            <a:r>
              <a:rPr lang="ko-KR" altLang="en-US" sz="4000" dirty="0"/>
              <a:t>시스템 부팅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A0E882C-CE1D-41E1-BDCD-CEFE30EB7E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45060" name="Rectangle 16">
            <a:extLst>
              <a:ext uri="{FF2B5EF4-FFF2-40B4-BE49-F238E27FC236}">
                <a16:creationId xmlns:a16="http://schemas.microsoft.com/office/drawing/2014/main" id="{42E7A24D-344D-496A-BB17-C9E729096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EF365F-5467-4AA7-BE0F-E43398122D0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1395-D67B-4BEB-9664-3CE6FFD2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부팅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6620-E9C6-4553-923A-850A07F46E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ps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ef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UID PID PPID C STIME TTY TIME CMD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1 0 0 May21 ? 00:00:04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init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2 0 0 May21 ? 00:00:00 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kthreadd</a:t>
            </a:r>
            <a:r>
              <a:rPr lang="en-US" altLang="ko-KR" sz="1600" dirty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3 2 0 May21 ? 00:00:00 [migration/0]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4 2 0 May21 ? 00:00:00 [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ksoftirqd</a:t>
            </a:r>
            <a:r>
              <a:rPr lang="en-US" altLang="ko-KR" sz="1600" dirty="0">
                <a:latin typeface="Lucida Sans Typewriter" panose="020B0509030504030204" pitchFamily="49" charset="0"/>
              </a:rPr>
              <a:t>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5 2 0 May21 ? 00:00:00 [watchdog/0]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120 1 0 May21 ? 00:00:00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sshd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root 350 1 0 May21 tty2 00:00:00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sbin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mingetty</a:t>
            </a:r>
            <a:r>
              <a:rPr lang="en-US" altLang="ko-KR" sz="1600" dirty="0">
                <a:latin typeface="Lucida Sans Typewriter" panose="020B0509030504030204" pitchFamily="49" charset="0"/>
              </a:rPr>
              <a:t> /dev/tty2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775C0-FE7D-42B1-8592-34F5A185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5498106" y="1916832"/>
            <a:ext cx="3010761" cy="432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C00000"/>
                </a:solidFill>
                <a:latin typeface="한컴바탕"/>
                <a:ea typeface="한컴바탕"/>
              </a:rPr>
              <a:t>실제로는 </a:t>
            </a:r>
            <a:r>
              <a:rPr lang="en-US" altLang="ko-KR" sz="1600" kern="0" dirty="0" err="1">
                <a:solidFill>
                  <a:srgbClr val="C00000"/>
                </a:solidFill>
                <a:latin typeface="한컴바탕"/>
                <a:ea typeface="한컴바탕"/>
              </a:rPr>
              <a:t>systemd</a:t>
            </a:r>
            <a:r>
              <a:rPr lang="ko-KR" altLang="en-US" sz="1600" kern="0" dirty="0">
                <a:solidFill>
                  <a:srgbClr val="C00000"/>
                </a:solidFill>
                <a:latin typeface="한컴바탕"/>
                <a:ea typeface="한컴바탕"/>
              </a:rPr>
              <a:t>에 대한 링크</a:t>
            </a:r>
            <a:endParaRPr lang="ko-KR" altLang="en-US" sz="1600" kern="0" spc="0" dirty="0">
              <a:solidFill>
                <a:srgbClr val="C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445221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4DC90217-6730-42CA-A0C2-3A66C184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6800BD44-3D3F-4747-BEB0-35D12B2449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시스템 부팅은 </a:t>
            </a:r>
            <a:r>
              <a:rPr lang="en-US" altLang="ko-KR"/>
              <a:t>fork/exec </a:t>
            </a:r>
            <a:r>
              <a:rPr lang="ko-KR" altLang="en-US"/>
              <a:t>시스템 호출을 통해 이루어진다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7BD74FF4-34EA-4080-B1FD-BD3CBD4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DCF0C8-3BBC-462F-97A3-0E0262431BE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8B7A5D09-2649-4F70-BFFB-B6400A25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6086" name="_x93278696" descr="EMB0000118823ba">
            <a:extLst>
              <a:ext uri="{FF2B5EF4-FFF2-40B4-BE49-F238E27FC236}">
                <a16:creationId xmlns:a16="http://schemas.microsoft.com/office/drawing/2014/main" id="{61EEDC8B-0DAF-42EA-B18B-91EBA4C4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49" y="2420888"/>
            <a:ext cx="4368739" cy="32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8265C745-4F3A-4B20-AE4E-926D364C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2CB95D0C-C05E-4663-8BDC-40B674E59A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swapper(</a:t>
            </a:r>
            <a:r>
              <a:rPr lang="ko-KR" altLang="en-US" dirty="0"/>
              <a:t>스케줄러 프로세스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커널 내부에서 만들어진 프로세스로 프로세스 스케줄링을 한다</a:t>
            </a:r>
          </a:p>
          <a:p>
            <a:pPr eaLnBrk="1" hangingPunct="1"/>
            <a:r>
              <a:rPr lang="en-US" altLang="ko-KR" dirty="0" err="1"/>
              <a:t>init</a:t>
            </a:r>
            <a:r>
              <a:rPr lang="en-US" altLang="ko-KR" dirty="0"/>
              <a:t>(</a:t>
            </a:r>
            <a:r>
              <a:rPr lang="ko-KR" altLang="en-US" dirty="0"/>
              <a:t>초기화 프로세스</a:t>
            </a:r>
            <a:r>
              <a:rPr lang="en-US" altLang="ko-KR" dirty="0"/>
              <a:t>) </a:t>
            </a:r>
          </a:p>
          <a:p>
            <a:pPr lvl="1" eaLnBrk="1" hangingPunct="1"/>
            <a:r>
              <a:rPr lang="ko-KR" altLang="en-US" kern="0" dirty="0">
                <a:solidFill>
                  <a:schemeClr val="tx1"/>
                </a:solidFill>
              </a:rPr>
              <a:t>실제로는 </a:t>
            </a:r>
            <a:r>
              <a:rPr lang="en-US" altLang="ko-KR" kern="0" dirty="0" err="1">
                <a:solidFill>
                  <a:schemeClr val="tx1"/>
                </a:solidFill>
              </a:rPr>
              <a:t>systemd</a:t>
            </a:r>
            <a:r>
              <a:rPr lang="ko-KR" altLang="en-US" kern="0" dirty="0">
                <a:solidFill>
                  <a:schemeClr val="tx1"/>
                </a:solidFill>
              </a:rPr>
              <a:t>에 대한 링크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/>
              <a:t>/lib/</a:t>
            </a:r>
            <a:r>
              <a:rPr lang="en-US" altLang="ko-KR" dirty="0" err="1"/>
              <a:t>systemd</a:t>
            </a:r>
            <a:r>
              <a:rPr lang="en-US" altLang="ko-KR" dirty="0"/>
              <a:t>/system </a:t>
            </a:r>
            <a:r>
              <a:rPr lang="ko-KR" altLang="en-US" dirty="0"/>
              <a:t>파일에 기술된 대로 시스템을 초기화</a:t>
            </a:r>
            <a:endParaRPr lang="en-US" altLang="ko-KR" dirty="0"/>
          </a:p>
          <a:p>
            <a:pPr eaLnBrk="1" hangingPunct="1"/>
            <a:r>
              <a:rPr lang="ko-KR" altLang="en-US" dirty="0"/>
              <a:t>서비스 데몬 프로세스</a:t>
            </a:r>
          </a:p>
          <a:p>
            <a:pPr lvl="1" eaLnBrk="1" hangingPunct="1"/>
            <a:r>
              <a:rPr lang="ko-KR" altLang="en-US" dirty="0"/>
              <a:t>서비스들을 위한 데몬 프로세스들이 생성된다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ftpd</a:t>
            </a:r>
            <a:endParaRPr lang="ko-KR" altLang="en-US" dirty="0"/>
          </a:p>
          <a:p>
            <a:pPr eaLnBrk="1" hangingPunct="1"/>
            <a:r>
              <a:rPr lang="en-US" altLang="ko-KR" dirty="0" err="1"/>
              <a:t>getty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로그인 프롬프트를 내고 키보드 입력을 감지한다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en-US" altLang="ko-KR" dirty="0"/>
              <a:t>login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사용자의 로그인 아이디 및 패스워드를 검사</a:t>
            </a:r>
          </a:p>
          <a:p>
            <a:pPr eaLnBrk="1" hangingPunct="1"/>
            <a:r>
              <a:rPr lang="en-US" altLang="ko-KR" dirty="0"/>
              <a:t>shell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시작 파일을 실행 후에 사용자로부터 명령어를 기다린다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93E25026-2564-4D70-B08B-A25C8994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D22ECF-06A8-4527-8955-BDBA49CD694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0B7-E598-4C62-A949-58C93E7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트리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254-1ABB-4F13-97D8-02A1094B7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27492-4C8E-43DE-90C1-4FA1C7D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39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D8EB1E-3F45-46EE-B6DC-D31A493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11200"/>
              </p:ext>
            </p:extLst>
          </p:nvPr>
        </p:nvGraphicFramePr>
        <p:xfrm>
          <a:off x="827584" y="1892818"/>
          <a:ext cx="6480720" cy="700278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684847227"/>
                    </a:ext>
                  </a:extLst>
                </a:gridCol>
              </a:tblGrid>
              <a:tr h="554228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pstree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실행중인 프로세스들의 부모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자식 관계를 트리 형태로 출력한다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779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5121BA3-443E-4B4F-ADE5-B86297EC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5753232" descr="EMB0000be8c0c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841780"/>
            <a:ext cx="5856251" cy="36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6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851FB35E-A79D-4049-8508-4E3B636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프로세스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D23C7F38-F60F-4BF6-B24D-C7E3EC5FA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프로세스는 실행중인 프로그램이다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프로그램 실행을 위해서는 </a:t>
            </a:r>
            <a:endParaRPr lang="en-US" altLang="ko-KR"/>
          </a:p>
          <a:p>
            <a:pPr lvl="1" eaLnBrk="1" hangingPunct="1"/>
            <a:r>
              <a:rPr lang="ko-KR" altLang="en-US"/>
              <a:t>프로그램의 코드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스택</a:t>
            </a:r>
            <a:r>
              <a:rPr lang="en-US" altLang="ko-KR"/>
              <a:t>, </a:t>
            </a:r>
            <a:r>
              <a:rPr lang="ko-KR" altLang="en-US"/>
              <a:t>힙</a:t>
            </a:r>
            <a:r>
              <a:rPr lang="en-US" altLang="ko-KR"/>
              <a:t>, U-</a:t>
            </a:r>
            <a:r>
              <a:rPr lang="ko-KR" altLang="en-US"/>
              <a:t>영역 등이 필요하다</a:t>
            </a:r>
            <a:r>
              <a:rPr lang="en-US" altLang="ko-KR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/>
            <a:r>
              <a:rPr lang="ko-KR" altLang="en-US"/>
              <a:t>프로세스 이미지</a:t>
            </a:r>
            <a:r>
              <a:rPr lang="en-US" altLang="ko-KR"/>
              <a:t>(</a:t>
            </a:r>
            <a:r>
              <a:rPr lang="ko-KR" altLang="en-US"/>
              <a:t>구조</a:t>
            </a:r>
            <a:r>
              <a:rPr lang="en-US" altLang="ko-KR"/>
              <a:t>)</a:t>
            </a:r>
            <a:r>
              <a:rPr lang="ko-KR" altLang="en-US"/>
              <a:t>는 메모리 내의 프로세스 레이아웃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프로그램 자체가 프로세스는 아니다</a:t>
            </a:r>
            <a:r>
              <a:rPr lang="en-US" altLang="ko-KR"/>
              <a:t> !</a:t>
            </a:r>
          </a:p>
          <a:p>
            <a:pPr eaLnBrk="1" hangingPunct="1"/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4F3D0ED8-7EB7-4292-93BD-A959F9C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3C7625-1228-4A9C-8542-EB387B22154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27D4B71C-68CE-42D0-847B-C0191AFC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개념</a:t>
            </a:r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EB3AA20B-DEF0-40F3-9E28-4E4802DCA7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r>
              <a:rPr lang="ko-KR" altLang="en-US" sz="2000"/>
              <a:t>프로세스는 실행중인 프로그램이다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en-US" altLang="ko-KR" sz="2000"/>
              <a:t>fork() </a:t>
            </a:r>
            <a:r>
              <a:rPr lang="ko-KR" altLang="en-US" sz="2000"/>
              <a:t>시스템 호출은 부모 프로세스를 똑같이 복제하여 새로운 자식 프로세스를 생성한다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600"/>
              <a:t> </a:t>
            </a:r>
          </a:p>
          <a:p>
            <a:r>
              <a:rPr lang="en-US" altLang="ko-KR" sz="2000"/>
              <a:t>exec() </a:t>
            </a:r>
            <a:r>
              <a:rPr lang="ko-KR" altLang="en-US" sz="2000"/>
              <a:t>시스템 호출은 프로세스 내의 프로그램을 새로운 프로그램으로 대치하여 새로운 프로그램을 실행시킨다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ko-KR" altLang="en-US" sz="2000"/>
              <a:t>시스템 부팅은 </a:t>
            </a:r>
            <a:r>
              <a:rPr lang="en-US" altLang="ko-KR" sz="2000"/>
              <a:t>fork/exec </a:t>
            </a:r>
            <a:r>
              <a:rPr lang="ko-KR" altLang="en-US" sz="2000"/>
              <a:t>시스템 호출을 통해 이루어진다</a:t>
            </a:r>
            <a:r>
              <a:rPr lang="en-US" altLang="ko-KR" sz="2000"/>
              <a:t>.</a:t>
            </a:r>
          </a:p>
          <a:p>
            <a:pPr lvl="2"/>
            <a:endParaRPr lang="en-US" altLang="ko-KR" sz="1600"/>
          </a:p>
          <a:p>
            <a:r>
              <a:rPr lang="ko-KR" altLang="en-US" sz="2000"/>
              <a:t>시그널은 예기치 않은 사건이 발생할 때 이를 알리는 소프트웨어 인터럽트이다</a:t>
            </a:r>
            <a:r>
              <a:rPr lang="en-US" altLang="ko-KR" sz="2000"/>
              <a:t>.</a:t>
            </a:r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D6F4C2A8-87BA-47EC-AD3B-52711BF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27E9C2-CB24-4301-B9F9-248B430B8B2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F68BAD17-02CE-4251-9DA6-CBCCE894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프로세스 이미지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D010E8AB-3021-4383-A273-2498D72F2A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pPr eaLnBrk="1" hangingPunct="1"/>
            <a:r>
              <a:rPr lang="ko-KR" altLang="en-US"/>
              <a:t>프로세스 구조</a:t>
            </a:r>
          </a:p>
          <a:p>
            <a:pPr eaLnBrk="1" hangingPunct="1"/>
            <a:endParaRPr lang="ko-KR" altLang="en-US"/>
          </a:p>
        </p:txBody>
      </p:sp>
      <p:sp>
        <p:nvSpPr>
          <p:cNvPr id="19460" name="내용 개체 틀 3">
            <a:extLst>
              <a:ext uri="{FF2B5EF4-FFF2-40B4-BE49-F238E27FC236}">
                <a16:creationId xmlns:a16="http://schemas.microsoft.com/office/drawing/2014/main" id="{C320F145-6B55-4A63-BBFF-EA9F924328C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779913" y="1216025"/>
            <a:ext cx="5040560" cy="493712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텍스트</a:t>
            </a:r>
            <a:r>
              <a:rPr lang="en-US" altLang="ko-KR" sz="2000" dirty="0"/>
              <a:t>(</a:t>
            </a:r>
            <a:r>
              <a:rPr lang="ko-KR" altLang="en-US" sz="2000" dirty="0"/>
              <a:t>코드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프로세스가 실행하는 실행 코드를 저장하는 영역</a:t>
            </a:r>
          </a:p>
          <a:p>
            <a:pPr eaLnBrk="1" hangingPunct="1"/>
            <a:r>
              <a:rPr lang="ko-KR" altLang="en-US" sz="2000" dirty="0"/>
              <a:t>데이터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프로그램 내에 선언된 전역 변수</a:t>
            </a:r>
            <a:r>
              <a:rPr lang="en-US" altLang="ko-KR" sz="1800" dirty="0"/>
              <a:t>(global variable) </a:t>
            </a:r>
            <a:r>
              <a:rPr lang="ko-KR" altLang="en-US" sz="1800" dirty="0"/>
              <a:t>및 정적 변수</a:t>
            </a:r>
            <a:r>
              <a:rPr lang="en-US" altLang="ko-KR" sz="1800" dirty="0"/>
              <a:t>(static variable) </a:t>
            </a:r>
            <a:r>
              <a:rPr lang="ko-KR" altLang="en-US" sz="1800" dirty="0"/>
              <a:t>등을 위한 영역</a:t>
            </a:r>
            <a:endParaRPr lang="en-US" altLang="ko-KR" sz="1800" dirty="0"/>
          </a:p>
          <a:p>
            <a:pPr eaLnBrk="1" hangingPunct="1"/>
            <a:r>
              <a:rPr lang="ko-KR" altLang="en-US" sz="2000" dirty="0" err="1"/>
              <a:t>힙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동적 메모리 할당을 위한 영역</a:t>
            </a:r>
            <a:endParaRPr lang="en-US" altLang="ko-KR" sz="1800" dirty="0"/>
          </a:p>
          <a:p>
            <a:pPr eaLnBrk="1" hangingPunct="1"/>
            <a:r>
              <a:rPr lang="ko-KR" altLang="en-US" sz="2000" dirty="0"/>
              <a:t>스택 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 호출을 구현하기 위한 실행시간 스택</a:t>
            </a:r>
            <a:r>
              <a:rPr lang="en-US" altLang="ko-KR" sz="1800" dirty="0"/>
              <a:t>(runtime stack)</a:t>
            </a:r>
            <a:r>
              <a:rPr lang="ko-KR" altLang="en-US" sz="1800" dirty="0"/>
              <a:t>을 위한 영역</a:t>
            </a:r>
          </a:p>
          <a:p>
            <a:pPr eaLnBrk="1" hangingPunct="1"/>
            <a:r>
              <a:rPr lang="en-US" altLang="ko-KR" sz="2000" dirty="0"/>
              <a:t>U-</a:t>
            </a:r>
            <a:r>
              <a:rPr lang="ko-KR" altLang="en-US" sz="2000" dirty="0"/>
              <a:t>영역</a:t>
            </a:r>
            <a:endParaRPr lang="en-US" altLang="ko-KR" sz="2000" dirty="0"/>
          </a:p>
          <a:p>
            <a:pPr lvl="1" eaLnBrk="1" hangingPunct="1"/>
            <a:r>
              <a:rPr lang="ko-KR" altLang="en-US" sz="1800" dirty="0"/>
              <a:t>열린 파일의 파일 </a:t>
            </a:r>
            <a:r>
              <a:rPr lang="ko-KR" altLang="en-US" sz="1800" dirty="0" err="1"/>
              <a:t>디스크립터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작업 디렉터리 등과 같은 프로세스의 내부 정보</a:t>
            </a:r>
          </a:p>
          <a:p>
            <a:pPr eaLnBrk="1" hangingPunct="1"/>
            <a:endParaRPr lang="en-US" altLang="ko-KR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301273F3-9855-4A76-A861-4DAC4C66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3F0A63-235E-4326-8610-011B62B4BD03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213089784" descr="EMB00004a4013ef">
            <a:extLst>
              <a:ext uri="{FF2B5EF4-FFF2-40B4-BE49-F238E27FC236}">
                <a16:creationId xmlns:a16="http://schemas.microsoft.com/office/drawing/2014/main" id="{00CE5493-C7CB-48BD-B4C8-8D7F8798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1656184" cy="4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D3BBF-AFCE-4D71-85AD-F953AAB9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size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77885-3BF8-4213-AE92-4266397D4D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size /bin/ls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text	  data	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bss</a:t>
            </a:r>
            <a:r>
              <a:rPr lang="en-US" altLang="ko-KR" sz="1800" dirty="0">
                <a:latin typeface="Lucida Sans Typewriter" panose="020B0509030504030204" pitchFamily="49" charset="0"/>
              </a:rPr>
              <a:t>	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dec</a:t>
            </a:r>
            <a:r>
              <a:rPr lang="en-US" altLang="ko-KR" sz="1800" dirty="0">
                <a:latin typeface="Lucida Sans Typewriter" panose="020B0509030504030204" pitchFamily="49" charset="0"/>
              </a:rPr>
              <a:t>	 hex	 filename</a:t>
            </a:r>
          </a:p>
          <a:p>
            <a:pPr marL="274638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109479 5456 0	 114935 1c0f7	 /bin/ls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9503A-D95D-473F-9B7E-C66302A3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16BF0A-47DE-4FFC-9FED-74B16D13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22992"/>
              </p:ext>
            </p:extLst>
          </p:nvPr>
        </p:nvGraphicFramePr>
        <p:xfrm>
          <a:off x="683568" y="1916832"/>
          <a:ext cx="7272808" cy="913638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406045844"/>
                    </a:ext>
                  </a:extLst>
                </a:gridCol>
              </a:tblGrid>
              <a:tr h="824357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size [</a:t>
                      </a:r>
                      <a:r>
                        <a:rPr lang="ko-KR" altLang="en-US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en-US" altLang="ko-KR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fontAlgn="base" latinLnBrk="0"/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실행파일의 각 영역의 크기를 알려준다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실행파일을 지정하지 않으면   </a:t>
                      </a:r>
                      <a:endParaRPr kumimoji="0"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a.out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대상으로 한다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4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BF6445-B4E8-4A71-A11D-2F67B0CBE7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13.2 </a:t>
            </a:r>
            <a:r>
              <a:rPr lang="ko-KR" altLang="en-US" sz="3600" dirty="0"/>
              <a:t>프로세스 </a:t>
            </a:r>
            <a:r>
              <a:rPr lang="en-US" altLang="ko-KR" sz="3600" dirty="0"/>
              <a:t>ID</a:t>
            </a:r>
            <a:endParaRPr lang="ko-KR" altLang="en-US" sz="36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583F399-1F57-4AAE-942C-ABBC3BCB0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B7918F50-40A4-46D7-8761-BC075CEB0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48C0AB-E08F-45F9-A29D-953983A98FF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F980-62F5-4715-B5F0-7C401EC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ko-KR" altLang="en-US" dirty="0"/>
              <a:t>쉘의 명령어 처리과정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20680-0DAE-4FDF-B6FF-1600D82204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&amp;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프로세스번호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04E2F-14D0-4426-B419-C4AC5B86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86ED3-AAC9-4EB9-A2FA-FF766D62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-3482947"/>
            <a:ext cx="11626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7D975-50CE-4777-9ED2-36980683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6189300" cy="3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D4A671E-A2AF-4414-BA70-F4EDDD6B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EBFBDDD9-332B-4E61-B835-F28784303E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각 프로세스는 프로세스를 구별하는 번호인 프로세스 </a:t>
            </a:r>
            <a:r>
              <a:rPr lang="en-US" altLang="ko-KR" sz="2000" dirty="0"/>
              <a:t>ID</a:t>
            </a:r>
            <a:r>
              <a:rPr lang="ko-KR" altLang="en-US" sz="2000" dirty="0"/>
              <a:t>를 갖는다</a:t>
            </a:r>
            <a:r>
              <a:rPr lang="en-US" altLang="ko-KR" sz="2000" dirty="0"/>
              <a:t>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C3346FEB-92D9-414F-BAE4-6468CC1F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D94D1C-0BDD-4FF3-939C-1B63862DF75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15" name="Rectangle 1">
            <a:extLst>
              <a:ext uri="{FF2B5EF4-FFF2-40B4-BE49-F238E27FC236}">
                <a16:creationId xmlns:a16="http://schemas.microsoft.com/office/drawing/2014/main" id="{B187BF73-0106-4E40-8E4C-9A92D273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37C3B4-9E2E-47F2-BD14-2DB2BE507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2928"/>
              </p:ext>
            </p:extLst>
          </p:nvPr>
        </p:nvGraphicFramePr>
        <p:xfrm>
          <a:off x="971600" y="1988840"/>
          <a:ext cx="6984776" cy="1818386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2057773849"/>
                    </a:ext>
                  </a:extLst>
                </a:gridCol>
              </a:tblGrid>
              <a:tr h="1308481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#include &lt;</a:t>
                      </a: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unistd.h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getpid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 ); 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getppid</a:t>
                      </a: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 ); </a:t>
                      </a:r>
                      <a:r>
                        <a:rPr lang="ko-KR" altLang="en-US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	</a:t>
                      </a:r>
                    </a:p>
                    <a:p>
                      <a:pPr fontAlgn="base" latinLnBrk="0"/>
                      <a:r>
                        <a:rPr kumimoji="0"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부모 프로세스의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992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7073</TotalTime>
  <Words>1984</Words>
  <Application>Microsoft Office PowerPoint</Application>
  <PresentationFormat>화면 슬라이드 쇼(4:3)</PresentationFormat>
  <Paragraphs>397</Paragraphs>
  <Slides>40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4" baseType="lpstr">
      <vt:lpstr>Noto Sans CJK KR</vt:lpstr>
      <vt:lpstr>Noto Sans CJK KR Medium</vt:lpstr>
      <vt:lpstr>굴림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13장 프로세스 원리</vt:lpstr>
      <vt:lpstr>PowerPoint 프레젠테이션</vt:lpstr>
      <vt:lpstr>13.1 프로세스 이미지</vt:lpstr>
      <vt:lpstr>프로세스</vt:lpstr>
      <vt:lpstr>프로세스 이미지</vt:lpstr>
      <vt:lpstr>size 명령어</vt:lpstr>
      <vt:lpstr>13.2 프로세스 ID</vt:lpstr>
      <vt:lpstr> 쉘의 명령어 처리과정 </vt:lpstr>
      <vt:lpstr>프로세스 ID</vt:lpstr>
      <vt:lpstr>프로그램 13.1 : 프로세스 ID </vt:lpstr>
      <vt:lpstr>프로세스 ID</vt:lpstr>
      <vt:lpstr>13.3 프로세스 생성</vt:lpstr>
      <vt:lpstr>프로세스 생성</vt:lpstr>
      <vt:lpstr>프로세스 생성</vt:lpstr>
      <vt:lpstr>프로세스 생성</vt:lpstr>
      <vt:lpstr>프로그램 13.2 : 프로세스 생성</vt:lpstr>
      <vt:lpstr>부모-자식 프로세스 </vt:lpstr>
      <vt:lpstr>프로그램 13.3: 자식 프로세스 생성</vt:lpstr>
      <vt:lpstr>프로그램 13.3: 자식 프로세스 생성</vt:lpstr>
      <vt:lpstr>프로세스 기다리기: wait()</vt:lpstr>
      <vt:lpstr>13.4 프로그램 실행</vt:lpstr>
      <vt:lpstr>PowerPoint 프레젠테이션</vt:lpstr>
      <vt:lpstr>프로그램 실행</vt:lpstr>
      <vt:lpstr>프로그램 실행: exec() </vt:lpstr>
      <vt:lpstr>프로그램 실행: exec() </vt:lpstr>
      <vt:lpstr>프로그램 13.4: 프로그램 실행</vt:lpstr>
      <vt:lpstr> 쉘의 명령어 처리 원리</vt:lpstr>
      <vt:lpstr>프로그램 13.5: 프로그램 실행 </vt:lpstr>
      <vt:lpstr>프로그램 13.5: 프로그램 실행 </vt:lpstr>
      <vt:lpstr>13.5 프로그램 실행 과정</vt:lpstr>
      <vt:lpstr>프로그램 실행 시작</vt:lpstr>
      <vt:lpstr>프로그램 실행 시작</vt:lpstr>
      <vt:lpstr>명령줄 인수/환경 변수</vt:lpstr>
      <vt:lpstr>프로그램 13.6 : 명령줄 인수</vt:lpstr>
      <vt:lpstr>13.5 시스템 부팅</vt:lpstr>
      <vt:lpstr>시스템 부팅</vt:lpstr>
      <vt:lpstr>시스템 부팅</vt:lpstr>
      <vt:lpstr>시스템 부팅</vt:lpstr>
      <vt:lpstr>프로세스 트리 출력</vt:lpstr>
      <vt:lpstr>핵심 개념</vt:lpstr>
    </vt:vector>
  </TitlesOfParts>
  <Company>pslab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chang</dc:creator>
  <cp:lastModifiedBy>SM-PC</cp:lastModifiedBy>
  <cp:revision>236</cp:revision>
  <dcterms:created xsi:type="dcterms:W3CDTF">2004-02-02T07:27:05Z</dcterms:created>
  <dcterms:modified xsi:type="dcterms:W3CDTF">2023-07-31T07:29:01Z</dcterms:modified>
</cp:coreProperties>
</file>