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6" r:id="rId30"/>
    <p:sldId id="284" r:id="rId31"/>
    <p:sldId id="285" r:id="rId32"/>
    <p:sldId id="288" r:id="rId33"/>
    <p:sldId id="287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788D3-25BB-47E9-A317-EF0D065C20EC}" v="470" dt="2025-06-04T19:52:28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shar Wahlang" userId="d75bc6085fd3bb96" providerId="LiveId" clId="{3D1788D3-25BB-47E9-A317-EF0D065C20EC}"/>
    <pc:docChg chg="undo redo custSel addSld modSld">
      <pc:chgData name="Synshar Wahlang" userId="d75bc6085fd3bb96" providerId="LiveId" clId="{3D1788D3-25BB-47E9-A317-EF0D065C20EC}" dt="2025-06-04T19:52:57.288" v="1679" actId="13926"/>
      <pc:docMkLst>
        <pc:docMk/>
      </pc:docMkLst>
      <pc:sldChg chg="addSp delSp modSp mod">
        <pc:chgData name="Synshar Wahlang" userId="d75bc6085fd3bb96" providerId="LiveId" clId="{3D1788D3-25BB-47E9-A317-EF0D065C20EC}" dt="2025-06-02T10:13:57.993" v="71" actId="13926"/>
        <pc:sldMkLst>
          <pc:docMk/>
          <pc:sldMk cId="680534520" sldId="256"/>
        </pc:sldMkLst>
        <pc:spChg chg="add mod">
          <ac:chgData name="Synshar Wahlang" userId="d75bc6085fd3bb96" providerId="LiveId" clId="{3D1788D3-25BB-47E9-A317-EF0D065C20EC}" dt="2025-06-02T10:13:57.993" v="71" actId="13926"/>
          <ac:spMkLst>
            <pc:docMk/>
            <pc:sldMk cId="680534520" sldId="256"/>
            <ac:spMk id="8" creationId="{EB25EBB3-2BB5-1D21-6384-87457E4EE5B6}"/>
          </ac:spMkLst>
        </pc:spChg>
        <pc:spChg chg="add mod">
          <ac:chgData name="Synshar Wahlang" userId="d75bc6085fd3bb96" providerId="LiveId" clId="{3D1788D3-25BB-47E9-A317-EF0D065C20EC}" dt="2025-06-02T10:13:33.686" v="69" actId="13926"/>
          <ac:spMkLst>
            <pc:docMk/>
            <pc:sldMk cId="680534520" sldId="256"/>
            <ac:spMk id="9" creationId="{A34F5170-EEE2-AECB-59CA-C0B63FC69A33}"/>
          </ac:spMkLst>
        </pc:spChg>
        <pc:picChg chg="add mod">
          <ac:chgData name="Synshar Wahlang" userId="d75bc6085fd3bb96" providerId="LiveId" clId="{3D1788D3-25BB-47E9-A317-EF0D065C20EC}" dt="2025-06-02T10:12:24.435" v="65" actId="14100"/>
          <ac:picMkLst>
            <pc:docMk/>
            <pc:sldMk cId="680534520" sldId="256"/>
            <ac:picMk id="5" creationId="{3AFFBF0C-F120-C052-94D3-CB4F55A6F455}"/>
          </ac:picMkLst>
        </pc:picChg>
      </pc:sldChg>
      <pc:sldChg chg="addSp delSp modSp mod">
        <pc:chgData name="Synshar Wahlang" userId="d75bc6085fd3bb96" providerId="LiveId" clId="{3D1788D3-25BB-47E9-A317-EF0D065C20EC}" dt="2025-06-02T10:38:36.084" v="104" actId="1076"/>
        <pc:sldMkLst>
          <pc:docMk/>
          <pc:sldMk cId="3327373285" sldId="257"/>
        </pc:sldMkLst>
        <pc:spChg chg="add mod">
          <ac:chgData name="Synshar Wahlang" userId="d75bc6085fd3bb96" providerId="LiveId" clId="{3D1788D3-25BB-47E9-A317-EF0D065C20EC}" dt="2025-06-02T10:35:46.989" v="79" actId="1076"/>
          <ac:spMkLst>
            <pc:docMk/>
            <pc:sldMk cId="3327373285" sldId="257"/>
            <ac:spMk id="12" creationId="{9889093E-6BC3-1450-A84A-97B990E97F00}"/>
          </ac:spMkLst>
        </pc:spChg>
        <pc:spChg chg="add mod">
          <ac:chgData name="Synshar Wahlang" userId="d75bc6085fd3bb96" providerId="LiveId" clId="{3D1788D3-25BB-47E9-A317-EF0D065C20EC}" dt="2025-06-02T10:36:52.605" v="101" actId="1076"/>
          <ac:spMkLst>
            <pc:docMk/>
            <pc:sldMk cId="3327373285" sldId="257"/>
            <ac:spMk id="13" creationId="{04C153DD-1B57-7870-53A7-7FE6F49A6407}"/>
          </ac:spMkLst>
        </pc:spChg>
        <pc:picChg chg="add mod">
          <ac:chgData name="Synshar Wahlang" userId="d75bc6085fd3bb96" providerId="LiveId" clId="{3D1788D3-25BB-47E9-A317-EF0D065C20EC}" dt="2025-06-02T10:38:36.084" v="104" actId="1076"/>
          <ac:picMkLst>
            <pc:docMk/>
            <pc:sldMk cId="3327373285" sldId="257"/>
            <ac:picMk id="15" creationId="{09182998-1E67-E0E0-385A-3A688405678D}"/>
          </ac:picMkLst>
        </pc:picChg>
      </pc:sldChg>
      <pc:sldChg chg="addSp delSp modSp mod">
        <pc:chgData name="Synshar Wahlang" userId="d75bc6085fd3bb96" providerId="LiveId" clId="{3D1788D3-25BB-47E9-A317-EF0D065C20EC}" dt="2025-06-02T11:00:09.387" v="180" actId="1076"/>
        <pc:sldMkLst>
          <pc:docMk/>
          <pc:sldMk cId="2769000777" sldId="258"/>
        </pc:sldMkLst>
        <pc:spChg chg="add mod">
          <ac:chgData name="Synshar Wahlang" userId="d75bc6085fd3bb96" providerId="LiveId" clId="{3D1788D3-25BB-47E9-A317-EF0D065C20EC}" dt="2025-06-02T11:00:09.387" v="180" actId="1076"/>
          <ac:spMkLst>
            <pc:docMk/>
            <pc:sldMk cId="2769000777" sldId="258"/>
            <ac:spMk id="4" creationId="{375FAB06-8C52-2BAF-CF4A-5A9738F26DE2}"/>
          </ac:spMkLst>
        </pc:spChg>
        <pc:spChg chg="add mod">
          <ac:chgData name="Synshar Wahlang" userId="d75bc6085fd3bb96" providerId="LiveId" clId="{3D1788D3-25BB-47E9-A317-EF0D065C20EC}" dt="2025-06-02T10:54:05.432" v="147" actId="1076"/>
          <ac:spMkLst>
            <pc:docMk/>
            <pc:sldMk cId="2769000777" sldId="258"/>
            <ac:spMk id="5" creationId="{AFED8494-ADB4-A396-CC39-543A3476B734}"/>
          </ac:spMkLst>
        </pc:spChg>
        <pc:picChg chg="add mod">
          <ac:chgData name="Synshar Wahlang" userId="d75bc6085fd3bb96" providerId="LiveId" clId="{3D1788D3-25BB-47E9-A317-EF0D065C20EC}" dt="2025-06-02T10:54:24" v="149" actId="1076"/>
          <ac:picMkLst>
            <pc:docMk/>
            <pc:sldMk cId="2769000777" sldId="258"/>
            <ac:picMk id="7" creationId="{EA9ABD8F-585A-A16F-CDDF-3C7635C67AF9}"/>
          </ac:picMkLst>
        </pc:picChg>
      </pc:sldChg>
      <pc:sldChg chg="addSp delSp modSp new mod">
        <pc:chgData name="Synshar Wahlang" userId="d75bc6085fd3bb96" providerId="LiveId" clId="{3D1788D3-25BB-47E9-A317-EF0D065C20EC}" dt="2025-06-02T11:00:41.028" v="182"/>
        <pc:sldMkLst>
          <pc:docMk/>
          <pc:sldMk cId="3281378035" sldId="259"/>
        </pc:sldMkLst>
        <pc:spChg chg="add mod">
          <ac:chgData name="Synshar Wahlang" userId="d75bc6085fd3bb96" providerId="LiveId" clId="{3D1788D3-25BB-47E9-A317-EF0D065C20EC}" dt="2025-06-02T11:00:28.974" v="181" actId="1076"/>
          <ac:spMkLst>
            <pc:docMk/>
            <pc:sldMk cId="3281378035" sldId="259"/>
            <ac:spMk id="3" creationId="{FB3C5DC1-4FDA-9175-0421-7D310857E4D8}"/>
          </ac:spMkLst>
        </pc:spChg>
        <pc:spChg chg="add mod">
          <ac:chgData name="Synshar Wahlang" userId="d75bc6085fd3bb96" providerId="LiveId" clId="{3D1788D3-25BB-47E9-A317-EF0D065C20EC}" dt="2025-06-02T10:59:52.621" v="177" actId="14100"/>
          <ac:spMkLst>
            <pc:docMk/>
            <pc:sldMk cId="3281378035" sldId="259"/>
            <ac:spMk id="6" creationId="{4F743EA1-83E7-05B3-5D48-760874D61078}"/>
          </ac:spMkLst>
        </pc:spChg>
        <pc:picChg chg="add mod">
          <ac:chgData name="Synshar Wahlang" userId="d75bc6085fd3bb96" providerId="LiveId" clId="{3D1788D3-25BB-47E9-A317-EF0D065C20EC}" dt="2025-06-02T11:00:41.028" v="182"/>
          <ac:picMkLst>
            <pc:docMk/>
            <pc:sldMk cId="3281378035" sldId="259"/>
            <ac:picMk id="7" creationId="{8A13C2EE-AD19-536C-C80C-646DCCF4494F}"/>
          </ac:picMkLst>
        </pc:picChg>
      </pc:sldChg>
      <pc:sldChg chg="addSp delSp modSp new mod">
        <pc:chgData name="Synshar Wahlang" userId="d75bc6085fd3bb96" providerId="LiveId" clId="{3D1788D3-25BB-47E9-A317-EF0D065C20EC}" dt="2025-06-02T12:20:57.455" v="464"/>
        <pc:sldMkLst>
          <pc:docMk/>
          <pc:sldMk cId="2563936771" sldId="260"/>
        </pc:sldMkLst>
        <pc:spChg chg="add mod">
          <ac:chgData name="Synshar Wahlang" userId="d75bc6085fd3bb96" providerId="LiveId" clId="{3D1788D3-25BB-47E9-A317-EF0D065C20EC}" dt="2025-06-02T11:36:04.005" v="230" actId="1076"/>
          <ac:spMkLst>
            <pc:docMk/>
            <pc:sldMk cId="2563936771" sldId="260"/>
            <ac:spMk id="2" creationId="{4A55ADEF-1F86-C2E8-D413-0600CC916930}"/>
          </ac:spMkLst>
        </pc:spChg>
        <pc:spChg chg="add mod">
          <ac:chgData name="Synshar Wahlang" userId="d75bc6085fd3bb96" providerId="LiveId" clId="{3D1788D3-25BB-47E9-A317-EF0D065C20EC}" dt="2025-06-02T11:36:00.313" v="229" actId="1076"/>
          <ac:spMkLst>
            <pc:docMk/>
            <pc:sldMk cId="2563936771" sldId="260"/>
            <ac:spMk id="4" creationId="{3EBA75AD-3BB4-CAED-C97D-4E123E127986}"/>
          </ac:spMkLst>
        </pc:spChg>
        <pc:spChg chg="add mod">
          <ac:chgData name="Synshar Wahlang" userId="d75bc6085fd3bb96" providerId="LiveId" clId="{3D1788D3-25BB-47E9-A317-EF0D065C20EC}" dt="2025-06-02T11:41:21.012" v="321" actId="1076"/>
          <ac:spMkLst>
            <pc:docMk/>
            <pc:sldMk cId="2563936771" sldId="260"/>
            <ac:spMk id="7" creationId="{815AA9B3-C4C0-0A12-F504-47487A5A0B61}"/>
          </ac:spMkLst>
        </pc:spChg>
        <pc:spChg chg="add mod">
          <ac:chgData name="Synshar Wahlang" userId="d75bc6085fd3bb96" providerId="LiveId" clId="{3D1788D3-25BB-47E9-A317-EF0D065C20EC}" dt="2025-06-02T11:40:31.037" v="300" actId="1076"/>
          <ac:spMkLst>
            <pc:docMk/>
            <pc:sldMk cId="2563936771" sldId="260"/>
            <ac:spMk id="9" creationId="{7DD0D064-1A9D-F446-9847-42983604AFD1}"/>
          </ac:spMkLst>
        </pc:spChg>
        <pc:picChg chg="add mod">
          <ac:chgData name="Synshar Wahlang" userId="d75bc6085fd3bb96" providerId="LiveId" clId="{3D1788D3-25BB-47E9-A317-EF0D065C20EC}" dt="2025-06-02T12:20:57.455" v="464"/>
          <ac:picMkLst>
            <pc:docMk/>
            <pc:sldMk cId="2563936771" sldId="260"/>
            <ac:picMk id="14" creationId="{504A5D00-6948-ECF4-4D7F-C1C35A036BA4}"/>
          </ac:picMkLst>
        </pc:picChg>
      </pc:sldChg>
      <pc:sldChg chg="addSp delSp modSp new mod">
        <pc:chgData name="Synshar Wahlang" userId="d75bc6085fd3bb96" providerId="LiveId" clId="{3D1788D3-25BB-47E9-A317-EF0D065C20EC}" dt="2025-06-03T18:34:20.454" v="960" actId="1076"/>
        <pc:sldMkLst>
          <pc:docMk/>
          <pc:sldMk cId="3004422456" sldId="261"/>
        </pc:sldMkLst>
        <pc:spChg chg="add mod">
          <ac:chgData name="Synshar Wahlang" userId="d75bc6085fd3bb96" providerId="LiveId" clId="{3D1788D3-25BB-47E9-A317-EF0D065C20EC}" dt="2025-06-02T11:28:38.257" v="217" actId="1076"/>
          <ac:spMkLst>
            <pc:docMk/>
            <pc:sldMk cId="3004422456" sldId="261"/>
            <ac:spMk id="3" creationId="{AC8A898E-28AE-992C-9D12-E28A21A16F45}"/>
          </ac:spMkLst>
        </pc:spChg>
        <pc:picChg chg="add mod">
          <ac:chgData name="Synshar Wahlang" userId="d75bc6085fd3bb96" providerId="LiveId" clId="{3D1788D3-25BB-47E9-A317-EF0D065C20EC}" dt="2025-06-03T18:34:20.454" v="960" actId="1076"/>
          <ac:picMkLst>
            <pc:docMk/>
            <pc:sldMk cId="3004422456" sldId="261"/>
            <ac:picMk id="4" creationId="{41066FF5-07D4-5EA4-6FB5-CADAAF1C5EC6}"/>
          </ac:picMkLst>
        </pc:picChg>
        <pc:picChg chg="add del mod">
          <ac:chgData name="Synshar Wahlang" userId="d75bc6085fd3bb96" providerId="LiveId" clId="{3D1788D3-25BB-47E9-A317-EF0D065C20EC}" dt="2025-06-03T18:33:50.035" v="957" actId="478"/>
          <ac:picMkLst>
            <pc:docMk/>
            <pc:sldMk cId="3004422456" sldId="261"/>
            <ac:picMk id="5" creationId="{B5C48D1D-2800-F481-328A-18115A4C5EFA}"/>
          </ac:picMkLst>
        </pc:picChg>
      </pc:sldChg>
      <pc:sldChg chg="addSp delSp modSp new mod">
        <pc:chgData name="Synshar Wahlang" userId="d75bc6085fd3bb96" providerId="LiveId" clId="{3D1788D3-25BB-47E9-A317-EF0D065C20EC}" dt="2025-06-03T18:33:46.047" v="956" actId="1076"/>
        <pc:sldMkLst>
          <pc:docMk/>
          <pc:sldMk cId="3871953974" sldId="262"/>
        </pc:sldMkLst>
        <pc:spChg chg="add mod">
          <ac:chgData name="Synshar Wahlang" userId="d75bc6085fd3bb96" providerId="LiveId" clId="{3D1788D3-25BB-47E9-A317-EF0D065C20EC}" dt="2025-06-02T12:01:55.495" v="408" actId="115"/>
          <ac:spMkLst>
            <pc:docMk/>
            <pc:sldMk cId="3871953974" sldId="262"/>
            <ac:spMk id="3" creationId="{F6A9F1BE-BC4C-1B0A-4966-C8941B529CB5}"/>
          </ac:spMkLst>
        </pc:spChg>
        <pc:picChg chg="add mod">
          <ac:chgData name="Synshar Wahlang" userId="d75bc6085fd3bb96" providerId="LiveId" clId="{3D1788D3-25BB-47E9-A317-EF0D065C20EC}" dt="2025-06-03T18:33:46.047" v="956" actId="1076"/>
          <ac:picMkLst>
            <pc:docMk/>
            <pc:sldMk cId="3871953974" sldId="262"/>
            <ac:picMk id="4" creationId="{4BC8D521-B81E-6EFD-140F-A4C0192118B1}"/>
          </ac:picMkLst>
        </pc:picChg>
        <pc:picChg chg="add del mod">
          <ac:chgData name="Synshar Wahlang" userId="d75bc6085fd3bb96" providerId="LiveId" clId="{3D1788D3-25BB-47E9-A317-EF0D065C20EC}" dt="2025-06-03T18:33:11.511" v="954" actId="478"/>
          <ac:picMkLst>
            <pc:docMk/>
            <pc:sldMk cId="3871953974" sldId="262"/>
            <ac:picMk id="5" creationId="{4D093D0B-7C42-8AA5-C2E3-6C79FB7E8ADD}"/>
          </ac:picMkLst>
        </pc:picChg>
      </pc:sldChg>
      <pc:sldChg chg="addSp modSp new mod">
        <pc:chgData name="Synshar Wahlang" userId="d75bc6085fd3bb96" providerId="LiveId" clId="{3D1788D3-25BB-47E9-A317-EF0D065C20EC}" dt="2025-06-02T12:21:55.972" v="553" actId="1076"/>
        <pc:sldMkLst>
          <pc:docMk/>
          <pc:sldMk cId="3537609987" sldId="263"/>
        </pc:sldMkLst>
        <pc:spChg chg="add mod">
          <ac:chgData name="Synshar Wahlang" userId="d75bc6085fd3bb96" providerId="LiveId" clId="{3D1788D3-25BB-47E9-A317-EF0D065C20EC}" dt="2025-06-02T12:21:40.510" v="552" actId="1035"/>
          <ac:spMkLst>
            <pc:docMk/>
            <pc:sldMk cId="3537609987" sldId="263"/>
            <ac:spMk id="2" creationId="{AEF84283-A17A-4C97-C687-D9500CBD083D}"/>
          </ac:spMkLst>
        </pc:spChg>
        <pc:spChg chg="add mod">
          <ac:chgData name="Synshar Wahlang" userId="d75bc6085fd3bb96" providerId="LiveId" clId="{3D1788D3-25BB-47E9-A317-EF0D065C20EC}" dt="2025-06-02T12:21:55.972" v="553" actId="1076"/>
          <ac:spMkLst>
            <pc:docMk/>
            <pc:sldMk cId="3537609987" sldId="263"/>
            <ac:spMk id="3" creationId="{C8E4F32A-A9AC-547C-8738-C417CCD07B54}"/>
          </ac:spMkLst>
        </pc:spChg>
        <pc:picChg chg="add mod">
          <ac:chgData name="Synshar Wahlang" userId="d75bc6085fd3bb96" providerId="LiveId" clId="{3D1788D3-25BB-47E9-A317-EF0D065C20EC}" dt="2025-06-02T12:21:29.884" v="533"/>
          <ac:picMkLst>
            <pc:docMk/>
            <pc:sldMk cId="3537609987" sldId="263"/>
            <ac:picMk id="5" creationId="{B5B2BD02-71E0-022E-DC06-4D3ED8833591}"/>
          </ac:picMkLst>
        </pc:picChg>
      </pc:sldChg>
      <pc:sldChg chg="addSp delSp modSp new mod">
        <pc:chgData name="Synshar Wahlang" userId="d75bc6085fd3bb96" providerId="LiveId" clId="{3D1788D3-25BB-47E9-A317-EF0D065C20EC}" dt="2025-06-03T18:33:06.476" v="953" actId="1076"/>
        <pc:sldMkLst>
          <pc:docMk/>
          <pc:sldMk cId="812788088" sldId="264"/>
        </pc:sldMkLst>
        <pc:spChg chg="add mod">
          <ac:chgData name="Synshar Wahlang" userId="d75bc6085fd3bb96" providerId="LiveId" clId="{3D1788D3-25BB-47E9-A317-EF0D065C20EC}" dt="2025-06-02T12:02:22.890" v="413" actId="1076"/>
          <ac:spMkLst>
            <pc:docMk/>
            <pc:sldMk cId="812788088" sldId="264"/>
            <ac:spMk id="3" creationId="{6A1A3DC3-6C69-1100-97FA-881ECA13BB34}"/>
          </ac:spMkLst>
        </pc:spChg>
        <pc:picChg chg="add del mod">
          <ac:chgData name="Synshar Wahlang" userId="d75bc6085fd3bb96" providerId="LiveId" clId="{3D1788D3-25BB-47E9-A317-EF0D065C20EC}" dt="2025-06-03T18:33:00.572" v="950" actId="478"/>
          <ac:picMkLst>
            <pc:docMk/>
            <pc:sldMk cId="812788088" sldId="264"/>
            <ac:picMk id="4" creationId="{C224A613-CEEC-3A1C-C7DF-4578879707F5}"/>
          </ac:picMkLst>
        </pc:picChg>
        <pc:picChg chg="add mod">
          <ac:chgData name="Synshar Wahlang" userId="d75bc6085fd3bb96" providerId="LiveId" clId="{3D1788D3-25BB-47E9-A317-EF0D065C20EC}" dt="2025-06-03T18:33:06.476" v="953" actId="1076"/>
          <ac:picMkLst>
            <pc:docMk/>
            <pc:sldMk cId="812788088" sldId="264"/>
            <ac:picMk id="6" creationId="{FE06DAB1-5062-299A-2B36-8D9F4C1233F0}"/>
          </ac:picMkLst>
        </pc:picChg>
        <pc:picChg chg="add del mod">
          <ac:chgData name="Synshar Wahlang" userId="d75bc6085fd3bb96" providerId="LiveId" clId="{3D1788D3-25BB-47E9-A317-EF0D065C20EC}" dt="2025-06-03T18:31:42.977" v="946" actId="478"/>
          <ac:picMkLst>
            <pc:docMk/>
            <pc:sldMk cId="812788088" sldId="264"/>
            <ac:picMk id="7" creationId="{0B01937A-4475-F98F-148E-0CDBA5F5FF9C}"/>
          </ac:picMkLst>
        </pc:picChg>
      </pc:sldChg>
      <pc:sldChg chg="addSp modSp new mod">
        <pc:chgData name="Synshar Wahlang" userId="d75bc6085fd3bb96" providerId="LiveId" clId="{3D1788D3-25BB-47E9-A317-EF0D065C20EC}" dt="2025-06-04T19:34:57.322" v="1569" actId="14100"/>
        <pc:sldMkLst>
          <pc:docMk/>
          <pc:sldMk cId="60411933" sldId="265"/>
        </pc:sldMkLst>
        <pc:spChg chg="add mod">
          <ac:chgData name="Synshar Wahlang" userId="d75bc6085fd3bb96" providerId="LiveId" clId="{3D1788D3-25BB-47E9-A317-EF0D065C20EC}" dt="2025-06-04T19:34:57.322" v="1569" actId="14100"/>
          <ac:spMkLst>
            <pc:docMk/>
            <pc:sldMk cId="60411933" sldId="265"/>
            <ac:spMk id="3" creationId="{9A77BF91-D1A1-5282-E508-01397B0AD533}"/>
          </ac:spMkLst>
        </pc:spChg>
        <pc:picChg chg="add mod">
          <ac:chgData name="Synshar Wahlang" userId="d75bc6085fd3bb96" providerId="LiveId" clId="{3D1788D3-25BB-47E9-A317-EF0D065C20EC}" dt="2025-06-02T12:22:18.980" v="630"/>
          <ac:picMkLst>
            <pc:docMk/>
            <pc:sldMk cId="60411933" sldId="265"/>
            <ac:picMk id="4" creationId="{45785A8D-E086-5EE2-BF7E-8DC726089917}"/>
          </ac:picMkLst>
        </pc:picChg>
      </pc:sldChg>
      <pc:sldChg chg="addSp delSp modSp new mod">
        <pc:chgData name="Synshar Wahlang" userId="d75bc6085fd3bb96" providerId="LiveId" clId="{3D1788D3-25BB-47E9-A317-EF0D065C20EC}" dt="2025-06-04T19:35:08.200" v="1570" actId="1076"/>
        <pc:sldMkLst>
          <pc:docMk/>
          <pc:sldMk cId="3674799570" sldId="266"/>
        </pc:sldMkLst>
        <pc:spChg chg="add mod">
          <ac:chgData name="Synshar Wahlang" userId="d75bc6085fd3bb96" providerId="LiveId" clId="{3D1788D3-25BB-47E9-A317-EF0D065C20EC}" dt="2025-06-02T12:16:18.971" v="458" actId="1076"/>
          <ac:spMkLst>
            <pc:docMk/>
            <pc:sldMk cId="3674799570" sldId="266"/>
            <ac:spMk id="3" creationId="{98BB47F1-C7C7-6BE3-8E6F-B85CF965BB96}"/>
          </ac:spMkLst>
        </pc:spChg>
        <pc:picChg chg="add mod">
          <ac:chgData name="Synshar Wahlang" userId="d75bc6085fd3bb96" providerId="LiveId" clId="{3D1788D3-25BB-47E9-A317-EF0D065C20EC}" dt="2025-06-04T19:35:08.200" v="1570" actId="1076"/>
          <ac:picMkLst>
            <pc:docMk/>
            <pc:sldMk cId="3674799570" sldId="266"/>
            <ac:picMk id="4" creationId="{A8630A29-ACE3-8602-B891-D954627FD07A}"/>
          </ac:picMkLst>
        </pc:picChg>
        <pc:picChg chg="add del mod">
          <ac:chgData name="Synshar Wahlang" userId="d75bc6085fd3bb96" providerId="LiveId" clId="{3D1788D3-25BB-47E9-A317-EF0D065C20EC}" dt="2025-06-03T18:30:56.848" v="942" actId="478"/>
          <ac:picMkLst>
            <pc:docMk/>
            <pc:sldMk cId="3674799570" sldId="266"/>
            <ac:picMk id="5" creationId="{0A93FD5D-0201-2D54-1559-578DCA8FD748}"/>
          </ac:picMkLst>
        </pc:picChg>
      </pc:sldChg>
      <pc:sldChg chg="addSp modSp new mod">
        <pc:chgData name="Synshar Wahlang" userId="d75bc6085fd3bb96" providerId="LiveId" clId="{3D1788D3-25BB-47E9-A317-EF0D065C20EC}" dt="2025-06-02T12:35:44.520" v="652" actId="5793"/>
        <pc:sldMkLst>
          <pc:docMk/>
          <pc:sldMk cId="3578639911" sldId="267"/>
        </pc:sldMkLst>
        <pc:spChg chg="add mod">
          <ac:chgData name="Synshar Wahlang" userId="d75bc6085fd3bb96" providerId="LiveId" clId="{3D1788D3-25BB-47E9-A317-EF0D065C20EC}" dt="2025-06-02T12:35:44.520" v="652" actId="5793"/>
          <ac:spMkLst>
            <pc:docMk/>
            <pc:sldMk cId="3578639911" sldId="267"/>
            <ac:spMk id="4" creationId="{1C63FDE5-3F63-76EE-6408-BB03175410FF}"/>
          </ac:spMkLst>
        </pc:spChg>
        <pc:picChg chg="add mod">
          <ac:chgData name="Synshar Wahlang" userId="d75bc6085fd3bb96" providerId="LiveId" clId="{3D1788D3-25BB-47E9-A317-EF0D065C20EC}" dt="2025-06-02T12:22:28.803" v="632"/>
          <ac:picMkLst>
            <pc:docMk/>
            <pc:sldMk cId="3578639911" sldId="267"/>
            <ac:picMk id="2" creationId="{4412BC92-BB9E-FDF4-C275-168D4A1442D3}"/>
          </ac:picMkLst>
        </pc:picChg>
      </pc:sldChg>
      <pc:sldChg chg="addSp delSp modSp new mod">
        <pc:chgData name="Synshar Wahlang" userId="d75bc6085fd3bb96" providerId="LiveId" clId="{3D1788D3-25BB-47E9-A317-EF0D065C20EC}" dt="2025-06-02T12:59:32.232" v="730" actId="1076"/>
        <pc:sldMkLst>
          <pc:docMk/>
          <pc:sldMk cId="2607939761" sldId="268"/>
        </pc:sldMkLst>
        <pc:spChg chg="add mod">
          <ac:chgData name="Synshar Wahlang" userId="d75bc6085fd3bb96" providerId="LiveId" clId="{3D1788D3-25BB-47E9-A317-EF0D065C20EC}" dt="2025-06-02T12:59:32.232" v="730" actId="1076"/>
          <ac:spMkLst>
            <pc:docMk/>
            <pc:sldMk cId="2607939761" sldId="268"/>
            <ac:spMk id="8" creationId="{808D7CBA-5CE5-F8E7-2912-1A681825E64E}"/>
          </ac:spMkLst>
        </pc:spChg>
        <pc:picChg chg="add mod">
          <ac:chgData name="Synshar Wahlang" userId="d75bc6085fd3bb96" providerId="LiveId" clId="{3D1788D3-25BB-47E9-A317-EF0D065C20EC}" dt="2025-06-02T12:51:03.838" v="654"/>
          <ac:picMkLst>
            <pc:docMk/>
            <pc:sldMk cId="2607939761" sldId="268"/>
            <ac:picMk id="2" creationId="{EA4E31C6-52D4-9565-A757-4E25846AA89A}"/>
          </ac:picMkLst>
        </pc:picChg>
      </pc:sldChg>
      <pc:sldChg chg="addSp delSp modSp new mod">
        <pc:chgData name="Synshar Wahlang" userId="d75bc6085fd3bb96" providerId="LiveId" clId="{3D1788D3-25BB-47E9-A317-EF0D065C20EC}" dt="2025-06-03T18:30:46.323" v="941" actId="1076"/>
        <pc:sldMkLst>
          <pc:docMk/>
          <pc:sldMk cId="1940688089" sldId="269"/>
        </pc:sldMkLst>
        <pc:spChg chg="add mod">
          <ac:chgData name="Synshar Wahlang" userId="d75bc6085fd3bb96" providerId="LiveId" clId="{3D1788D3-25BB-47E9-A317-EF0D065C20EC}" dt="2025-06-02T12:55:02.757" v="702" actId="14100"/>
          <ac:spMkLst>
            <pc:docMk/>
            <pc:sldMk cId="1940688089" sldId="269"/>
            <ac:spMk id="3" creationId="{0CE9CF13-F526-96FE-B5DA-F525B5E6F774}"/>
          </ac:spMkLst>
        </pc:spChg>
        <pc:picChg chg="add mod">
          <ac:chgData name="Synshar Wahlang" userId="d75bc6085fd3bb96" providerId="LiveId" clId="{3D1788D3-25BB-47E9-A317-EF0D065C20EC}" dt="2025-06-03T18:30:46.323" v="941" actId="1076"/>
          <ac:picMkLst>
            <pc:docMk/>
            <pc:sldMk cId="1940688089" sldId="269"/>
            <ac:picMk id="4" creationId="{2E95DF06-C4BF-278C-5B9A-F69CC4C48D0F}"/>
          </ac:picMkLst>
        </pc:picChg>
        <pc:picChg chg="add del mod">
          <ac:chgData name="Synshar Wahlang" userId="d75bc6085fd3bb96" providerId="LiveId" clId="{3D1788D3-25BB-47E9-A317-EF0D065C20EC}" dt="2025-06-03T18:30:11.830" v="938" actId="478"/>
          <ac:picMkLst>
            <pc:docMk/>
            <pc:sldMk cId="1940688089" sldId="269"/>
            <ac:picMk id="5" creationId="{8E39CC6E-9F5B-E787-5609-EC1F280504D9}"/>
          </ac:picMkLst>
        </pc:picChg>
      </pc:sldChg>
      <pc:sldChg chg="addSp delSp modSp new mod">
        <pc:chgData name="Synshar Wahlang" userId="d75bc6085fd3bb96" providerId="LiveId" clId="{3D1788D3-25BB-47E9-A317-EF0D065C20EC}" dt="2025-06-03T18:30:02.772" v="937" actId="1076"/>
        <pc:sldMkLst>
          <pc:docMk/>
          <pc:sldMk cId="2594944369" sldId="270"/>
        </pc:sldMkLst>
        <pc:spChg chg="add mod">
          <ac:chgData name="Synshar Wahlang" userId="d75bc6085fd3bb96" providerId="LiveId" clId="{3D1788D3-25BB-47E9-A317-EF0D065C20EC}" dt="2025-06-02T13:03:25.682" v="747" actId="1076"/>
          <ac:spMkLst>
            <pc:docMk/>
            <pc:sldMk cId="2594944369" sldId="270"/>
            <ac:spMk id="3" creationId="{8619B393-9E3B-7C4A-C209-EBD46BBC40B4}"/>
          </ac:spMkLst>
        </pc:spChg>
        <pc:picChg chg="add mod">
          <ac:chgData name="Synshar Wahlang" userId="d75bc6085fd3bb96" providerId="LiveId" clId="{3D1788D3-25BB-47E9-A317-EF0D065C20EC}" dt="2025-06-03T18:30:02.772" v="937" actId="1076"/>
          <ac:picMkLst>
            <pc:docMk/>
            <pc:sldMk cId="2594944369" sldId="270"/>
            <ac:picMk id="4" creationId="{E1AD03E4-B7D2-B15C-E199-9BA854D295AA}"/>
          </ac:picMkLst>
        </pc:picChg>
        <pc:picChg chg="add del mod">
          <ac:chgData name="Synshar Wahlang" userId="d75bc6085fd3bb96" providerId="LiveId" clId="{3D1788D3-25BB-47E9-A317-EF0D065C20EC}" dt="2025-06-03T18:29:21.250" v="935" actId="478"/>
          <ac:picMkLst>
            <pc:docMk/>
            <pc:sldMk cId="2594944369" sldId="270"/>
            <ac:picMk id="5" creationId="{061C676C-2A2C-2C8D-0FFB-EC0ECC770EB1}"/>
          </ac:picMkLst>
        </pc:picChg>
      </pc:sldChg>
      <pc:sldChg chg="addSp modSp new mod">
        <pc:chgData name="Synshar Wahlang" userId="d75bc6085fd3bb96" providerId="LiveId" clId="{3D1788D3-25BB-47E9-A317-EF0D065C20EC}" dt="2025-06-02T13:17:57.362" v="794" actId="14100"/>
        <pc:sldMkLst>
          <pc:docMk/>
          <pc:sldMk cId="2328009089" sldId="271"/>
        </pc:sldMkLst>
        <pc:spChg chg="add mod">
          <ac:chgData name="Synshar Wahlang" userId="d75bc6085fd3bb96" providerId="LiveId" clId="{3D1788D3-25BB-47E9-A317-EF0D065C20EC}" dt="2025-06-02T13:17:50.747" v="792" actId="1076"/>
          <ac:spMkLst>
            <pc:docMk/>
            <pc:sldMk cId="2328009089" sldId="271"/>
            <ac:spMk id="10" creationId="{15EB9FA8-FF17-E53B-560C-0AE420A2D42B}"/>
          </ac:spMkLst>
        </pc:spChg>
        <pc:spChg chg="add mod">
          <ac:chgData name="Synshar Wahlang" userId="d75bc6085fd3bb96" providerId="LiveId" clId="{3D1788D3-25BB-47E9-A317-EF0D065C20EC}" dt="2025-06-02T13:17:57.362" v="794" actId="14100"/>
          <ac:spMkLst>
            <pc:docMk/>
            <pc:sldMk cId="2328009089" sldId="271"/>
            <ac:spMk id="12" creationId="{2FAF962E-475E-49CC-EBC8-081F3CB33BE5}"/>
          </ac:spMkLst>
        </pc:spChg>
        <pc:picChg chg="add mod">
          <ac:chgData name="Synshar Wahlang" userId="d75bc6085fd3bb96" providerId="LiveId" clId="{3D1788D3-25BB-47E9-A317-EF0D065C20EC}" dt="2025-06-02T13:11:21.058" v="752"/>
          <ac:picMkLst>
            <pc:docMk/>
            <pc:sldMk cId="2328009089" sldId="271"/>
            <ac:picMk id="2" creationId="{F1CC4510-9015-E73C-0F3F-252D2B57E440}"/>
          </ac:picMkLst>
        </pc:picChg>
      </pc:sldChg>
      <pc:sldChg chg="addSp delSp modSp new mod">
        <pc:chgData name="Synshar Wahlang" userId="d75bc6085fd3bb96" providerId="LiveId" clId="{3D1788D3-25BB-47E9-A317-EF0D065C20EC}" dt="2025-06-03T18:29:14.628" v="934" actId="1076"/>
        <pc:sldMkLst>
          <pc:docMk/>
          <pc:sldMk cId="4203236488" sldId="272"/>
        </pc:sldMkLst>
        <pc:spChg chg="add mod">
          <ac:chgData name="Synshar Wahlang" userId="d75bc6085fd3bb96" providerId="LiveId" clId="{3D1788D3-25BB-47E9-A317-EF0D065C20EC}" dt="2025-06-02T13:19:21.436" v="802" actId="1076"/>
          <ac:spMkLst>
            <pc:docMk/>
            <pc:sldMk cId="4203236488" sldId="272"/>
            <ac:spMk id="3" creationId="{E73FD68B-977E-3222-68E3-256116BE969F}"/>
          </ac:spMkLst>
        </pc:spChg>
        <pc:picChg chg="add mod">
          <ac:chgData name="Synshar Wahlang" userId="d75bc6085fd3bb96" providerId="LiveId" clId="{3D1788D3-25BB-47E9-A317-EF0D065C20EC}" dt="2025-06-03T18:29:14.628" v="934" actId="1076"/>
          <ac:picMkLst>
            <pc:docMk/>
            <pc:sldMk cId="4203236488" sldId="272"/>
            <ac:picMk id="4" creationId="{3EB4195C-D760-0768-57B8-BABEC67C4AD6}"/>
          </ac:picMkLst>
        </pc:picChg>
        <pc:picChg chg="add del mod">
          <ac:chgData name="Synshar Wahlang" userId="d75bc6085fd3bb96" providerId="LiveId" clId="{3D1788D3-25BB-47E9-A317-EF0D065C20EC}" dt="2025-06-03T18:27:05.274" v="929" actId="478"/>
          <ac:picMkLst>
            <pc:docMk/>
            <pc:sldMk cId="4203236488" sldId="272"/>
            <ac:picMk id="5" creationId="{4FAE7AF4-A66E-4518-7057-B420BCDA4E07}"/>
          </ac:picMkLst>
        </pc:picChg>
      </pc:sldChg>
      <pc:sldChg chg="addSp modSp new mod">
        <pc:chgData name="Synshar Wahlang" userId="d75bc6085fd3bb96" providerId="LiveId" clId="{3D1788D3-25BB-47E9-A317-EF0D065C20EC}" dt="2025-06-04T19:38:32.993" v="1572"/>
        <pc:sldMkLst>
          <pc:docMk/>
          <pc:sldMk cId="733049898" sldId="273"/>
        </pc:sldMkLst>
        <pc:spChg chg="add mod">
          <ac:chgData name="Synshar Wahlang" userId="d75bc6085fd3bb96" providerId="LiveId" clId="{3D1788D3-25BB-47E9-A317-EF0D065C20EC}" dt="2025-06-02T13:40:42.479" v="820" actId="14100"/>
          <ac:spMkLst>
            <pc:docMk/>
            <pc:sldMk cId="733049898" sldId="273"/>
            <ac:spMk id="7" creationId="{2D5EE812-84FA-44F2-782B-277347834069}"/>
          </ac:spMkLst>
        </pc:spChg>
        <pc:spChg chg="add mod">
          <ac:chgData name="Synshar Wahlang" userId="d75bc6085fd3bb96" providerId="LiveId" clId="{3D1788D3-25BB-47E9-A317-EF0D065C20EC}" dt="2025-06-04T19:38:32.993" v="1572"/>
          <ac:spMkLst>
            <pc:docMk/>
            <pc:sldMk cId="733049898" sldId="273"/>
            <ac:spMk id="9" creationId="{395AEE26-680E-BBC5-C3D6-AEC05DD84D7A}"/>
          </ac:spMkLst>
        </pc:spChg>
        <pc:picChg chg="add mod">
          <ac:chgData name="Synshar Wahlang" userId="d75bc6085fd3bb96" providerId="LiveId" clId="{3D1788D3-25BB-47E9-A317-EF0D065C20EC}" dt="2025-06-02T13:33:18.771" v="807"/>
          <ac:picMkLst>
            <pc:docMk/>
            <pc:sldMk cId="733049898" sldId="273"/>
            <ac:picMk id="2" creationId="{B954F6F8-CA0F-F87D-31AA-31B8514C975B}"/>
          </ac:picMkLst>
        </pc:picChg>
      </pc:sldChg>
      <pc:sldChg chg="addSp modSp new mod">
        <pc:chgData name="Synshar Wahlang" userId="d75bc6085fd3bb96" providerId="LiveId" clId="{3D1788D3-25BB-47E9-A317-EF0D065C20EC}" dt="2025-06-03T18:25:04.585" v="916" actId="255"/>
        <pc:sldMkLst>
          <pc:docMk/>
          <pc:sldMk cId="36274250" sldId="274"/>
        </pc:sldMkLst>
        <pc:spChg chg="add mod">
          <ac:chgData name="Synshar Wahlang" userId="d75bc6085fd3bb96" providerId="LiveId" clId="{3D1788D3-25BB-47E9-A317-EF0D065C20EC}" dt="2025-06-03T18:25:04.585" v="916" actId="255"/>
          <ac:spMkLst>
            <pc:docMk/>
            <pc:sldMk cId="36274250" sldId="274"/>
            <ac:spMk id="2" creationId="{7D623862-4716-50D9-883C-1A054FB60B49}"/>
          </ac:spMkLst>
        </pc:spChg>
        <pc:spChg chg="add mod">
          <ac:chgData name="Synshar Wahlang" userId="d75bc6085fd3bb96" providerId="LiveId" clId="{3D1788D3-25BB-47E9-A317-EF0D065C20EC}" dt="2025-06-03T18:24:33.120" v="912" actId="1076"/>
          <ac:spMkLst>
            <pc:docMk/>
            <pc:sldMk cId="36274250" sldId="274"/>
            <ac:spMk id="3" creationId="{6EE2627F-8C38-F27D-E728-3736FF556C63}"/>
          </ac:spMkLst>
        </pc:spChg>
        <pc:spChg chg="add mod">
          <ac:chgData name="Synshar Wahlang" userId="d75bc6085fd3bb96" providerId="LiveId" clId="{3D1788D3-25BB-47E9-A317-EF0D065C20EC}" dt="2025-06-03T18:24:27.821" v="911" actId="1076"/>
          <ac:spMkLst>
            <pc:docMk/>
            <pc:sldMk cId="36274250" sldId="274"/>
            <ac:spMk id="5" creationId="{61E28487-E041-7174-0E38-9808A53E1DC3}"/>
          </ac:spMkLst>
        </pc:spChg>
        <pc:picChg chg="add mod">
          <ac:chgData name="Synshar Wahlang" userId="d75bc6085fd3bb96" providerId="LiveId" clId="{3D1788D3-25BB-47E9-A317-EF0D065C20EC}" dt="2025-06-03T18:24:53.440" v="914"/>
          <ac:picMkLst>
            <pc:docMk/>
            <pc:sldMk cId="36274250" sldId="274"/>
            <ac:picMk id="6" creationId="{14755E1F-3968-9D03-C1FC-DD812EEA645A}"/>
          </ac:picMkLst>
        </pc:picChg>
      </pc:sldChg>
      <pc:sldChg chg="addSp modSp new mod">
        <pc:chgData name="Synshar Wahlang" userId="d75bc6085fd3bb96" providerId="LiveId" clId="{3D1788D3-25BB-47E9-A317-EF0D065C20EC}" dt="2025-06-03T18:26:58.150" v="928" actId="1076"/>
        <pc:sldMkLst>
          <pc:docMk/>
          <pc:sldMk cId="3999523532" sldId="275"/>
        </pc:sldMkLst>
        <pc:spChg chg="add mod">
          <ac:chgData name="Synshar Wahlang" userId="d75bc6085fd3bb96" providerId="LiveId" clId="{3D1788D3-25BB-47E9-A317-EF0D065C20EC}" dt="2025-06-03T18:26:13.524" v="925" actId="1076"/>
          <ac:spMkLst>
            <pc:docMk/>
            <pc:sldMk cId="3999523532" sldId="275"/>
            <ac:spMk id="3" creationId="{57BAAB73-1804-9604-82EB-CC8CED5E2C1D}"/>
          </ac:spMkLst>
        </pc:spChg>
        <pc:picChg chg="add mod">
          <ac:chgData name="Synshar Wahlang" userId="d75bc6085fd3bb96" providerId="LiveId" clId="{3D1788D3-25BB-47E9-A317-EF0D065C20EC}" dt="2025-06-03T18:26:58.150" v="928" actId="1076"/>
          <ac:picMkLst>
            <pc:docMk/>
            <pc:sldMk cId="3999523532" sldId="275"/>
            <ac:picMk id="5" creationId="{141CD91F-5F4F-481E-C5EB-FB9ED59D0D61}"/>
          </ac:picMkLst>
        </pc:picChg>
      </pc:sldChg>
      <pc:sldChg chg="addSp modSp new mod">
        <pc:chgData name="Synshar Wahlang" userId="d75bc6085fd3bb96" providerId="LiveId" clId="{3D1788D3-25BB-47E9-A317-EF0D065C20EC}" dt="2025-06-03T18:41:15.620" v="975" actId="1076"/>
        <pc:sldMkLst>
          <pc:docMk/>
          <pc:sldMk cId="381871437" sldId="276"/>
        </pc:sldMkLst>
        <pc:spChg chg="add mod">
          <ac:chgData name="Synshar Wahlang" userId="d75bc6085fd3bb96" providerId="LiveId" clId="{3D1788D3-25BB-47E9-A317-EF0D065C20EC}" dt="2025-06-03T18:40:56.265" v="974" actId="14100"/>
          <ac:spMkLst>
            <pc:docMk/>
            <pc:sldMk cId="381871437" sldId="276"/>
            <ac:spMk id="5" creationId="{E5E82615-66B6-9AEE-1F93-CC0FF5027E96}"/>
          </ac:spMkLst>
        </pc:spChg>
        <pc:picChg chg="add mod">
          <ac:chgData name="Synshar Wahlang" userId="d75bc6085fd3bb96" providerId="LiveId" clId="{3D1788D3-25BB-47E9-A317-EF0D065C20EC}" dt="2025-06-03T18:41:15.620" v="975" actId="1076"/>
          <ac:picMkLst>
            <pc:docMk/>
            <pc:sldMk cId="381871437" sldId="276"/>
            <ac:picMk id="3" creationId="{165DFA15-61CC-A032-1B68-0ACEAA630B82}"/>
          </ac:picMkLst>
        </pc:picChg>
      </pc:sldChg>
      <pc:sldChg chg="addSp modSp new mod">
        <pc:chgData name="Synshar Wahlang" userId="d75bc6085fd3bb96" providerId="LiveId" clId="{3D1788D3-25BB-47E9-A317-EF0D065C20EC}" dt="2025-06-03T19:02:06.425" v="1052" actId="1076"/>
        <pc:sldMkLst>
          <pc:docMk/>
          <pc:sldMk cId="3014173968" sldId="277"/>
        </pc:sldMkLst>
        <pc:spChg chg="add mod">
          <ac:chgData name="Synshar Wahlang" userId="d75bc6085fd3bb96" providerId="LiveId" clId="{3D1788D3-25BB-47E9-A317-EF0D065C20EC}" dt="2025-06-03T19:02:03.024" v="1051" actId="1076"/>
          <ac:spMkLst>
            <pc:docMk/>
            <pc:sldMk cId="3014173968" sldId="277"/>
            <ac:spMk id="2" creationId="{C0FA94D1-1FDC-0066-78F3-8A0B17A80F54}"/>
          </ac:spMkLst>
        </pc:spChg>
        <pc:spChg chg="add mod">
          <ac:chgData name="Synshar Wahlang" userId="d75bc6085fd3bb96" providerId="LiveId" clId="{3D1788D3-25BB-47E9-A317-EF0D065C20EC}" dt="2025-06-03T19:01:52.990" v="1049" actId="1076"/>
          <ac:spMkLst>
            <pc:docMk/>
            <pc:sldMk cId="3014173968" sldId="277"/>
            <ac:spMk id="3" creationId="{69FE56CF-035B-3EDD-2A58-09C84FFD87CD}"/>
          </ac:spMkLst>
        </pc:spChg>
        <pc:spChg chg="add mod">
          <ac:chgData name="Synshar Wahlang" userId="d75bc6085fd3bb96" providerId="LiveId" clId="{3D1788D3-25BB-47E9-A317-EF0D065C20EC}" dt="2025-06-03T19:02:06.425" v="1052" actId="1076"/>
          <ac:spMkLst>
            <pc:docMk/>
            <pc:sldMk cId="3014173968" sldId="277"/>
            <ac:spMk id="4" creationId="{47495F24-484B-C425-3831-BF5CFC17A291}"/>
          </ac:spMkLst>
        </pc:spChg>
        <pc:spChg chg="add mod">
          <ac:chgData name="Synshar Wahlang" userId="d75bc6085fd3bb96" providerId="LiveId" clId="{3D1788D3-25BB-47E9-A317-EF0D065C20EC}" dt="2025-06-03T19:01:57.860" v="1050" actId="1076"/>
          <ac:spMkLst>
            <pc:docMk/>
            <pc:sldMk cId="3014173968" sldId="277"/>
            <ac:spMk id="5" creationId="{539B93DD-C737-823F-6117-38BFB4A5B06E}"/>
          </ac:spMkLst>
        </pc:spChg>
        <pc:picChg chg="add mod">
          <ac:chgData name="Synshar Wahlang" userId="d75bc6085fd3bb96" providerId="LiveId" clId="{3D1788D3-25BB-47E9-A317-EF0D065C20EC}" dt="2025-06-03T19:01:37.524" v="1045"/>
          <ac:picMkLst>
            <pc:docMk/>
            <pc:sldMk cId="3014173968" sldId="277"/>
            <ac:picMk id="6" creationId="{F845BCE5-29E8-A30E-A9E7-B2215AF9682D}"/>
          </ac:picMkLst>
        </pc:picChg>
      </pc:sldChg>
      <pc:sldChg chg="addSp delSp modSp new mod">
        <pc:chgData name="Synshar Wahlang" userId="d75bc6085fd3bb96" providerId="LiveId" clId="{3D1788D3-25BB-47E9-A317-EF0D065C20EC}" dt="2025-06-03T19:11:07.176" v="1078" actId="1076"/>
        <pc:sldMkLst>
          <pc:docMk/>
          <pc:sldMk cId="2075593995" sldId="278"/>
        </pc:sldMkLst>
        <pc:spChg chg="add mod">
          <ac:chgData name="Synshar Wahlang" userId="d75bc6085fd3bb96" providerId="LiveId" clId="{3D1788D3-25BB-47E9-A317-EF0D065C20EC}" dt="2025-06-03T19:08:28.387" v="1073" actId="120"/>
          <ac:spMkLst>
            <pc:docMk/>
            <pc:sldMk cId="2075593995" sldId="278"/>
            <ac:spMk id="4" creationId="{40F10456-55F9-3286-0FD7-F3F14717CE6B}"/>
          </ac:spMkLst>
        </pc:spChg>
        <pc:picChg chg="add del mod">
          <ac:chgData name="Synshar Wahlang" userId="d75bc6085fd3bb96" providerId="LiveId" clId="{3D1788D3-25BB-47E9-A317-EF0D065C20EC}" dt="2025-06-03T19:11:02.353" v="1075" actId="478"/>
          <ac:picMkLst>
            <pc:docMk/>
            <pc:sldMk cId="2075593995" sldId="278"/>
            <ac:picMk id="3" creationId="{B32F6C1E-C519-AD93-8A83-B59CDDA96A2B}"/>
          </ac:picMkLst>
        </pc:picChg>
        <pc:picChg chg="add mod">
          <ac:chgData name="Synshar Wahlang" userId="d75bc6085fd3bb96" providerId="LiveId" clId="{3D1788D3-25BB-47E9-A317-EF0D065C20EC}" dt="2025-06-03T19:11:07.176" v="1078" actId="1076"/>
          <ac:picMkLst>
            <pc:docMk/>
            <pc:sldMk cId="2075593995" sldId="278"/>
            <ac:picMk id="6" creationId="{7B761ABE-A275-AC4D-45E4-9CD05F841E10}"/>
          </ac:picMkLst>
        </pc:picChg>
      </pc:sldChg>
      <pc:sldChg chg="addSp modSp new mod">
        <pc:chgData name="Synshar Wahlang" userId="d75bc6085fd3bb96" providerId="LiveId" clId="{3D1788D3-25BB-47E9-A317-EF0D065C20EC}" dt="2025-06-03T19:16:59.511" v="1102"/>
        <pc:sldMkLst>
          <pc:docMk/>
          <pc:sldMk cId="10642549" sldId="279"/>
        </pc:sldMkLst>
        <pc:spChg chg="add mod">
          <ac:chgData name="Synshar Wahlang" userId="d75bc6085fd3bb96" providerId="LiveId" clId="{3D1788D3-25BB-47E9-A317-EF0D065C20EC}" dt="2025-06-03T19:15:13.505" v="1093" actId="1076"/>
          <ac:spMkLst>
            <pc:docMk/>
            <pc:sldMk cId="10642549" sldId="279"/>
            <ac:spMk id="2" creationId="{4C9963A9-94AD-987B-A656-29B8E9578AD3}"/>
          </ac:spMkLst>
        </pc:spChg>
        <pc:spChg chg="add mod">
          <ac:chgData name="Synshar Wahlang" userId="d75bc6085fd3bb96" providerId="LiveId" clId="{3D1788D3-25BB-47E9-A317-EF0D065C20EC}" dt="2025-06-03T19:16:52.189" v="1101" actId="14100"/>
          <ac:spMkLst>
            <pc:docMk/>
            <pc:sldMk cId="10642549" sldId="279"/>
            <ac:spMk id="4" creationId="{A405870B-6DA7-96BD-7393-49415DC0FD8B}"/>
          </ac:spMkLst>
        </pc:spChg>
        <pc:picChg chg="add mod">
          <ac:chgData name="Synshar Wahlang" userId="d75bc6085fd3bb96" providerId="LiveId" clId="{3D1788D3-25BB-47E9-A317-EF0D065C20EC}" dt="2025-06-03T19:16:59.511" v="1102"/>
          <ac:picMkLst>
            <pc:docMk/>
            <pc:sldMk cId="10642549" sldId="279"/>
            <ac:picMk id="5" creationId="{B9EAD949-E9A2-F980-6A88-FE90390C8922}"/>
          </ac:picMkLst>
        </pc:picChg>
      </pc:sldChg>
      <pc:sldChg chg="addSp delSp modSp new mod">
        <pc:chgData name="Synshar Wahlang" userId="d75bc6085fd3bb96" providerId="LiveId" clId="{3D1788D3-25BB-47E9-A317-EF0D065C20EC}" dt="2025-06-04T15:17:42.543" v="1318" actId="1076"/>
        <pc:sldMkLst>
          <pc:docMk/>
          <pc:sldMk cId="3038993282" sldId="280"/>
        </pc:sldMkLst>
        <pc:spChg chg="add del mod">
          <ac:chgData name="Synshar Wahlang" userId="d75bc6085fd3bb96" providerId="LiveId" clId="{3D1788D3-25BB-47E9-A317-EF0D065C20EC}" dt="2025-06-04T14:01:06.164" v="1176" actId="478"/>
          <ac:spMkLst>
            <pc:docMk/>
            <pc:sldMk cId="3038993282" sldId="280"/>
            <ac:spMk id="2" creationId="{A2D92C75-67C9-96B1-A964-703D8B0282E7}"/>
          </ac:spMkLst>
        </pc:spChg>
        <pc:spChg chg="add del mod">
          <ac:chgData name="Synshar Wahlang" userId="d75bc6085fd3bb96" providerId="LiveId" clId="{3D1788D3-25BB-47E9-A317-EF0D065C20EC}" dt="2025-06-04T13:46:00.224" v="1107" actId="478"/>
          <ac:spMkLst>
            <pc:docMk/>
            <pc:sldMk cId="3038993282" sldId="280"/>
            <ac:spMk id="3" creationId="{222791F4-BD33-CDAC-BDC4-7EA2D72E4104}"/>
          </ac:spMkLst>
        </pc:spChg>
        <pc:spChg chg="add del mod">
          <ac:chgData name="Synshar Wahlang" userId="d75bc6085fd3bb96" providerId="LiveId" clId="{3D1788D3-25BB-47E9-A317-EF0D065C20EC}" dt="2025-06-04T13:59:11.064" v="1135" actId="478"/>
          <ac:spMkLst>
            <pc:docMk/>
            <pc:sldMk cId="3038993282" sldId="280"/>
            <ac:spMk id="4" creationId="{68454A10-F201-05C1-C6DE-7B9A6C4E111D}"/>
          </ac:spMkLst>
        </pc:spChg>
        <pc:spChg chg="add mod">
          <ac:chgData name="Synshar Wahlang" userId="d75bc6085fd3bb96" providerId="LiveId" clId="{3D1788D3-25BB-47E9-A317-EF0D065C20EC}" dt="2025-06-04T13:59:32.919" v="1142" actId="14100"/>
          <ac:spMkLst>
            <pc:docMk/>
            <pc:sldMk cId="3038993282" sldId="280"/>
            <ac:spMk id="5" creationId="{6E92C445-F510-A51E-D85D-1D8317C11847}"/>
          </ac:spMkLst>
        </pc:spChg>
        <pc:spChg chg="add del mod">
          <ac:chgData name="Synshar Wahlang" userId="d75bc6085fd3bb96" providerId="LiveId" clId="{3D1788D3-25BB-47E9-A317-EF0D065C20EC}" dt="2025-06-04T14:01:03.117" v="1172" actId="1076"/>
          <ac:spMkLst>
            <pc:docMk/>
            <pc:sldMk cId="3038993282" sldId="280"/>
            <ac:spMk id="6" creationId="{F8C55735-BF5E-8C2D-66D0-C04FD08EF727}"/>
          </ac:spMkLst>
        </pc:spChg>
        <pc:spChg chg="add del mod">
          <ac:chgData name="Synshar Wahlang" userId="d75bc6085fd3bb96" providerId="LiveId" clId="{3D1788D3-25BB-47E9-A317-EF0D065C20EC}" dt="2025-06-04T14:08:54.258" v="1179" actId="478"/>
          <ac:spMkLst>
            <pc:docMk/>
            <pc:sldMk cId="3038993282" sldId="280"/>
            <ac:spMk id="7" creationId="{C8F594FE-66AB-FE4E-0D18-1DC49BBFFB48}"/>
          </ac:spMkLst>
        </pc:spChg>
        <pc:spChg chg="add del mod">
          <ac:chgData name="Synshar Wahlang" userId="d75bc6085fd3bb96" providerId="LiveId" clId="{3D1788D3-25BB-47E9-A317-EF0D065C20EC}" dt="2025-06-04T14:01:03.117" v="1172" actId="1076"/>
          <ac:spMkLst>
            <pc:docMk/>
            <pc:sldMk cId="3038993282" sldId="280"/>
            <ac:spMk id="8" creationId="{8B6B93CC-FA44-994C-A50F-BE6DD39A66D2}"/>
          </ac:spMkLst>
        </pc:spChg>
        <pc:spChg chg="add mod">
          <ac:chgData name="Synshar Wahlang" userId="d75bc6085fd3bb96" providerId="LiveId" clId="{3D1788D3-25BB-47E9-A317-EF0D065C20EC}" dt="2025-06-04T14:01:03.117" v="1172" actId="1076"/>
          <ac:spMkLst>
            <pc:docMk/>
            <pc:sldMk cId="3038993282" sldId="280"/>
            <ac:spMk id="9" creationId="{88778B0F-05D6-C30E-9465-9DDD462BBEB7}"/>
          </ac:spMkLst>
        </pc:spChg>
        <pc:spChg chg="add del mod">
          <ac:chgData name="Synshar Wahlang" userId="d75bc6085fd3bb96" providerId="LiveId" clId="{3D1788D3-25BB-47E9-A317-EF0D065C20EC}" dt="2025-06-04T14:01:03.117" v="1172" actId="1076"/>
          <ac:spMkLst>
            <pc:docMk/>
            <pc:sldMk cId="3038993282" sldId="280"/>
            <ac:spMk id="10" creationId="{C8088ECA-45D1-AA25-F001-853479A9A471}"/>
          </ac:spMkLst>
        </pc:spChg>
        <pc:spChg chg="add mod">
          <ac:chgData name="Synshar Wahlang" userId="d75bc6085fd3bb96" providerId="LiveId" clId="{3D1788D3-25BB-47E9-A317-EF0D065C20EC}" dt="2025-06-04T14:01:03.117" v="1172" actId="1076"/>
          <ac:spMkLst>
            <pc:docMk/>
            <pc:sldMk cId="3038993282" sldId="280"/>
            <ac:spMk id="11" creationId="{3887BDCB-87A5-0A62-ACC8-AE68F851D214}"/>
          </ac:spMkLst>
        </pc:spChg>
        <pc:spChg chg="add del mod">
          <ac:chgData name="Synshar Wahlang" userId="d75bc6085fd3bb96" providerId="LiveId" clId="{3D1788D3-25BB-47E9-A317-EF0D065C20EC}" dt="2025-06-04T14:01:03.117" v="1172" actId="1076"/>
          <ac:spMkLst>
            <pc:docMk/>
            <pc:sldMk cId="3038993282" sldId="280"/>
            <ac:spMk id="12" creationId="{F9079262-C701-8CC6-BB29-1E920E7097BF}"/>
          </ac:spMkLst>
        </pc:spChg>
        <pc:spChg chg="add del mod">
          <ac:chgData name="Synshar Wahlang" userId="d75bc6085fd3bb96" providerId="LiveId" clId="{3D1788D3-25BB-47E9-A317-EF0D065C20EC}" dt="2025-06-04T14:08:47.849" v="1177" actId="478"/>
          <ac:spMkLst>
            <pc:docMk/>
            <pc:sldMk cId="3038993282" sldId="280"/>
            <ac:spMk id="13" creationId="{98C29BAF-9CEF-8926-514A-1C9AD0B61070}"/>
          </ac:spMkLst>
        </pc:spChg>
        <pc:spChg chg="add del mod">
          <ac:chgData name="Synshar Wahlang" userId="d75bc6085fd3bb96" providerId="LiveId" clId="{3D1788D3-25BB-47E9-A317-EF0D065C20EC}" dt="2025-06-04T14:01:03.117" v="1172" actId="1076"/>
          <ac:spMkLst>
            <pc:docMk/>
            <pc:sldMk cId="3038993282" sldId="280"/>
            <ac:spMk id="14" creationId="{61283F1A-7389-A5BA-EB7B-2E6C0ADD39AF}"/>
          </ac:spMkLst>
        </pc:spChg>
        <pc:spChg chg="mod">
          <ac:chgData name="Synshar Wahlang" userId="d75bc6085fd3bb96" providerId="LiveId" clId="{3D1788D3-25BB-47E9-A317-EF0D065C20EC}" dt="2025-06-04T14:01:03.117" v="1172" actId="1076"/>
          <ac:spMkLst>
            <pc:docMk/>
            <pc:sldMk cId="3038993282" sldId="280"/>
            <ac:spMk id="15" creationId="{DA9ECE16-D5CF-62D2-4BB9-17AFA3F106FA}"/>
          </ac:spMkLst>
        </pc:spChg>
        <pc:spChg chg="add del mod">
          <ac:chgData name="Synshar Wahlang" userId="d75bc6085fd3bb96" providerId="LiveId" clId="{3D1788D3-25BB-47E9-A317-EF0D065C20EC}" dt="2025-06-04T14:10:24.407" v="1183" actId="478"/>
          <ac:spMkLst>
            <pc:docMk/>
            <pc:sldMk cId="3038993282" sldId="280"/>
            <ac:spMk id="16" creationId="{C4A66DD0-D7F1-7B5E-83F6-305787E53379}"/>
          </ac:spMkLst>
        </pc:spChg>
        <pc:spChg chg="add mod">
          <ac:chgData name="Synshar Wahlang" userId="d75bc6085fd3bb96" providerId="LiveId" clId="{3D1788D3-25BB-47E9-A317-EF0D065C20EC}" dt="2025-06-04T15:17:42.543" v="1318" actId="1076"/>
          <ac:spMkLst>
            <pc:docMk/>
            <pc:sldMk cId="3038993282" sldId="280"/>
            <ac:spMk id="17" creationId="{F9736814-9334-BDFD-8974-74132C8AAE08}"/>
          </ac:spMkLst>
        </pc:spChg>
        <pc:spChg chg="add mod">
          <ac:chgData name="Synshar Wahlang" userId="d75bc6085fd3bb96" providerId="LiveId" clId="{3D1788D3-25BB-47E9-A317-EF0D065C20EC}" dt="2025-06-04T15:17:36.220" v="1317" actId="1076"/>
          <ac:spMkLst>
            <pc:docMk/>
            <pc:sldMk cId="3038993282" sldId="280"/>
            <ac:spMk id="18" creationId="{CF335D7B-5138-F7B4-F727-72A5928DEDD4}"/>
          </ac:spMkLst>
        </pc:spChg>
        <pc:spChg chg="add">
          <ac:chgData name="Synshar Wahlang" userId="d75bc6085fd3bb96" providerId="LiveId" clId="{3D1788D3-25BB-47E9-A317-EF0D065C20EC}" dt="2025-06-04T14:15:23.646" v="1218"/>
          <ac:spMkLst>
            <pc:docMk/>
            <pc:sldMk cId="3038993282" sldId="280"/>
            <ac:spMk id="19" creationId="{D5DF9E30-91E6-1465-68D8-5C24909EB244}"/>
          </ac:spMkLst>
        </pc:spChg>
        <pc:spChg chg="add mod">
          <ac:chgData name="Synshar Wahlang" userId="d75bc6085fd3bb96" providerId="LiveId" clId="{3D1788D3-25BB-47E9-A317-EF0D065C20EC}" dt="2025-06-04T14:15:34.817" v="1220"/>
          <ac:spMkLst>
            <pc:docMk/>
            <pc:sldMk cId="3038993282" sldId="280"/>
            <ac:spMk id="20" creationId="{BDFDCBD7-18B3-7C74-130A-EE7613769DCE}"/>
          </ac:spMkLst>
        </pc:spChg>
        <pc:spChg chg="add mod">
          <ac:chgData name="Synshar Wahlang" userId="d75bc6085fd3bb96" providerId="LiveId" clId="{3D1788D3-25BB-47E9-A317-EF0D065C20EC}" dt="2025-06-04T14:15:57.082" v="1224" actId="1076"/>
          <ac:spMkLst>
            <pc:docMk/>
            <pc:sldMk cId="3038993282" sldId="280"/>
            <ac:spMk id="21" creationId="{FA0CD1A7-DA1E-401D-6E25-7282F8F8DF33}"/>
          </ac:spMkLst>
        </pc:spChg>
        <pc:picChg chg="add mod">
          <ac:chgData name="Synshar Wahlang" userId="d75bc6085fd3bb96" providerId="LiveId" clId="{3D1788D3-25BB-47E9-A317-EF0D065C20EC}" dt="2025-06-04T14:18:09.688" v="1268"/>
          <ac:picMkLst>
            <pc:docMk/>
            <pc:sldMk cId="3038993282" sldId="280"/>
            <ac:picMk id="22" creationId="{59E3B12E-936D-A9EB-6D8C-510B5A7354D7}"/>
          </ac:picMkLst>
        </pc:picChg>
      </pc:sldChg>
      <pc:sldChg chg="addSp modSp new mod">
        <pc:chgData name="Synshar Wahlang" userId="d75bc6085fd3bb96" providerId="LiveId" clId="{3D1788D3-25BB-47E9-A317-EF0D065C20EC}" dt="2025-06-04T14:19:56.785" v="1280" actId="14100"/>
        <pc:sldMkLst>
          <pc:docMk/>
          <pc:sldMk cId="1083171539" sldId="281"/>
        </pc:sldMkLst>
        <pc:spChg chg="add mod">
          <ac:chgData name="Synshar Wahlang" userId="d75bc6085fd3bb96" providerId="LiveId" clId="{3D1788D3-25BB-47E9-A317-EF0D065C20EC}" dt="2025-06-04T14:19:56.785" v="1280" actId="14100"/>
          <ac:spMkLst>
            <pc:docMk/>
            <pc:sldMk cId="1083171539" sldId="281"/>
            <ac:spMk id="5" creationId="{6D4D8910-2E31-BCDA-64E0-C0339AA529D3}"/>
          </ac:spMkLst>
        </pc:spChg>
        <pc:picChg chg="add mod">
          <ac:chgData name="Synshar Wahlang" userId="d75bc6085fd3bb96" providerId="LiveId" clId="{3D1788D3-25BB-47E9-A317-EF0D065C20EC}" dt="2025-06-04T14:18:55.706" v="1272" actId="1076"/>
          <ac:picMkLst>
            <pc:docMk/>
            <pc:sldMk cId="1083171539" sldId="281"/>
            <ac:picMk id="3" creationId="{785D761D-443C-8605-C3C8-50827146308D}"/>
          </ac:picMkLst>
        </pc:picChg>
      </pc:sldChg>
      <pc:sldChg chg="addSp modSp new mod">
        <pc:chgData name="Synshar Wahlang" userId="d75bc6085fd3bb96" providerId="LiveId" clId="{3D1788D3-25BB-47E9-A317-EF0D065C20EC}" dt="2025-06-04T15:09:53.031" v="1292" actId="1076"/>
        <pc:sldMkLst>
          <pc:docMk/>
          <pc:sldMk cId="1973487978" sldId="282"/>
        </pc:sldMkLst>
        <pc:spChg chg="add mod">
          <ac:chgData name="Synshar Wahlang" userId="d75bc6085fd3bb96" providerId="LiveId" clId="{3D1788D3-25BB-47E9-A317-EF0D065C20EC}" dt="2025-06-04T14:21:57.392" v="1289" actId="1076"/>
          <ac:spMkLst>
            <pc:docMk/>
            <pc:sldMk cId="1973487978" sldId="282"/>
            <ac:spMk id="3" creationId="{1B471E56-7C7A-F8B1-3BEE-B8EE37C64A34}"/>
          </ac:spMkLst>
        </pc:spChg>
        <pc:picChg chg="add mod">
          <ac:chgData name="Synshar Wahlang" userId="d75bc6085fd3bb96" providerId="LiveId" clId="{3D1788D3-25BB-47E9-A317-EF0D065C20EC}" dt="2025-06-04T15:09:53.031" v="1292" actId="1076"/>
          <ac:picMkLst>
            <pc:docMk/>
            <pc:sldMk cId="1973487978" sldId="282"/>
            <ac:picMk id="5" creationId="{55980939-7D45-F748-9089-DFEEBA2D7452}"/>
          </ac:picMkLst>
        </pc:picChg>
      </pc:sldChg>
      <pc:sldChg chg="addSp delSp modSp new mod">
        <pc:chgData name="Synshar Wahlang" userId="d75bc6085fd3bb96" providerId="LiveId" clId="{3D1788D3-25BB-47E9-A317-EF0D065C20EC}" dt="2025-06-04T19:50:30.459" v="1642"/>
        <pc:sldMkLst>
          <pc:docMk/>
          <pc:sldMk cId="1274852921" sldId="283"/>
        </pc:sldMkLst>
        <pc:spChg chg="add del mod">
          <ac:chgData name="Synshar Wahlang" userId="d75bc6085fd3bb96" providerId="LiveId" clId="{3D1788D3-25BB-47E9-A317-EF0D065C20EC}" dt="2025-06-04T15:17:02.973" v="1299" actId="478"/>
          <ac:spMkLst>
            <pc:docMk/>
            <pc:sldMk cId="1274852921" sldId="283"/>
            <ac:spMk id="2" creationId="{D5E14EE8-F8DF-FC60-5DFE-9DE6F1E0F37D}"/>
          </ac:spMkLst>
        </pc:spChg>
        <pc:spChg chg="add mod">
          <ac:chgData name="Synshar Wahlang" userId="d75bc6085fd3bb96" providerId="LiveId" clId="{3D1788D3-25BB-47E9-A317-EF0D065C20EC}" dt="2025-06-04T15:21:18.803" v="1371" actId="1076"/>
          <ac:spMkLst>
            <pc:docMk/>
            <pc:sldMk cId="1274852921" sldId="283"/>
            <ac:spMk id="3" creationId="{CB9397CD-F864-51E0-05D9-FB59FFD8EF26}"/>
          </ac:spMkLst>
        </pc:spChg>
        <pc:spChg chg="add mod">
          <ac:chgData name="Synshar Wahlang" userId="d75bc6085fd3bb96" providerId="LiveId" clId="{3D1788D3-25BB-47E9-A317-EF0D065C20EC}" dt="2025-06-04T15:21:34.776" v="1379" actId="20577"/>
          <ac:spMkLst>
            <pc:docMk/>
            <pc:sldMk cId="1274852921" sldId="283"/>
            <ac:spMk id="5" creationId="{EFA4DD8A-0ABC-8189-9945-F8664CCF473C}"/>
          </ac:spMkLst>
        </pc:spChg>
        <pc:picChg chg="add mod">
          <ac:chgData name="Synshar Wahlang" userId="d75bc6085fd3bb96" providerId="LiveId" clId="{3D1788D3-25BB-47E9-A317-EF0D065C20EC}" dt="2025-06-04T19:50:30.459" v="1642"/>
          <ac:picMkLst>
            <pc:docMk/>
            <pc:sldMk cId="1274852921" sldId="283"/>
            <ac:picMk id="6" creationId="{B23C45B9-0415-0781-3D2D-396B68867433}"/>
          </ac:picMkLst>
        </pc:picChg>
      </pc:sldChg>
      <pc:sldChg chg="addSp delSp modSp new mod">
        <pc:chgData name="Synshar Wahlang" userId="d75bc6085fd3bb96" providerId="LiveId" clId="{3D1788D3-25BB-47E9-A317-EF0D065C20EC}" dt="2025-06-04T19:50:33.117" v="1643"/>
        <pc:sldMkLst>
          <pc:docMk/>
          <pc:sldMk cId="931530907" sldId="284"/>
        </pc:sldMkLst>
        <pc:spChg chg="add">
          <ac:chgData name="Synshar Wahlang" userId="d75bc6085fd3bb96" providerId="LiveId" clId="{3D1788D3-25BB-47E9-A317-EF0D065C20EC}" dt="2025-06-04T19:07:26.815" v="1381"/>
          <ac:spMkLst>
            <pc:docMk/>
            <pc:sldMk cId="931530907" sldId="284"/>
            <ac:spMk id="2" creationId="{A7C90539-DB48-DAB8-8F46-FD991618F9DF}"/>
          </ac:spMkLst>
        </pc:spChg>
        <pc:spChg chg="add mod">
          <ac:chgData name="Synshar Wahlang" userId="d75bc6085fd3bb96" providerId="LiveId" clId="{3D1788D3-25BB-47E9-A317-EF0D065C20EC}" dt="2025-06-04T19:13:20.872" v="1447" actId="13926"/>
          <ac:spMkLst>
            <pc:docMk/>
            <pc:sldMk cId="931530907" sldId="284"/>
            <ac:spMk id="3" creationId="{FEE2FF68-F8E9-889F-7313-FED357DF2345}"/>
          </ac:spMkLst>
        </pc:spChg>
        <pc:spChg chg="add del mod">
          <ac:chgData name="Synshar Wahlang" userId="d75bc6085fd3bb96" providerId="LiveId" clId="{3D1788D3-25BB-47E9-A317-EF0D065C20EC}" dt="2025-06-04T19:10:46.768" v="1403" actId="478"/>
          <ac:spMkLst>
            <pc:docMk/>
            <pc:sldMk cId="931530907" sldId="284"/>
            <ac:spMk id="4" creationId="{F635E7C6-B477-A392-065A-4CE374DB767D}"/>
          </ac:spMkLst>
        </pc:spChg>
        <pc:spChg chg="add mod">
          <ac:chgData name="Synshar Wahlang" userId="d75bc6085fd3bb96" providerId="LiveId" clId="{3D1788D3-25BB-47E9-A317-EF0D065C20EC}" dt="2025-06-04T19:17:22.463" v="1485" actId="1076"/>
          <ac:spMkLst>
            <pc:docMk/>
            <pc:sldMk cId="931530907" sldId="284"/>
            <ac:spMk id="5" creationId="{39E1A74D-2F07-8925-2D8F-B11F512F58D2}"/>
          </ac:spMkLst>
        </pc:spChg>
        <pc:picChg chg="add mod">
          <ac:chgData name="Synshar Wahlang" userId="d75bc6085fd3bb96" providerId="LiveId" clId="{3D1788D3-25BB-47E9-A317-EF0D065C20EC}" dt="2025-06-04T19:50:33.117" v="1643"/>
          <ac:picMkLst>
            <pc:docMk/>
            <pc:sldMk cId="931530907" sldId="284"/>
            <ac:picMk id="6" creationId="{715B19C5-7CB7-8676-6358-5C64E17BF62F}"/>
          </ac:picMkLst>
        </pc:picChg>
      </pc:sldChg>
      <pc:sldChg chg="addSp modSp new mod">
        <pc:chgData name="Synshar Wahlang" userId="d75bc6085fd3bb96" providerId="LiveId" clId="{3D1788D3-25BB-47E9-A317-EF0D065C20EC}" dt="2025-06-04T19:50:35.066" v="1644"/>
        <pc:sldMkLst>
          <pc:docMk/>
          <pc:sldMk cId="3048903835" sldId="285"/>
        </pc:sldMkLst>
        <pc:spChg chg="add mod">
          <ac:chgData name="Synshar Wahlang" userId="d75bc6085fd3bb96" providerId="LiveId" clId="{3D1788D3-25BB-47E9-A317-EF0D065C20EC}" dt="2025-06-04T19:17:32.319" v="1486" actId="1076"/>
          <ac:spMkLst>
            <pc:docMk/>
            <pc:sldMk cId="3048903835" sldId="285"/>
            <ac:spMk id="2" creationId="{99C67CF6-E192-F134-EA4B-DCC2F1C56C0A}"/>
          </ac:spMkLst>
        </pc:spChg>
        <pc:spChg chg="add mod">
          <ac:chgData name="Synshar Wahlang" userId="d75bc6085fd3bb96" providerId="LiveId" clId="{3D1788D3-25BB-47E9-A317-EF0D065C20EC}" dt="2025-06-04T19:18:19.942" v="1495" actId="207"/>
          <ac:spMkLst>
            <pc:docMk/>
            <pc:sldMk cId="3048903835" sldId="285"/>
            <ac:spMk id="4" creationId="{E76F231A-353D-DAAF-79F8-7174C754E56F}"/>
          </ac:spMkLst>
        </pc:spChg>
        <pc:picChg chg="add mod">
          <ac:chgData name="Synshar Wahlang" userId="d75bc6085fd3bb96" providerId="LiveId" clId="{3D1788D3-25BB-47E9-A317-EF0D065C20EC}" dt="2025-06-04T19:50:35.066" v="1644"/>
          <ac:picMkLst>
            <pc:docMk/>
            <pc:sldMk cId="3048903835" sldId="285"/>
            <ac:picMk id="5" creationId="{8D83A43F-5A9F-645A-34E7-64A5E3C4A3B8}"/>
          </ac:picMkLst>
        </pc:picChg>
      </pc:sldChg>
      <pc:sldChg chg="addSp modSp new mod">
        <pc:chgData name="Synshar Wahlang" userId="d75bc6085fd3bb96" providerId="LiveId" clId="{3D1788D3-25BB-47E9-A317-EF0D065C20EC}" dt="2025-06-04T19:19:35.155" v="1509" actId="1076"/>
        <pc:sldMkLst>
          <pc:docMk/>
          <pc:sldMk cId="657627255" sldId="286"/>
        </pc:sldMkLst>
        <pc:spChg chg="add mod">
          <ac:chgData name="Synshar Wahlang" userId="d75bc6085fd3bb96" providerId="LiveId" clId="{3D1788D3-25BB-47E9-A317-EF0D065C20EC}" dt="2025-06-04T19:19:17.780" v="1506" actId="1076"/>
          <ac:spMkLst>
            <pc:docMk/>
            <pc:sldMk cId="657627255" sldId="286"/>
            <ac:spMk id="3" creationId="{FBA979BE-092C-34DA-1874-4FF8AD425E22}"/>
          </ac:spMkLst>
        </pc:spChg>
        <pc:picChg chg="add mod">
          <ac:chgData name="Synshar Wahlang" userId="d75bc6085fd3bb96" providerId="LiveId" clId="{3D1788D3-25BB-47E9-A317-EF0D065C20EC}" dt="2025-06-04T19:19:35.155" v="1509" actId="1076"/>
          <ac:picMkLst>
            <pc:docMk/>
            <pc:sldMk cId="657627255" sldId="286"/>
            <ac:picMk id="5" creationId="{B416899A-8FA6-50B8-FD71-372CF7D48A21}"/>
          </ac:picMkLst>
        </pc:picChg>
      </pc:sldChg>
      <pc:sldChg chg="addSp modSp new mod">
        <pc:chgData name="Synshar Wahlang" userId="d75bc6085fd3bb96" providerId="LiveId" clId="{3D1788D3-25BB-47E9-A317-EF0D065C20EC}" dt="2025-06-04T19:50:38.075" v="1645"/>
        <pc:sldMkLst>
          <pc:docMk/>
          <pc:sldMk cId="2105858096" sldId="287"/>
        </pc:sldMkLst>
        <pc:spChg chg="add mod">
          <ac:chgData name="Synshar Wahlang" userId="d75bc6085fd3bb96" providerId="LiveId" clId="{3D1788D3-25BB-47E9-A317-EF0D065C20EC}" dt="2025-06-04T19:27:04.459" v="1548" actId="13926"/>
          <ac:spMkLst>
            <pc:docMk/>
            <pc:sldMk cId="2105858096" sldId="287"/>
            <ac:spMk id="2" creationId="{46B9D5DB-FD29-E047-231A-A41EE7E21300}"/>
          </ac:spMkLst>
        </pc:spChg>
        <pc:spChg chg="add mod">
          <ac:chgData name="Synshar Wahlang" userId="d75bc6085fd3bb96" providerId="LiveId" clId="{3D1788D3-25BB-47E9-A317-EF0D065C20EC}" dt="2025-06-04T19:27:51.520" v="1554" actId="207"/>
          <ac:spMkLst>
            <pc:docMk/>
            <pc:sldMk cId="2105858096" sldId="287"/>
            <ac:spMk id="4" creationId="{E0772414-7BD4-9169-747C-64E9D7F71949}"/>
          </ac:spMkLst>
        </pc:spChg>
        <pc:picChg chg="add mod">
          <ac:chgData name="Synshar Wahlang" userId="d75bc6085fd3bb96" providerId="LiveId" clId="{3D1788D3-25BB-47E9-A317-EF0D065C20EC}" dt="2025-06-04T19:50:38.075" v="1645"/>
          <ac:picMkLst>
            <pc:docMk/>
            <pc:sldMk cId="2105858096" sldId="287"/>
            <ac:picMk id="5" creationId="{A19641B3-7A28-5FAA-6955-9914B94B0436}"/>
          </ac:picMkLst>
        </pc:picChg>
      </pc:sldChg>
      <pc:sldChg chg="addSp modSp new mod">
        <pc:chgData name="Synshar Wahlang" userId="d75bc6085fd3bb96" providerId="LiveId" clId="{3D1788D3-25BB-47E9-A317-EF0D065C20EC}" dt="2025-06-04T19:29:23.534" v="1568" actId="14100"/>
        <pc:sldMkLst>
          <pc:docMk/>
          <pc:sldMk cId="1040192609" sldId="288"/>
        </pc:sldMkLst>
        <pc:spChg chg="add mod">
          <ac:chgData name="Synshar Wahlang" userId="d75bc6085fd3bb96" providerId="LiveId" clId="{3D1788D3-25BB-47E9-A317-EF0D065C20EC}" dt="2025-06-04T19:29:23.534" v="1568" actId="14100"/>
          <ac:spMkLst>
            <pc:docMk/>
            <pc:sldMk cId="1040192609" sldId="288"/>
            <ac:spMk id="5" creationId="{068BE76F-7EED-0DBA-3CD6-9FD307BC1719}"/>
          </ac:spMkLst>
        </pc:spChg>
        <pc:picChg chg="add mod">
          <ac:chgData name="Synshar Wahlang" userId="d75bc6085fd3bb96" providerId="LiveId" clId="{3D1788D3-25BB-47E9-A317-EF0D065C20EC}" dt="2025-06-04T19:28:21.151" v="1560" actId="1076"/>
          <ac:picMkLst>
            <pc:docMk/>
            <pc:sldMk cId="1040192609" sldId="288"/>
            <ac:picMk id="3" creationId="{5ABD00FD-1EFE-B85A-ADA3-8D90FFAB4A77}"/>
          </ac:picMkLst>
        </pc:picChg>
      </pc:sldChg>
      <pc:sldChg chg="addSp modSp new mod">
        <pc:chgData name="Synshar Wahlang" userId="d75bc6085fd3bb96" providerId="LiveId" clId="{3D1788D3-25BB-47E9-A317-EF0D065C20EC}" dt="2025-06-04T19:50:39.533" v="1646"/>
        <pc:sldMkLst>
          <pc:docMk/>
          <pc:sldMk cId="2319704594" sldId="289"/>
        </pc:sldMkLst>
        <pc:spChg chg="add mod">
          <ac:chgData name="Synshar Wahlang" userId="d75bc6085fd3bb96" providerId="LiveId" clId="{3D1788D3-25BB-47E9-A317-EF0D065C20EC}" dt="2025-06-04T19:47:47.841" v="1603" actId="13926"/>
          <ac:spMkLst>
            <pc:docMk/>
            <pc:sldMk cId="2319704594" sldId="289"/>
            <ac:spMk id="3" creationId="{307930C2-DBCA-B32D-747D-C36D8D901C27}"/>
          </ac:spMkLst>
        </pc:spChg>
        <pc:picChg chg="add mod">
          <ac:chgData name="Synshar Wahlang" userId="d75bc6085fd3bb96" providerId="LiveId" clId="{3D1788D3-25BB-47E9-A317-EF0D065C20EC}" dt="2025-06-04T19:50:39.533" v="1646"/>
          <ac:picMkLst>
            <pc:docMk/>
            <pc:sldMk cId="2319704594" sldId="289"/>
            <ac:picMk id="4" creationId="{79476A64-0E98-5ABB-13B9-579C14B4C5BB}"/>
          </ac:picMkLst>
        </pc:picChg>
      </pc:sldChg>
      <pc:sldChg chg="addSp modSp new mod">
        <pc:chgData name="Synshar Wahlang" userId="d75bc6085fd3bb96" providerId="LiveId" clId="{3D1788D3-25BB-47E9-A317-EF0D065C20EC}" dt="2025-06-04T19:50:41.126" v="1647"/>
        <pc:sldMkLst>
          <pc:docMk/>
          <pc:sldMk cId="1484756775" sldId="290"/>
        </pc:sldMkLst>
        <pc:spChg chg="add mod">
          <ac:chgData name="Synshar Wahlang" userId="d75bc6085fd3bb96" providerId="LiveId" clId="{3D1788D3-25BB-47E9-A317-EF0D065C20EC}" dt="2025-06-04T19:49:17.299" v="1632" actId="13926"/>
          <ac:spMkLst>
            <pc:docMk/>
            <pc:sldMk cId="1484756775" sldId="290"/>
            <ac:spMk id="3" creationId="{1EA021B7-1A44-3839-ED1B-918165859288}"/>
          </ac:spMkLst>
        </pc:spChg>
        <pc:picChg chg="add mod">
          <ac:chgData name="Synshar Wahlang" userId="d75bc6085fd3bb96" providerId="LiveId" clId="{3D1788D3-25BB-47E9-A317-EF0D065C20EC}" dt="2025-06-04T19:50:41.126" v="1647"/>
          <ac:picMkLst>
            <pc:docMk/>
            <pc:sldMk cId="1484756775" sldId="290"/>
            <ac:picMk id="4" creationId="{97AF105F-BF71-4659-9729-BE82D48DA761}"/>
          </ac:picMkLst>
        </pc:picChg>
      </pc:sldChg>
      <pc:sldChg chg="addSp modSp new mod">
        <pc:chgData name="Synshar Wahlang" userId="d75bc6085fd3bb96" providerId="LiveId" clId="{3D1788D3-25BB-47E9-A317-EF0D065C20EC}" dt="2025-06-04T19:50:43.369" v="1648"/>
        <pc:sldMkLst>
          <pc:docMk/>
          <pc:sldMk cId="3994010603" sldId="291"/>
        </pc:sldMkLst>
        <pc:spChg chg="add mod">
          <ac:chgData name="Synshar Wahlang" userId="d75bc6085fd3bb96" providerId="LiveId" clId="{3D1788D3-25BB-47E9-A317-EF0D065C20EC}" dt="2025-06-04T19:50:15.500" v="1641" actId="1076"/>
          <ac:spMkLst>
            <pc:docMk/>
            <pc:sldMk cId="3994010603" sldId="291"/>
            <ac:spMk id="3" creationId="{0675BEB2-50FA-64FD-4401-78F0EF0427EE}"/>
          </ac:spMkLst>
        </pc:spChg>
        <pc:picChg chg="add mod">
          <ac:chgData name="Synshar Wahlang" userId="d75bc6085fd3bb96" providerId="LiveId" clId="{3D1788D3-25BB-47E9-A317-EF0D065C20EC}" dt="2025-06-04T19:50:43.369" v="1648"/>
          <ac:picMkLst>
            <pc:docMk/>
            <pc:sldMk cId="3994010603" sldId="291"/>
            <ac:picMk id="4" creationId="{5EF04DAD-F819-7A75-D70F-CF5273421649}"/>
          </ac:picMkLst>
        </pc:picChg>
      </pc:sldChg>
      <pc:sldChg chg="addSp delSp modSp new mod">
        <pc:chgData name="Synshar Wahlang" userId="d75bc6085fd3bb96" providerId="LiveId" clId="{3D1788D3-25BB-47E9-A317-EF0D065C20EC}" dt="2025-06-04T19:52:57.288" v="1679" actId="13926"/>
        <pc:sldMkLst>
          <pc:docMk/>
          <pc:sldMk cId="431476650" sldId="292"/>
        </pc:sldMkLst>
        <pc:spChg chg="add del mod">
          <ac:chgData name="Synshar Wahlang" userId="d75bc6085fd3bb96" providerId="LiveId" clId="{3D1788D3-25BB-47E9-A317-EF0D065C20EC}" dt="2025-06-04T19:52:03.558" v="1660"/>
          <ac:spMkLst>
            <pc:docMk/>
            <pc:sldMk cId="431476650" sldId="292"/>
            <ac:spMk id="4" creationId="{9CCE973F-69EF-210D-7FDB-DA66862AA94B}"/>
          </ac:spMkLst>
        </pc:spChg>
        <pc:spChg chg="add mod">
          <ac:chgData name="Synshar Wahlang" userId="d75bc6085fd3bb96" providerId="LiveId" clId="{3D1788D3-25BB-47E9-A317-EF0D065C20EC}" dt="2025-06-04T19:52:57.288" v="1679" actId="13926"/>
          <ac:spMkLst>
            <pc:docMk/>
            <pc:sldMk cId="431476650" sldId="292"/>
            <ac:spMk id="5" creationId="{3ACF724C-AD40-6536-F92E-7B96DBB19A74}"/>
          </ac:spMkLst>
        </pc:spChg>
        <pc:picChg chg="add mod">
          <ac:chgData name="Synshar Wahlang" userId="d75bc6085fd3bb96" providerId="LiveId" clId="{3D1788D3-25BB-47E9-A317-EF0D065C20EC}" dt="2025-06-04T19:52:21.892" v="1664" actId="14100"/>
          <ac:picMkLst>
            <pc:docMk/>
            <pc:sldMk cId="431476650" sldId="292"/>
            <ac:picMk id="3" creationId="{EBAE2DD1-2494-5A22-0119-E6733CBC0E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FCC1-7C7A-4E5E-BEAE-1BD2EB68D8AA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B56-30D0-4CF4-B536-245357FF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52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FCC1-7C7A-4E5E-BEAE-1BD2EB68D8AA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B56-30D0-4CF4-B536-245357FF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2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FCC1-7C7A-4E5E-BEAE-1BD2EB68D8AA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B56-30D0-4CF4-B536-245357FF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2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FCC1-7C7A-4E5E-BEAE-1BD2EB68D8AA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B56-30D0-4CF4-B536-245357FF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2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FCC1-7C7A-4E5E-BEAE-1BD2EB68D8AA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B56-30D0-4CF4-B536-245357FF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3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FCC1-7C7A-4E5E-BEAE-1BD2EB68D8AA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B56-30D0-4CF4-B536-245357FF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0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FCC1-7C7A-4E5E-BEAE-1BD2EB68D8AA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B56-30D0-4CF4-B536-245357FF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FCC1-7C7A-4E5E-BEAE-1BD2EB68D8AA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B56-30D0-4CF4-B536-245357FF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FCC1-7C7A-4E5E-BEAE-1BD2EB68D8AA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B56-30D0-4CF4-B536-245357FF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42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FCC1-7C7A-4E5E-BEAE-1BD2EB68D8AA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B56-30D0-4CF4-B536-245357FF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95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FCC1-7C7A-4E5E-BEAE-1BD2EB68D8AA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AB56-30D0-4CF4-B536-245357FF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94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FCC1-7C7A-4E5E-BEAE-1BD2EB68D8AA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AB56-30D0-4CF4-B536-245357FFC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00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ack-flat-screen-computer-monitor-another-hope-night-star-space-wallpaper-pqncj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id.wiki/Netflix_Game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FFBF0C-F120-C052-94D3-CB4F55A6F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5EBB3-2BB5-1D21-6384-87457E4EE5B6}"/>
              </a:ext>
            </a:extLst>
          </p:cNvPr>
          <p:cNvSpPr txBox="1"/>
          <p:nvPr/>
        </p:nvSpPr>
        <p:spPr>
          <a:xfrm>
            <a:off x="5525729" y="5111774"/>
            <a:ext cx="65384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N" sz="4000" b="1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Trebuchet MS" panose="020B0603020202020204" pitchFamily="34" charset="0"/>
              </a:rPr>
              <a:t>Presented By </a:t>
            </a:r>
            <a:endParaRPr lang="en-IN" sz="4000" b="1" dirty="0">
              <a:effectLst/>
              <a:highlight>
                <a:srgbClr val="000000"/>
              </a:highlight>
            </a:endParaRPr>
          </a:p>
          <a:p>
            <a:pPr rtl="0">
              <a:buNone/>
            </a:pPr>
            <a:r>
              <a:rPr lang="en-IN" sz="4000" b="1" i="0" u="none" strike="noStrike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Trebuchet MS" panose="020B0603020202020204" pitchFamily="34" charset="0"/>
              </a:rPr>
              <a:t>       Synsharlang Wahlang</a:t>
            </a:r>
            <a:endParaRPr lang="en-IN" sz="4000" b="1" dirty="0">
              <a:highlight>
                <a:srgbClr val="00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F5170-EEE2-AECB-59CA-C0B63FC69A33}"/>
              </a:ext>
            </a:extLst>
          </p:cNvPr>
          <p:cNvSpPr txBox="1"/>
          <p:nvPr/>
        </p:nvSpPr>
        <p:spPr>
          <a:xfrm>
            <a:off x="530942" y="385604"/>
            <a:ext cx="78068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Netflix Data Analysis</a:t>
            </a:r>
            <a:endParaRPr lang="en-I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3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77BF91-D1A1-5282-E508-01397B0AD533}"/>
              </a:ext>
            </a:extLst>
          </p:cNvPr>
          <p:cNvSpPr txBox="1"/>
          <p:nvPr/>
        </p:nvSpPr>
        <p:spPr>
          <a:xfrm>
            <a:off x="875071" y="1396181"/>
            <a:ext cx="8740877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Movies have higher watch time than TV shows, showing viewer preference.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Top movie leads engagement, showing blockbuster potential.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2500" b="1" dirty="0">
                <a:highlight>
                  <a:srgbClr val="FF0000"/>
                </a:highlight>
              </a:rPr>
              <a:t>Business Insights: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 in quality movies to attract viewers.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hits as a model for new content.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 TV shows to boost their watch time.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popular movies in marketing to increase subscriptions.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85A8D-E086-5EE2-BF7E-8DC726089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BB47F1-C7C7-6BE3-8E6F-B85CF965BB96}"/>
              </a:ext>
            </a:extLst>
          </p:cNvPr>
          <p:cNvSpPr txBox="1"/>
          <p:nvPr/>
        </p:nvSpPr>
        <p:spPr>
          <a:xfrm>
            <a:off x="432619" y="257786"/>
            <a:ext cx="480797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u="sng" dirty="0">
                <a:solidFill>
                  <a:srgbClr val="FF0000"/>
                </a:solidFill>
                <a:highlight>
                  <a:srgbClr val="C0C0C0"/>
                </a:highlight>
              </a:rPr>
              <a:t>Genre Trends by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30A29-ACE3-8602-B891-D954627F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88728"/>
            <a:ext cx="10363200" cy="57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9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12BC92-BB9E-FDF4-C275-168D4A144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3FDE5-3F63-76EE-6408-BB03175410FF}"/>
              </a:ext>
            </a:extLst>
          </p:cNvPr>
          <p:cNvSpPr txBox="1"/>
          <p:nvPr/>
        </p:nvSpPr>
        <p:spPr>
          <a:xfrm>
            <a:off x="1150375" y="1229691"/>
            <a:ext cx="8013290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India leads in viewers, especially for the Drama genre, showing strong content demand.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Canada has low engagement and no top genre, indicating opportunity for growth.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pPr>
              <a:buNone/>
            </a:pPr>
            <a:r>
              <a:rPr lang="en-US" sz="2500" b="1" dirty="0">
                <a:highlight>
                  <a:srgbClr val="FF0000"/>
                </a:highlight>
              </a:rPr>
              <a:t>Business Insights: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India, focus on expanding and promoting Drama and similar popular genres.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Canada, explore local preferences and introduce tailored content to boost engagement.</a:t>
            </a:r>
          </a:p>
        </p:txBody>
      </p:sp>
    </p:spTree>
    <p:extLst>
      <p:ext uri="{BB962C8B-B14F-4D97-AF65-F5344CB8AC3E}">
        <p14:creationId xmlns:p14="http://schemas.microsoft.com/office/powerpoint/2010/main" val="357863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E9CF13-F526-96FE-B5DA-F525B5E6F774}"/>
              </a:ext>
            </a:extLst>
          </p:cNvPr>
          <p:cNvSpPr txBox="1"/>
          <p:nvPr/>
        </p:nvSpPr>
        <p:spPr>
          <a:xfrm>
            <a:off x="373625" y="287282"/>
            <a:ext cx="523076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u="sng" dirty="0">
                <a:solidFill>
                  <a:srgbClr val="FF0000"/>
                </a:solidFill>
                <a:highlight>
                  <a:srgbClr val="C0C0C0"/>
                </a:highlight>
              </a:rPr>
              <a:t>Customer Ratings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5DF06-C4BF-278C-5B9A-F69CC4C4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86" y="1007617"/>
            <a:ext cx="10176387" cy="567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4E31C6-52D4-9565-A757-4E25846AA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8D7CBA-5CE5-F8E7-2912-1A681825E64E}"/>
              </a:ext>
            </a:extLst>
          </p:cNvPr>
          <p:cNvSpPr txBox="1"/>
          <p:nvPr/>
        </p:nvSpPr>
        <p:spPr>
          <a:xfrm>
            <a:off x="1268361" y="1213008"/>
            <a:ext cx="840658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Japan has the highest ratings, especially for horror shows.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France has the lowest ratings, indicating room for improvement.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movies get the highest average ratings across all countries.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2000" b="1" dirty="0">
                <a:highlight>
                  <a:srgbClr val="FF0000"/>
                </a:highlight>
              </a:rPr>
              <a:t>Business Insights: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Invest more in horror content for Japan’s strong audience.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 content quality and localization in France to boost ratings.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Focus on producing and promoting action movies globally for wider appeal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93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19B393-9E3B-7C4A-C209-EBD46BBC40B4}"/>
              </a:ext>
            </a:extLst>
          </p:cNvPr>
          <p:cNvSpPr txBox="1"/>
          <p:nvPr/>
        </p:nvSpPr>
        <p:spPr>
          <a:xfrm>
            <a:off x="373625" y="188960"/>
            <a:ext cx="668593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u="sng" dirty="0">
                <a:solidFill>
                  <a:srgbClr val="FF0000"/>
                </a:solidFill>
                <a:highlight>
                  <a:srgbClr val="C0C0C0"/>
                </a:highlight>
              </a:rPr>
              <a:t>Content Age &amp; Ratings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D03E4-B7D2-B15C-E199-9BA854D29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4" y="1117599"/>
            <a:ext cx="11726912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44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CC4510-9015-E73C-0F3F-252D2B57E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EB9FA8-FF17-E53B-560C-0AE420A2D42B}"/>
              </a:ext>
            </a:extLst>
          </p:cNvPr>
          <p:cNvSpPr txBox="1"/>
          <p:nvPr/>
        </p:nvSpPr>
        <p:spPr>
          <a:xfrm>
            <a:off x="393287" y="1478419"/>
            <a:ext cx="10884311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dirty="0">
                <a:highlight>
                  <a:srgbClr val="FF0000"/>
                </a:highlight>
              </a:rPr>
              <a:t>Insights: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Recent content (last 2 years)</a:t>
            </a:r>
            <a:r>
              <a:rPr lang="en-US" sz="2000" dirty="0"/>
              <a:t> has the highest average rating (3.1) — showing strong viewer approval.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Older content</a:t>
            </a:r>
            <a:r>
              <a:rPr lang="en-US" sz="2000" dirty="0"/>
              <a:t> receives lower ratings — indicating reduced relevance or quality.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F962E-475E-49CC-EBC8-081F3CB33BE5}"/>
              </a:ext>
            </a:extLst>
          </p:cNvPr>
          <p:cNvSpPr txBox="1"/>
          <p:nvPr/>
        </p:nvSpPr>
        <p:spPr>
          <a:xfrm>
            <a:off x="393287" y="3951848"/>
            <a:ext cx="11513578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dirty="0">
                <a:highlight>
                  <a:srgbClr val="FF0000"/>
                </a:highlight>
              </a:rPr>
              <a:t>Business Impact: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Invest more in new, high-quality content</a:t>
            </a:r>
            <a:r>
              <a:rPr lang="en-US" sz="2000" dirty="0"/>
              <a:t> to keep engagement high.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Revamp or promote older content</a:t>
            </a:r>
            <a:r>
              <a:rPr lang="en-US" sz="2000" dirty="0"/>
              <a:t> (e.g., through remastering or themed collections) to increase its appeal.</a:t>
            </a:r>
          </a:p>
        </p:txBody>
      </p:sp>
    </p:spTree>
    <p:extLst>
      <p:ext uri="{BB962C8B-B14F-4D97-AF65-F5344CB8AC3E}">
        <p14:creationId xmlns:p14="http://schemas.microsoft.com/office/powerpoint/2010/main" val="232800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3FD68B-977E-3222-68E3-256116BE969F}"/>
              </a:ext>
            </a:extLst>
          </p:cNvPr>
          <p:cNvSpPr txBox="1"/>
          <p:nvPr/>
        </p:nvSpPr>
        <p:spPr>
          <a:xfrm>
            <a:off x="304800" y="208624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u="sng" dirty="0">
                <a:solidFill>
                  <a:srgbClr val="FF0000"/>
                </a:solidFill>
                <a:highlight>
                  <a:srgbClr val="C0C0C0"/>
                </a:highlight>
              </a:rPr>
              <a:t>Subscription Tier Breakdown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4195C-D760-0768-57B8-BABEC67C4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873" y="953730"/>
            <a:ext cx="9990062" cy="55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3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54F6F8-CA0F-F87D-31AA-31B8514C9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5EE812-84FA-44F2-782B-277347834069}"/>
              </a:ext>
            </a:extLst>
          </p:cNvPr>
          <p:cNvSpPr txBox="1"/>
          <p:nvPr/>
        </p:nvSpPr>
        <p:spPr>
          <a:xfrm>
            <a:off x="1042218" y="755838"/>
            <a:ext cx="8426247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dirty="0">
                <a:highlight>
                  <a:srgbClr val="FF0000"/>
                </a:highlight>
              </a:rPr>
              <a:t>Insights: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India leads in overall subscriptions</a:t>
            </a:r>
            <a:r>
              <a:rPr lang="en-US" sz="2000" dirty="0"/>
              <a:t> — strong market presence.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Standard plan is most popular (33.98%)</a:t>
            </a:r>
            <a:r>
              <a:rPr lang="en-US" sz="2000" dirty="0"/>
              <a:t>, especially in </a:t>
            </a:r>
            <a:r>
              <a:rPr lang="en-US" sz="2000" b="1" dirty="0"/>
              <a:t>Japan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Basic plan has the lowest share (32.7%)</a:t>
            </a:r>
            <a:r>
              <a:rPr lang="en-US" sz="2000" dirty="0"/>
              <a:t> — may lack perceived value.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AEE26-680E-BBC5-C3D6-AEC05DD84D7A}"/>
              </a:ext>
            </a:extLst>
          </p:cNvPr>
          <p:cNvSpPr txBox="1"/>
          <p:nvPr/>
        </p:nvSpPr>
        <p:spPr>
          <a:xfrm>
            <a:off x="1042218" y="3809228"/>
            <a:ext cx="9212827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dirty="0">
                <a:highlight>
                  <a:srgbClr val="FF0000"/>
                </a:highlight>
              </a:rPr>
              <a:t>Business Impact: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Focus marketing and content strategies in India</a:t>
            </a:r>
            <a:r>
              <a:rPr lang="en-US" sz="2000" dirty="0"/>
              <a:t> to strengthen market dominance.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Promote Standard plan globally</a:t>
            </a:r>
            <a:r>
              <a:rPr lang="en-US" sz="2000" dirty="0"/>
              <a:t> by highlighting its value (HD, multiple screens).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Enhance or reposition Basic plan</a:t>
            </a:r>
            <a:r>
              <a:rPr lang="en-US" sz="2000" dirty="0"/>
              <a:t> to boost its adoption or shift users to higher tiers.</a:t>
            </a:r>
          </a:p>
        </p:txBody>
      </p:sp>
    </p:spTree>
    <p:extLst>
      <p:ext uri="{BB962C8B-B14F-4D97-AF65-F5344CB8AC3E}">
        <p14:creationId xmlns:p14="http://schemas.microsoft.com/office/powerpoint/2010/main" val="73304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BAAB73-1804-9604-82EB-CC8CED5E2C1D}"/>
              </a:ext>
            </a:extLst>
          </p:cNvPr>
          <p:cNvSpPr txBox="1"/>
          <p:nvPr/>
        </p:nvSpPr>
        <p:spPr>
          <a:xfrm>
            <a:off x="157315" y="90638"/>
            <a:ext cx="690224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u="sng" dirty="0">
                <a:solidFill>
                  <a:srgbClr val="FF0000"/>
                </a:solidFill>
                <a:highlight>
                  <a:srgbClr val="C0C0C0"/>
                </a:highlight>
              </a:rPr>
              <a:t>Engagement and Retention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CD91F-5F4F-481E-C5EB-FB9ED59D0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4" y="800327"/>
            <a:ext cx="10569677" cy="567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2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889093E-6BC3-1450-A84A-97B990E97F00}"/>
              </a:ext>
            </a:extLst>
          </p:cNvPr>
          <p:cNvSpPr txBox="1"/>
          <p:nvPr/>
        </p:nvSpPr>
        <p:spPr>
          <a:xfrm>
            <a:off x="1229032" y="3097161"/>
            <a:ext cx="109629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Netflix is a global streaming service offering movies, shows, and originals. Founded in 1997, it transformed entertainment with online streaming and is known for hit content like </a:t>
            </a:r>
            <a:r>
              <a:rPr lang="en-US" sz="3000" b="1" i="1" dirty="0"/>
              <a:t>Stranger Things</a:t>
            </a:r>
            <a:r>
              <a:rPr lang="en-US" sz="3000" b="1" dirty="0"/>
              <a:t> and </a:t>
            </a:r>
            <a:r>
              <a:rPr lang="en-US" sz="3000" b="1" i="1" dirty="0"/>
              <a:t>Squid Game</a:t>
            </a:r>
            <a:r>
              <a:rPr lang="en-US" sz="3000" b="1" dirty="0"/>
              <a:t>.</a:t>
            </a:r>
            <a:endParaRPr lang="en-IN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C153DD-1B57-7870-53A7-7FE6F49A6407}"/>
              </a:ext>
            </a:extLst>
          </p:cNvPr>
          <p:cNvSpPr txBox="1"/>
          <p:nvPr/>
        </p:nvSpPr>
        <p:spPr>
          <a:xfrm>
            <a:off x="1111046" y="806245"/>
            <a:ext cx="2880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FF0000"/>
                </a:solidFill>
                <a:highlight>
                  <a:srgbClr val="C0C0C0"/>
                </a:highlight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182998-1E67-E0E0-385A-3A688405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7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623862-4716-50D9-883C-1A054FB60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7" y="679611"/>
            <a:ext cx="105549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users prefer watching a single show (2.29K vs. 1.69K for multiple shows).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Lighter watchers give higher ratings (3.2) than heavy watchers (3.0).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E2627F-8C38-F27D-E728-3736FF556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7" y="2110071"/>
            <a:ext cx="11631562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Show viewers are higher – Focus on creating strong, standalone content to attract more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Multiple Show viewing – Use personalized recommendations to boost engagement and retention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28487-E041-7174-0E38-9808A53E1DC3}"/>
              </a:ext>
            </a:extLst>
          </p:cNvPr>
          <p:cNvSpPr txBox="1"/>
          <p:nvPr/>
        </p:nvSpPr>
        <p:spPr>
          <a:xfrm>
            <a:off x="78657" y="4957132"/>
            <a:ext cx="1238864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Lighter watchers give higher ratings, indicating strong early content impact.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Heavy watchers show lower ratings, suggesting content fatigue or rising expectations.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Focus on quality content for new users and personalized engagement for heavy watchers to boost satisfaction.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55E1F-3968-9D03-C1FC-DD812EEA6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5DFA15-61CC-A032-1B68-0ACEAA63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7" y="1496162"/>
            <a:ext cx="10783805" cy="4848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E82615-66B6-9AEE-1F93-CC0FF5027E96}"/>
              </a:ext>
            </a:extLst>
          </p:cNvPr>
          <p:cNvSpPr txBox="1"/>
          <p:nvPr/>
        </p:nvSpPr>
        <p:spPr>
          <a:xfrm>
            <a:off x="314632" y="188472"/>
            <a:ext cx="51815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u="sng" dirty="0">
                <a:highlight>
                  <a:srgbClr val="FF0000"/>
                </a:highlight>
              </a:rPr>
              <a:t>High-Rated vs. Low-Rated Content</a:t>
            </a:r>
          </a:p>
        </p:txBody>
      </p:sp>
    </p:spTree>
    <p:extLst>
      <p:ext uri="{BB962C8B-B14F-4D97-AF65-F5344CB8AC3E}">
        <p14:creationId xmlns:p14="http://schemas.microsoft.com/office/powerpoint/2010/main" val="381871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FA94D1-1FDC-0066-78F3-8A0B17A80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39" y="1707864"/>
            <a:ext cx="7973962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 more in action genre to boost viewer satisfaction and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and improve comedy content to raise its appeal and ratings.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FE56CF-035B-3EDD-2A58-09C84FFD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39" y="4971661"/>
            <a:ext cx="10766322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producing high-quality movies to leverage their higher viewer ratings and attract subscribers.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TV show content and promotion to close the rating gap and increase viewer engagement.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95F24-484B-C425-3831-BF5CFC17A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39" y="301290"/>
            <a:ext cx="718738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Action genre has the highest rating among all genres with 3.14.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Comedy genre has the lowest rating with 2.86.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B93DD-C737-823F-6117-38BFB4A5B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39" y="3670622"/>
            <a:ext cx="66220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Movies have the highest average rating at 51.1%.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TV shows have the lowest average rating at 48.9%.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5BCE5-29E8-A30E-A9E7-B2215AF96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73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0F10456-55F9-3286-0FD7-F3F14717C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7" y="210544"/>
            <a:ext cx="713822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5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Top Directors by User Ratings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61ABE-A275-AC4D-45E4-9CD05F841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23" y="1276917"/>
            <a:ext cx="10315153" cy="516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3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9963A9-94AD-987B-A656-29B8E9578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541" y="2476653"/>
            <a:ext cx="1057950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directors with 5-star ratings boost viewer loyalty and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Lower-rated directors should improve content using audience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and collaboration can enhance overall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Promoting top directors strengthens brand image and attracts subscribers.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5870B-6DA7-96BD-7393-49415DC0FD8B}"/>
              </a:ext>
            </a:extLst>
          </p:cNvPr>
          <p:cNvSpPr txBox="1"/>
          <p:nvPr/>
        </p:nvSpPr>
        <p:spPr>
          <a:xfrm>
            <a:off x="334296" y="492065"/>
            <a:ext cx="89965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highlight>
                  <a:srgbClr val="FF0000"/>
                </a:highlight>
              </a:rPr>
              <a:t>The following is a list of top directors who have received the highest customer ratings, ranking in the top five for both TV shows and movies.</a:t>
            </a:r>
            <a:endParaRPr lang="en-IN" sz="2200" b="1" dirty="0">
              <a:highlight>
                <a:srgbClr val="FF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AD949-E9A2-F980-6A88-FE90390C8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D761D-443C-8605-C3C8-508271463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1114998"/>
            <a:ext cx="9950245" cy="5593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4D8910-2E31-BCDA-64E0-C0339AA529D3}"/>
              </a:ext>
            </a:extLst>
          </p:cNvPr>
          <p:cNvSpPr txBox="1"/>
          <p:nvPr/>
        </p:nvSpPr>
        <p:spPr>
          <a:xfrm>
            <a:off x="580102" y="149851"/>
            <a:ext cx="726603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u="sng" dirty="0">
                <a:highlight>
                  <a:srgbClr val="FF0000"/>
                </a:highlight>
              </a:rPr>
              <a:t>Country-wise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083171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736814-9334-BDFD-8974-74132C8A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865" y="1919035"/>
            <a:ext cx="1051068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India: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regional language films like Hindi, Tamil, or Telugu to attract local viewers.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popular Bollywood dramas and reality shows to boost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Canada: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diverse drama series reflecting multicultural stories to raise interest.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award-winning documentaries and indie films to improve viewer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Australia: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 in fresh comedy series with local humor to attract younger audiences.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Produce gripping thriller originals to capture more watch time and higher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Overall: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targeted ads on platforms like Facebook and YouTube to reach specific demographics.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viewer surveys and feedback sessions to refine content strategies continuously.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335D7B-5138-F7B4-F727-72A5928DE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0" y="81482"/>
            <a:ext cx="748234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India has the lowest watch time among the countries analyzed.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80808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Canada has the lowest customer ratings despite decent watch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80808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Australia has both low watch time and low customer ratings.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E3B12E-936D-A9EB-6D8C-510B5A735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93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471E56-7C7A-F8B1-3BEE-B8EE37C64A34}"/>
              </a:ext>
            </a:extLst>
          </p:cNvPr>
          <p:cNvSpPr txBox="1"/>
          <p:nvPr/>
        </p:nvSpPr>
        <p:spPr>
          <a:xfrm>
            <a:off x="285136" y="120134"/>
            <a:ext cx="618449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u="sng" dirty="0">
                <a:highlight>
                  <a:srgbClr val="FF0000"/>
                </a:highlight>
              </a:rPr>
              <a:t>Content Release Timing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80939-7D45-F748-9089-DFEEBA2D7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8" y="1001295"/>
            <a:ext cx="9911987" cy="51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7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9397CD-F864-51E0-05D9-FB59FFD8E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684" y="1901807"/>
            <a:ext cx="1038286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July – Best Rated Month: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premium content releases in July, as it receives the highest user ratings.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engagement this month offers a strong opportunity to boost brand perception and retention.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December – Peak Release Month: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December for mass releases during the holiday season when viewership spikes.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launching sequels or big titles to capitalize on festive binge-watching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April – Lowest Content Release: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 the content gap in April by introducing fresh or experimental shows.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competition allows new titles to stand out and attract dedicated viewers.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4DD8A-0ABC-8189-9945-F8664CCF473C}"/>
              </a:ext>
            </a:extLst>
          </p:cNvPr>
          <p:cNvSpPr txBox="1"/>
          <p:nvPr/>
        </p:nvSpPr>
        <p:spPr>
          <a:xfrm>
            <a:off x="599766" y="284394"/>
            <a:ext cx="877037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/>
              <a:t>December is the highest release Movie/TV Shows while April has the lowest one, but July is the month with best or highest ratings compared to others</a:t>
            </a:r>
            <a:endParaRPr lang="en-IN" sz="25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C45B9-0415-0781-3D2D-396B68867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52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A979BE-092C-34DA-1874-4FF8AD425E22}"/>
              </a:ext>
            </a:extLst>
          </p:cNvPr>
          <p:cNvSpPr txBox="1"/>
          <p:nvPr/>
        </p:nvSpPr>
        <p:spPr>
          <a:xfrm>
            <a:off x="245807" y="70972"/>
            <a:ext cx="819027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i="0" u="sng" strike="noStrike" dirty="0"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Customer Engagement Dashboard</a:t>
            </a:r>
            <a:endParaRPr lang="en-IN" sz="3500" b="1" u="sng" dirty="0">
              <a:highlight>
                <a:srgbClr val="FF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6899A-8FA6-50B8-FD71-372CF7D48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98" y="847732"/>
            <a:ext cx="10292603" cy="57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75FAB06-8C52-2BAF-CF4A-5A9738F2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167" y="1898596"/>
            <a:ext cx="8750711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customer demographics and subscription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most popular and top-rated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viewing behavior by age group and region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subscription type impact on engagement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content performance by genre, director, and cast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interactive dashboards for business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D8494-ADB4-A396-CC39-543A3476B734}"/>
              </a:ext>
            </a:extLst>
          </p:cNvPr>
          <p:cNvSpPr txBox="1"/>
          <p:nvPr/>
        </p:nvSpPr>
        <p:spPr>
          <a:xfrm>
            <a:off x="816077" y="452283"/>
            <a:ext cx="5476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FF0000"/>
                </a:solidFill>
                <a:highlight>
                  <a:srgbClr val="C0C0C0"/>
                </a:highlight>
              </a:rPr>
              <a:t>Objectives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ABD8F-585A-A16F-CDDF-3C7635C67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00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E2FF68-F8E9-889F-7313-FED357DF2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07" y="0"/>
            <a:ext cx="779698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Top Country (Overall Engagement):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Korea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 number of titles, high ratings, and high watch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Lowest Country (Engagement):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Many titles, but lower ratings and average watch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Top Rated Genre: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Slightly higher average rating.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Lowest Rated Genre: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Comedy/Horror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Slightly lower average ratings.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E1A74D-2F07-8925-2D8F-B11F512F5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207" y="3340491"/>
            <a:ext cx="103631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Focus on High-Engagement Markets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Korea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strong performance in titles, ratings, and watch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Invest more in local content and marketing to grow these satisfied audiences.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 Improve in Lower-Performing Markets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Germany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many titles but lower engagement (ratings/watch time).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Study local preferences and adjust content or recommendations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B19C5-7CB7-8676-6358-5C64E17B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30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C67CF6-E192-F134-EA4B-DCC2F1C56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3" y="226989"/>
            <a:ext cx="1182820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Boost High-Rated Genres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genres receive slightly better ratings than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Prioritize creating or promoting strong titles in these genres.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Leverage Release Timing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(Future Insight)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release_year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filter to find when movie releases perform best.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 future releases for peak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 Fix Rating Discrepancies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 numbers vary between visuals (e.g., France vs. Germany).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data consistency for accurate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F231A-353D-DAAF-79F8-7174C754E56F}"/>
              </a:ext>
            </a:extLst>
          </p:cNvPr>
          <p:cNvSpPr txBox="1"/>
          <p:nvPr/>
        </p:nvSpPr>
        <p:spPr>
          <a:xfrm>
            <a:off x="1317523" y="5152554"/>
            <a:ext cx="9989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808080"/>
                </a:highlight>
              </a:rPr>
              <a:t>Netflix should </a:t>
            </a:r>
            <a:r>
              <a:rPr lang="en-US" sz="2000" b="1" dirty="0">
                <a:solidFill>
                  <a:schemeClr val="bg1"/>
                </a:solidFill>
                <a:highlight>
                  <a:srgbClr val="808080"/>
                </a:highlight>
              </a:rPr>
              <a:t>double down on markets with strong engagement</a:t>
            </a:r>
            <a:r>
              <a:rPr lang="en-US" sz="2000" dirty="0">
                <a:solidFill>
                  <a:schemeClr val="bg1"/>
                </a:solidFill>
                <a:highlight>
                  <a:srgbClr val="808080"/>
                </a:highlight>
              </a:rPr>
              <a:t>, </a:t>
            </a:r>
            <a:r>
              <a:rPr lang="en-US" sz="2000" b="1" dirty="0">
                <a:solidFill>
                  <a:schemeClr val="bg1"/>
                </a:solidFill>
                <a:highlight>
                  <a:srgbClr val="808080"/>
                </a:highlight>
              </a:rPr>
              <a:t>optimize content for lower-rated countries</a:t>
            </a:r>
            <a:r>
              <a:rPr lang="en-US" sz="2000" dirty="0">
                <a:solidFill>
                  <a:schemeClr val="bg1"/>
                </a:solidFill>
                <a:highlight>
                  <a:srgbClr val="808080"/>
                </a:highlight>
              </a:rPr>
              <a:t>, and </a:t>
            </a:r>
            <a:r>
              <a:rPr lang="en-US" sz="2000" b="1" dirty="0">
                <a:solidFill>
                  <a:schemeClr val="bg1"/>
                </a:solidFill>
                <a:highlight>
                  <a:srgbClr val="808080"/>
                </a:highlight>
              </a:rPr>
              <a:t>focus on top-performing genres</a:t>
            </a:r>
            <a:endParaRPr lang="en-IN" sz="20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3A43F-5A9F-645A-34E7-64A5E3C4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03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D00FD-1EFE-B85A-ADA3-8D90FFAB4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61" y="875070"/>
            <a:ext cx="10557537" cy="5853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8BE76F-7EED-0DBA-3CD6-9FD307BC1719}"/>
              </a:ext>
            </a:extLst>
          </p:cNvPr>
          <p:cNvSpPr txBox="1"/>
          <p:nvPr/>
        </p:nvSpPr>
        <p:spPr>
          <a:xfrm>
            <a:off x="334297" y="129658"/>
            <a:ext cx="784614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u="sng" dirty="0">
                <a:highlight>
                  <a:srgbClr val="FF0000"/>
                </a:highlight>
              </a:rPr>
              <a:t>Improving with Competitive Insights</a:t>
            </a:r>
          </a:p>
        </p:txBody>
      </p:sp>
    </p:spTree>
    <p:extLst>
      <p:ext uri="{BB962C8B-B14F-4D97-AF65-F5344CB8AC3E}">
        <p14:creationId xmlns:p14="http://schemas.microsoft.com/office/powerpoint/2010/main" val="1040192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B9D5DB-FD29-E047-231A-A41EE7E21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" y="0"/>
            <a:ext cx="957666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Equal Watch Time Across Plans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Basic, Standard, and Premium users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 contribute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almost equally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total watch time (~2.5M each).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Content engagement is strong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regardless of subscription tier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Top Countries by Watch Time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Germany, Brazil, and India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 in total watch time (~0.85M mins).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countries show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engagement potential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Slight Dip in Ratings by Tier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 decrease slightly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(2.99)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Premium (2.97)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Premium users may have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expectations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preferences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Genre Engagement is Balanced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genres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Romance, Sci-Fi, Horror, Thriller, Action, and Drama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hold ~10% share.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Diverse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engaging users evenly across genres.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Standard Plan Possibly Most Subscribed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“Standard - Top Tier” may suggest Standard is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popular choice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marketing or added value on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plan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retain and attract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72414-7BD4-9169-747C-64E9D7F71949}"/>
              </a:ext>
            </a:extLst>
          </p:cNvPr>
          <p:cNvSpPr txBox="1"/>
          <p:nvPr/>
        </p:nvSpPr>
        <p:spPr>
          <a:xfrm>
            <a:off x="953730" y="5321558"/>
            <a:ext cx="109138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Netflix enjoys </a:t>
            </a:r>
            <a:r>
              <a:rPr lang="en-US" b="1" dirty="0">
                <a:solidFill>
                  <a:schemeClr val="bg1"/>
                </a:solidFill>
                <a:highlight>
                  <a:srgbClr val="808080"/>
                </a:highlight>
              </a:rPr>
              <a:t>balanced user engagement</a:t>
            </a:r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 across all subscription tiers and genres. Strong watch time in </a:t>
            </a:r>
            <a:r>
              <a:rPr lang="en-US" b="1" dirty="0">
                <a:solidFill>
                  <a:schemeClr val="bg1"/>
                </a:solidFill>
                <a:highlight>
                  <a:srgbClr val="808080"/>
                </a:highlight>
              </a:rPr>
              <a:t>Germany, Brazil, and India</a:t>
            </a:r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 signals regional growth opportunities. Slight dips in ratings by tier highlight areas to enhance </a:t>
            </a:r>
            <a:r>
              <a:rPr lang="en-US" b="1" dirty="0">
                <a:solidFill>
                  <a:schemeClr val="bg1"/>
                </a:solidFill>
                <a:highlight>
                  <a:srgbClr val="808080"/>
                </a:highlight>
              </a:rPr>
              <a:t>Premium user satisfaction</a:t>
            </a:r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.</a:t>
            </a:r>
            <a:endParaRPr lang="en-IN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641B3-7A28-5FAA-6955-9914B94B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58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7930C2-DBCA-B32D-747D-C36D8D901C27}"/>
              </a:ext>
            </a:extLst>
          </p:cNvPr>
          <p:cNvSpPr txBox="1"/>
          <p:nvPr/>
        </p:nvSpPr>
        <p:spPr>
          <a:xfrm>
            <a:off x="216309" y="117988"/>
            <a:ext cx="902601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FF0000"/>
                </a:highlight>
              </a:rPr>
              <a:t>Recommendations for Business Growth</a:t>
            </a:r>
          </a:p>
          <a:p>
            <a:pPr>
              <a:buNone/>
            </a:pPr>
            <a:endParaRPr lang="en-US" b="1" dirty="0">
              <a:highlight>
                <a:srgbClr val="FF0000"/>
              </a:highlight>
            </a:endParaRPr>
          </a:p>
          <a:p>
            <a:pPr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0000"/>
                </a:highlight>
              </a:rPr>
              <a:t>Tailor Content by Age Group</a:t>
            </a:r>
            <a:br>
              <a:rPr lang="en-US" dirty="0"/>
            </a:br>
            <a:r>
              <a:rPr lang="en-US" dirty="0"/>
              <a:t>Develop curated content for older audiences and boost engagement with youth through fresh, relevant programming and features.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0000"/>
                </a:highlight>
              </a:rPr>
              <a:t>Optimize Subscription Plans</a:t>
            </a:r>
            <a:br>
              <a:rPr lang="en-US" dirty="0"/>
            </a:br>
            <a:r>
              <a:rPr lang="en-US" dirty="0"/>
              <a:t>Highlight the value of mid-tier plans and improve entry-level offerings to reduce churn and increase usage.</a:t>
            </a:r>
          </a:p>
          <a:p>
            <a:pPr>
              <a:buFont typeface="+mj-lt"/>
              <a:buAutoNum type="arabicPeriod"/>
            </a:pPr>
            <a:endParaRPr lang="en-US" dirty="0">
              <a:highlight>
                <a:srgbClr val="FF0000"/>
              </a:highlight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0000"/>
                </a:highlight>
              </a:rPr>
              <a:t>Focus on High-Performing Content</a:t>
            </a:r>
            <a:br>
              <a:rPr lang="en-US" dirty="0"/>
            </a:br>
            <a:r>
              <a:rPr lang="en-US" dirty="0"/>
              <a:t>Invest more in content types and genres that consistently drive engagement, while enhancing underperforming areas.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0000"/>
                </a:highlight>
              </a:rPr>
              <a:t>Localize for Regional Growth</a:t>
            </a:r>
            <a:br>
              <a:rPr lang="en-US" dirty="0"/>
            </a:br>
            <a:r>
              <a:rPr lang="en-US" dirty="0"/>
              <a:t>Expand popular content in high-performing regions and tailor offerings in low-engagement markets to meet local tastes.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0000"/>
                </a:highlight>
              </a:rPr>
              <a:t>Strategically Time Releases</a:t>
            </a:r>
            <a:br>
              <a:rPr lang="en-US" dirty="0"/>
            </a:br>
            <a:r>
              <a:rPr lang="en-US" dirty="0"/>
              <a:t>Launch major titles during peak engagement periods and use quieter months to test new content.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76A64-0E98-5ABB-13B9-579C14B4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4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A021B7-1A44-3839-ED1B-918165859288}"/>
              </a:ext>
            </a:extLst>
          </p:cNvPr>
          <p:cNvSpPr txBox="1"/>
          <p:nvPr/>
        </p:nvSpPr>
        <p:spPr>
          <a:xfrm>
            <a:off x="422787" y="566678"/>
            <a:ext cx="86622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6.</a:t>
            </a:r>
            <a:r>
              <a:rPr lang="en-US" b="1" dirty="0">
                <a:highlight>
                  <a:srgbClr val="FF0000"/>
                </a:highlight>
              </a:rPr>
              <a:t>Personalize the Viewer Experience</a:t>
            </a:r>
            <a:br>
              <a:rPr lang="en-US" dirty="0"/>
            </a:br>
            <a:r>
              <a:rPr lang="en-US" dirty="0"/>
              <a:t>Offer smart recommendations to new and frequent users to boost retention and satisfaction.</a:t>
            </a:r>
          </a:p>
          <a:p>
            <a:endParaRPr lang="en-US" dirty="0"/>
          </a:p>
          <a:p>
            <a:r>
              <a:rPr lang="en-US" b="1" dirty="0"/>
              <a:t>7.</a:t>
            </a:r>
            <a:r>
              <a:rPr lang="en-US" b="1" dirty="0">
                <a:highlight>
                  <a:srgbClr val="FF0000"/>
                </a:highlight>
              </a:rPr>
              <a:t>Promote Top Creators</a:t>
            </a:r>
            <a:br>
              <a:rPr lang="en-US" dirty="0"/>
            </a:br>
            <a:r>
              <a:rPr lang="en-US" dirty="0"/>
              <a:t>Leverage high-rated directors and improve content quality based on audience feedback.</a:t>
            </a:r>
          </a:p>
          <a:p>
            <a:endParaRPr lang="en-US" dirty="0"/>
          </a:p>
          <a:p>
            <a:r>
              <a:rPr lang="en-US" b="1" dirty="0"/>
              <a:t>8.</a:t>
            </a:r>
            <a:r>
              <a:rPr lang="en-US" b="1" dirty="0">
                <a:highlight>
                  <a:srgbClr val="FF0000"/>
                </a:highlight>
              </a:rPr>
              <a:t>Refine Marketing Tactics</a:t>
            </a:r>
            <a:br>
              <a:rPr lang="en-US" dirty="0">
                <a:highlight>
                  <a:srgbClr val="FF0000"/>
                </a:highlight>
              </a:rPr>
            </a:br>
            <a:r>
              <a:rPr lang="en-US" dirty="0"/>
              <a:t>Use targeted promotions and ongoing feedback to align content with audience expectations.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F105F-BF71-4659-9729-BE82D48DA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56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75BEB2-50FA-64FD-4401-78F0EF0427EE}"/>
              </a:ext>
            </a:extLst>
          </p:cNvPr>
          <p:cNvSpPr txBox="1"/>
          <p:nvPr/>
        </p:nvSpPr>
        <p:spPr>
          <a:xfrm>
            <a:off x="471949" y="442452"/>
            <a:ext cx="8652387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500" b="1" dirty="0">
                <a:highlight>
                  <a:srgbClr val="FF0000"/>
                </a:highlight>
              </a:rPr>
              <a:t>Conclusion</a:t>
            </a:r>
          </a:p>
          <a:p>
            <a:pPr>
              <a:buNone/>
            </a:pPr>
            <a:endParaRPr lang="en-US" sz="2200" b="1" dirty="0"/>
          </a:p>
          <a:p>
            <a:r>
              <a:rPr lang="en-US" sz="2200" dirty="0"/>
              <a:t>The platform performs well overall, but growth can be accelerated by improving content relevance, enhancing plan value, and personalizing user experiences. These actions will drive deeper engagement, satisfaction, and long-term loyalty.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04DAD-F819-7A75-D70F-CF5273421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10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E2DD1-2494-5A22-0119-E6733CBC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F724C-AD40-6536-F92E-7B96DBB19A74}"/>
              </a:ext>
            </a:extLst>
          </p:cNvPr>
          <p:cNvSpPr txBox="1"/>
          <p:nvPr/>
        </p:nvSpPr>
        <p:spPr>
          <a:xfrm>
            <a:off x="2320413" y="550606"/>
            <a:ext cx="748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highlight>
                  <a:srgbClr val="FF0000"/>
                </a:highligh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147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3C5DC1-4FDA-9175-0421-7D310857E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256" y="2214490"/>
            <a:ext cx="6046839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popular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audience preferences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subscription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customer engagement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data-driven decisions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43EA1-83E7-05B3-5D48-760874D61078}"/>
              </a:ext>
            </a:extLst>
          </p:cNvPr>
          <p:cNvSpPr txBox="1"/>
          <p:nvPr/>
        </p:nvSpPr>
        <p:spPr>
          <a:xfrm>
            <a:off x="953729" y="658218"/>
            <a:ext cx="31168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solidFill>
                  <a:srgbClr val="FF0000"/>
                </a:solidFill>
                <a:highlight>
                  <a:srgbClr val="C0C0C0"/>
                </a:highlight>
              </a:rPr>
              <a:t>Business Uses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3C2EE-AD19-536C-C80C-646DCCF44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7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8A898E-28AE-992C-9D12-E28A21A16F45}"/>
              </a:ext>
            </a:extLst>
          </p:cNvPr>
          <p:cNvSpPr txBox="1"/>
          <p:nvPr/>
        </p:nvSpPr>
        <p:spPr>
          <a:xfrm>
            <a:off x="275304" y="169295"/>
            <a:ext cx="566338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u="sng" dirty="0">
                <a:solidFill>
                  <a:srgbClr val="FF0000"/>
                </a:solidFill>
                <a:highlight>
                  <a:srgbClr val="C0C0C0"/>
                </a:highlight>
              </a:rPr>
              <a:t>Customer Age Group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66FF5-07D4-5EA4-6FB5-CADAAF1C5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1" y="1230887"/>
            <a:ext cx="10913390" cy="51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2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5ADEF-1F86-C2E8-D413-0600CC916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844" y="532199"/>
            <a:ext cx="68235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60+ age group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watch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Netflix.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strong engagement from senior viewers.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A75AD-3BB4-CAED-C97D-4E123E127986}"/>
              </a:ext>
            </a:extLst>
          </p:cNvPr>
          <p:cNvSpPr txBox="1"/>
          <p:nvPr/>
        </p:nvSpPr>
        <p:spPr>
          <a:xfrm>
            <a:off x="1415844" y="184645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0000"/>
                </a:highlight>
              </a:rPr>
              <a:t>Recommendation:</a:t>
            </a:r>
            <a:br>
              <a:rPr lang="en-US" dirty="0"/>
            </a:br>
            <a:r>
              <a:rPr lang="en-US" dirty="0"/>
              <a:t>Launch a </a:t>
            </a:r>
            <a:r>
              <a:rPr lang="en-US" b="1" dirty="0"/>
              <a:t>curated “Golden Prime” collection</a:t>
            </a:r>
            <a:r>
              <a:rPr lang="en-US" dirty="0"/>
              <a:t> targeting the 60+ segment.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15AA9B3-C4C0-0A12-F504-47487A5A0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682" y="4285621"/>
            <a:ext cx="80329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parental controls and kid-friendly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creating engaging youth content and marketing on teen platforms.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0D064-1A9D-F446-9847-42983604AFD1}"/>
              </a:ext>
            </a:extLst>
          </p:cNvPr>
          <p:cNvSpPr txBox="1"/>
          <p:nvPr/>
        </p:nvSpPr>
        <p:spPr>
          <a:xfrm>
            <a:off x="1415844" y="37614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Under-18 age group</a:t>
            </a:r>
            <a:r>
              <a:rPr lang="en-US" dirty="0"/>
              <a:t> shows the </a:t>
            </a:r>
            <a:r>
              <a:rPr lang="en-US" b="1" dirty="0"/>
              <a:t>lowest watch time</a:t>
            </a:r>
            <a:r>
              <a:rPr lang="en-US" dirty="0"/>
              <a:t> on Netflix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4A5D00-6948-ECF4-4D7F-C1C35A036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3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A9F1BE-BC4C-1B0A-4966-C8941B529CB5}"/>
              </a:ext>
            </a:extLst>
          </p:cNvPr>
          <p:cNvSpPr txBox="1"/>
          <p:nvPr/>
        </p:nvSpPr>
        <p:spPr>
          <a:xfrm>
            <a:off x="235974" y="208624"/>
            <a:ext cx="680392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u="sng" dirty="0">
                <a:solidFill>
                  <a:srgbClr val="FF0000"/>
                </a:solidFill>
                <a:highlight>
                  <a:srgbClr val="C0C0C0"/>
                </a:highlight>
              </a:rPr>
              <a:t>Subscription Tier Engagement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8D521-B81E-6EFD-140F-A4C019211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" y="1101780"/>
            <a:ext cx="11517332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5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84283-A17A-4C97-C687-D9500CBD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50" y="2371548"/>
            <a:ext cx="103042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subscription has the highest watch time (4.1M), showing strong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subscription has the lowest watch time, indicating limited usage.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E4F32A-A9AC-547C-8738-C417CCD0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50" y="3713655"/>
            <a:ext cx="734469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plan balances price and features, driving high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Upsell Basic users by promoting Standard benefits.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Basic plan features to reduce churn and boost watch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2BD02-71E0-022E-DC06-4D3ED8833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0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1A3DC3-6C69-1100-97FA-881ECA13BB34}"/>
              </a:ext>
            </a:extLst>
          </p:cNvPr>
          <p:cNvSpPr txBox="1"/>
          <p:nvPr/>
        </p:nvSpPr>
        <p:spPr>
          <a:xfrm>
            <a:off x="530942" y="306947"/>
            <a:ext cx="428686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u="sng" dirty="0">
                <a:solidFill>
                  <a:srgbClr val="FF0000"/>
                </a:solidFill>
                <a:highlight>
                  <a:srgbClr val="C0C0C0"/>
                </a:highlight>
              </a:rPr>
              <a:t>Top 10 Most Watched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6DAB1-5062-299A-2B36-8D9F4C123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8" y="1174361"/>
            <a:ext cx="10836611" cy="529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8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824</TotalTime>
  <Words>1853</Words>
  <Application>Microsoft Office PowerPoint</Application>
  <PresentationFormat>Widescreen</PresentationFormat>
  <Paragraphs>267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Synshar Wahlang</dc:creator>
  <cp:lastModifiedBy>Synshar Wahlang</cp:lastModifiedBy>
  <cp:revision>1</cp:revision>
  <dcterms:created xsi:type="dcterms:W3CDTF">2025-06-01T17:55:44Z</dcterms:created>
  <dcterms:modified xsi:type="dcterms:W3CDTF">2025-06-04T19:52:59Z</dcterms:modified>
</cp:coreProperties>
</file>