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4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825F8-0773-4832-B3C2-2105B95223FF}" v="27" dt="2025-09-26T10:11:3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shar Wahlang" userId="d75bc6085fd3bb96" providerId="LiveId" clId="{0226EEA3-3E7C-4FA8-879F-4DA8EB2B1CD4}"/>
    <pc:docChg chg="undo redo custSel addSld modSld sldOrd">
      <pc:chgData name="Synshar Wahlang" userId="d75bc6085fd3bb96" providerId="LiveId" clId="{0226EEA3-3E7C-4FA8-879F-4DA8EB2B1CD4}" dt="2025-09-26T11:01:01.344" v="903" actId="20577"/>
      <pc:docMkLst>
        <pc:docMk/>
      </pc:docMkLst>
      <pc:sldChg chg="addSp modSp mod">
        <pc:chgData name="Synshar Wahlang" userId="d75bc6085fd3bb96" providerId="LiveId" clId="{0226EEA3-3E7C-4FA8-879F-4DA8EB2B1CD4}" dt="2025-09-25T10:36:03.186" v="55" actId="1076"/>
        <pc:sldMkLst>
          <pc:docMk/>
          <pc:sldMk cId="2888880577" sldId="256"/>
        </pc:sldMkLst>
        <pc:spChg chg="mod">
          <ac:chgData name="Synshar Wahlang" userId="d75bc6085fd3bb96" providerId="LiveId" clId="{0226EEA3-3E7C-4FA8-879F-4DA8EB2B1CD4}" dt="2025-09-25T10:35:06.814" v="14" actId="2711"/>
          <ac:spMkLst>
            <pc:docMk/>
            <pc:sldMk cId="2888880577" sldId="256"/>
            <ac:spMk id="2" creationId="{28F9DF6B-11B7-F4B6-42A9-CAD3FF79CE5A}"/>
          </ac:spMkLst>
        </pc:spChg>
        <pc:spChg chg="add mod">
          <ac:chgData name="Synshar Wahlang" userId="d75bc6085fd3bb96" providerId="LiveId" clId="{0226EEA3-3E7C-4FA8-879F-4DA8EB2B1CD4}" dt="2025-09-25T10:34:44.719" v="13" actId="113"/>
          <ac:spMkLst>
            <pc:docMk/>
            <pc:sldMk cId="2888880577" sldId="256"/>
            <ac:spMk id="5" creationId="{B7241E11-F958-B5D6-6BB4-4C20CEF1984C}"/>
          </ac:spMkLst>
        </pc:spChg>
        <pc:spChg chg="add mod">
          <ac:chgData name="Synshar Wahlang" userId="d75bc6085fd3bb96" providerId="LiveId" clId="{0226EEA3-3E7C-4FA8-879F-4DA8EB2B1CD4}" dt="2025-09-25T10:36:03.186" v="55" actId="1076"/>
          <ac:spMkLst>
            <pc:docMk/>
            <pc:sldMk cId="2888880577" sldId="256"/>
            <ac:spMk id="6" creationId="{4080AC4D-86B1-BE94-4CAB-252D84AF3839}"/>
          </ac:spMkLst>
        </pc:spChg>
      </pc:sldChg>
      <pc:sldChg chg="modSp mod">
        <pc:chgData name="Synshar Wahlang" userId="d75bc6085fd3bb96" providerId="LiveId" clId="{0226EEA3-3E7C-4FA8-879F-4DA8EB2B1CD4}" dt="2025-09-25T10:42:47.975" v="81" actId="1076"/>
        <pc:sldMkLst>
          <pc:docMk/>
          <pc:sldMk cId="2689453771" sldId="257"/>
        </pc:sldMkLst>
        <pc:spChg chg="mod">
          <ac:chgData name="Synshar Wahlang" userId="d75bc6085fd3bb96" providerId="LiveId" clId="{0226EEA3-3E7C-4FA8-879F-4DA8EB2B1CD4}" dt="2025-09-25T10:42:47.975" v="81" actId="1076"/>
          <ac:spMkLst>
            <pc:docMk/>
            <pc:sldMk cId="2689453771" sldId="257"/>
            <ac:spMk id="2" creationId="{68DF617E-6B59-B8E2-4F46-4D67C2964278}"/>
          </ac:spMkLst>
        </pc:spChg>
      </pc:sldChg>
      <pc:sldChg chg="delSp modSp new mod">
        <pc:chgData name="Synshar Wahlang" userId="d75bc6085fd3bb96" providerId="LiveId" clId="{0226EEA3-3E7C-4FA8-879F-4DA8EB2B1CD4}" dt="2025-09-25T10:49:43.090" v="128" actId="20577"/>
        <pc:sldMkLst>
          <pc:docMk/>
          <pc:sldMk cId="519158710" sldId="258"/>
        </pc:sldMkLst>
        <pc:spChg chg="mod">
          <ac:chgData name="Synshar Wahlang" userId="d75bc6085fd3bb96" providerId="LiveId" clId="{0226EEA3-3E7C-4FA8-879F-4DA8EB2B1CD4}" dt="2025-09-25T10:49:43.090" v="128" actId="20577"/>
          <ac:spMkLst>
            <pc:docMk/>
            <pc:sldMk cId="519158710" sldId="258"/>
            <ac:spMk id="2" creationId="{E39D5B10-8B51-C1BB-FE83-D43BE287DFC1}"/>
          </ac:spMkLst>
        </pc:spChg>
        <pc:spChg chg="del">
          <ac:chgData name="Synshar Wahlang" userId="d75bc6085fd3bb96" providerId="LiveId" clId="{0226EEA3-3E7C-4FA8-879F-4DA8EB2B1CD4}" dt="2025-09-25T10:43:02.294" v="83" actId="478"/>
          <ac:spMkLst>
            <pc:docMk/>
            <pc:sldMk cId="519158710" sldId="258"/>
            <ac:spMk id="3" creationId="{07F96D34-4219-AFDD-0B41-C188F3616231}"/>
          </ac:spMkLst>
        </pc:spChg>
      </pc:sldChg>
      <pc:sldChg chg="addSp delSp modSp new mod ord">
        <pc:chgData name="Synshar Wahlang" userId="d75bc6085fd3bb96" providerId="LiveId" clId="{0226EEA3-3E7C-4FA8-879F-4DA8EB2B1CD4}" dt="2025-09-26T09:07:31.065" v="340" actId="27309"/>
        <pc:sldMkLst>
          <pc:docMk/>
          <pc:sldMk cId="895015942" sldId="259"/>
        </pc:sldMkLst>
        <pc:spChg chg="mod">
          <ac:chgData name="Synshar Wahlang" userId="d75bc6085fd3bb96" providerId="LiveId" clId="{0226EEA3-3E7C-4FA8-879F-4DA8EB2B1CD4}" dt="2025-09-25T10:51:03.887" v="155" actId="20577"/>
          <ac:spMkLst>
            <pc:docMk/>
            <pc:sldMk cId="895015942" sldId="259"/>
            <ac:spMk id="2" creationId="{85223607-6858-9A3F-2B49-39C498F7A276}"/>
          </ac:spMkLst>
        </pc:spChg>
        <pc:spChg chg="del">
          <ac:chgData name="Synshar Wahlang" userId="d75bc6085fd3bb96" providerId="LiveId" clId="{0226EEA3-3E7C-4FA8-879F-4DA8EB2B1CD4}" dt="2025-09-25T10:49:51.880" v="130" actId="478"/>
          <ac:spMkLst>
            <pc:docMk/>
            <pc:sldMk cId="895015942" sldId="259"/>
            <ac:spMk id="3" creationId="{8B9C2A13-CD95-1420-121E-3D809B2779F4}"/>
          </ac:spMkLst>
        </pc:spChg>
        <pc:graphicFrameChg chg="add del modGraphic">
          <ac:chgData name="Synshar Wahlang" userId="d75bc6085fd3bb96" providerId="LiveId" clId="{0226EEA3-3E7C-4FA8-879F-4DA8EB2B1CD4}" dt="2025-09-26T09:07:31.065" v="340" actId="27309"/>
          <ac:graphicFrameMkLst>
            <pc:docMk/>
            <pc:sldMk cId="895015942" sldId="259"/>
            <ac:graphicFrameMk id="4" creationId="{E85DBB1E-4784-BEAE-2BC5-4732FBC1247A}"/>
          </ac:graphicFrameMkLst>
        </pc:graphicFrameChg>
      </pc:sldChg>
      <pc:sldChg chg="addSp delSp modSp new mod">
        <pc:chgData name="Synshar Wahlang" userId="d75bc6085fd3bb96" providerId="LiveId" clId="{0226EEA3-3E7C-4FA8-879F-4DA8EB2B1CD4}" dt="2025-09-26T10:47:17.789" v="860" actId="27636"/>
        <pc:sldMkLst>
          <pc:docMk/>
          <pc:sldMk cId="3264229138" sldId="260"/>
        </pc:sldMkLst>
        <pc:spChg chg="mod">
          <ac:chgData name="Synshar Wahlang" userId="d75bc6085fd3bb96" providerId="LiveId" clId="{0226EEA3-3E7C-4FA8-879F-4DA8EB2B1CD4}" dt="2025-09-26T10:47:17.789" v="860" actId="27636"/>
          <ac:spMkLst>
            <pc:docMk/>
            <pc:sldMk cId="3264229138" sldId="260"/>
            <ac:spMk id="2" creationId="{67E857CE-1B49-B0B5-578B-7239778463F0}"/>
          </ac:spMkLst>
        </pc:spChg>
        <pc:spChg chg="del">
          <ac:chgData name="Synshar Wahlang" userId="d75bc6085fd3bb96" providerId="LiveId" clId="{0226EEA3-3E7C-4FA8-879F-4DA8EB2B1CD4}" dt="2025-09-25T10:51:18.506" v="157" actId="478"/>
          <ac:spMkLst>
            <pc:docMk/>
            <pc:sldMk cId="3264229138" sldId="260"/>
            <ac:spMk id="3" creationId="{08467D3E-A294-EA3D-05C1-7213EA0323A6}"/>
          </ac:spMkLst>
        </pc:spChg>
        <pc:picChg chg="add mod">
          <ac:chgData name="Synshar Wahlang" userId="d75bc6085fd3bb96" providerId="LiveId" clId="{0226EEA3-3E7C-4FA8-879F-4DA8EB2B1CD4}" dt="2025-09-26T09:08:16.531" v="346" actId="14100"/>
          <ac:picMkLst>
            <pc:docMk/>
            <pc:sldMk cId="3264229138" sldId="260"/>
            <ac:picMk id="4" creationId="{9045883D-D9BB-EF99-DA48-99D2FB904950}"/>
          </ac:picMkLst>
        </pc:picChg>
        <pc:picChg chg="add del mod">
          <ac:chgData name="Synshar Wahlang" userId="d75bc6085fd3bb96" providerId="LiveId" clId="{0226EEA3-3E7C-4FA8-879F-4DA8EB2B1CD4}" dt="2025-09-25T11:08:21.775" v="169" actId="478"/>
          <ac:picMkLst>
            <pc:docMk/>
            <pc:sldMk cId="3264229138" sldId="260"/>
            <ac:picMk id="5" creationId="{6BCA14B8-322F-D0B8-08B6-90C1FE91A3D1}"/>
          </ac:picMkLst>
        </pc:picChg>
      </pc:sldChg>
      <pc:sldChg chg="addSp delSp modSp new mod">
        <pc:chgData name="Synshar Wahlang" userId="d75bc6085fd3bb96" providerId="LiveId" clId="{0226EEA3-3E7C-4FA8-879F-4DA8EB2B1CD4}" dt="2025-09-26T08:55:31.956" v="248" actId="1076"/>
        <pc:sldMkLst>
          <pc:docMk/>
          <pc:sldMk cId="1533312747" sldId="261"/>
        </pc:sldMkLst>
        <pc:spChg chg="del mod">
          <ac:chgData name="Synshar Wahlang" userId="d75bc6085fd3bb96" providerId="LiveId" clId="{0226EEA3-3E7C-4FA8-879F-4DA8EB2B1CD4}" dt="2025-09-26T08:53:21.371" v="210" actId="478"/>
          <ac:spMkLst>
            <pc:docMk/>
            <pc:sldMk cId="1533312747" sldId="261"/>
            <ac:spMk id="2" creationId="{5399A093-6698-519D-CABB-CC74F041C6C3}"/>
          </ac:spMkLst>
        </pc:spChg>
        <pc:spChg chg="del">
          <ac:chgData name="Synshar Wahlang" userId="d75bc6085fd3bb96" providerId="LiveId" clId="{0226EEA3-3E7C-4FA8-879F-4DA8EB2B1CD4}" dt="2025-09-26T08:50:17.009" v="173" actId="478"/>
          <ac:spMkLst>
            <pc:docMk/>
            <pc:sldMk cId="1533312747" sldId="261"/>
            <ac:spMk id="3" creationId="{FBBDF611-C083-79F6-18C8-DCA37BFCAA1B}"/>
          </ac:spMkLst>
        </pc:spChg>
        <pc:spChg chg="add del mod">
          <ac:chgData name="Synshar Wahlang" userId="d75bc6085fd3bb96" providerId="LiveId" clId="{0226EEA3-3E7C-4FA8-879F-4DA8EB2B1CD4}" dt="2025-09-26T08:53:23.898" v="211" actId="478"/>
          <ac:spMkLst>
            <pc:docMk/>
            <pc:sldMk cId="1533312747" sldId="261"/>
            <ac:spMk id="5" creationId="{B6F99308-11A2-F0D0-5CC7-D3D3A260B6C1}"/>
          </ac:spMkLst>
        </pc:spChg>
        <pc:spChg chg="add del mod">
          <ac:chgData name="Synshar Wahlang" userId="d75bc6085fd3bb96" providerId="LiveId" clId="{0226EEA3-3E7C-4FA8-879F-4DA8EB2B1CD4}" dt="2025-09-26T08:54:54.658" v="232" actId="478"/>
          <ac:spMkLst>
            <pc:docMk/>
            <pc:sldMk cId="1533312747" sldId="261"/>
            <ac:spMk id="7" creationId="{1D7B3DFC-7CE8-A6EF-1AE7-A0224C66EEBD}"/>
          </ac:spMkLst>
        </pc:spChg>
        <pc:spChg chg="add mod">
          <ac:chgData name="Synshar Wahlang" userId="d75bc6085fd3bb96" providerId="LiveId" clId="{0226EEA3-3E7C-4FA8-879F-4DA8EB2B1CD4}" dt="2025-09-26T08:55:31.956" v="248" actId="1076"/>
          <ac:spMkLst>
            <pc:docMk/>
            <pc:sldMk cId="1533312747" sldId="261"/>
            <ac:spMk id="9" creationId="{90050226-4B74-4726-0950-2BF885E3B16E}"/>
          </ac:spMkLst>
        </pc:spChg>
        <pc:spChg chg="add mod">
          <ac:chgData name="Synshar Wahlang" userId="d75bc6085fd3bb96" providerId="LiveId" clId="{0226EEA3-3E7C-4FA8-879F-4DA8EB2B1CD4}" dt="2025-09-26T08:55:24.885" v="247" actId="20577"/>
          <ac:spMkLst>
            <pc:docMk/>
            <pc:sldMk cId="1533312747" sldId="261"/>
            <ac:spMk id="11" creationId="{ABF6A6BE-ED55-CCC2-B7E2-5193286A47CF}"/>
          </ac:spMkLst>
        </pc:spChg>
      </pc:sldChg>
      <pc:sldChg chg="addSp delSp modSp new mod">
        <pc:chgData name="Synshar Wahlang" userId="d75bc6085fd3bb96" providerId="LiveId" clId="{0226EEA3-3E7C-4FA8-879F-4DA8EB2B1CD4}" dt="2025-09-26T09:04:59.978" v="325" actId="255"/>
        <pc:sldMkLst>
          <pc:docMk/>
          <pc:sldMk cId="697045381" sldId="262"/>
        </pc:sldMkLst>
        <pc:spChg chg="del">
          <ac:chgData name="Synshar Wahlang" userId="d75bc6085fd3bb96" providerId="LiveId" clId="{0226EEA3-3E7C-4FA8-879F-4DA8EB2B1CD4}" dt="2025-09-26T08:56:14.521" v="251" actId="478"/>
          <ac:spMkLst>
            <pc:docMk/>
            <pc:sldMk cId="697045381" sldId="262"/>
            <ac:spMk id="2" creationId="{277B1C90-8F6C-CF87-3D58-7212002692F3}"/>
          </ac:spMkLst>
        </pc:spChg>
        <pc:spChg chg="del">
          <ac:chgData name="Synshar Wahlang" userId="d75bc6085fd3bb96" providerId="LiveId" clId="{0226EEA3-3E7C-4FA8-879F-4DA8EB2B1CD4}" dt="2025-09-26T08:56:11.792" v="250" actId="478"/>
          <ac:spMkLst>
            <pc:docMk/>
            <pc:sldMk cId="697045381" sldId="262"/>
            <ac:spMk id="3" creationId="{F97617E9-88AC-76A8-C2D9-5FDBDB912BAF}"/>
          </ac:spMkLst>
        </pc:spChg>
        <pc:spChg chg="add mod">
          <ac:chgData name="Synshar Wahlang" userId="d75bc6085fd3bb96" providerId="LiveId" clId="{0226EEA3-3E7C-4FA8-879F-4DA8EB2B1CD4}" dt="2025-09-26T09:04:59.978" v="325" actId="255"/>
          <ac:spMkLst>
            <pc:docMk/>
            <pc:sldMk cId="697045381" sldId="262"/>
            <ac:spMk id="5" creationId="{0149C07F-6AC8-465E-7D5E-EEB647DA2B70}"/>
          </ac:spMkLst>
        </pc:spChg>
        <pc:spChg chg="add del mod">
          <ac:chgData name="Synshar Wahlang" userId="d75bc6085fd3bb96" providerId="LiveId" clId="{0226EEA3-3E7C-4FA8-879F-4DA8EB2B1CD4}" dt="2025-09-26T09:04:04.848" v="311" actId="478"/>
          <ac:spMkLst>
            <pc:docMk/>
            <pc:sldMk cId="697045381" sldId="262"/>
            <ac:spMk id="7" creationId="{53E0215B-3E87-8520-DB8F-373FB2942538}"/>
          </ac:spMkLst>
        </pc:spChg>
      </pc:sldChg>
      <pc:sldChg chg="addSp delSp modSp new mod">
        <pc:chgData name="Synshar Wahlang" userId="d75bc6085fd3bb96" providerId="LiveId" clId="{0226EEA3-3E7C-4FA8-879F-4DA8EB2B1CD4}" dt="2025-09-26T09:04:45.890" v="323" actId="14100"/>
        <pc:sldMkLst>
          <pc:docMk/>
          <pc:sldMk cId="3614661888" sldId="263"/>
        </pc:sldMkLst>
        <pc:spChg chg="del">
          <ac:chgData name="Synshar Wahlang" userId="d75bc6085fd3bb96" providerId="LiveId" clId="{0226EEA3-3E7C-4FA8-879F-4DA8EB2B1CD4}" dt="2025-09-26T09:04:15.130" v="314" actId="478"/>
          <ac:spMkLst>
            <pc:docMk/>
            <pc:sldMk cId="3614661888" sldId="263"/>
            <ac:spMk id="2" creationId="{98669575-159C-0DF5-1992-8E4A04490DAA}"/>
          </ac:spMkLst>
        </pc:spChg>
        <pc:spChg chg="del">
          <ac:chgData name="Synshar Wahlang" userId="d75bc6085fd3bb96" providerId="LiveId" clId="{0226EEA3-3E7C-4FA8-879F-4DA8EB2B1CD4}" dt="2025-09-26T09:04:13.363" v="313" actId="478"/>
          <ac:spMkLst>
            <pc:docMk/>
            <pc:sldMk cId="3614661888" sldId="263"/>
            <ac:spMk id="3" creationId="{7759A69A-278B-E622-5CE1-1007A1AE302C}"/>
          </ac:spMkLst>
        </pc:spChg>
        <pc:spChg chg="add mod">
          <ac:chgData name="Synshar Wahlang" userId="d75bc6085fd3bb96" providerId="LiveId" clId="{0226EEA3-3E7C-4FA8-879F-4DA8EB2B1CD4}" dt="2025-09-26T09:04:45.890" v="323" actId="14100"/>
          <ac:spMkLst>
            <pc:docMk/>
            <pc:sldMk cId="3614661888" sldId="263"/>
            <ac:spMk id="7" creationId="{D9D748E8-D8FC-9081-2346-0BC14F2295FA}"/>
          </ac:spMkLst>
        </pc:spChg>
      </pc:sldChg>
      <pc:sldChg chg="addSp delSp modSp new mod">
        <pc:chgData name="Synshar Wahlang" userId="d75bc6085fd3bb96" providerId="LiveId" clId="{0226EEA3-3E7C-4FA8-879F-4DA8EB2B1CD4}" dt="2025-09-26T09:07:26.185" v="336" actId="14100"/>
        <pc:sldMkLst>
          <pc:docMk/>
          <pc:sldMk cId="2759882567" sldId="264"/>
        </pc:sldMkLst>
        <pc:spChg chg="del">
          <ac:chgData name="Synshar Wahlang" userId="d75bc6085fd3bb96" providerId="LiveId" clId="{0226EEA3-3E7C-4FA8-879F-4DA8EB2B1CD4}" dt="2025-09-26T09:05:14.028" v="328" actId="478"/>
          <ac:spMkLst>
            <pc:docMk/>
            <pc:sldMk cId="2759882567" sldId="264"/>
            <ac:spMk id="2" creationId="{FA827354-34DC-B0E9-F6A6-BC2F3FD3FE3B}"/>
          </ac:spMkLst>
        </pc:spChg>
        <pc:spChg chg="del">
          <ac:chgData name="Synshar Wahlang" userId="d75bc6085fd3bb96" providerId="LiveId" clId="{0226EEA3-3E7C-4FA8-879F-4DA8EB2B1CD4}" dt="2025-09-26T09:05:11.853" v="327" actId="478"/>
          <ac:spMkLst>
            <pc:docMk/>
            <pc:sldMk cId="2759882567" sldId="264"/>
            <ac:spMk id="3" creationId="{77A28FB3-04BD-8757-E606-B7FCB6E9DE62}"/>
          </ac:spMkLst>
        </pc:spChg>
        <pc:spChg chg="add mod">
          <ac:chgData name="Synshar Wahlang" userId="d75bc6085fd3bb96" providerId="LiveId" clId="{0226EEA3-3E7C-4FA8-879F-4DA8EB2B1CD4}" dt="2025-09-26T09:07:04.228" v="334" actId="255"/>
          <ac:spMkLst>
            <pc:docMk/>
            <pc:sldMk cId="2759882567" sldId="264"/>
            <ac:spMk id="5" creationId="{9E285DF0-F2EB-BB47-C378-EFF3DA810DCB}"/>
          </ac:spMkLst>
        </pc:spChg>
        <pc:picChg chg="add mod">
          <ac:chgData name="Synshar Wahlang" userId="d75bc6085fd3bb96" providerId="LiveId" clId="{0226EEA3-3E7C-4FA8-879F-4DA8EB2B1CD4}" dt="2025-09-26T09:07:26.185" v="336" actId="14100"/>
          <ac:picMkLst>
            <pc:docMk/>
            <pc:sldMk cId="2759882567" sldId="264"/>
            <ac:picMk id="7" creationId="{B5E869B0-D6FC-83A9-DEF4-0DC3707F295D}"/>
          </ac:picMkLst>
        </pc:picChg>
      </pc:sldChg>
      <pc:sldChg chg="addSp delSp modSp new mod">
        <pc:chgData name="Synshar Wahlang" userId="d75bc6085fd3bb96" providerId="LiveId" clId="{0226EEA3-3E7C-4FA8-879F-4DA8EB2B1CD4}" dt="2025-09-26T09:35:43.559" v="385" actId="1076"/>
        <pc:sldMkLst>
          <pc:docMk/>
          <pc:sldMk cId="702859733" sldId="265"/>
        </pc:sldMkLst>
        <pc:spChg chg="del">
          <ac:chgData name="Synshar Wahlang" userId="d75bc6085fd3bb96" providerId="LiveId" clId="{0226EEA3-3E7C-4FA8-879F-4DA8EB2B1CD4}" dt="2025-09-26T09:09:01.598" v="377" actId="478"/>
          <ac:spMkLst>
            <pc:docMk/>
            <pc:sldMk cId="702859733" sldId="265"/>
            <ac:spMk id="2" creationId="{4AAAE1BB-D344-FADA-3AF4-4FE5C8193BD1}"/>
          </ac:spMkLst>
        </pc:spChg>
        <pc:spChg chg="del">
          <ac:chgData name="Synshar Wahlang" userId="d75bc6085fd3bb96" providerId="LiveId" clId="{0226EEA3-3E7C-4FA8-879F-4DA8EB2B1CD4}" dt="2025-09-26T09:08:59.628" v="376" actId="478"/>
          <ac:spMkLst>
            <pc:docMk/>
            <pc:sldMk cId="702859733" sldId="265"/>
            <ac:spMk id="3" creationId="{C6E7AF5A-A776-8FF3-4488-EBFB28B33FFC}"/>
          </ac:spMkLst>
        </pc:spChg>
        <pc:spChg chg="add mod">
          <ac:chgData name="Synshar Wahlang" userId="d75bc6085fd3bb96" providerId="LiveId" clId="{0226EEA3-3E7C-4FA8-879F-4DA8EB2B1CD4}" dt="2025-09-26T09:35:43.559" v="385" actId="1076"/>
          <ac:spMkLst>
            <pc:docMk/>
            <pc:sldMk cId="702859733" sldId="265"/>
            <ac:spMk id="7" creationId="{9ABA7FD9-6843-026A-AD9C-7ECDC94386FD}"/>
          </ac:spMkLst>
        </pc:spChg>
        <pc:picChg chg="add mod">
          <ac:chgData name="Synshar Wahlang" userId="d75bc6085fd3bb96" providerId="LiveId" clId="{0226EEA3-3E7C-4FA8-879F-4DA8EB2B1CD4}" dt="2025-09-26T09:35:00.818" v="379" actId="14100"/>
          <ac:picMkLst>
            <pc:docMk/>
            <pc:sldMk cId="702859733" sldId="265"/>
            <ac:picMk id="5" creationId="{CB2F814A-0E3C-8D99-CA1A-F479C15BA352}"/>
          </ac:picMkLst>
        </pc:picChg>
      </pc:sldChg>
      <pc:sldChg chg="addSp delSp modSp new mod">
        <pc:chgData name="Synshar Wahlang" userId="d75bc6085fd3bb96" providerId="LiveId" clId="{0226EEA3-3E7C-4FA8-879F-4DA8EB2B1CD4}" dt="2025-09-26T09:39:23.534" v="476" actId="1076"/>
        <pc:sldMkLst>
          <pc:docMk/>
          <pc:sldMk cId="2285469890" sldId="266"/>
        </pc:sldMkLst>
        <pc:spChg chg="del">
          <ac:chgData name="Synshar Wahlang" userId="d75bc6085fd3bb96" providerId="LiveId" clId="{0226EEA3-3E7C-4FA8-879F-4DA8EB2B1CD4}" dt="2025-09-26T09:35:55.312" v="388" actId="478"/>
          <ac:spMkLst>
            <pc:docMk/>
            <pc:sldMk cId="2285469890" sldId="266"/>
            <ac:spMk id="2" creationId="{BD70FA67-A673-E3CF-EFC6-47C74465E07F}"/>
          </ac:spMkLst>
        </pc:spChg>
        <pc:spChg chg="del">
          <ac:chgData name="Synshar Wahlang" userId="d75bc6085fd3bb96" providerId="LiveId" clId="{0226EEA3-3E7C-4FA8-879F-4DA8EB2B1CD4}" dt="2025-09-26T09:35:53.432" v="387" actId="478"/>
          <ac:spMkLst>
            <pc:docMk/>
            <pc:sldMk cId="2285469890" sldId="266"/>
            <ac:spMk id="3" creationId="{45E9B0F7-CECC-01F3-934A-E2450D53F0D4}"/>
          </ac:spMkLst>
        </pc:spChg>
        <pc:spChg chg="add mod">
          <ac:chgData name="Synshar Wahlang" userId="d75bc6085fd3bb96" providerId="LiveId" clId="{0226EEA3-3E7C-4FA8-879F-4DA8EB2B1CD4}" dt="2025-09-26T09:37:39.697" v="419" actId="20577"/>
          <ac:spMkLst>
            <pc:docMk/>
            <pc:sldMk cId="2285469890" sldId="266"/>
            <ac:spMk id="5" creationId="{9004CC32-5E7C-355E-C063-1492F11BBBBC}"/>
          </ac:spMkLst>
        </pc:spChg>
        <pc:spChg chg="add mod">
          <ac:chgData name="Synshar Wahlang" userId="d75bc6085fd3bb96" providerId="LiveId" clId="{0226EEA3-3E7C-4FA8-879F-4DA8EB2B1CD4}" dt="2025-09-26T09:39:23.534" v="476" actId="1076"/>
          <ac:spMkLst>
            <pc:docMk/>
            <pc:sldMk cId="2285469890" sldId="266"/>
            <ac:spMk id="7" creationId="{AB4D04BF-48F3-42BA-DAC6-0EF9C78A6306}"/>
          </ac:spMkLst>
        </pc:spChg>
      </pc:sldChg>
      <pc:sldChg chg="addSp delSp modSp new mod">
        <pc:chgData name="Synshar Wahlang" userId="d75bc6085fd3bb96" providerId="LiveId" clId="{0226EEA3-3E7C-4FA8-879F-4DA8EB2B1CD4}" dt="2025-09-26T09:47:31.346" v="488" actId="14100"/>
        <pc:sldMkLst>
          <pc:docMk/>
          <pc:sldMk cId="269025797" sldId="267"/>
        </pc:sldMkLst>
        <pc:spChg chg="del">
          <ac:chgData name="Synshar Wahlang" userId="d75bc6085fd3bb96" providerId="LiveId" clId="{0226EEA3-3E7C-4FA8-879F-4DA8EB2B1CD4}" dt="2025-09-26T09:39:41.085" v="481" actId="478"/>
          <ac:spMkLst>
            <pc:docMk/>
            <pc:sldMk cId="269025797" sldId="267"/>
            <ac:spMk id="2" creationId="{CBA6871E-53D6-1BAF-821A-D683CEBB2C74}"/>
          </ac:spMkLst>
        </pc:spChg>
        <pc:spChg chg="del mod">
          <ac:chgData name="Synshar Wahlang" userId="d75bc6085fd3bb96" providerId="LiveId" clId="{0226EEA3-3E7C-4FA8-879F-4DA8EB2B1CD4}" dt="2025-09-26T09:39:39.086" v="480" actId="478"/>
          <ac:spMkLst>
            <pc:docMk/>
            <pc:sldMk cId="269025797" sldId="267"/>
            <ac:spMk id="3" creationId="{2985EA8B-5071-1C57-7DCD-0CC1B44D3B9C}"/>
          </ac:spMkLst>
        </pc:spChg>
        <pc:spChg chg="add mod">
          <ac:chgData name="Synshar Wahlang" userId="d75bc6085fd3bb96" providerId="LiveId" clId="{0226EEA3-3E7C-4FA8-879F-4DA8EB2B1CD4}" dt="2025-09-26T09:40:05.302" v="486" actId="255"/>
          <ac:spMkLst>
            <pc:docMk/>
            <pc:sldMk cId="269025797" sldId="267"/>
            <ac:spMk id="5" creationId="{B24AF3C0-799E-07F7-599C-21079ECE083B}"/>
          </ac:spMkLst>
        </pc:spChg>
        <pc:picChg chg="add mod">
          <ac:chgData name="Synshar Wahlang" userId="d75bc6085fd3bb96" providerId="LiveId" clId="{0226EEA3-3E7C-4FA8-879F-4DA8EB2B1CD4}" dt="2025-09-26T09:47:31.346" v="488" actId="14100"/>
          <ac:picMkLst>
            <pc:docMk/>
            <pc:sldMk cId="269025797" sldId="267"/>
            <ac:picMk id="7" creationId="{4DEB679C-4487-58E4-9C9C-74469402BB4D}"/>
          </ac:picMkLst>
        </pc:picChg>
      </pc:sldChg>
      <pc:sldChg chg="addSp delSp modSp new mod">
        <pc:chgData name="Synshar Wahlang" userId="d75bc6085fd3bb96" providerId="LiveId" clId="{0226EEA3-3E7C-4FA8-879F-4DA8EB2B1CD4}" dt="2025-09-26T10:47:27.858" v="867" actId="20577"/>
        <pc:sldMkLst>
          <pc:docMk/>
          <pc:sldMk cId="2927546764" sldId="268"/>
        </pc:sldMkLst>
        <pc:spChg chg="del">
          <ac:chgData name="Synshar Wahlang" userId="d75bc6085fd3bb96" providerId="LiveId" clId="{0226EEA3-3E7C-4FA8-879F-4DA8EB2B1CD4}" dt="2025-09-26T09:47:57.367" v="490" actId="478"/>
          <ac:spMkLst>
            <pc:docMk/>
            <pc:sldMk cId="2927546764" sldId="268"/>
            <ac:spMk id="2" creationId="{6E7696CD-A9FB-AD01-04F1-0EBCA12AE978}"/>
          </ac:spMkLst>
        </pc:spChg>
        <pc:spChg chg="del">
          <ac:chgData name="Synshar Wahlang" userId="d75bc6085fd3bb96" providerId="LiveId" clId="{0226EEA3-3E7C-4FA8-879F-4DA8EB2B1CD4}" dt="2025-09-26T09:47:59.976" v="491" actId="478"/>
          <ac:spMkLst>
            <pc:docMk/>
            <pc:sldMk cId="2927546764" sldId="268"/>
            <ac:spMk id="3" creationId="{76ACBFF2-BB0C-1820-3E7E-15300A420D0A}"/>
          </ac:spMkLst>
        </pc:spChg>
        <pc:spChg chg="add del mod">
          <ac:chgData name="Synshar Wahlang" userId="d75bc6085fd3bb96" providerId="LiveId" clId="{0226EEA3-3E7C-4FA8-879F-4DA8EB2B1CD4}" dt="2025-09-26T10:01:56.549" v="536" actId="478"/>
          <ac:spMkLst>
            <pc:docMk/>
            <pc:sldMk cId="2927546764" sldId="268"/>
            <ac:spMk id="5" creationId="{B2C7A15C-607C-391A-4C10-61395B344E2C}"/>
          </ac:spMkLst>
        </pc:spChg>
        <pc:spChg chg="add mod">
          <ac:chgData name="Synshar Wahlang" userId="d75bc6085fd3bb96" providerId="LiveId" clId="{0226EEA3-3E7C-4FA8-879F-4DA8EB2B1CD4}" dt="2025-09-26T10:47:27.858" v="867" actId="20577"/>
          <ac:spMkLst>
            <pc:docMk/>
            <pc:sldMk cId="2927546764" sldId="268"/>
            <ac:spMk id="9" creationId="{2B6C2BD2-F426-735A-D328-39A45CFCE2B6}"/>
          </ac:spMkLst>
        </pc:spChg>
        <pc:picChg chg="add mod">
          <ac:chgData name="Synshar Wahlang" userId="d75bc6085fd3bb96" providerId="LiveId" clId="{0226EEA3-3E7C-4FA8-879F-4DA8EB2B1CD4}" dt="2025-09-26T10:11:43.266" v="590" actId="14100"/>
          <ac:picMkLst>
            <pc:docMk/>
            <pc:sldMk cId="2927546764" sldId="268"/>
            <ac:picMk id="7" creationId="{5BD99F9B-693E-71FB-4223-0FC55C7DB471}"/>
          </ac:picMkLst>
        </pc:picChg>
      </pc:sldChg>
      <pc:sldChg chg="addSp delSp modSp new mod">
        <pc:chgData name="Synshar Wahlang" userId="d75bc6085fd3bb96" providerId="LiveId" clId="{0226EEA3-3E7C-4FA8-879F-4DA8EB2B1CD4}" dt="2025-09-26T10:02:51.058" v="588" actId="20577"/>
        <pc:sldMkLst>
          <pc:docMk/>
          <pc:sldMk cId="1094850071" sldId="269"/>
        </pc:sldMkLst>
        <pc:spChg chg="del">
          <ac:chgData name="Synshar Wahlang" userId="d75bc6085fd3bb96" providerId="LiveId" clId="{0226EEA3-3E7C-4FA8-879F-4DA8EB2B1CD4}" dt="2025-09-26T09:57:31.515" v="495" actId="478"/>
          <ac:spMkLst>
            <pc:docMk/>
            <pc:sldMk cId="1094850071" sldId="269"/>
            <ac:spMk id="2" creationId="{D1863B90-44D9-82CA-5244-F3EBC7749B32}"/>
          </ac:spMkLst>
        </pc:spChg>
        <pc:spChg chg="del">
          <ac:chgData name="Synshar Wahlang" userId="d75bc6085fd3bb96" providerId="LiveId" clId="{0226EEA3-3E7C-4FA8-879F-4DA8EB2B1CD4}" dt="2025-09-26T09:57:29.283" v="494" actId="478"/>
          <ac:spMkLst>
            <pc:docMk/>
            <pc:sldMk cId="1094850071" sldId="269"/>
            <ac:spMk id="3" creationId="{7930D47D-1608-D043-54BF-5FFAC31BD7F9}"/>
          </ac:spMkLst>
        </pc:spChg>
        <pc:spChg chg="add mod">
          <ac:chgData name="Synshar Wahlang" userId="d75bc6085fd3bb96" providerId="LiveId" clId="{0226EEA3-3E7C-4FA8-879F-4DA8EB2B1CD4}" dt="2025-09-26T09:58:37.201" v="533" actId="14100"/>
          <ac:spMkLst>
            <pc:docMk/>
            <pc:sldMk cId="1094850071" sldId="269"/>
            <ac:spMk id="5" creationId="{DC86205C-0E32-099B-8670-E91E40A17AD3}"/>
          </ac:spMkLst>
        </pc:spChg>
        <pc:spChg chg="add mod">
          <ac:chgData name="Synshar Wahlang" userId="d75bc6085fd3bb96" providerId="LiveId" clId="{0226EEA3-3E7C-4FA8-879F-4DA8EB2B1CD4}" dt="2025-09-26T10:02:51.058" v="588" actId="20577"/>
          <ac:spMkLst>
            <pc:docMk/>
            <pc:sldMk cId="1094850071" sldId="269"/>
            <ac:spMk id="7" creationId="{4771708F-5EE2-8C08-72E6-B771623A3FEE}"/>
          </ac:spMkLst>
        </pc:spChg>
      </pc:sldChg>
      <pc:sldChg chg="addSp delSp modSp new mod">
        <pc:chgData name="Synshar Wahlang" userId="d75bc6085fd3bb96" providerId="LiveId" clId="{0226EEA3-3E7C-4FA8-879F-4DA8EB2B1CD4}" dt="2025-09-26T10:38:00.271" v="749" actId="1076"/>
        <pc:sldMkLst>
          <pc:docMk/>
          <pc:sldMk cId="2056572100" sldId="270"/>
        </pc:sldMkLst>
        <pc:spChg chg="del">
          <ac:chgData name="Synshar Wahlang" userId="d75bc6085fd3bb96" providerId="LiveId" clId="{0226EEA3-3E7C-4FA8-879F-4DA8EB2B1CD4}" dt="2025-09-26T10:12:32.416" v="597" actId="478"/>
          <ac:spMkLst>
            <pc:docMk/>
            <pc:sldMk cId="2056572100" sldId="270"/>
            <ac:spMk id="2" creationId="{97F3B684-E33C-A3CC-941D-DFF1808F20EC}"/>
          </ac:spMkLst>
        </pc:spChg>
        <pc:spChg chg="del">
          <ac:chgData name="Synshar Wahlang" userId="d75bc6085fd3bb96" providerId="LiveId" clId="{0226EEA3-3E7C-4FA8-879F-4DA8EB2B1CD4}" dt="2025-09-26T10:12:34.733" v="598" actId="478"/>
          <ac:spMkLst>
            <pc:docMk/>
            <pc:sldMk cId="2056572100" sldId="270"/>
            <ac:spMk id="3" creationId="{940543C1-5927-780E-66CC-804B7F2E1EC4}"/>
          </ac:spMkLst>
        </pc:spChg>
        <pc:spChg chg="add del mod">
          <ac:chgData name="Synshar Wahlang" userId="d75bc6085fd3bb96" providerId="LiveId" clId="{0226EEA3-3E7C-4FA8-879F-4DA8EB2B1CD4}" dt="2025-09-26T10:36:59.979" v="725" actId="478"/>
          <ac:spMkLst>
            <pc:docMk/>
            <pc:sldMk cId="2056572100" sldId="270"/>
            <ac:spMk id="5" creationId="{34DB122F-2EDA-979C-0587-2ABB03A745B0}"/>
          </ac:spMkLst>
        </pc:spChg>
        <pc:spChg chg="add del mod">
          <ac:chgData name="Synshar Wahlang" userId="d75bc6085fd3bb96" providerId="LiveId" clId="{0226EEA3-3E7C-4FA8-879F-4DA8EB2B1CD4}" dt="2025-09-26T10:37:03.097" v="726" actId="478"/>
          <ac:spMkLst>
            <pc:docMk/>
            <pc:sldMk cId="2056572100" sldId="270"/>
            <ac:spMk id="7" creationId="{1E0528E2-AD56-C0EA-CE0C-F25FF30B0019}"/>
          </ac:spMkLst>
        </pc:spChg>
        <pc:spChg chg="add mod">
          <ac:chgData name="Synshar Wahlang" userId="d75bc6085fd3bb96" providerId="LiveId" clId="{0226EEA3-3E7C-4FA8-879F-4DA8EB2B1CD4}" dt="2025-09-26T10:38:00.271" v="749" actId="1076"/>
          <ac:spMkLst>
            <pc:docMk/>
            <pc:sldMk cId="2056572100" sldId="270"/>
            <ac:spMk id="9" creationId="{8B4B8651-D30C-68C1-17D1-48B329EAA9DC}"/>
          </ac:spMkLst>
        </pc:spChg>
      </pc:sldChg>
      <pc:sldChg chg="addSp delSp modSp new mod">
        <pc:chgData name="Synshar Wahlang" userId="d75bc6085fd3bb96" providerId="LiveId" clId="{0226EEA3-3E7C-4FA8-879F-4DA8EB2B1CD4}" dt="2025-09-26T10:39:30.697" v="793" actId="20577"/>
        <pc:sldMkLst>
          <pc:docMk/>
          <pc:sldMk cId="2738158370" sldId="271"/>
        </pc:sldMkLst>
        <pc:spChg chg="del">
          <ac:chgData name="Synshar Wahlang" userId="d75bc6085fd3bb96" providerId="LiveId" clId="{0226EEA3-3E7C-4FA8-879F-4DA8EB2B1CD4}" dt="2025-09-26T10:38:06.014" v="751" actId="478"/>
          <ac:spMkLst>
            <pc:docMk/>
            <pc:sldMk cId="2738158370" sldId="271"/>
            <ac:spMk id="2" creationId="{E34FBF7A-5472-A928-CF45-3B6D3A753CE6}"/>
          </ac:spMkLst>
        </pc:spChg>
        <pc:spChg chg="del">
          <ac:chgData name="Synshar Wahlang" userId="d75bc6085fd3bb96" providerId="LiveId" clId="{0226EEA3-3E7C-4FA8-879F-4DA8EB2B1CD4}" dt="2025-09-26T10:38:08.325" v="752" actId="478"/>
          <ac:spMkLst>
            <pc:docMk/>
            <pc:sldMk cId="2738158370" sldId="271"/>
            <ac:spMk id="3" creationId="{7E0A6FA3-F840-5201-94B4-00D9012D2EE0}"/>
          </ac:spMkLst>
        </pc:spChg>
        <pc:spChg chg="add del">
          <ac:chgData name="Synshar Wahlang" userId="d75bc6085fd3bb96" providerId="LiveId" clId="{0226EEA3-3E7C-4FA8-879F-4DA8EB2B1CD4}" dt="2025-09-26T10:38:11.359" v="754" actId="22"/>
          <ac:spMkLst>
            <pc:docMk/>
            <pc:sldMk cId="2738158370" sldId="271"/>
            <ac:spMk id="5" creationId="{BF910C52-5848-8859-B1F1-C53E4935AB2C}"/>
          </ac:spMkLst>
        </pc:spChg>
        <pc:spChg chg="add mod">
          <ac:chgData name="Synshar Wahlang" userId="d75bc6085fd3bb96" providerId="LiveId" clId="{0226EEA3-3E7C-4FA8-879F-4DA8EB2B1CD4}" dt="2025-09-26T10:39:30.697" v="793" actId="20577"/>
          <ac:spMkLst>
            <pc:docMk/>
            <pc:sldMk cId="2738158370" sldId="271"/>
            <ac:spMk id="7" creationId="{AD96F0AF-79CE-71B8-4CED-FB4FB2983913}"/>
          </ac:spMkLst>
        </pc:spChg>
      </pc:sldChg>
      <pc:sldChg chg="addSp delSp modSp new mod">
        <pc:chgData name="Synshar Wahlang" userId="d75bc6085fd3bb96" providerId="LiveId" clId="{0226EEA3-3E7C-4FA8-879F-4DA8EB2B1CD4}" dt="2025-09-26T10:43:49.442" v="825" actId="255"/>
        <pc:sldMkLst>
          <pc:docMk/>
          <pc:sldMk cId="541387761" sldId="272"/>
        </pc:sldMkLst>
        <pc:spChg chg="del">
          <ac:chgData name="Synshar Wahlang" userId="d75bc6085fd3bb96" providerId="LiveId" clId="{0226EEA3-3E7C-4FA8-879F-4DA8EB2B1CD4}" dt="2025-09-26T10:42:45.941" v="795" actId="478"/>
          <ac:spMkLst>
            <pc:docMk/>
            <pc:sldMk cId="541387761" sldId="272"/>
            <ac:spMk id="2" creationId="{D79BAB1A-0B8B-25C8-6EFD-B2AC7EBD9044}"/>
          </ac:spMkLst>
        </pc:spChg>
        <pc:spChg chg="del">
          <ac:chgData name="Synshar Wahlang" userId="d75bc6085fd3bb96" providerId="LiveId" clId="{0226EEA3-3E7C-4FA8-879F-4DA8EB2B1CD4}" dt="2025-09-26T10:42:48.075" v="796" actId="478"/>
          <ac:spMkLst>
            <pc:docMk/>
            <pc:sldMk cId="541387761" sldId="272"/>
            <ac:spMk id="3" creationId="{11716FF5-3432-90CA-8702-5E003E4DC1A4}"/>
          </ac:spMkLst>
        </pc:spChg>
        <pc:spChg chg="add mod">
          <ac:chgData name="Synshar Wahlang" userId="d75bc6085fd3bb96" providerId="LiveId" clId="{0226EEA3-3E7C-4FA8-879F-4DA8EB2B1CD4}" dt="2025-09-26T10:43:49.442" v="825" actId="255"/>
          <ac:spMkLst>
            <pc:docMk/>
            <pc:sldMk cId="541387761" sldId="272"/>
            <ac:spMk id="5" creationId="{F4845145-ADE4-BA4F-20E4-C0E156EFAD1F}"/>
          </ac:spMkLst>
        </pc:spChg>
      </pc:sldChg>
      <pc:sldChg chg="addSp delSp modSp new mod">
        <pc:chgData name="Synshar Wahlang" userId="d75bc6085fd3bb96" providerId="LiveId" clId="{0226EEA3-3E7C-4FA8-879F-4DA8EB2B1CD4}" dt="2025-09-26T10:45:29.108" v="845" actId="14100"/>
        <pc:sldMkLst>
          <pc:docMk/>
          <pc:sldMk cId="1107423570" sldId="273"/>
        </pc:sldMkLst>
        <pc:spChg chg="del">
          <ac:chgData name="Synshar Wahlang" userId="d75bc6085fd3bb96" providerId="LiveId" clId="{0226EEA3-3E7C-4FA8-879F-4DA8EB2B1CD4}" dt="2025-09-26T10:44:01.064" v="828" actId="478"/>
          <ac:spMkLst>
            <pc:docMk/>
            <pc:sldMk cId="1107423570" sldId="273"/>
            <ac:spMk id="2" creationId="{24E71325-159A-50F8-C6A4-C62023376ABD}"/>
          </ac:spMkLst>
        </pc:spChg>
        <pc:spChg chg="del">
          <ac:chgData name="Synshar Wahlang" userId="d75bc6085fd3bb96" providerId="LiveId" clId="{0226EEA3-3E7C-4FA8-879F-4DA8EB2B1CD4}" dt="2025-09-26T10:43:59.098" v="827" actId="478"/>
          <ac:spMkLst>
            <pc:docMk/>
            <pc:sldMk cId="1107423570" sldId="273"/>
            <ac:spMk id="3" creationId="{BF2891FC-52D2-6170-7683-6811D1CDFE61}"/>
          </ac:spMkLst>
        </pc:spChg>
        <pc:spChg chg="add mod">
          <ac:chgData name="Synshar Wahlang" userId="d75bc6085fd3bb96" providerId="LiveId" clId="{0226EEA3-3E7C-4FA8-879F-4DA8EB2B1CD4}" dt="2025-09-26T10:45:29.108" v="845" actId="14100"/>
          <ac:spMkLst>
            <pc:docMk/>
            <pc:sldMk cId="1107423570" sldId="273"/>
            <ac:spMk id="5" creationId="{F110BF81-DB0A-52B1-CA26-AD8B52335C1B}"/>
          </ac:spMkLst>
        </pc:spChg>
      </pc:sldChg>
      <pc:sldChg chg="addSp delSp modSp new mod">
        <pc:chgData name="Synshar Wahlang" userId="d75bc6085fd3bb96" providerId="LiveId" clId="{0226EEA3-3E7C-4FA8-879F-4DA8EB2B1CD4}" dt="2025-09-26T11:01:01.344" v="903" actId="20577"/>
        <pc:sldMkLst>
          <pc:docMk/>
          <pc:sldMk cId="1675532784" sldId="274"/>
        </pc:sldMkLst>
        <pc:spChg chg="del mod">
          <ac:chgData name="Synshar Wahlang" userId="d75bc6085fd3bb96" providerId="LiveId" clId="{0226EEA3-3E7C-4FA8-879F-4DA8EB2B1CD4}" dt="2025-09-26T10:59:25.543" v="870" actId="478"/>
          <ac:spMkLst>
            <pc:docMk/>
            <pc:sldMk cId="1675532784" sldId="274"/>
            <ac:spMk id="2" creationId="{D4D4EE8A-F77F-EE2C-8232-8E4E03B8E6FC}"/>
          </ac:spMkLst>
        </pc:spChg>
        <pc:spChg chg="del">
          <ac:chgData name="Synshar Wahlang" userId="d75bc6085fd3bb96" providerId="LiveId" clId="{0226EEA3-3E7C-4FA8-879F-4DA8EB2B1CD4}" dt="2025-09-26T10:59:27.570" v="871" actId="478"/>
          <ac:spMkLst>
            <pc:docMk/>
            <pc:sldMk cId="1675532784" sldId="274"/>
            <ac:spMk id="3" creationId="{3FC69910-CB89-C40A-85C8-2FDE624D1682}"/>
          </ac:spMkLst>
        </pc:spChg>
        <pc:spChg chg="add mod">
          <ac:chgData name="Synshar Wahlang" userId="d75bc6085fd3bb96" providerId="LiveId" clId="{0226EEA3-3E7C-4FA8-879F-4DA8EB2B1CD4}" dt="2025-09-26T11:01:01.344" v="903" actId="20577"/>
          <ac:spMkLst>
            <pc:docMk/>
            <pc:sldMk cId="1675532784" sldId="274"/>
            <ac:spMk id="5" creationId="{47A5BAFD-D594-0436-9388-09A0FDF314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8A91A-87B2-4791-A823-4ED37BE7F166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A343-C8EF-4EFF-AFDD-8FA9656EF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8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A343-C8EF-4EFF-AFDD-8FA9656EFB8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3951-7D1C-5200-D797-AE6B67339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CE4E2-1B3F-5AFC-9F1D-03DD8558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5820-FBE2-2F5A-9FC0-BC3C46AA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0FB3-E3E6-4FFB-C733-7A694049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70395-B9CE-8415-9936-091A884D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5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965-8AEF-1183-EC71-A8AAB094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C0532-D30D-D9EF-E7F3-15C3C519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4D80-4A7C-36BB-793D-C2D11B12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DC60-FF58-56E0-91EF-814B85B2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2BD6-806A-2266-B9A0-8BCBD4BB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9CEB6-13A3-84F1-6868-BAAB763F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8D71-217F-14C1-3C58-6F2B0B58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1092-B9F1-81B7-0A90-2AB3870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4F83C-ADBB-984A-2D6D-71EED13C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500C-22B7-291C-E5C8-1314231F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0AD1-4F5F-6E5D-F0FA-92EA5259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59B9-A8BB-3611-BE1F-AFB93077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32E9-549C-F7C5-BAD1-B1E62C71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B805-00D1-FC83-793F-C0AEF043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5B20-9D11-7C58-D522-A58268C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303E-9173-DD9A-BD38-C58F4760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BA46F-61E3-4F85-3C4C-B539635A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3995-F5D0-8F4E-8624-1464B69C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E2BD-C267-FA5B-B03E-E45C54D6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BC8C-DC2C-BD11-A5D4-B2762C2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408E-7CF7-45ED-2C6A-90A804A0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A067-8EDF-BC96-99CA-CF56C06F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7360-A1C2-8468-C2E7-101E4D08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DBAC9-F4F4-D7CA-DC4A-6B9C6C5C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1137-9491-31F3-27B9-C36D5F02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2F24B-7DBA-B718-AEE1-D63142A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0AE-5967-5052-BFC9-A8380FF0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8272-EE0D-1D7F-CDD4-5D2E6271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CE7E-DF6D-06BC-8BC1-09981D50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9E92-D277-22B5-9E38-19EBB5B2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A8FB3-E020-4C34-95C5-1693BE48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29540-12DD-29CF-A4EA-5CD734F1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20B28-A8A6-1FE4-0155-F0DF8802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89E1A-2A0C-A088-D434-6FD1A80D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2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1F95-D955-DBD4-0A17-3A6D4BC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EEC5A-62F7-F24C-21E5-5FC1636F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05F7F-37DE-90A3-1C3B-5B1748B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1F1CC-1FB5-2355-58C0-1ED12B64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7F732-9848-4349-AD93-D7FBFD0D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FC4DE-9B04-3DCC-E0EB-F28D8B87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269B-8FDB-8894-9BB8-E6318F5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0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963A-5427-7EC8-2C9F-06BA3FD9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62FC-AA14-CC25-F5A4-39ED582F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D55B6-575B-67C5-FE9E-E3868CAE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E2FC-6D37-B8D3-DE8A-F1EC05EC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72F6A-2DCB-5433-64E3-809B4DE3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D889E-DEBC-5A3D-60D0-D2AD8914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62C6-4EF4-1440-5AA9-BDDC861E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4E45F-7CD0-398C-A8CC-F5EC7C766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7A60A-AA0E-7EBA-3DF3-30FDE9C5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EA41-37FA-5FD0-7E6F-33FFA418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216C9-096D-08FB-A7B0-8913114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4DA5-02EB-B56F-45A4-59A7D478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4FA54-4440-A0DE-B4E7-9481F3B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3927-C69D-82E6-18AF-0943ABD5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F01D-6794-264B-2943-75D338C05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7AF2-026E-4549-A11E-21645316F26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8004-6AB3-13D0-6336-D72B90344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0EC9-B867-2A34-5B01-0760D423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9D17-D4C5-4FF5-9986-D39D275C7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F6B-11B7-F4B6-42A9-CAD3FF79C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36" y="646470"/>
            <a:ext cx="10782300" cy="694267"/>
          </a:xfrm>
        </p:spPr>
        <p:txBody>
          <a:bodyPr>
            <a:normAutofit fontScale="90000"/>
          </a:bodyPr>
          <a:lstStyle/>
          <a:p>
            <a:r>
              <a:rPr lang="en-US" sz="3500" b="1" i="1" dirty="0">
                <a:latin typeface="Calibri body"/>
              </a:rPr>
              <a:t>Project Title: U.S. Airline Performance &amp; Delay Analysis ✈️📊</a:t>
            </a:r>
            <a:endParaRPr lang="en-IN" sz="3500" b="1" i="1" dirty="0">
              <a:latin typeface="Calibri bod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2539D-9FC1-7C30-F3FD-B08276F76F1D}"/>
              </a:ext>
            </a:extLst>
          </p:cNvPr>
          <p:cNvSpPr txBox="1"/>
          <p:nvPr/>
        </p:nvSpPr>
        <p:spPr>
          <a:xfrm>
            <a:off x="5565058" y="4397856"/>
            <a:ext cx="6440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u="sng" dirty="0">
                <a:solidFill>
                  <a:schemeClr val="bg1"/>
                </a:solidFill>
              </a:rPr>
              <a:t>Submitted by- Synsharlang Wahlang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41E11-F958-B5D6-6BB4-4C20CEF1984C}"/>
              </a:ext>
            </a:extLst>
          </p:cNvPr>
          <p:cNvSpPr txBox="1"/>
          <p:nvPr/>
        </p:nvSpPr>
        <p:spPr>
          <a:xfrm>
            <a:off x="2956486" y="170312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100" b="1" i="1" dirty="0"/>
              <a:t>Subtitle: Business Analysis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0AC4D-86B1-BE94-4CAB-252D84AF3839}"/>
              </a:ext>
            </a:extLst>
          </p:cNvPr>
          <p:cNvSpPr txBox="1"/>
          <p:nvPr/>
        </p:nvSpPr>
        <p:spPr>
          <a:xfrm>
            <a:off x="4866968" y="5053781"/>
            <a:ext cx="713822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i="1" dirty="0"/>
              <a:t>Submitted- Synsharlang Wahlang</a:t>
            </a:r>
          </a:p>
        </p:txBody>
      </p:sp>
    </p:spTree>
    <p:extLst>
      <p:ext uri="{BB962C8B-B14F-4D97-AF65-F5344CB8AC3E}">
        <p14:creationId xmlns:p14="http://schemas.microsoft.com/office/powerpoint/2010/main" val="288888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D748E8-D8FC-9081-2346-0BC14F2295FA}"/>
              </a:ext>
            </a:extLst>
          </p:cNvPr>
          <p:cNvSpPr txBox="1"/>
          <p:nvPr/>
        </p:nvSpPr>
        <p:spPr>
          <a:xfrm>
            <a:off x="0" y="1"/>
            <a:ext cx="122804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u="sng" dirty="0"/>
              <a:t>What’s Next?</a:t>
            </a:r>
          </a:p>
          <a:p>
            <a:pPr>
              <a:buNone/>
            </a:pPr>
            <a:endParaRPr lang="en-US" sz="25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Focus on Delay Reduction</a:t>
            </a:r>
            <a:r>
              <a:rPr lang="en-US" sz="2200" dirty="0"/>
              <a:t>: Airlines like Spirit, JetBlue, and American Eagle must improve turnaround processes and scheduling.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Learn from Best Performers</a:t>
            </a:r>
            <a:r>
              <a:rPr lang="en-US" sz="2200" dirty="0"/>
              <a:t>: Replicate practices from Delta, Hawaiian, and US Airways to boost OTP.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Weather Readiness</a:t>
            </a:r>
            <a:r>
              <a:rPr lang="en-US" sz="2200" dirty="0"/>
              <a:t>: Stronger investment in weather monitoring and proactive re-routing.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Operational Improvements</a:t>
            </a:r>
            <a:r>
              <a:rPr lang="en-US" sz="2200" dirty="0"/>
              <a:t>: Better crew planning, maintenance scheduling, and ground handling.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Customer Experience</a:t>
            </a:r>
            <a:r>
              <a:rPr lang="en-US" sz="2200" dirty="0"/>
              <a:t>: Communicate delays transparently and provide support to retain trust.</a:t>
            </a:r>
          </a:p>
        </p:txBody>
      </p:sp>
    </p:spTree>
    <p:extLst>
      <p:ext uri="{BB962C8B-B14F-4D97-AF65-F5344CB8AC3E}">
        <p14:creationId xmlns:p14="http://schemas.microsoft.com/office/powerpoint/2010/main" val="361466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F814A-0E3C-8D99-CA1A-F479C15B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31"/>
            <a:ext cx="12192000" cy="6223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A7FD9-6843-026A-AD9C-7ECDC94386FD}"/>
              </a:ext>
            </a:extLst>
          </p:cNvPr>
          <p:cNvSpPr txBox="1"/>
          <p:nvPr/>
        </p:nvSpPr>
        <p:spPr>
          <a:xfrm>
            <a:off x="0" y="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Airport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7028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4CC32-5E7C-355E-C063-1492F11BBBBC}"/>
              </a:ext>
            </a:extLst>
          </p:cNvPr>
          <p:cNvSpPr txBox="1"/>
          <p:nvPr/>
        </p:nvSpPr>
        <p:spPr>
          <a:xfrm>
            <a:off x="0" y="0"/>
            <a:ext cx="12192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Why It Happened?</a:t>
            </a:r>
          </a:p>
          <a:p>
            <a:pPr>
              <a:buNone/>
            </a:pPr>
            <a:endParaRPr lang="en-US" sz="2200" b="1" u="sng" dirty="0"/>
          </a:p>
          <a:p>
            <a:pPr>
              <a:buNone/>
            </a:pPr>
            <a:r>
              <a:rPr lang="en-US" b="1" dirty="0"/>
              <a:t>1.Airline/Carrier Failures:</a:t>
            </a:r>
            <a:r>
              <a:rPr lang="en-US" dirty="0"/>
              <a:t> Most cancellations at DFW (35 of 42) are due to internal airline issues.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2.Extreme Localized Delays:</a:t>
            </a:r>
            <a:r>
              <a:rPr lang="en-US" dirty="0"/>
              <a:t> Jamestown Regional shows an unusually high average arrival delay of 133 minutes.</a:t>
            </a:r>
          </a:p>
          <a:p>
            <a:endParaRPr lang="en-US" dirty="0"/>
          </a:p>
          <a:p>
            <a:r>
              <a:rPr lang="en-US" b="1" dirty="0"/>
              <a:t>3.Top Cancellation Airport:</a:t>
            </a:r>
            <a:r>
              <a:rPr lang="en-US" dirty="0"/>
              <a:t> Dallas/Fort Worth has the highest number of flight cancellations.</a:t>
            </a:r>
          </a:p>
          <a:p>
            <a:endParaRPr lang="en-US" dirty="0"/>
          </a:p>
          <a:p>
            <a:r>
              <a:rPr lang="en-US" b="1" dirty="0"/>
              <a:t>4.Concentrated Delay Problem:</a:t>
            </a:r>
            <a:r>
              <a:rPr lang="en-US" dirty="0"/>
              <a:t> Jamestown, LaGuardia, and Atlantic City account for the worst average arrival delays (85+ mins).</a:t>
            </a:r>
          </a:p>
          <a:p>
            <a:endParaRPr lang="en-US" dirty="0"/>
          </a:p>
          <a:p>
            <a:r>
              <a:rPr lang="en-US" b="1" dirty="0"/>
              <a:t>5.Weather is Minor:</a:t>
            </a:r>
            <a:r>
              <a:rPr lang="en-US" dirty="0"/>
              <a:t> Only 7 cancellations at DFW were due to weather; most are airline-related.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D04BF-48F3-42BA-DAC6-0EF9C78A6306}"/>
              </a:ext>
            </a:extLst>
          </p:cNvPr>
          <p:cNvSpPr txBox="1"/>
          <p:nvPr/>
        </p:nvSpPr>
        <p:spPr>
          <a:xfrm>
            <a:off x="0" y="3318570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What Next?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+mj-lt"/>
              <a:buAutoNum type="arabicPeriod"/>
            </a:pPr>
            <a:r>
              <a:rPr lang="en-US" b="1" dirty="0"/>
              <a:t>Target Carrier Operations:</a:t>
            </a:r>
            <a:r>
              <a:rPr lang="en-US" dirty="0"/>
              <a:t> Airlines must resolve internal operational, staffing, and maintenance issues driving cancellations.</a:t>
            </a:r>
          </a:p>
          <a:p>
            <a:endParaRPr lang="en-US" dirty="0"/>
          </a:p>
          <a:p>
            <a:r>
              <a:rPr lang="en-US" b="1" dirty="0"/>
              <a:t>2.Investigate Jamestown:</a:t>
            </a:r>
            <a:r>
              <a:rPr lang="en-US" dirty="0"/>
              <a:t> Identify and fix root causes of the 133-minute average arrival delay.</a:t>
            </a:r>
          </a:p>
          <a:p>
            <a:endParaRPr lang="en-US" dirty="0"/>
          </a:p>
          <a:p>
            <a:r>
              <a:rPr lang="en-US" b="1" dirty="0"/>
              <a:t>3.Delay Mitigation Strategy:</a:t>
            </a:r>
            <a:r>
              <a:rPr lang="en-US" dirty="0"/>
              <a:t> Implement measures at Jamestown, LaGuardia, and Atlantic City to bring delays below 80 minutes.</a:t>
            </a:r>
          </a:p>
          <a:p>
            <a:endParaRPr lang="en-US" dirty="0"/>
          </a:p>
          <a:p>
            <a:r>
              <a:rPr lang="en-US" b="1" dirty="0"/>
              <a:t>4.Contingency Planning:</a:t>
            </a:r>
            <a:r>
              <a:rPr lang="en-US" dirty="0"/>
              <a:t> DFW should collaborate with carriers to reduce passenger impact from airline-caused cancellations.</a:t>
            </a:r>
          </a:p>
          <a:p>
            <a:endParaRPr lang="en-US" dirty="0"/>
          </a:p>
          <a:p>
            <a:r>
              <a:rPr lang="en-US" b="1" dirty="0"/>
              <a:t>5.Monitor Performance Metrics:</a:t>
            </a:r>
            <a:r>
              <a:rPr lang="en-US" dirty="0"/>
              <a:t> Track cancellations and average arrival delays at top airports to ensure corrective actions are effective.</a:t>
            </a:r>
          </a:p>
        </p:txBody>
      </p:sp>
    </p:spTree>
    <p:extLst>
      <p:ext uri="{BB962C8B-B14F-4D97-AF65-F5344CB8AC3E}">
        <p14:creationId xmlns:p14="http://schemas.microsoft.com/office/powerpoint/2010/main" val="228546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4AF3C0-799E-07F7-599C-21079ECE083B}"/>
              </a:ext>
            </a:extLst>
          </p:cNvPr>
          <p:cNvSpPr txBox="1"/>
          <p:nvPr/>
        </p:nvSpPr>
        <p:spPr>
          <a:xfrm>
            <a:off x="0" y="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Temporal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B679C-4487-58E4-9C9C-74469402B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" y="477054"/>
            <a:ext cx="12156510" cy="63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86205C-0E32-099B-8670-E91E40A17AD3}"/>
              </a:ext>
            </a:extLst>
          </p:cNvPr>
          <p:cNvSpPr txBox="1"/>
          <p:nvPr/>
        </p:nvSpPr>
        <p:spPr>
          <a:xfrm>
            <a:off x="0" y="0"/>
            <a:ext cx="12192000" cy="355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Why It Happened?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+mj-lt"/>
              <a:buAutoNum type="arabicPeriod"/>
            </a:pPr>
            <a:r>
              <a:rPr lang="en-US" b="1" dirty="0"/>
              <a:t>January – Winter Peak:</a:t>
            </a:r>
            <a:r>
              <a:rPr lang="en-US" dirty="0"/>
              <a:t> High delays (Departure: 30 min) from airline and air system issues during post-holiday congestion.</a:t>
            </a:r>
          </a:p>
          <a:p>
            <a:endParaRPr lang="en-US" dirty="0"/>
          </a:p>
          <a:p>
            <a:r>
              <a:rPr lang="en-US" b="1" dirty="0"/>
              <a:t>2.May – Spring Scheduling Fragility:</a:t>
            </a:r>
            <a:r>
              <a:rPr lang="en-US" dirty="0"/>
              <a:t> Lowest OTP (0.50) due to tight schedules failing under rising travel demand.</a:t>
            </a:r>
          </a:p>
          <a:p>
            <a:endParaRPr lang="en-US" dirty="0"/>
          </a:p>
          <a:p>
            <a:r>
              <a:rPr lang="en-US" b="1" dirty="0"/>
              <a:t>3.June – Summer Traffic Strain:</a:t>
            </a:r>
            <a:r>
              <a:rPr lang="en-US" dirty="0"/>
              <a:t> Departure delays peaked at 30 min as high summer traffic overloaded the system.</a:t>
            </a:r>
          </a:p>
          <a:p>
            <a:endParaRPr lang="en-US" dirty="0"/>
          </a:p>
          <a:p>
            <a:r>
              <a:rPr lang="en-US" b="1" dirty="0"/>
              <a:t>4.February – Off-Peak Efficiency:</a:t>
            </a:r>
            <a:r>
              <a:rPr lang="en-US" dirty="0"/>
              <a:t> Lowest departure delay (4 min) as reduced demand minimized congestion.</a:t>
            </a:r>
          </a:p>
          <a:p>
            <a:endParaRPr lang="en-US" dirty="0"/>
          </a:p>
          <a:p>
            <a:r>
              <a:rPr lang="en-US" b="1" dirty="0"/>
              <a:t>5.October – Favorable Fall Conditions:</a:t>
            </a:r>
            <a:r>
              <a:rPr lang="en-US" dirty="0"/>
              <a:t> Highest OTP (0.78) and lowest arrival delay (18.3 min) with smooth operations and stable weather.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1708F-5EE2-8C08-72E6-B771623A3FEE}"/>
              </a:ext>
            </a:extLst>
          </p:cNvPr>
          <p:cNvSpPr txBox="1"/>
          <p:nvPr/>
        </p:nvSpPr>
        <p:spPr>
          <a:xfrm>
            <a:off x="0" y="3559277"/>
            <a:ext cx="12192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What Next?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+mj-lt"/>
              <a:buAutoNum type="arabicPeriod"/>
            </a:pPr>
            <a:r>
              <a:rPr lang="en-US" b="1" dirty="0"/>
              <a:t>Investigate January &amp; June:</a:t>
            </a:r>
            <a:r>
              <a:rPr lang="en-US" dirty="0"/>
              <a:t> Identify operational or external factors causing peak delays.</a:t>
            </a:r>
          </a:p>
          <a:p>
            <a:endParaRPr lang="en-US" dirty="0"/>
          </a:p>
          <a:p>
            <a:r>
              <a:rPr lang="en-US" b="1" dirty="0"/>
              <a:t>2.Target May's OTP:</a:t>
            </a:r>
            <a:r>
              <a:rPr lang="en-US" dirty="0"/>
              <a:t> Analyze frequent minor delays or cancellations impacting on-time performance.</a:t>
            </a:r>
          </a:p>
          <a:p>
            <a:endParaRPr lang="en-US" dirty="0"/>
          </a:p>
          <a:p>
            <a:r>
              <a:rPr lang="en-US" b="1" dirty="0"/>
              <a:t>3.Reduce Airline Delays:</a:t>
            </a:r>
            <a:r>
              <a:rPr lang="en-US" dirty="0"/>
              <a:t> Improve maintenance, staffing, and crew scheduling during peak months.</a:t>
            </a:r>
          </a:p>
          <a:p>
            <a:endParaRPr lang="en-US" dirty="0"/>
          </a:p>
          <a:p>
            <a:r>
              <a:rPr lang="en-US" b="1" dirty="0"/>
              <a:t>4.System/Infrastructure Review:</a:t>
            </a:r>
            <a:r>
              <a:rPr lang="en-US" dirty="0"/>
              <a:t> Mitigate Air System and Late Aircraft Delays through operational improvements.</a:t>
            </a:r>
          </a:p>
          <a:p>
            <a:endParaRPr lang="en-US" dirty="0"/>
          </a:p>
          <a:p>
            <a:r>
              <a:rPr lang="en-US" b="1" dirty="0"/>
              <a:t>5.Adopt October's Model:</a:t>
            </a:r>
            <a:r>
              <a:rPr lang="en-US" dirty="0"/>
              <a:t> Replicate staffing, scheduling, and operational practices from October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9485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D99F9B-693E-71FB-4223-0FC55C7DB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606"/>
            <a:ext cx="12192000" cy="6279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C2BD2-F426-735A-D328-39A45CFCE2B6}"/>
              </a:ext>
            </a:extLst>
          </p:cNvPr>
          <p:cNvSpPr txBox="1"/>
          <p:nvPr/>
        </p:nvSpPr>
        <p:spPr>
          <a:xfrm>
            <a:off x="0" y="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Overall Dashboard</a:t>
            </a:r>
          </a:p>
        </p:txBody>
      </p:sp>
    </p:spTree>
    <p:extLst>
      <p:ext uri="{BB962C8B-B14F-4D97-AF65-F5344CB8AC3E}">
        <p14:creationId xmlns:p14="http://schemas.microsoft.com/office/powerpoint/2010/main" val="292754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4B8651-D30C-68C1-17D1-48B329EAA9DC}"/>
              </a:ext>
            </a:extLst>
          </p:cNvPr>
          <p:cNvSpPr txBox="1"/>
          <p:nvPr/>
        </p:nvSpPr>
        <p:spPr>
          <a:xfrm>
            <a:off x="0" y="0"/>
            <a:ext cx="922265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What the Dashboard Shows:</a:t>
            </a:r>
          </a:p>
          <a:p>
            <a:pPr>
              <a:buNone/>
            </a:pPr>
            <a:endParaRPr lang="en-US" sz="2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OTP%, delays, cancellations</a:t>
            </a:r>
            <a:r>
              <a:rPr lang="en-US" dirty="0"/>
              <a:t> by airline, airport, and month.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</a:t>
            </a:r>
            <a:r>
              <a:rPr lang="en-US" b="1" dirty="0"/>
              <a:t>top and low-performing carriers</a:t>
            </a:r>
            <a:r>
              <a:rPr lang="en-US" dirty="0"/>
              <a:t> and airports.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</a:t>
            </a:r>
            <a:r>
              <a:rPr lang="en-US" b="1" dirty="0"/>
              <a:t>temporal trends</a:t>
            </a:r>
            <a:r>
              <a:rPr lang="en-US" dirty="0"/>
              <a:t> and causes of delays/cancellations.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200" b="1" u="sng" dirty="0"/>
              <a:t>Why It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OTP (0.67) and high departure delays (28.7 min) indicate systemic challenges.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carrier drag (American Eagle OTP 0.36) affects overall performance.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Seasonal peaks require proactive planning.</a:t>
            </a:r>
          </a:p>
        </p:txBody>
      </p:sp>
    </p:spTree>
    <p:extLst>
      <p:ext uri="{BB962C8B-B14F-4D97-AF65-F5344CB8AC3E}">
        <p14:creationId xmlns:p14="http://schemas.microsoft.com/office/powerpoint/2010/main" val="205657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96F0AF-79CE-71B8-4CED-FB4FB2983913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How Stakeholders Can Use It:</a:t>
            </a:r>
          </a:p>
          <a:p>
            <a:pPr>
              <a:buNone/>
            </a:pPr>
            <a:endParaRPr lang="en-US" sz="2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Airlines: Identify causes, benchmark, optimize operations.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Airports: Manage congestion, reduce cancellations.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Regulators: Track systemic issues and guide interventions.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Passengers: Plan travel based on reliability.</a:t>
            </a:r>
          </a:p>
          <a:p>
            <a:endParaRPr lang="en-US" sz="2200" u="sng" dirty="0"/>
          </a:p>
          <a:p>
            <a:endParaRPr lang="en-US" sz="2200" u="sng" dirty="0"/>
          </a:p>
          <a:p>
            <a:pPr>
              <a:buNone/>
            </a:pPr>
            <a:r>
              <a:rPr lang="en-US" sz="2200" b="1" u="sng" dirty="0"/>
              <a:t>Next Steps:</a:t>
            </a:r>
          </a:p>
          <a:p>
            <a:pPr>
              <a:buNone/>
            </a:pPr>
            <a:endParaRPr lang="en-US" sz="2200" u="sng" dirty="0"/>
          </a:p>
          <a:p>
            <a:pPr>
              <a:buFont typeface="+mj-lt"/>
              <a:buAutoNum type="arabicPeriod"/>
            </a:pPr>
            <a:r>
              <a:rPr lang="en-US" b="1" dirty="0"/>
              <a:t>American Eagle audit</a:t>
            </a:r>
            <a:r>
              <a:rPr lang="en-US" dirty="0"/>
              <a:t> to address poor OTP.</a:t>
            </a:r>
          </a:p>
          <a:p>
            <a:endParaRPr lang="en-US" dirty="0"/>
          </a:p>
          <a:p>
            <a:r>
              <a:rPr lang="en-US" dirty="0"/>
              <a:t>2.Optimize </a:t>
            </a:r>
            <a:r>
              <a:rPr lang="en-US" b="1" dirty="0"/>
              <a:t>ground operations</a:t>
            </a:r>
            <a:r>
              <a:rPr lang="en-US" dirty="0"/>
              <a:t> to reduce departure delays.</a:t>
            </a:r>
          </a:p>
          <a:p>
            <a:endParaRPr lang="en-US" dirty="0"/>
          </a:p>
          <a:p>
            <a:r>
              <a:rPr lang="en-US" dirty="0"/>
              <a:t>3.Replicate </a:t>
            </a:r>
            <a:r>
              <a:rPr lang="en-US" b="1" dirty="0"/>
              <a:t>best practices</a:t>
            </a:r>
            <a:r>
              <a:rPr lang="en-US" dirty="0"/>
              <a:t> from top carriers.</a:t>
            </a:r>
          </a:p>
          <a:p>
            <a:endParaRPr lang="en-US" dirty="0"/>
          </a:p>
          <a:p>
            <a:r>
              <a:rPr lang="en-US" dirty="0"/>
              <a:t>4.Adjust </a:t>
            </a:r>
            <a:r>
              <a:rPr lang="en-US" b="1" dirty="0"/>
              <a:t>staffing and schedules</a:t>
            </a:r>
            <a:r>
              <a:rPr lang="en-US" dirty="0"/>
              <a:t> for peak months.</a:t>
            </a:r>
          </a:p>
          <a:p>
            <a:endParaRPr lang="en-US" dirty="0"/>
          </a:p>
          <a:p>
            <a:r>
              <a:rPr lang="en-US" dirty="0"/>
              <a:t>5.Improve OTP of </a:t>
            </a:r>
            <a:r>
              <a:rPr lang="en-US" b="1" dirty="0"/>
              <a:t>mid-range carriers</a:t>
            </a:r>
            <a:r>
              <a:rPr lang="en-US" dirty="0"/>
              <a:t> (0.67–0.79) for systemic impact.</a:t>
            </a:r>
          </a:p>
        </p:txBody>
      </p:sp>
    </p:spTree>
    <p:extLst>
      <p:ext uri="{BB962C8B-B14F-4D97-AF65-F5344CB8AC3E}">
        <p14:creationId xmlns:p14="http://schemas.microsoft.com/office/powerpoint/2010/main" val="27381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845145-ADE4-BA4F-20E4-C0E156EFAD1F}"/>
              </a:ext>
            </a:extLst>
          </p:cNvPr>
          <p:cNvSpPr txBox="1"/>
          <p:nvPr/>
        </p:nvSpPr>
        <p:spPr>
          <a:xfrm>
            <a:off x="0" y="0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Overall Recommendations – U.S. Airline Performance &amp; Delays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Optimize Airline Operations:</a:t>
            </a:r>
            <a:r>
              <a:rPr lang="en-US" sz="2000" dirty="0"/>
              <a:t> Improve turnaround, crew scheduling, and maintenance; adopt best practices from top performers.</a:t>
            </a:r>
          </a:p>
          <a:p>
            <a:endParaRPr lang="en-US" sz="2000" dirty="0"/>
          </a:p>
          <a:p>
            <a:r>
              <a:rPr lang="en-US" sz="2000" b="1" dirty="0"/>
              <a:t>2.Enhance Airport Efficiency:</a:t>
            </a:r>
            <a:r>
              <a:rPr lang="en-US" sz="2000" dirty="0"/>
              <a:t> Target high-delay airports with smart ground operations and reduce bottlenecks.</a:t>
            </a:r>
          </a:p>
          <a:p>
            <a:endParaRPr lang="en-US" sz="2000" dirty="0"/>
          </a:p>
          <a:p>
            <a:r>
              <a:rPr lang="en-US" sz="2000" b="1" dirty="0"/>
              <a:t>3.Predict &amp; Plan Proactively:</a:t>
            </a:r>
            <a:r>
              <a:rPr lang="en-US" sz="2000" dirty="0"/>
              <a:t> Forecast peak delays, allocate resources, and integrate weather contingency plans.</a:t>
            </a:r>
          </a:p>
          <a:p>
            <a:endParaRPr lang="en-US" sz="2000" dirty="0"/>
          </a:p>
          <a:p>
            <a:r>
              <a:rPr lang="en-US" sz="2000" b="1" dirty="0"/>
              <a:t>4.Leverage Dashboards &amp; Data:</a:t>
            </a:r>
            <a:r>
              <a:rPr lang="en-US" sz="2000" dirty="0"/>
              <a:t> Use live dashboards and predictive analytics to identify and prevent delays.</a:t>
            </a:r>
          </a:p>
          <a:p>
            <a:endParaRPr lang="en-US" sz="2000" dirty="0"/>
          </a:p>
          <a:p>
            <a:r>
              <a:rPr lang="en-US" sz="2000" b="1" dirty="0"/>
              <a:t>5.Improve Passenger Experience:</a:t>
            </a:r>
            <a:r>
              <a:rPr lang="en-US" sz="2000" dirty="0"/>
              <a:t> Communicate delays proactively and provide transparent support.</a:t>
            </a:r>
          </a:p>
          <a:p>
            <a:endParaRPr lang="en-US" sz="2000" dirty="0"/>
          </a:p>
          <a:p>
            <a:r>
              <a:rPr lang="en-US" sz="2000" b="1" dirty="0"/>
              <a:t>6.Strengthen Collaboration:</a:t>
            </a:r>
            <a:r>
              <a:rPr lang="en-US" sz="2000" dirty="0"/>
              <a:t> Coordinate airlines, airports, and ATC to manage congestion and reduce system-wide delays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38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10BF81-DB0A-52B1-CA26-AD8B52335C1B}"/>
              </a:ext>
            </a:extLst>
          </p:cNvPr>
          <p:cNvSpPr txBox="1"/>
          <p:nvPr/>
        </p:nvSpPr>
        <p:spPr>
          <a:xfrm>
            <a:off x="0" y="0"/>
            <a:ext cx="1219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Conclusion – U.S. Airline Performance &amp; Delays</a:t>
            </a:r>
          </a:p>
          <a:p>
            <a:pPr>
              <a:buNone/>
            </a:pPr>
            <a:endParaRPr lang="en-US" sz="20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Flight delays and cancellations impact passengers, airlines, and airports.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Main causes: </a:t>
            </a:r>
            <a:r>
              <a:rPr lang="en-US" sz="2000" b="1" dirty="0"/>
              <a:t>weather, airline operations, air system congestion</a:t>
            </a:r>
            <a:r>
              <a:rPr lang="en-US" sz="2000" dirty="0"/>
              <a:t>, and seasonal peaks.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Wide variation in </a:t>
            </a:r>
            <a:r>
              <a:rPr lang="en-US" sz="2000" b="1" dirty="0"/>
              <a:t>airline and airport performance</a:t>
            </a:r>
            <a:r>
              <a:rPr lang="en-US" sz="2000" dirty="0"/>
              <a:t>; specific bottlenecks identified.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High-risk months:</a:t>
            </a:r>
            <a:r>
              <a:rPr lang="en-US" sz="2000" dirty="0"/>
              <a:t> January &amp; June; </a:t>
            </a:r>
            <a:r>
              <a:rPr lang="en-US" sz="2000" b="1" dirty="0"/>
              <a:t>best performance:</a:t>
            </a:r>
            <a:r>
              <a:rPr lang="en-US" sz="2000" dirty="0"/>
              <a:t> October.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Dashboard insights</a:t>
            </a:r>
            <a:r>
              <a:rPr lang="en-US" sz="2000" dirty="0"/>
              <a:t> enable stakeholders to monitor, predict, and improve flight reliability.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Operational improvements, predictive planning, and collaboration</a:t>
            </a:r>
            <a:r>
              <a:rPr lang="en-US" sz="2000" dirty="0"/>
              <a:t> can enhance efficiency and passenger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10742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5B10-8B51-C1BB-FE83-D43BE287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3000" b="1" u="sng" dirty="0"/>
              <a:t>Introduction</a:t>
            </a:r>
            <a:br>
              <a:rPr lang="en-US" sz="3000" b="1" u="sng" dirty="0"/>
            </a:br>
            <a:br>
              <a:rPr lang="en-US" sz="3000" b="1" dirty="0"/>
            </a:br>
            <a:r>
              <a:rPr lang="en-US" sz="3000" dirty="0"/>
              <a:t>The U.S. airline industry connects millions of passengers annually, but flight delays and cancellations remain a major challenge, affecting operations and customer satisfaction.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This project analyzes historical U.S. domestic flight data to: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1) Identify patterns and causes of delays and cancellations.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2) Evaluate airline and airport performance (OTP%, average delays, cancellation rates).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3) Provide actionable insights to improve efficiency and passenger experience.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5191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617E-6B59-B8E2-4F46-4D67C296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3" y="679758"/>
            <a:ext cx="11973234" cy="431503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Problem Statement</a:t>
            </a:r>
            <a:br>
              <a:rPr lang="en-US" sz="3000" b="1" dirty="0"/>
            </a:br>
            <a:br>
              <a:rPr lang="en-US" sz="3000" b="1" dirty="0"/>
            </a:br>
            <a:r>
              <a:rPr lang="en-US" sz="3000" b="1" u="sng" dirty="0"/>
              <a:t>Content:</a:t>
            </a:r>
            <a:br>
              <a:rPr lang="en-US" sz="3000" b="1" dirty="0"/>
            </a:br>
            <a:br>
              <a:rPr lang="en-US" sz="3000" dirty="0"/>
            </a:br>
            <a:r>
              <a:rPr lang="en-US" sz="3000" dirty="0"/>
              <a:t>1) Flight delays and cancellations affect passengers, airlines, and airports.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2) Airlines want to know the causes of delays to improve OTP.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3) Airports want to optimize operations and reduce bottlenecks.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6894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3607-6858-9A3F-2B49-39C498F7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828206" cy="647945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Project Objectives</a:t>
            </a:r>
            <a:br>
              <a:rPr lang="en-US" sz="3200" b="1" u="sng" dirty="0"/>
            </a:br>
            <a:br>
              <a:rPr lang="en-US" sz="3200" b="1" u="sng" dirty="0"/>
            </a:br>
            <a:br>
              <a:rPr lang="en-US" sz="3000" b="1" dirty="0"/>
            </a:br>
            <a:r>
              <a:rPr lang="en-US" sz="3000" b="1" dirty="0"/>
              <a:t>1) </a:t>
            </a:r>
            <a:r>
              <a:rPr lang="en-US" sz="3000" dirty="0"/>
              <a:t>Analyze causes of flight delays and cancellations.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2) Benchmark airline and airport performance using OTP%, delay, and cancellation rates.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3) Identify trends by month, day, time, and route.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4) Provide actionable recommendations to stakeholders.</a:t>
            </a: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9501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A5BAFD-D594-0436-9388-09A0FDF31428}"/>
              </a:ext>
            </a:extLst>
          </p:cNvPr>
          <p:cNvSpPr txBox="1"/>
          <p:nvPr/>
        </p:nvSpPr>
        <p:spPr>
          <a:xfrm>
            <a:off x="0" y="0"/>
            <a:ext cx="12192000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000" b="1" u="sng" dirty="0"/>
              <a:t>Methodology</a:t>
            </a:r>
          </a:p>
          <a:p>
            <a:pPr>
              <a:buNone/>
            </a:pPr>
            <a:endParaRPr lang="en-IN" sz="3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Collected historical U.S. domestic flight data (airlines, airports, </a:t>
            </a:r>
            <a:r>
              <a:rPr lang="en-IN" sz="2100"/>
              <a:t>flights: delays</a:t>
            </a:r>
            <a:r>
              <a:rPr lang="en-IN" sz="2100" dirty="0"/>
              <a:t>, cancellations).</a:t>
            </a:r>
          </a:p>
          <a:p>
            <a:endParaRPr lang="en-IN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Cleaned and prepared data: removed duplicates, handled missing values, categorized delays by cause.</a:t>
            </a:r>
          </a:p>
          <a:p>
            <a:endParaRPr lang="en-IN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 err="1"/>
              <a:t>Analyzed</a:t>
            </a:r>
            <a:r>
              <a:rPr lang="en-IN" sz="2100" dirty="0"/>
              <a:t> data using </a:t>
            </a:r>
            <a:r>
              <a:rPr lang="en-IN" sz="2100" b="1" dirty="0"/>
              <a:t>SQL</a:t>
            </a:r>
            <a:r>
              <a:rPr lang="en-IN" sz="2100" dirty="0"/>
              <a:t> to calculate OTP%, average delays, and cancellations.</a:t>
            </a:r>
          </a:p>
          <a:p>
            <a:endParaRPr lang="en-IN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Built </a:t>
            </a:r>
            <a:r>
              <a:rPr lang="en-IN" sz="2100" b="1" dirty="0"/>
              <a:t>interactive dashboards</a:t>
            </a:r>
            <a:r>
              <a:rPr lang="en-IN" sz="2100" dirty="0"/>
              <a:t> in Power BI/Tableau to visualize trends and KPIs.</a:t>
            </a:r>
          </a:p>
          <a:p>
            <a:endParaRPr lang="en-IN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Derived actionable insights for airlines, airports, and regulators.</a:t>
            </a:r>
          </a:p>
        </p:txBody>
      </p:sp>
    </p:spTree>
    <p:extLst>
      <p:ext uri="{BB962C8B-B14F-4D97-AF65-F5344CB8AC3E}">
        <p14:creationId xmlns:p14="http://schemas.microsoft.com/office/powerpoint/2010/main" val="167553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57CE-1B49-B0B5-578B-7239778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831"/>
            <a:ext cx="4975123" cy="500113"/>
          </a:xfrm>
        </p:spPr>
        <p:txBody>
          <a:bodyPr>
            <a:normAutofit/>
          </a:bodyPr>
          <a:lstStyle/>
          <a:p>
            <a:r>
              <a:rPr lang="en-IN" sz="2500" b="1" u="sng" dirty="0">
                <a:latin typeface="Calibri body"/>
              </a:rPr>
              <a:t>Overview Delays/Cancellations.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5883D-D9BB-EF99-DA48-99D2FB904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944"/>
            <a:ext cx="12192000" cy="63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2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050226-4B74-4726-0950-2BF885E3B16E}"/>
              </a:ext>
            </a:extLst>
          </p:cNvPr>
          <p:cNvSpPr txBox="1"/>
          <p:nvPr/>
        </p:nvSpPr>
        <p:spPr>
          <a:xfrm>
            <a:off x="0" y="3195857"/>
            <a:ext cx="12192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What’s Next?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 </a:t>
            </a:r>
            <a:r>
              <a:rPr lang="en-US" b="1" dirty="0"/>
              <a:t>weather preparedness</a:t>
            </a:r>
            <a:r>
              <a:rPr lang="en-US" dirty="0"/>
              <a:t> (forecasting tools, backup plans).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airline operations</a:t>
            </a:r>
            <a:r>
              <a:rPr lang="en-US" dirty="0"/>
              <a:t> (staffing, aircraft maintenance, scheduling).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closely with </a:t>
            </a:r>
            <a:r>
              <a:rPr lang="en-US" b="1" dirty="0"/>
              <a:t>Air Traffic Control</a:t>
            </a:r>
            <a:r>
              <a:rPr lang="en-US" dirty="0"/>
              <a:t> to manage congestion.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Spread flights more evenly across months to </a:t>
            </a:r>
            <a:r>
              <a:rPr lang="en-US" b="1" dirty="0"/>
              <a:t>reduce operational pressure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</a:t>
            </a:r>
            <a:r>
              <a:rPr lang="en-US" b="1" dirty="0"/>
              <a:t>passenger communication</a:t>
            </a:r>
            <a:r>
              <a:rPr lang="en-US" dirty="0"/>
              <a:t> for better customer experience.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6A6BE-ED55-CCC2-B7E2-5193286A47CF}"/>
              </a:ext>
            </a:extLst>
          </p:cNvPr>
          <p:cNvSpPr txBox="1"/>
          <p:nvPr/>
        </p:nvSpPr>
        <p:spPr>
          <a:xfrm>
            <a:off x="0" y="0"/>
            <a:ext cx="1219200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Why It Happened?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Flight peaks in </a:t>
            </a:r>
            <a:r>
              <a:rPr lang="en-US" b="1" dirty="0"/>
              <a:t>January &amp; October</a:t>
            </a:r>
            <a:r>
              <a:rPr lang="en-US" dirty="0"/>
              <a:t> due to </a:t>
            </a:r>
            <a:r>
              <a:rPr lang="en-US" b="1" dirty="0"/>
              <a:t>holiday/seasonal travel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</a:t>
            </a:r>
            <a:r>
              <a:rPr lang="en-US" dirty="0"/>
              <a:t> was the main cause of cancellations (75%) → winter storms, fog.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Airline/Carrier issues</a:t>
            </a:r>
            <a:r>
              <a:rPr lang="en-US" dirty="0"/>
              <a:t> (18%) → staff shortage, technical &amp; scheduling problems.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 System delays</a:t>
            </a:r>
            <a:r>
              <a:rPr lang="en-US" dirty="0"/>
              <a:t> (6%) → air traffic congestion &amp; ATC restrictions.</a:t>
            </a:r>
          </a:p>
        </p:txBody>
      </p:sp>
    </p:spTree>
    <p:extLst>
      <p:ext uri="{BB962C8B-B14F-4D97-AF65-F5344CB8AC3E}">
        <p14:creationId xmlns:p14="http://schemas.microsoft.com/office/powerpoint/2010/main" val="15333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85DF0-F2EB-BB47-C378-EFF3DA810DCB}"/>
              </a:ext>
            </a:extLst>
          </p:cNvPr>
          <p:cNvSpPr txBox="1"/>
          <p:nvPr/>
        </p:nvSpPr>
        <p:spPr>
          <a:xfrm>
            <a:off x="0" y="0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Airline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869B0-D6FC-83A9-DEF4-0DC3707F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54"/>
            <a:ext cx="12192000" cy="63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8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49C07F-6AC8-465E-7D5E-EEB647DA2B70}"/>
              </a:ext>
            </a:extLst>
          </p:cNvPr>
          <p:cNvSpPr txBox="1"/>
          <p:nvPr/>
        </p:nvSpPr>
        <p:spPr>
          <a:xfrm>
            <a:off x="0" y="0"/>
            <a:ext cx="12192000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u="sng" dirty="0"/>
              <a:t>Why It Happened?</a:t>
            </a:r>
          </a:p>
          <a:p>
            <a:pPr>
              <a:buNone/>
            </a:pPr>
            <a:endParaRPr lang="en-US" sz="22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Worst Delay Airline</a:t>
            </a:r>
            <a:r>
              <a:rPr lang="en-IN" sz="2200" dirty="0"/>
              <a:t>: Spirit Airlines → highest average departure delay (46 mins).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Best On-Time Performance (OTP%)</a:t>
            </a:r>
            <a:r>
              <a:rPr lang="en-IN" sz="2200" dirty="0"/>
              <a:t>: US Airways Inc. &amp; Hawaiian Airlines Inc.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Weather</a:t>
            </a:r>
            <a:r>
              <a:rPr lang="en-IN" sz="2200" dirty="0"/>
              <a:t> was the leading cause of cancellations (75%), followed by carrier issues (18%).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JetBlue Airways</a:t>
            </a:r>
            <a:r>
              <a:rPr lang="en-IN" sz="2200" dirty="0"/>
              <a:t> showed lowest OTP (0.50), while </a:t>
            </a:r>
            <a:r>
              <a:rPr lang="en-IN" sz="2200" b="1" dirty="0"/>
              <a:t>Delta Airlines</a:t>
            </a:r>
            <a:r>
              <a:rPr lang="en-IN" sz="2200" dirty="0"/>
              <a:t> achieved near perfect OTP (1.00).</a:t>
            </a:r>
          </a:p>
          <a:p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Average delays varied widely: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High delays</a:t>
            </a:r>
            <a:r>
              <a:rPr lang="en-IN" sz="2200" dirty="0"/>
              <a:t>: Spirit, American Eagle, Skywest.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200" b="1" dirty="0"/>
              <a:t>Low delays</a:t>
            </a:r>
            <a:r>
              <a:rPr lang="en-IN" sz="2200" dirty="0"/>
              <a:t>: Delta, Southwest, Alaska.</a:t>
            </a:r>
          </a:p>
        </p:txBody>
      </p:sp>
    </p:spTree>
    <p:extLst>
      <p:ext uri="{BB962C8B-B14F-4D97-AF65-F5344CB8AC3E}">
        <p14:creationId xmlns:p14="http://schemas.microsoft.com/office/powerpoint/2010/main" val="6970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1416</Words>
  <Application>Microsoft Office PowerPoint</Application>
  <PresentationFormat>Widescreen</PresentationFormat>
  <Paragraphs>176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body</vt:lpstr>
      <vt:lpstr>Calibri Light</vt:lpstr>
      <vt:lpstr>Office Theme</vt:lpstr>
      <vt:lpstr>Project Title: U.S. Airline Performance &amp; Delay Analysis ✈️📊</vt:lpstr>
      <vt:lpstr>Introduction  The U.S. airline industry connects millions of passengers annually, but flight delays and cancellations remain a major challenge, affecting operations and customer satisfaction.  This project analyzes historical U.S. domestic flight data to:  1) Identify patterns and causes of delays and cancellations.  2) Evaluate airline and airport performance (OTP%, average delays, cancellation rates).  3) Provide actionable insights to improve efficiency and passenger experience. </vt:lpstr>
      <vt:lpstr>Problem Statement  Content:  1) Flight delays and cancellations affect passengers, airlines, and airports.  2) Airlines want to know the causes of delays to improve OTP.  3) Airports want to optimize operations and reduce bottlenecks. </vt:lpstr>
      <vt:lpstr>Project Objectives   1) Analyze causes of flight delays and cancellations.  2) Benchmark airline and airport performance using OTP%, delay, and cancellation rates.  3) Identify trends by month, day, time, and route.  4) Provide actionable recommendations to stakeholders. </vt:lpstr>
      <vt:lpstr>PowerPoint Presentation</vt:lpstr>
      <vt:lpstr>Overview Delays/Cancellations.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Synshar Wahlang</dc:creator>
  <cp:lastModifiedBy>Synshar Wahlang</cp:lastModifiedBy>
  <cp:revision>1</cp:revision>
  <dcterms:created xsi:type="dcterms:W3CDTF">2025-09-19T07:19:48Z</dcterms:created>
  <dcterms:modified xsi:type="dcterms:W3CDTF">2025-09-26T11:01:07Z</dcterms:modified>
</cp:coreProperties>
</file>